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5" r:id="rId5"/>
    <p:sldId id="261" r:id="rId6"/>
    <p:sldId id="264" r:id="rId7"/>
    <p:sldId id="267" r:id="rId8"/>
    <p:sldId id="266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61EF4-D5B3-403E-8003-09C36391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C47686-9503-4E8C-A8BF-65A765B7F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FC6147C-D983-4142-8937-2644693D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915A46-0186-4375-9963-CD163846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7798D7-F1F8-43B3-A1A6-A600AF6E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927EA-F753-4BE6-879D-8D7E17248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275658-CA23-453B-9832-B3D3FEF4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4AC68A-B32D-41F1-B807-11D01A87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6A435C-DF9E-4427-8B3C-B7494E1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DF7AA2-567E-4D34-B2CF-A79D723F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04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A4F672-39F5-4DBA-AC3B-0267999D6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9063A9-4580-454C-9AD6-873E1814F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326BF2-6439-4C85-8E7D-A33FB7F3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DF97CE-689D-449B-923B-96BACB83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21DD79-4DBA-4FF2-85C1-9A21D5B9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79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E63A85-32A1-4484-9346-6CCA411B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12BB60-CE75-4DBD-8EA0-615E7F03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D9192C-4C19-400F-AC26-47E4D635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FA5313-65C8-46A7-BA36-A508B606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9D86B4-B72F-4913-9058-A7443F84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1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7C213-5EFF-4FA1-8A74-87A2FE44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535E6C-0F9F-4395-A8CC-0A8C29601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3A401-DC15-45CF-9CB6-AC5CABD7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31B97C-2232-4D18-9B3C-CDE02103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CF59F5-DA03-4EC7-8368-00C570C8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81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64EC71-B452-4EAD-8310-70B58A45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1B44CB-3D05-44CA-AC2C-82973542E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73CEA4-1711-4869-9732-F65047F56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AEAD0A-ED0C-4D50-802E-35C5BF67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7339E0-C225-4F1C-A2DF-0ACA5C62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286B85-2A35-4622-AF6F-6DC1158C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6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A2059B-4939-42F0-82B7-B74A33B7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DE8DAC-0D05-4A7B-9152-CFA129AC5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839403-7600-4FA0-A3FD-46D25A1A1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C5FD6B-5263-4F70-98F3-DBE5A270B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EBE2F72-9E54-4934-A5BB-CD5CD9BEF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FA3059D-4640-4FA2-BB6D-22D2C5691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09C333-B3D4-44F4-9C1E-8D0C7EBB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959F688-704E-4653-AC71-AEE35B19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2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77685-2894-4C34-A55D-D97159C8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B43C09D-0BA2-47ED-9EB2-5F6D179E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28BC5F-90CC-404E-BA46-F201F664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B9814C-7E15-44FB-BA7E-FD30B8E1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96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A0A7BA-508B-41A9-99A4-0FF71E4E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8D9004A-187C-455E-ACF1-F88C5DC2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8459374-4BB4-4A31-B996-B50578E0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81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11A21-B2BE-4FF3-A14F-3F93156D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50BC9A-63D3-4713-AA85-F244EA1B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D9142-5980-4E72-820A-0AB7EAFA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968F49-41F9-49B1-8333-44300D7D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30C5A5-9E3A-4803-A4F4-E51086C0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F3BAE9-F68F-450E-93AC-FE0700CB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7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7ED18E-0A3A-47D3-BC19-CA3FF1A7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08303EC-9618-45A4-94BE-C52E4FA7F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B00A0B-1FE6-4773-9F41-4B5EA8D67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C5B705-62C0-4081-95A5-80C4C5E6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B83001-484D-4D93-B753-414DD5D8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BDD7D52-C838-4C10-8B4C-97EDAF90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9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64D75AA-132A-4940-9C4E-A72B85F4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A4DC7A-15A5-4FC6-9A70-66DFDDCA6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63C938-D260-48A8-8153-C57237EF5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4A29D-3D03-417A-A0EB-91615CFFF5FB}" type="datetimeFigureOut">
              <a:rPr lang="zh-TW" altLang="en-US" smtClean="0"/>
              <a:t>2021/10/1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A99746-DB50-46B4-9E16-A912C1AB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7CE738-652E-42F6-B401-5FDF9B1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57DA-662F-4404-9A98-A0927B9028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1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2CB90524-5B3D-48BE-A670-E3C219495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71959"/>
            <a:ext cx="5157787" cy="823912"/>
          </a:xfrm>
        </p:spPr>
        <p:txBody>
          <a:bodyPr/>
          <a:lstStyle/>
          <a:p>
            <a:pPr algn="ctr"/>
            <a:r>
              <a:rPr lang="zh-TW" altLang="en-US" dirty="0"/>
              <a:t>舊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591DB34A-01DB-4823-8C60-883BCD89A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058015"/>
            <a:ext cx="5175568" cy="4676960"/>
          </a:xfrm>
          <a:prstGeom prst="rect">
            <a:avLst/>
          </a:prstGeom>
        </p:spPr>
      </p:pic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469860A2-2270-41FA-9805-F892C7C8D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5222"/>
            <a:ext cx="5183188" cy="823912"/>
          </a:xfrm>
        </p:spPr>
        <p:txBody>
          <a:bodyPr/>
          <a:lstStyle/>
          <a:p>
            <a:pPr algn="ctr"/>
            <a:r>
              <a:rPr lang="zh-TW" altLang="en-US" dirty="0"/>
              <a:t>新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43905E5-10E7-43EE-B13D-FB6080AA8A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13220"/>
          <a:stretch/>
        </p:blipFill>
        <p:spPr>
          <a:xfrm>
            <a:off x="6096000" y="1058014"/>
            <a:ext cx="5259388" cy="467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4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DA17AE0A-29B7-4111-905C-668AB397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舊</a:t>
            </a:r>
            <a:r>
              <a:rPr lang="en-US" altLang="zh-TW" dirty="0"/>
              <a:t>XOOPS</a:t>
            </a:r>
            <a:r>
              <a:rPr lang="zh-TW" altLang="en-US" dirty="0"/>
              <a:t>模組版本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E2D53783-1EED-4875-8192-45D2F5078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73" y="1825625"/>
            <a:ext cx="84098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5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F79145-4B71-4A84-AC49-95A0C48D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移機後，首頁出現的畫面</a:t>
            </a:r>
            <a:br>
              <a:rPr lang="en-US" altLang="zh-TW" dirty="0"/>
            </a:br>
            <a:r>
              <a:rPr lang="zh-TW" altLang="en-US" dirty="0"/>
              <a:t>也無法進入</a:t>
            </a:r>
            <a:r>
              <a:rPr lang="en-US" altLang="zh-TW" dirty="0"/>
              <a:t>http://</a:t>
            </a:r>
            <a:r>
              <a:rPr lang="zh-TW" altLang="en-US" dirty="0"/>
              <a:t>網址</a:t>
            </a:r>
            <a:r>
              <a:rPr lang="en-US" altLang="zh-TW" dirty="0"/>
              <a:t>/</a:t>
            </a:r>
            <a:r>
              <a:rPr lang="en-US" altLang="zh-TW" dirty="0" err="1"/>
              <a:t>admin.php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770D29D-36B3-47A3-B92C-FEFB5F64F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25" y="1910264"/>
            <a:ext cx="913575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6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6424E-6B78-4995-8B91-804D2BF1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所以進行升級，把新</a:t>
            </a:r>
            <a:r>
              <a:rPr lang="en-US" altLang="zh-TW" dirty="0"/>
              <a:t>2.5.10</a:t>
            </a:r>
            <a:r>
              <a:rPr lang="zh-TW" altLang="en-US" dirty="0"/>
              <a:t>版本的</a:t>
            </a:r>
            <a:r>
              <a:rPr lang="en-US" altLang="zh-TW" dirty="0"/>
              <a:t>XOOPS</a:t>
            </a:r>
            <a:r>
              <a:rPr lang="zh-TW" altLang="en-US" dirty="0"/>
              <a:t>放到新伺服器中之後，然後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4D969-ED59-4C28-B427-0D2CB5CC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若是要升級到 </a:t>
            </a:r>
            <a:r>
              <a:rPr lang="en-US" altLang="zh-TW" dirty="0"/>
              <a:t>2.5.9</a:t>
            </a:r>
            <a:r>
              <a:rPr lang="zh-TW" altLang="en-US" dirty="0"/>
              <a:t>以上的，務必先將 </a:t>
            </a:r>
            <a:r>
              <a:rPr lang="en-US" altLang="zh-TW" dirty="0"/>
              <a:t>modules/system/themes/legacy </a:t>
            </a:r>
            <a:r>
              <a:rPr lang="zh-TW" altLang="en-US" dirty="0"/>
              <a:t>目錄刪除，否則，升級完網站也會死給你看</a:t>
            </a:r>
            <a:r>
              <a:rPr lang="en-US" altLang="zh-TW" dirty="0"/>
              <a:t>...</a:t>
            </a:r>
          </a:p>
          <a:p>
            <a:endParaRPr lang="en-US" altLang="zh-TW" dirty="0"/>
          </a:p>
          <a:p>
            <a:r>
              <a:rPr lang="zh-TW" altLang="en-US" dirty="0"/>
              <a:t>升級</a:t>
            </a:r>
            <a:r>
              <a:rPr lang="en-US" altLang="zh-TW" dirty="0"/>
              <a:t>2.5.8</a:t>
            </a:r>
            <a:r>
              <a:rPr lang="zh-TW" altLang="en-US" dirty="0"/>
              <a:t>必須執行「 </a:t>
            </a:r>
            <a:r>
              <a:rPr lang="en-US" altLang="zh-TW" dirty="0"/>
              <a:t>http://</a:t>
            </a:r>
            <a:r>
              <a:rPr lang="zh-TW" altLang="en-US" dirty="0"/>
              <a:t>網址</a:t>
            </a:r>
            <a:r>
              <a:rPr lang="en-US" altLang="zh-TW" dirty="0"/>
              <a:t>/modules/system/</a:t>
            </a:r>
            <a:r>
              <a:rPr lang="en-US" altLang="zh-TW" dirty="0" err="1"/>
              <a:t>admin.php?fct</a:t>
            </a:r>
            <a:r>
              <a:rPr lang="en-US" altLang="zh-TW" dirty="0"/>
              <a:t>=</a:t>
            </a:r>
            <a:r>
              <a:rPr lang="en-US" altLang="zh-TW" dirty="0" err="1"/>
              <a:t>modulesadmin&amp;op</a:t>
            </a:r>
            <a:r>
              <a:rPr lang="en-US" altLang="zh-TW" dirty="0"/>
              <a:t>=</a:t>
            </a:r>
            <a:r>
              <a:rPr lang="en-US" altLang="zh-TW" dirty="0" err="1"/>
              <a:t>update&amp;module</a:t>
            </a:r>
            <a:r>
              <a:rPr lang="en-US" altLang="zh-TW" dirty="0"/>
              <a:t>=system </a:t>
            </a:r>
            <a:r>
              <a:rPr lang="zh-TW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333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63FA07-876B-4F0A-ADD7-335C2753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升級中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7472B89-2DB7-4442-83C9-748C23464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040" y="1825625"/>
            <a:ext cx="92919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5F634-F917-4AE8-8DA4-15E9A1FC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升級後的首頁畫面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69F136-B132-4B1C-A22F-B7C24E3E6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651" y="1848343"/>
            <a:ext cx="9116697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30DFF-8924-46BE-98E0-D7D017EA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但是可以進入管理畫面了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7062E8A-346A-4574-95D8-209C1E890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287" y="1825625"/>
            <a:ext cx="93794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FC4FAE-B844-4F6F-92A3-3937263C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dirty="0" err="1"/>
              <a:t>tad_new</a:t>
            </a:r>
            <a:r>
              <a:rPr lang="zh-TW" altLang="en-US" dirty="0"/>
              <a:t>模組的文章管理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1D37A76-88FE-4723-89B4-72A316640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230" y="1924554"/>
            <a:ext cx="9059539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18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127</Words>
  <Application>Microsoft Office PowerPoint</Application>
  <PresentationFormat>寬螢幕</PresentationFormat>
  <Paragraphs>12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舊XOOPS模組版本</vt:lpstr>
      <vt:lpstr>移機後，首頁出現的畫面 也無法進入http://網址/admin.php</vt:lpstr>
      <vt:lpstr>所以進行升級，把新2.5.10版本的XOOPS放到新伺服器中之後，然後…</vt:lpstr>
      <vt:lpstr>升級中</vt:lpstr>
      <vt:lpstr>升級後的首頁畫面</vt:lpstr>
      <vt:lpstr>但是可以進入管理畫面了</vt:lpstr>
      <vt:lpstr>點選tad_new模組的文章管理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cloudly chen</dc:creator>
  <cp:lastModifiedBy>cloudly chen</cp:lastModifiedBy>
  <cp:revision>5</cp:revision>
  <dcterms:created xsi:type="dcterms:W3CDTF">2021-10-01T06:17:30Z</dcterms:created>
  <dcterms:modified xsi:type="dcterms:W3CDTF">2021-10-01T06:50:59Z</dcterms:modified>
</cp:coreProperties>
</file>