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8" r:id="rId6"/>
    <p:sldId id="263" r:id="rId7"/>
    <p:sldId id="270" r:id="rId8"/>
    <p:sldId id="267" r:id="rId9"/>
    <p:sldId id="271" r:id="rId10"/>
    <p:sldId id="272" r:id="rId11"/>
    <p:sldId id="273" r:id="rId12"/>
    <p:sldId id="274" r:id="rId13"/>
    <p:sldId id="275" r:id="rId14"/>
    <p:sldId id="260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39942F-FA97-416E-97EC-C4DF68028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63A8F86-DDA1-4B3F-99C0-3A519446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2A6C71-AE80-4014-84E2-6C78AE0E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A31266-68AB-4839-BD0D-78F9345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8419D6-585D-4337-9198-64A060B7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6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2E9927-F96D-4040-A3E1-3F75C726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3512C50-1A3B-4185-86C9-460E68201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50B0B2-ED41-4271-9C11-07CBB322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4D9095-0393-48DE-A497-9E86AFEF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D72C8B-13BA-4965-B4E8-EA9DF3BD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58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595DE82-774A-4228-B18B-E33E8DD0F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6716A82-D4EE-4C91-BE92-DDD8F6FD3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721A1F-52D5-4804-BD3F-42052840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006E71-C1F8-4A5D-9CEA-AA9F54EF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98ED05-E3F8-4313-B1D7-9ED6B0B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01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C00FD9-E84A-4321-96EE-2BD13E27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9F7076-4B89-47D7-AD3F-11652B62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7D661D-BD00-4ABB-AFC9-4BD0E662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FDFE44-939F-4647-AF63-6BC918ED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A4FB02-4E90-4FDC-B153-8C6F1A4D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50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7067F4-9DD6-400B-990D-D6AEAFFC7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D039A3-C245-4A7B-AFCA-0818BD2AA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E83261-3ED2-4DF6-848F-B292942B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9B4EAB-22C0-4BF3-9AB9-8F5F078F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C069DB-C945-4A8C-95F3-0DA5726B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99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E74085-6143-46AD-8F28-84642C0D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CBB2E4-D29F-4064-BE04-E56A1CEFF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C358C84-E222-433D-B2AF-BC47D5F43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EAE0FD2-A284-4510-831B-14E90BF1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32A7FAB-2E76-4C48-B02F-701F9B5C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72549E-253A-4AEB-BA9E-764015D6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53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EB3896-4060-4144-A041-8E31A30B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D8022C9-CD58-4E32-8E20-DF8375D89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3422D85-4AAF-4F9F-9D8A-23C810B10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730D85-0306-410D-B91D-EFAE16E15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669C3C2-D992-44BA-B981-AE0F7E251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9B0A470-39BC-4B85-A6CD-07C73D34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F5AB615-2F05-439E-8C9F-705913AC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46F40B9-1A82-4F17-B97B-883DBD62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18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08573C-3C03-42C7-A769-FF9391AE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BF5CDF5-3CF0-477E-B49C-6DAD7164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FD99CE9-4C3D-44D4-A000-3941159D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7C68DFE-B4A8-482F-A22E-819F56A7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14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1051825-2612-4D26-A1BF-8F75F149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7563671-A90A-401C-AC9B-B116A14F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540491B-9C39-4B76-9808-D151D431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50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9D7FCF-3BF5-4B06-9A31-6BA77BD1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311D42-057D-4F27-BFEC-203DD09F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FB89875-4DA7-48CA-9A65-B0A752782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94F071-43A6-43CB-923A-756025DB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7021B3-FF11-4316-9640-089F81D2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0CAF53-FA0C-4D28-8623-E75C94C6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90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295772-E992-4921-8CDF-1026E11B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4B3D7E8-79F7-40F4-847D-91E972CCA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D33C100-2087-460E-B8E1-B27EDF431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6B1E98D-A066-4FCB-A2B8-50D5D61F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A6C7E3-0FBC-4CE1-A765-3B4803C6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C49CD2-8E00-4BFF-ABB5-89F68491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69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DA9B5D0-511F-417B-82E9-921CE6E8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AE72C3E-49F0-4E84-A680-F706790FB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35764C-F816-47E8-BF7F-EF459F729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9B63-BB95-42DD-AAF2-A6749CF7FE1B}" type="datetimeFigureOut">
              <a:rPr lang="zh-TW" altLang="en-US" smtClean="0"/>
              <a:t>2024/11/7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334861-2583-46D7-8B67-40A9E670F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BE78CB-0CF5-4834-8AE1-85B5E4726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50EF-1BA0-4E83-89CC-06970172DC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9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273194-3A6E-416C-879C-63E8B317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51275"/>
            <a:ext cx="12192000" cy="133794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學生行走路線</a:t>
            </a:r>
          </a:p>
        </p:txBody>
      </p:sp>
    </p:spTree>
    <p:extLst>
      <p:ext uri="{BB962C8B-B14F-4D97-AF65-F5344CB8AC3E}">
        <p14:creationId xmlns:p14="http://schemas.microsoft.com/office/powerpoint/2010/main" val="395064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">
            <a:extLst>
              <a:ext uri="{FF2B5EF4-FFF2-40B4-BE49-F238E27FC236}">
                <a16:creationId xmlns:a16="http://schemas.microsoft.com/office/drawing/2014/main" id="{D7BE5B31-CB28-416C-9E9B-53C5046330B7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430" y="88582"/>
            <a:ext cx="10073639" cy="668083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352882A-C4CD-4E08-9871-DFBAF5387AB7}"/>
              </a:ext>
            </a:extLst>
          </p:cNvPr>
          <p:cNvSpPr/>
          <p:nvPr/>
        </p:nvSpPr>
        <p:spPr>
          <a:xfrm>
            <a:off x="1860232" y="463709"/>
            <a:ext cx="150209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6A76979-5BA6-4C5E-B322-72CB8078BC80}"/>
              </a:ext>
            </a:extLst>
          </p:cNvPr>
          <p:cNvSpPr txBox="1"/>
          <p:nvPr/>
        </p:nvSpPr>
        <p:spPr>
          <a:xfrm>
            <a:off x="3362325" y="833041"/>
            <a:ext cx="868679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金華路禁止左轉到長榮路，請家長從健康路或三興街進到第五停車場停車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94BCBE2-07B4-4123-A3EC-8DE0B1D322EB}"/>
              </a:ext>
            </a:extLst>
          </p:cNvPr>
          <p:cNvSpPr/>
          <p:nvPr/>
        </p:nvSpPr>
        <p:spPr>
          <a:xfrm>
            <a:off x="3806190" y="3113682"/>
            <a:ext cx="937260" cy="989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31BF58E-6C43-4A58-9271-D0860F449E68}"/>
              </a:ext>
            </a:extLst>
          </p:cNvPr>
          <p:cNvSpPr txBox="1"/>
          <p:nvPr/>
        </p:nvSpPr>
        <p:spPr>
          <a:xfrm>
            <a:off x="5049202" y="3457039"/>
            <a:ext cx="3368039" cy="646331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若家長有需要，可至家樂福</a:t>
            </a:r>
            <a:endParaRPr lang="en-US" altLang="zh-TW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r>
              <a:rPr lang="en-US" altLang="zh-TW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(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步行約</a:t>
            </a:r>
            <a:r>
              <a:rPr lang="en-US" altLang="zh-TW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6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分鐘</a:t>
            </a:r>
            <a:r>
              <a:rPr lang="en-US" altLang="zh-TW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)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購買午餐、飲品</a:t>
            </a:r>
          </a:p>
        </p:txBody>
      </p:sp>
    </p:spTree>
    <p:extLst>
      <p:ext uri="{BB962C8B-B14F-4D97-AF65-F5344CB8AC3E}">
        <p14:creationId xmlns:p14="http://schemas.microsoft.com/office/powerpoint/2010/main" val="197616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504558C-70C0-45B1-9B9B-DD24E64B7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" y="-35409"/>
            <a:ext cx="9658350" cy="6928817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777788E-56BE-463A-A95E-B31E0844B763}"/>
              </a:ext>
            </a:extLst>
          </p:cNvPr>
          <p:cNvSpPr/>
          <p:nvPr/>
        </p:nvSpPr>
        <p:spPr>
          <a:xfrm>
            <a:off x="2074068" y="1030990"/>
            <a:ext cx="2577941" cy="854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5E475F1-5F0D-4FFD-803B-A66A2E9AE460}"/>
              </a:ext>
            </a:extLst>
          </p:cNvPr>
          <p:cNvSpPr txBox="1"/>
          <p:nvPr/>
        </p:nvSpPr>
        <p:spPr>
          <a:xfrm>
            <a:off x="294800" y="1135304"/>
            <a:ext cx="162401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停車後步行到比賽場地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7909111-E651-478F-891C-F120B98AFAC5}"/>
              </a:ext>
            </a:extLst>
          </p:cNvPr>
          <p:cNvCxnSpPr>
            <a:cxnSpLocks/>
          </p:cNvCxnSpPr>
          <p:nvPr/>
        </p:nvCxnSpPr>
        <p:spPr>
          <a:xfrm>
            <a:off x="3509011" y="1885950"/>
            <a:ext cx="0" cy="14401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A41ED54A-EF6A-4649-862C-44B511314B2C}"/>
              </a:ext>
            </a:extLst>
          </p:cNvPr>
          <p:cNvSpPr txBox="1"/>
          <p:nvPr/>
        </p:nvSpPr>
        <p:spPr>
          <a:xfrm>
            <a:off x="3840004" y="3579733"/>
            <a:ext cx="162401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學生比賽場地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F9A0BE1-8D3A-466E-8C2F-BAA53D0A0338}"/>
              </a:ext>
            </a:extLst>
          </p:cNvPr>
          <p:cNvCxnSpPr>
            <a:cxnSpLocks/>
          </p:cNvCxnSpPr>
          <p:nvPr/>
        </p:nvCxnSpPr>
        <p:spPr>
          <a:xfrm flipH="1">
            <a:off x="3383280" y="3949065"/>
            <a:ext cx="4567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8C5D0E9C-DD25-4B62-98A1-F6E45522BAB8}"/>
              </a:ext>
            </a:extLst>
          </p:cNvPr>
          <p:cNvSpPr/>
          <p:nvPr/>
        </p:nvSpPr>
        <p:spPr>
          <a:xfrm>
            <a:off x="2783872" y="3255961"/>
            <a:ext cx="638273" cy="1730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6DD9B96-841F-486C-B9B3-4B75397AB2FD}"/>
              </a:ext>
            </a:extLst>
          </p:cNvPr>
          <p:cNvSpPr txBox="1"/>
          <p:nvPr/>
        </p:nvSpPr>
        <p:spPr>
          <a:xfrm>
            <a:off x="184769" y="2932795"/>
            <a:ext cx="162401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家長可至比賽場地旁錄影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1A9AFDB6-2171-4E57-BCBA-1194E9CA9DF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918810" y="3302127"/>
            <a:ext cx="865062" cy="40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273194-3A6E-416C-879C-63E8B317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51275"/>
            <a:ext cx="12192000" cy="133794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運鼓車留意訊息</a:t>
            </a:r>
          </a:p>
        </p:txBody>
      </p:sp>
    </p:spTree>
    <p:extLst>
      <p:ext uri="{BB962C8B-B14F-4D97-AF65-F5344CB8AC3E}">
        <p14:creationId xmlns:p14="http://schemas.microsoft.com/office/powerpoint/2010/main" val="2039444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">
            <a:extLst>
              <a:ext uri="{FF2B5EF4-FFF2-40B4-BE49-F238E27FC236}">
                <a16:creationId xmlns:a16="http://schemas.microsoft.com/office/drawing/2014/main" id="{D7BE5B31-CB28-416C-9E9B-53C5046330B7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8" y="360045"/>
            <a:ext cx="8865870" cy="613791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C5AB428-85DB-49E5-89D7-84D9F5D4C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21521" r="59924" b="35539"/>
          <a:stretch/>
        </p:blipFill>
        <p:spPr>
          <a:xfrm>
            <a:off x="-47625" y="1351518"/>
            <a:ext cx="1571625" cy="1190625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5C83498-C0C3-4B1C-B757-59D58EC0B65B}"/>
              </a:ext>
            </a:extLst>
          </p:cNvPr>
          <p:cNvCxnSpPr>
            <a:cxnSpLocks/>
          </p:cNvCxnSpPr>
          <p:nvPr/>
        </p:nvCxnSpPr>
        <p:spPr>
          <a:xfrm flipH="1">
            <a:off x="1529233" y="2036803"/>
            <a:ext cx="477681" cy="229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D846629-58E2-4B8D-8971-F2CA0715BFC4}"/>
              </a:ext>
            </a:extLst>
          </p:cNvPr>
          <p:cNvSpPr txBox="1"/>
          <p:nvPr/>
        </p:nvSpPr>
        <p:spPr>
          <a:xfrm>
            <a:off x="240985" y="2707541"/>
            <a:ext cx="8262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卸鼓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D00E799-3AC7-42E9-9002-3AC346C4DF11}"/>
              </a:ext>
            </a:extLst>
          </p:cNvPr>
          <p:cNvSpPr txBox="1"/>
          <p:nvPr/>
        </p:nvSpPr>
        <p:spPr>
          <a:xfrm>
            <a:off x="4983479" y="4124158"/>
            <a:ext cx="607647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altLang="zh-TW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當天因車子路線有交通管制</a:t>
            </a:r>
            <a:r>
              <a:rPr lang="en-US" altLang="zh-TW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(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金華路禁止左轉到長榮路</a:t>
            </a:r>
            <a:r>
              <a:rPr lang="en-US" altLang="zh-TW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)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，</a:t>
            </a:r>
            <a:endParaRPr lang="en-US" altLang="zh-TW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endParaRPr lang="en-US" altLang="zh-TW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請運鼓老闆跟在遊覽車後方</a:t>
            </a:r>
            <a:endParaRPr lang="en-US" altLang="zh-TW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endParaRPr lang="en-US" altLang="zh-TW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路線：健康路</a:t>
            </a:r>
            <a:r>
              <a:rPr lang="en-US" altLang="zh-TW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(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左轉</a:t>
            </a:r>
            <a:r>
              <a:rPr lang="en-US" altLang="zh-TW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)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→長榮路</a:t>
            </a:r>
            <a:r>
              <a:rPr lang="en-US" altLang="zh-TW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(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右轉</a:t>
            </a:r>
            <a:r>
              <a:rPr lang="en-US" altLang="zh-TW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)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 →三興街 牌樓</a:t>
            </a:r>
            <a:endParaRPr lang="en-US" altLang="zh-TW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endParaRPr lang="en-US" altLang="zh-TW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牌樓處卸鼓</a:t>
            </a:r>
            <a:r>
              <a:rPr lang="en-US" altLang="zh-TW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(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記車牌號碼</a:t>
            </a:r>
            <a:r>
              <a:rPr lang="en-US" altLang="zh-TW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)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、請運鼓老闆到第五停車場停車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4C7300E-54F5-43FD-A9F6-48B0CD4F337D}"/>
              </a:ext>
            </a:extLst>
          </p:cNvPr>
          <p:cNvCxnSpPr>
            <a:cxnSpLocks/>
          </p:cNvCxnSpPr>
          <p:nvPr/>
        </p:nvCxnSpPr>
        <p:spPr>
          <a:xfrm flipH="1" flipV="1">
            <a:off x="4708203" y="3121343"/>
            <a:ext cx="1" cy="27536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09FC878-12B7-41E3-B220-BFC39565F4AE}"/>
              </a:ext>
            </a:extLst>
          </p:cNvPr>
          <p:cNvCxnSpPr>
            <a:cxnSpLocks/>
          </p:cNvCxnSpPr>
          <p:nvPr/>
        </p:nvCxnSpPr>
        <p:spPr>
          <a:xfrm flipH="1">
            <a:off x="1863091" y="3121343"/>
            <a:ext cx="26631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F04ADE3F-A049-43F9-A72A-53FB819B446E}"/>
              </a:ext>
            </a:extLst>
          </p:cNvPr>
          <p:cNvCxnSpPr>
            <a:cxnSpLocks/>
          </p:cNvCxnSpPr>
          <p:nvPr/>
        </p:nvCxnSpPr>
        <p:spPr>
          <a:xfrm flipV="1">
            <a:off x="1863091" y="2036803"/>
            <a:ext cx="143824" cy="10845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4DC71514-8911-49E0-BA71-259449D1DBD4}"/>
              </a:ext>
            </a:extLst>
          </p:cNvPr>
          <p:cNvSpPr/>
          <p:nvPr/>
        </p:nvSpPr>
        <p:spPr>
          <a:xfrm>
            <a:off x="1958341" y="644426"/>
            <a:ext cx="150209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3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0E947A-F78A-4650-B949-CACAD2C0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D52C01-A0B6-4FEC-B1EB-D858B88F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F46C03F-CEB8-4FF8-8348-EA3DD12A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15" y="-22262"/>
            <a:ext cx="9132569" cy="690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">
            <a:extLst>
              <a:ext uri="{FF2B5EF4-FFF2-40B4-BE49-F238E27FC236}">
                <a16:creationId xmlns:a16="http://schemas.microsoft.com/office/drawing/2014/main" id="{D7BE5B31-CB28-416C-9E9B-53C5046330B7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048" y="360045"/>
            <a:ext cx="8865870" cy="613791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352882A-C4CD-4E08-9871-DFBAF5387AB7}"/>
              </a:ext>
            </a:extLst>
          </p:cNvPr>
          <p:cNvSpPr/>
          <p:nvPr/>
        </p:nvSpPr>
        <p:spPr>
          <a:xfrm>
            <a:off x="2552699" y="2886075"/>
            <a:ext cx="600075" cy="542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E54B30C-63E0-4ADC-92A9-CEE7A22DE042}"/>
              </a:ext>
            </a:extLst>
          </p:cNvPr>
          <p:cNvSpPr txBox="1"/>
          <p:nvPr/>
        </p:nvSpPr>
        <p:spPr>
          <a:xfrm>
            <a:off x="4738690" y="1946831"/>
            <a:ext cx="16525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學生上下車處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2B65D223-7BE0-4CDB-9445-D92849CB3575}"/>
              </a:ext>
            </a:extLst>
          </p:cNvPr>
          <p:cNvCxnSpPr>
            <a:cxnSpLocks/>
          </p:cNvCxnSpPr>
          <p:nvPr/>
        </p:nvCxnSpPr>
        <p:spPr>
          <a:xfrm flipH="1">
            <a:off x="3362325" y="2266435"/>
            <a:ext cx="1376366" cy="5184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AC5AB428-85DB-49E5-89D7-84D9F5D4C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21521" r="59924" b="35539"/>
          <a:stretch/>
        </p:blipFill>
        <p:spPr>
          <a:xfrm>
            <a:off x="-47625" y="1351518"/>
            <a:ext cx="1571625" cy="1190625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5C83498-C0C3-4B1C-B757-59D58EC0B65B}"/>
              </a:ext>
            </a:extLst>
          </p:cNvPr>
          <p:cNvCxnSpPr>
            <a:cxnSpLocks/>
          </p:cNvCxnSpPr>
          <p:nvPr/>
        </p:nvCxnSpPr>
        <p:spPr>
          <a:xfrm flipH="1">
            <a:off x="1529233" y="2036803"/>
            <a:ext cx="477681" cy="2296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D846629-58E2-4B8D-8971-F2CA0715BFC4}"/>
              </a:ext>
            </a:extLst>
          </p:cNvPr>
          <p:cNvSpPr txBox="1"/>
          <p:nvPr/>
        </p:nvSpPr>
        <p:spPr>
          <a:xfrm>
            <a:off x="941780" y="891144"/>
            <a:ext cx="8262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卸鼓</a:t>
            </a:r>
          </a:p>
        </p:txBody>
      </p:sp>
    </p:spTree>
    <p:extLst>
      <p:ext uri="{BB962C8B-B14F-4D97-AF65-F5344CB8AC3E}">
        <p14:creationId xmlns:p14="http://schemas.microsoft.com/office/powerpoint/2010/main" val="29198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E81CB6-1F8C-45C8-AFA3-4993BE723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F1E2418-60BA-472C-A2FF-0EF701E575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E0E0450-A38F-4E8F-BF56-0995C5F5D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837" y="-46102"/>
            <a:ext cx="14774837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C5AFD09-E27A-421C-8688-E6F49C720391}"/>
              </a:ext>
            </a:extLst>
          </p:cNvPr>
          <p:cNvSpPr/>
          <p:nvPr/>
        </p:nvSpPr>
        <p:spPr>
          <a:xfrm>
            <a:off x="5662614" y="3394868"/>
            <a:ext cx="1881186" cy="1655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5F0390-A3BF-4C62-BC14-20AE38B29CA8}"/>
              </a:ext>
            </a:extLst>
          </p:cNvPr>
          <p:cNvSpPr txBox="1"/>
          <p:nvPr/>
        </p:nvSpPr>
        <p:spPr>
          <a:xfrm>
            <a:off x="8598420" y="2525653"/>
            <a:ext cx="14118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市立游泳池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7856DE-6D4D-463E-8B3D-A0E7EE98F436}"/>
              </a:ext>
            </a:extLst>
          </p:cNvPr>
          <p:cNvSpPr/>
          <p:nvPr/>
        </p:nvSpPr>
        <p:spPr>
          <a:xfrm>
            <a:off x="3686476" y="3902421"/>
            <a:ext cx="1449403" cy="6406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362CE56-9125-4C29-9A3E-CFEF1DBA0A2C}"/>
              </a:ext>
            </a:extLst>
          </p:cNvPr>
          <p:cNvSpPr txBox="1"/>
          <p:nvPr/>
        </p:nvSpPr>
        <p:spPr>
          <a:xfrm>
            <a:off x="3686476" y="3382898"/>
            <a:ext cx="14118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告示牌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4C8B8F53-A60C-4D49-8BE6-A70C66EDF05F}"/>
              </a:ext>
            </a:extLst>
          </p:cNvPr>
          <p:cNvCxnSpPr>
            <a:cxnSpLocks/>
          </p:cNvCxnSpPr>
          <p:nvPr/>
        </p:nvCxnSpPr>
        <p:spPr>
          <a:xfrm flipH="1" flipV="1">
            <a:off x="1468652" y="3648644"/>
            <a:ext cx="1653540" cy="5075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387D3E3-62B3-42B7-9EE9-92BB6FC6E8F4}"/>
              </a:ext>
            </a:extLst>
          </p:cNvPr>
          <p:cNvSpPr txBox="1"/>
          <p:nvPr/>
        </p:nvSpPr>
        <p:spPr>
          <a:xfrm>
            <a:off x="821707" y="5181247"/>
            <a:ext cx="596786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往牌樓方向走去卸鼓</a:t>
            </a:r>
          </a:p>
        </p:txBody>
      </p:sp>
    </p:spTree>
    <p:extLst>
      <p:ext uri="{BB962C8B-B14F-4D97-AF65-F5344CB8AC3E}">
        <p14:creationId xmlns:p14="http://schemas.microsoft.com/office/powerpoint/2010/main" val="151644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0E947A-F78A-4650-B949-CACAD2C0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D52C01-A0B6-4FEC-B1EB-D858B88F6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F46C03F-CEB8-4FF8-8348-EA3DD12A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15" y="-22262"/>
            <a:ext cx="9132569" cy="690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504558C-70C0-45B1-9B9B-DD24E64B7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" y="-35409"/>
            <a:ext cx="9658350" cy="6928817"/>
          </a:xfrm>
        </p:spPr>
      </p:pic>
    </p:spTree>
    <p:extLst>
      <p:ext uri="{BB962C8B-B14F-4D97-AF65-F5344CB8AC3E}">
        <p14:creationId xmlns:p14="http://schemas.microsoft.com/office/powerpoint/2010/main" val="154767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504558C-70C0-45B1-9B9B-DD24E64B7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" y="-35409"/>
            <a:ext cx="9658350" cy="6928817"/>
          </a:xfr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1A12393A-6B59-4BB9-A502-E21B55EDA5E2}"/>
              </a:ext>
            </a:extLst>
          </p:cNvPr>
          <p:cNvCxnSpPr>
            <a:cxnSpLocks/>
          </p:cNvCxnSpPr>
          <p:nvPr/>
        </p:nvCxnSpPr>
        <p:spPr>
          <a:xfrm flipV="1">
            <a:off x="1280160" y="3920490"/>
            <a:ext cx="0" cy="27660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D029B04-2B7D-43B9-B680-2591F3C04296}"/>
              </a:ext>
            </a:extLst>
          </p:cNvPr>
          <p:cNvSpPr txBox="1"/>
          <p:nvPr/>
        </p:nvSpPr>
        <p:spPr>
          <a:xfrm>
            <a:off x="453867" y="3551158"/>
            <a:ext cx="8262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卸鼓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28A8628-0929-47AF-ACC7-9A4C00C004A1}"/>
              </a:ext>
            </a:extLst>
          </p:cNvPr>
          <p:cNvSpPr txBox="1"/>
          <p:nvPr/>
        </p:nvSpPr>
        <p:spPr>
          <a:xfrm>
            <a:off x="1821183" y="4745906"/>
            <a:ext cx="319849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找空地樓梯放東西、用餐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C6D2BF5-D09F-4BD7-9F85-344B0DA97646}"/>
              </a:ext>
            </a:extLst>
          </p:cNvPr>
          <p:cNvCxnSpPr>
            <a:cxnSpLocks/>
          </p:cNvCxnSpPr>
          <p:nvPr/>
        </p:nvCxnSpPr>
        <p:spPr>
          <a:xfrm>
            <a:off x="1200150" y="3646171"/>
            <a:ext cx="2800350" cy="10997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99AA36A-27A5-4274-91AA-8C598902EAB6}"/>
              </a:ext>
            </a:extLst>
          </p:cNvPr>
          <p:cNvSpPr txBox="1"/>
          <p:nvPr/>
        </p:nvSpPr>
        <p:spPr>
          <a:xfrm>
            <a:off x="5387342" y="4755327"/>
            <a:ext cx="8262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報到</a:t>
            </a: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CB5CF0A-F124-497C-A878-1726BEC2DB22}"/>
              </a:ext>
            </a:extLst>
          </p:cNvPr>
          <p:cNvCxnSpPr>
            <a:cxnSpLocks/>
          </p:cNvCxnSpPr>
          <p:nvPr/>
        </p:nvCxnSpPr>
        <p:spPr>
          <a:xfrm>
            <a:off x="5019675" y="4930572"/>
            <a:ext cx="56388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69A3C33-48BC-400E-BE1B-BC1B663A8E4E}"/>
              </a:ext>
            </a:extLst>
          </p:cNvPr>
          <p:cNvCxnSpPr>
            <a:cxnSpLocks/>
          </p:cNvCxnSpPr>
          <p:nvPr/>
        </p:nvCxnSpPr>
        <p:spPr>
          <a:xfrm flipH="1" flipV="1">
            <a:off x="3971925" y="3930909"/>
            <a:ext cx="2095500" cy="8995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9B258D3-F8AF-4272-BA0A-17D1AA187544}"/>
              </a:ext>
            </a:extLst>
          </p:cNvPr>
          <p:cNvSpPr txBox="1"/>
          <p:nvPr/>
        </p:nvSpPr>
        <p:spPr>
          <a:xfrm>
            <a:off x="3680698" y="3476983"/>
            <a:ext cx="82629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檢錄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B1ABA7EF-5709-464F-B980-7551CDC31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91" y="964987"/>
            <a:ext cx="4281442" cy="32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6AF89E93-EC96-4D4E-B61F-2AEEA27224F0}"/>
              </a:ext>
            </a:extLst>
          </p:cNvPr>
          <p:cNvSpPr txBox="1"/>
          <p:nvPr/>
        </p:nvSpPr>
        <p:spPr>
          <a:xfrm>
            <a:off x="2701805" y="5520913"/>
            <a:ext cx="162401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學生比賽場地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49BA8EF-4283-4E4B-BAD0-81B3F482D1DF}"/>
              </a:ext>
            </a:extLst>
          </p:cNvPr>
          <p:cNvCxnSpPr>
            <a:cxnSpLocks/>
          </p:cNvCxnSpPr>
          <p:nvPr/>
        </p:nvCxnSpPr>
        <p:spPr>
          <a:xfrm flipV="1">
            <a:off x="2715307" y="2535225"/>
            <a:ext cx="0" cy="793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C77B1C5-FBBA-4620-9A87-51D1B8914E25}"/>
              </a:ext>
            </a:extLst>
          </p:cNvPr>
          <p:cNvSpPr txBox="1"/>
          <p:nvPr/>
        </p:nvSpPr>
        <p:spPr>
          <a:xfrm>
            <a:off x="7064590" y="5520913"/>
            <a:ext cx="105433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檢錄區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47A6D9D-73BA-4155-A56B-D4011865C59B}"/>
              </a:ext>
            </a:extLst>
          </p:cNvPr>
          <p:cNvCxnSpPr>
            <a:cxnSpLocks/>
          </p:cNvCxnSpPr>
          <p:nvPr/>
        </p:nvCxnSpPr>
        <p:spPr>
          <a:xfrm flipH="1" flipV="1">
            <a:off x="4325815" y="4186269"/>
            <a:ext cx="2389325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69F88D4-4271-4924-9B10-F5FB5A761787}"/>
              </a:ext>
            </a:extLst>
          </p:cNvPr>
          <p:cNvSpPr txBox="1"/>
          <p:nvPr/>
        </p:nvSpPr>
        <p:spPr>
          <a:xfrm>
            <a:off x="7064590" y="5991542"/>
            <a:ext cx="3228902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注意：</a:t>
            </a:r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檢錄完不得離開帳篷區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C55BEF6-AD45-4885-86C7-58135B08B1CD}"/>
              </a:ext>
            </a:extLst>
          </p:cNvPr>
          <p:cNvSpPr/>
          <p:nvPr/>
        </p:nvSpPr>
        <p:spPr>
          <a:xfrm>
            <a:off x="6899735" y="3539730"/>
            <a:ext cx="1219191" cy="1293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帳篷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C8D532F-BEFE-4E41-978B-7BA0B4859521}"/>
              </a:ext>
            </a:extLst>
          </p:cNvPr>
          <p:cNvSpPr/>
          <p:nvPr/>
        </p:nvSpPr>
        <p:spPr>
          <a:xfrm>
            <a:off x="2824679" y="3516274"/>
            <a:ext cx="1219191" cy="12930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舞台</a:t>
            </a: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6F24C357-165F-41A1-BA59-A90B814560B3}"/>
              </a:ext>
            </a:extLst>
          </p:cNvPr>
          <p:cNvCxnSpPr/>
          <p:nvPr/>
        </p:nvCxnSpPr>
        <p:spPr>
          <a:xfrm>
            <a:off x="3457133" y="4867977"/>
            <a:ext cx="0" cy="58325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EACDDFDA-7AEE-4797-B349-A516ED02F3B8}"/>
              </a:ext>
            </a:extLst>
          </p:cNvPr>
          <p:cNvCxnSpPr/>
          <p:nvPr/>
        </p:nvCxnSpPr>
        <p:spPr>
          <a:xfrm>
            <a:off x="7509330" y="4867977"/>
            <a:ext cx="0" cy="58325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881443BF-A292-4A69-A982-46F00DFE4D39}"/>
              </a:ext>
            </a:extLst>
          </p:cNvPr>
          <p:cNvSpPr txBox="1"/>
          <p:nvPr/>
        </p:nvSpPr>
        <p:spPr>
          <a:xfrm>
            <a:off x="1883262" y="1625447"/>
            <a:ext cx="247974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表演完向右邊離場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3A6C598-F03A-4E50-960E-E6E988C848AA}"/>
              </a:ext>
            </a:extLst>
          </p:cNvPr>
          <p:cNvSpPr/>
          <p:nvPr/>
        </p:nvSpPr>
        <p:spPr>
          <a:xfrm>
            <a:off x="1883262" y="3516274"/>
            <a:ext cx="405025" cy="12930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評審</a:t>
            </a:r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C105EEB3-8434-4E05-AC1D-EF0AD00C1FB6}"/>
              </a:ext>
            </a:extLst>
          </p:cNvPr>
          <p:cNvSpPr txBox="1">
            <a:spLocks/>
          </p:cNvSpPr>
          <p:nvPr/>
        </p:nvSpPr>
        <p:spPr>
          <a:xfrm>
            <a:off x="-400050" y="2522194"/>
            <a:ext cx="12192000" cy="93801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第四場地</a:t>
            </a: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79A0651D-CB55-4B57-82FD-79937FC86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993" y="366440"/>
            <a:ext cx="3813253" cy="28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5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504558C-70C0-45B1-9B9B-DD24E64B7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" y="-35409"/>
            <a:ext cx="9658350" cy="6928817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3126CD8-8CD6-43FF-B17A-C02F9DB96B0E}"/>
              </a:ext>
            </a:extLst>
          </p:cNvPr>
          <p:cNvSpPr/>
          <p:nvPr/>
        </p:nvSpPr>
        <p:spPr>
          <a:xfrm>
            <a:off x="2552699" y="1914525"/>
            <a:ext cx="887731" cy="8401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219FA7-6765-43EC-92EC-4A2D461F1125}"/>
              </a:ext>
            </a:extLst>
          </p:cNvPr>
          <p:cNvSpPr/>
          <p:nvPr/>
        </p:nvSpPr>
        <p:spPr>
          <a:xfrm>
            <a:off x="6096000" y="1998345"/>
            <a:ext cx="1790700" cy="379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01CA95-4981-4495-8FCF-BA0546F2905B}"/>
              </a:ext>
            </a:extLst>
          </p:cNvPr>
          <p:cNvSpPr/>
          <p:nvPr/>
        </p:nvSpPr>
        <p:spPr>
          <a:xfrm>
            <a:off x="8134350" y="996315"/>
            <a:ext cx="1790700" cy="379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C409B10-1342-4349-ACE0-FD49C9DC2BD7}"/>
              </a:ext>
            </a:extLst>
          </p:cNvPr>
          <p:cNvSpPr txBox="1"/>
          <p:nvPr/>
        </p:nvSpPr>
        <p:spPr>
          <a:xfrm>
            <a:off x="3787990" y="3110174"/>
            <a:ext cx="613706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注意：</a:t>
            </a:r>
            <a:r>
              <a:rPr lang="zh-TW" altLang="en-US" sz="2800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檢錄完可以上廁所、分批去上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C4B38BE-1785-4730-B948-98632AF4C3A4}"/>
              </a:ext>
            </a:extLst>
          </p:cNvPr>
          <p:cNvSpPr txBox="1"/>
          <p:nvPr/>
        </p:nvSpPr>
        <p:spPr>
          <a:xfrm>
            <a:off x="3787990" y="3842908"/>
            <a:ext cx="613706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施工區勿靠近、逗留；羽球館有賽事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E7FC451-9704-4DB9-9B7D-C3839F8D34AA}"/>
              </a:ext>
            </a:extLst>
          </p:cNvPr>
          <p:cNvSpPr txBox="1"/>
          <p:nvPr/>
        </p:nvSpPr>
        <p:spPr>
          <a:xfrm>
            <a:off x="3787990" y="4575642"/>
            <a:ext cx="613706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勿靠近；腰帶服裝注意整潔</a:t>
            </a:r>
            <a:r>
              <a:rPr lang="en-US" altLang="zh-TW" sz="2800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(</a:t>
            </a:r>
            <a:r>
              <a:rPr lang="zh-TW" altLang="en-US" sz="2800" dirty="0">
                <a:highlight>
                  <a:srgbClr val="FFFF00"/>
                </a:highlight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代表龍崗</a:t>
            </a:r>
            <a:r>
              <a:rPr lang="en-US" altLang="zh-TW" sz="2800" dirty="0">
                <a:latin typeface="華康宗楷體 Std W7" panose="03000700000000000000" pitchFamily="66" charset="-120"/>
                <a:ea typeface="華康宗楷體 Std W7" panose="03000700000000000000" pitchFamily="66" charset="-120"/>
              </a:rPr>
              <a:t>)</a:t>
            </a:r>
            <a:endParaRPr lang="zh-TW" altLang="en-US" sz="2800" dirty="0">
              <a:latin typeface="華康宗楷體 Std W7" panose="03000700000000000000" pitchFamily="66" charset="-120"/>
              <a:ea typeface="華康宗楷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340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273194-3A6E-416C-879C-63E8B317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51275"/>
            <a:ext cx="12192000" cy="133794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家長留意訊息</a:t>
            </a:r>
          </a:p>
        </p:txBody>
      </p:sp>
    </p:spTree>
    <p:extLst>
      <p:ext uri="{BB962C8B-B14F-4D97-AF65-F5344CB8AC3E}">
        <p14:creationId xmlns:p14="http://schemas.microsoft.com/office/powerpoint/2010/main" val="50056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203</Words>
  <Application>Microsoft Office PowerPoint</Application>
  <PresentationFormat>寬螢幕</PresentationFormat>
  <Paragraphs>38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Microsoft JhengHei Light</vt:lpstr>
      <vt:lpstr>華康宗楷體 Std W7</vt:lpstr>
      <vt:lpstr>新細明體</vt:lpstr>
      <vt:lpstr>Arial</vt:lpstr>
      <vt:lpstr>Calibri</vt:lpstr>
      <vt:lpstr>Calibri Light</vt:lpstr>
      <vt:lpstr>Office 佈景主題</vt:lpstr>
      <vt:lpstr>學生行走路線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家長留意訊息</vt:lpstr>
      <vt:lpstr>PowerPoint 簡報</vt:lpstr>
      <vt:lpstr>PowerPoint 簡報</vt:lpstr>
      <vt:lpstr>運鼓車留意訊息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lgps205</dc:creator>
  <cp:lastModifiedBy>lgps</cp:lastModifiedBy>
  <cp:revision>17</cp:revision>
  <dcterms:created xsi:type="dcterms:W3CDTF">2023-11-10T09:18:38Z</dcterms:created>
  <dcterms:modified xsi:type="dcterms:W3CDTF">2024-11-07T13:12:32Z</dcterms:modified>
</cp:coreProperties>
</file>