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99" r:id="rId2"/>
    <p:sldId id="298" r:id="rId3"/>
    <p:sldId id="278" r:id="rId4"/>
    <p:sldId id="257" r:id="rId5"/>
    <p:sldId id="258" r:id="rId6"/>
    <p:sldId id="279" r:id="rId7"/>
    <p:sldId id="260" r:id="rId8"/>
    <p:sldId id="264" r:id="rId9"/>
    <p:sldId id="280" r:id="rId10"/>
    <p:sldId id="261" r:id="rId11"/>
    <p:sldId id="281" r:id="rId12"/>
    <p:sldId id="266" r:id="rId13"/>
    <p:sldId id="267" r:id="rId14"/>
    <p:sldId id="268" r:id="rId15"/>
    <p:sldId id="269" r:id="rId16"/>
    <p:sldId id="282" r:id="rId17"/>
    <p:sldId id="283" r:id="rId18"/>
    <p:sldId id="295" r:id="rId19"/>
    <p:sldId id="296" r:id="rId20"/>
    <p:sldId id="297" r:id="rId21"/>
    <p:sldId id="262" r:id="rId22"/>
    <p:sldId id="263" r:id="rId23"/>
    <p:sldId id="294" r:id="rId24"/>
    <p:sldId id="293" r:id="rId25"/>
    <p:sldId id="271" r:id="rId26"/>
    <p:sldId id="273" r:id="rId27"/>
    <p:sldId id="274" r:id="rId28"/>
    <p:sldId id="289" r:id="rId29"/>
    <p:sldId id="284" r:id="rId30"/>
    <p:sldId id="288" r:id="rId31"/>
    <p:sldId id="287" r:id="rId32"/>
    <p:sldId id="290" r:id="rId33"/>
    <p:sldId id="285" r:id="rId34"/>
    <p:sldId id="291" r:id="rId35"/>
    <p:sldId id="286" r:id="rId36"/>
    <p:sldId id="292" r:id="rId37"/>
    <p:sldId id="272" r:id="rId3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101"/>
    <a:srgbClr val="E7BD0B"/>
    <a:srgbClr val="F9E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1" autoAdjust="0"/>
    <p:restoredTop sz="79847" autoAdjust="0"/>
  </p:normalViewPr>
  <p:slideViewPr>
    <p:cSldViewPr>
      <p:cViewPr varScale="1">
        <p:scale>
          <a:sx n="51" d="100"/>
          <a:sy n="51" d="100"/>
        </p:scale>
        <p:origin x="-1310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4348-AF77-4A35-A1B5-277819AFF9FD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CD2F-90E2-4611-9A22-0296C79D05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37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B26D-E3C8-4440-B5C6-FE998AE08CF8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1615-487D-49C7-8062-4D4D7461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14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kids.com.tw/PageContent.aspx?subID=47&amp;IMenuID=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utri.jtf.org.tw/index.php?idd=1&amp;aid=20&amp;bid=82&amp;cid=38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165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23&amp;aid=20&amp;bid=350&amp;cid=230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 </a:t>
            </a:r>
            <a:r>
              <a:rPr lang="en-US" altLang="zh-TW" dirty="0" smtClean="0">
                <a:hlinkClick r:id="rId3"/>
              </a:rPr>
              <a:t>https://www.healthkids.com.tw/PageContent.aspx?subID=47&amp;IMenuID=4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破除奶類迷思－疾病篇</a:t>
            </a:r>
            <a:r>
              <a:rPr lang="en-US" altLang="zh-TW" dirty="0" smtClean="0">
                <a:hlinkClick r:id="rId4"/>
              </a:rPr>
              <a:t>https://nutri.jtf.org.tw/index.php?idd=1&amp;aid=20&amp;bid=82&amp;cid=387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58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份的優格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無糖</a:t>
            </a:r>
            <a:r>
              <a:rPr lang="en-US" altLang="zh-TW" dirty="0" smtClean="0"/>
              <a:t>)=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公克，約為市售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小杯的量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、低脂奶粉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、脫脂奶粉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實際乳品類食物之份量參考圖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起司應改為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，亦可上網搜尋其他產品方便學生辨識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27" y="4342743"/>
            <a:ext cx="5028347" cy="4114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7" tIns="46034" rIns="92067" bIns="46034" numCol="1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Arial" charset="0"/>
              </a:rPr>
              <a:t>乳牛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原味鮮乳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壓制住紅牛</a:t>
            </a:r>
            <a:r>
              <a:rPr lang="en-US" altLang="zh-TW" dirty="0" smtClean="0">
                <a:latin typeface="Arial" charset="0"/>
              </a:rPr>
              <a:t>(</a:t>
            </a:r>
            <a:r>
              <a:rPr lang="zh-TW" altLang="en-US" dirty="0" smtClean="0">
                <a:latin typeface="Arial" charset="0"/>
              </a:rPr>
              <a:t>各式口味調味乳，如草莓調味乳等</a:t>
            </a:r>
            <a:r>
              <a:rPr lang="en-US" altLang="zh-TW" dirty="0" smtClean="0">
                <a:latin typeface="Arial" charset="0"/>
              </a:rPr>
              <a:t>)</a:t>
            </a:r>
            <a:r>
              <a:rPr lang="zh-TW" altLang="en-US" dirty="0" smtClean="0">
                <a:latin typeface="Arial" charset="0"/>
              </a:rPr>
              <a:t>，</a:t>
            </a:r>
            <a:r>
              <a:rPr lang="zh-TW" altLang="en-US" dirty="0" smtClean="0">
                <a:latin typeface="Arial" panose="020B0604020202020204" pitchFamily="34" charset="0"/>
              </a:rPr>
              <a:t>提醒孩子調味乳營養比原味鮮乳還要少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調味乳的乳含量只有鮮乳的</a:t>
            </a:r>
            <a:r>
              <a:rPr lang="en-US" altLang="zh-TW" dirty="0" smtClean="0">
                <a:latin typeface="Arial" panose="020B0604020202020204" pitchFamily="34" charset="0"/>
              </a:rPr>
              <a:t>50~80%)</a:t>
            </a:r>
            <a:r>
              <a:rPr lang="zh-TW" altLang="en-US" dirty="0" smtClean="0">
                <a:latin typeface="Arial" panose="020B0604020202020204" pitchFamily="34" charset="0"/>
              </a:rPr>
              <a:t>，要記得選擇原味</a:t>
            </a:r>
            <a:r>
              <a:rPr lang="en-US" altLang="zh-TW" dirty="0" smtClean="0">
                <a:latin typeface="Arial" panose="020B0604020202020204" pitchFamily="34" charset="0"/>
              </a:rPr>
              <a:t>100%</a:t>
            </a:r>
            <a:r>
              <a:rPr lang="zh-TW" altLang="en-US" dirty="0" smtClean="0">
                <a:latin typeface="Arial" panose="020B0604020202020204" pitchFamily="34" charset="0"/>
              </a:rPr>
              <a:t>的才健康營養</a:t>
            </a:r>
            <a:endParaRPr lang="en-US" altLang="zh-TW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鮮奶、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保久乳、無糖或低糖優酪乳富含蛋白質、鈣質、維生素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等營養素，可使骨骼強壯、幫助生長，建議每天飲用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毫升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調味乳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的生乳含量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較低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，且多額外添加香料及色素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，選擇綠燈乳品類為佳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發酵乳飲品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如多多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是以生乳、鮮乳及其它乳製品為原料，再添加乳酸菌、酵母菌或其它菌種發酵製成，但過程額外添加糖水稀釋，其乳含量較少且糖分高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乳酸飲料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指將發酵乳額外添加糖、香料製成的飲料，或是以水、奶粉、糖、有機酸、香料等調製而成，不含有益的活菌，與發酵乳飲品兩者的乳含量皆較少、糖分高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，每週建議飲用不超過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每次少於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250c.c.)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，盡量避免飲用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提醒奶茶裡不含有鮮乳，而是奶精，奶精屬於油脂類，喝奶茶不僅無法補充乳品的營養，還會攝取過多的油脂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過量攝取糖可能造成：上癮、蛀牙、長不高</a:t>
            </a:r>
            <a:r>
              <a:rPr lang="en-US" altLang="zh-TW" dirty="0" smtClean="0"/>
              <a:t>(</a:t>
            </a:r>
            <a:r>
              <a:rPr lang="zh-TW" altLang="en-US" dirty="0" smtClean="0"/>
              <a:t>抑制生長激素分泌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、肥胖、心血管疾病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色素、香料可能造成：過敏、注意力不集中、增加肝腎負擔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參考資料：飲料常見添加物對健康之影響 </a:t>
            </a:r>
            <a:r>
              <a:rPr lang="en-US" altLang="zh-TW" dirty="0" smtClean="0"/>
              <a:t>https://nutri.jtf.org.tw/index.php?idd=1&amp;aid=46&amp;bid=359&amp;cid=1298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提醒孩子不是所有白色的牛奶都是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鮮乳，提醒可藉由看是否有鮮乳標章來辨認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有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農委會核發</a:t>
            </a:r>
            <a:r>
              <a:rPr lang="zh-TW" altLang="en-US" dirty="0" smtClean="0"/>
              <a:t>的鮮乳標章，代表為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國產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鮮乳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保久乳使用超高溫滅菌加上無菌密封包裝，並沒有添加防腐劑，跟鮮乳一樣健康，很適合作為點心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7</a:t>
            </a:r>
            <a:r>
              <a:rPr lang="zh-TW" altLang="en-US" dirty="0" smtClean="0"/>
              <a:t>杯豆漿的鈣質含量才約等於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杯乳品，因此不能以豆漿取代乳品的攝取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參考資料：衛福部國健署六大類食物</a:t>
            </a:r>
            <a:r>
              <a:rPr lang="en-US" altLang="zh-TW" dirty="0" smtClean="0"/>
              <a:t>-</a:t>
            </a:r>
            <a:r>
              <a:rPr lang="zh-TW" altLang="en-US" dirty="0" smtClean="0"/>
              <a:t>乳品類 </a:t>
            </a:r>
            <a:r>
              <a:rPr lang="en-US" altLang="zh-TW" dirty="0" smtClean="0"/>
              <a:t>https://www.youtube.com/watch?v=KwhR8IguwV8&amp;feature=youtu.be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提醒學生豆漿儘管鈣質含量低，但為優質的植物性蛋白質來源，選擇無糖的豆漿仍是健康的飲品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卵磷脂可幫助腦部發育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參考資料：鮮乳、豆漿哪個好 頭好壯壯「二奶」都要愛 </a:t>
            </a:r>
            <a:r>
              <a:rPr lang="en-US" altLang="zh-TW" dirty="0" smtClean="0">
                <a:hlinkClick r:id="rId3"/>
              </a:rPr>
              <a:t>https://nutri.jtf.org.tw/index.php?idd=23&amp;aid=20&amp;bid=350&amp;cid=1650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提醒孩子除了攝取乳品類食物外，也要記得多運動、曬太陽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參考資料：長高五環助孩子高人一等 </a:t>
            </a:r>
            <a:r>
              <a:rPr lang="en-US" altLang="zh-TW" dirty="0" smtClean="0"/>
              <a:t>https://nutri.jtf.org.tw/index.php?idd=10&amp;aid=2&amp;bid=33&amp;cid=3033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教學時可將「每天兩份奶 你也做得到」海報進行張貼，作為教學輔助說明與環境佈置用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本堂課建議宣導時間</a:t>
            </a:r>
            <a:r>
              <a:rPr lang="en-US" altLang="zh-TW" dirty="0" smtClean="0"/>
              <a:t>40</a:t>
            </a:r>
            <a:r>
              <a:rPr lang="zh-TW" altLang="en-US" dirty="0" smtClean="0"/>
              <a:t>分鐘，此份</a:t>
            </a:r>
            <a:r>
              <a:rPr lang="en-US" altLang="zh-TW" dirty="0" smtClean="0"/>
              <a:t>PPT</a:t>
            </a:r>
            <a:r>
              <a:rPr lang="zh-TW" altLang="en-US" dirty="0" smtClean="0"/>
              <a:t>教學結束後，再引導學生填寫「乳品</a:t>
            </a:r>
            <a:r>
              <a:rPr lang="zh-TW" altLang="zh-TW" dirty="0" smtClean="0"/>
              <a:t>類食物在哪裡</a:t>
            </a:r>
            <a:r>
              <a:rPr lang="zh-TW" altLang="en-US" dirty="0" smtClean="0"/>
              <a:t>」學習單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日本乳業協會牛乳相談</a:t>
            </a:r>
            <a:r>
              <a:rPr lang="en-US" altLang="zh-TW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https://youtu.be/W6qQRB7VIms</a:t>
            </a:r>
          </a:p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TW" altLang="en-US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衛福部國健署六大類食物</a:t>
            </a:r>
            <a:r>
              <a:rPr lang="en-US" altLang="zh-TW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-</a:t>
            </a:r>
            <a:r>
              <a:rPr lang="zh-TW" altLang="en-US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乳品類</a:t>
            </a:r>
            <a:r>
              <a:rPr lang="en-US" altLang="zh-TW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https://www.youtube.com/watch?v=KwhR8IguwV8&amp;feature=youtu.be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zh-TW" altLang="en-US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每天</a:t>
            </a:r>
            <a:r>
              <a:rPr lang="en-US" altLang="zh-TW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2</a:t>
            </a:r>
            <a:r>
              <a:rPr lang="zh-TW" altLang="en-US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份奶短劇</a:t>
            </a:r>
            <a:r>
              <a:rPr lang="en-US" altLang="zh-TW" sz="1200" dirty="0" smtClean="0">
                <a:latin typeface="華康圓體注音" panose="01030500010101010101" pitchFamily="18" charset="-120"/>
                <a:ea typeface="華康圓體注音" panose="01030500010101010101" pitchFamily="18" charset="-120"/>
              </a:rPr>
              <a:t>https://youtu.be/A0D3QCDorGM</a:t>
            </a:r>
          </a:p>
          <a:p>
            <a:r>
              <a:rPr lang="zh-TW" altLang="en-US" dirty="0" smtClean="0"/>
              <a:t>可利用其他課餘時間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如綜合課、午餐時間、下課時間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播放影片，並帶領孩子回顧影片重點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可於早自習、體育課或健康課等其他時間進行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dirty="0" smtClean="0"/>
              <a:t>份奶好健康」牛奶操影片（正常速度版）：</a:t>
            </a:r>
            <a:r>
              <a:rPr lang="en-US" altLang="zh-TW" dirty="0" smtClean="0"/>
              <a:t>https://youtu.be/FchNRXDkrcE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「每天</a:t>
            </a:r>
            <a:r>
              <a:rPr lang="en-US" altLang="zh-TW" dirty="0" smtClean="0"/>
              <a:t>2</a:t>
            </a:r>
            <a:r>
              <a:rPr lang="zh-TW" altLang="en-US" dirty="0" smtClean="0"/>
              <a:t>份奶好健康」牛奶操影片（速度慢版）：</a:t>
            </a:r>
            <a:r>
              <a:rPr lang="en-US" altLang="zh-TW" dirty="0" smtClean="0"/>
              <a:t>https://youtu.be/REnWXPBd-hQ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乳品類為豐富的鈣質、蛋白質、維生素</a:t>
            </a:r>
            <a:r>
              <a:rPr lang="en-US" altLang="zh-TW" dirty="0" smtClean="0"/>
              <a:t>B</a:t>
            </a:r>
            <a:r>
              <a:rPr lang="zh-TW" altLang="en-US" dirty="0" smtClean="0"/>
              <a:t>群的來源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鈣質可以幫助長高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蛋白質能幫助肌肉生長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維生素</a:t>
            </a:r>
            <a:r>
              <a:rPr lang="en-US" altLang="zh-TW" dirty="0" smtClean="0"/>
              <a:t>B2(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核黃素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dirty="0" smtClean="0"/>
              <a:t>可避免口角炎</a:t>
            </a:r>
            <a:r>
              <a:rPr lang="en-US" altLang="zh-TW" dirty="0" smtClean="0"/>
              <a:t>(</a:t>
            </a:r>
            <a:r>
              <a:rPr lang="zh-TW" altLang="en-US" dirty="0" smtClean="0"/>
              <a:t>嘴破、乾裂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、幫助生長、身體生理代謝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90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提醒每天要攝取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份，所以一天要喝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480c.c.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的鮮乳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保久乳、優酪乳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份的優格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無糖</a:t>
            </a:r>
            <a:r>
              <a:rPr lang="en-US" altLang="zh-TW" dirty="0" smtClean="0"/>
              <a:t>)=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公克，約為市售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小杯的量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份的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、低脂奶粉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、脫脂奶粉</a:t>
            </a:r>
            <a:r>
              <a:rPr lang="en-US" altLang="zh-TW" dirty="0" smtClean="0"/>
              <a:t>=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湯匙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237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小朋友還記得他是誰嗎</a:t>
            </a:r>
            <a:r>
              <a:rPr lang="en-US" altLang="zh-TW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你們知道他掌管了哪幾個村莊嗎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食物包含六大類：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全穀雜糧類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蔬菜類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水果類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豆魚蛋肉類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乳品類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油脂與堅果種子類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簡單複習各大類包含哪些食物、以及營養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我們這次要介紹乳品類喔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u="none" dirty="0" smtClean="0"/>
              <a:t>乳品類村長：優格</a:t>
            </a:r>
            <a:endParaRPr lang="en-US" altLang="zh-TW" b="0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參考資料：破除奶類迷思 </a:t>
            </a:r>
            <a:r>
              <a:rPr lang="en-US" altLang="zh-TW" dirty="0" smtClean="0"/>
              <a:t>https://www.healthkids.com.tw/PageContent.aspx?subID=47&amp;IMenuID=4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乳品類為豐富的鈣質、蛋白質、維生素</a:t>
            </a:r>
            <a:r>
              <a:rPr lang="en-US" altLang="zh-TW" dirty="0" smtClean="0"/>
              <a:t>B</a:t>
            </a:r>
            <a:r>
              <a:rPr lang="zh-TW" altLang="en-US" dirty="0" smtClean="0"/>
              <a:t>群的來源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鈣質可以幫助長高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蛋白質能幫助肌肉生長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維生素</a:t>
            </a:r>
            <a:r>
              <a:rPr lang="en-US" altLang="zh-TW" dirty="0" smtClean="0"/>
              <a:t>B2(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核黃素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dirty="0" smtClean="0"/>
              <a:t>可避免口角炎</a:t>
            </a:r>
            <a:r>
              <a:rPr lang="en-US" altLang="zh-TW" dirty="0" smtClean="0"/>
              <a:t>(</a:t>
            </a:r>
            <a:r>
              <a:rPr lang="zh-TW" altLang="en-US" dirty="0" smtClean="0"/>
              <a:t>嘴破、乾裂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、幫助生長、身體生理代謝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乳品類中有鈣質，有助強健骨骼、牙齒保健、減少蛀牙、長高，而乳品中的蛋白質、維生素有助增強體力、變強壯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補充資料：喝牛奶、優格增骨密</a:t>
            </a:r>
            <a:r>
              <a:rPr lang="en-US" altLang="zh-TW" dirty="0" smtClean="0">
                <a:hlinkClick r:id="rId3"/>
              </a:rPr>
              <a:t>https://nutri.jtf.org.tw/index.php?idd=23&amp;aid=20&amp;bid=350&amp;cid=2300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大象踩著牛：說明即使被高大的大象踩著，牛也很自在，表示多喝乳品可以讓骨骼變強壯、體力變好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2.</a:t>
            </a:r>
            <a:r>
              <a:rPr lang="zh-TW" altLang="en-US" dirty="0" smtClean="0"/>
              <a:t>牛與運動員並列：說明喝牛奶可增強體力、增加反應能力，就像運動員一樣身體強壯體力好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鮮乳、保久乳建議選擇原味</a:t>
            </a:r>
            <a:r>
              <a:rPr lang="en-US" altLang="zh-TW" dirty="0" smtClean="0"/>
              <a:t>100%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優酪乳、優格建議選擇無糖或低</a:t>
            </a:r>
            <a:r>
              <a:rPr lang="en-US" altLang="zh-TW" dirty="0" smtClean="0"/>
              <a:t>(</a:t>
            </a:r>
            <a:r>
              <a:rPr lang="zh-TW" altLang="en-US" dirty="0" smtClean="0"/>
              <a:t>少</a:t>
            </a:r>
            <a:r>
              <a:rPr lang="en-US" altLang="zh-TW" dirty="0" smtClean="0"/>
              <a:t>)</a:t>
            </a:r>
            <a:r>
              <a:rPr lang="zh-TW" altLang="en-US" dirty="0" smtClean="0"/>
              <a:t>糖的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1615-487D-49C7-8062-4D4D7461E24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0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圖片 4" descr="利樂包 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32" y="1761660"/>
            <a:ext cx="2810024" cy="29134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00400"/>
            <a:ext cx="6400800" cy="102870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>
                <a:latin typeface="華康中圓體" pitchFamily="49" charset="-120"/>
                <a:ea typeface="華康中圓體" pitchFamily="49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88904"/>
      </p:ext>
    </p:extLst>
  </p:cSld>
  <p:clrMapOvr>
    <a:masterClrMapping/>
  </p:clrMapOvr>
  <p:transition>
    <p:randomBar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987750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31539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17145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7145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36100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10231288" cy="726114"/>
          </a:xfrm>
        </p:spPr>
        <p:txBody>
          <a:bodyPr/>
          <a:lstStyle>
            <a:lvl1pPr>
              <a:defRPr lang="zh-TW" altLang="en-US" sz="4000" b="1" kern="1200" dirty="0">
                <a:solidFill>
                  <a:srgbClr val="0070C0"/>
                </a:solidFill>
                <a:latin typeface="+mn-lt"/>
                <a:ea typeface="華康圓體注音"/>
                <a:cs typeface="Times New Roman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77336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8689" y="642938"/>
            <a:ext cx="7858125" cy="4286250"/>
          </a:xfrm>
          <a:prstGeom prst="rect">
            <a:avLst/>
          </a:prstGeom>
          <a:solidFill>
            <a:srgbClr val="FFFFCC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z="16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428860" y="1553759"/>
            <a:ext cx="6072230" cy="310755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anchor="ctr"/>
          <a:lstStyle/>
          <a:p>
            <a:pPr eaLnBrk="0" hangingPunct="0">
              <a:defRPr/>
            </a:pPr>
            <a:endParaRPr lang="zh-TW" altLang="en-US" sz="1600" b="1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35969"/>
            <a:ext cx="2286000" cy="2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142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742950"/>
            <a:ext cx="40386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12719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5925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15311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1857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7524328" y="195486"/>
            <a:ext cx="1512168" cy="32403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107504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70033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1887091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169713"/>
          </a:xfrm>
          <a:prstGeom prst="rect">
            <a:avLst/>
          </a:prstGeom>
          <a:solidFill>
            <a:srgbClr val="F9E5B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42950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0" y="1815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zh-TW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71450"/>
            <a:ext cx="8229600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4"/>
          <p:cNvSpPr>
            <a:spLocks noGrp="1" noChangeArrowheads="1"/>
          </p:cNvSpPr>
          <p:nvPr userDrawn="1"/>
        </p:nvSpPr>
        <p:spPr bwMode="auto">
          <a:xfrm>
            <a:off x="7956376" y="4894008"/>
            <a:ext cx="1187624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3A9B69-DD01-45E7-BA9A-9EA8FD35B03B}" type="slidenum">
              <a:rPr kumimoji="0" lang="en-US" altLang="zh-TW" sz="2400" smtClean="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zh-TW" sz="9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7" t="96004" r="63997" b="1018"/>
          <a:stretch>
            <a:fillRect/>
          </a:stretch>
        </p:blipFill>
        <p:spPr bwMode="auto">
          <a:xfrm>
            <a:off x="7596336" y="141480"/>
            <a:ext cx="1484168" cy="4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3840" y="4805484"/>
            <a:ext cx="948680" cy="264523"/>
          </a:xfrm>
          <a:prstGeom prst="ellipse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068952F-5E95-44E1-9562-3F7BE09D45B9}" type="slidenum"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  <a:ea typeface="黑体"/>
              </a:rPr>
              <a:pPr algn="ctr"/>
              <a:t>‹#›</a:t>
            </a:fld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  <a:latin typeface="Calibri Light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3044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68C4"/>
          </a:solidFill>
          <a:latin typeface="華康中圓體" pitchFamily="49" charset="-120"/>
          <a:ea typeface="華康中圓體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2400" b="1">
          <a:solidFill>
            <a:srgbClr val="000099"/>
          </a:solidFill>
          <a:latin typeface="華康中圓體" pitchFamily="49" charset="-120"/>
          <a:ea typeface="華康中圓體" pitchFamily="49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華康中圓體" pitchFamily="49" charset="-120"/>
          <a:ea typeface="華康中圓體" pitchFamily="49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1200">
          <a:solidFill>
            <a:srgbClr val="000099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in\Desktop\每天兩份奶健康跟著來1090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92.168.0.236\營養組共用\給羅倫\3-108-109健康吃快樂動計畫\0-學校執行計畫文件(含教學PPT)\108學年度第二學期\每天兩份奶健康跟著來圖檔\投影片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15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0.236\營養組共用\給羅倫\3-108-109健康吃快樂動計畫\0-學校執行計畫文件(含教學PPT)\108學年度第二學期\每天兩份奶健康跟著來圖檔\投影片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30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0.236\營養組共用\給羅倫\3-108-109健康吃快樂動計畫\0-學校執行計畫文件(含教學PPT)\108學年度第二學期\每天兩份奶健康跟著來圖檔\投影片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548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92.168.0.236\營養組共用\給羅倫\3-108-109健康吃快樂動計畫\0-學校執行計畫文件(含教學PPT)\108學年度第二學期\每天兩份奶健康跟著來圖檔\投影片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110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0.236\營養組共用\給羅倫\3-108-109健康吃快樂動計畫\0-學校執行計畫文件(含教學PPT)\108學年度第二學期\每天兩份奶健康跟著來圖檔\投影片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9401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92.168.0.236\營養組共用\給羅倫\3-108-109健康吃快樂動計畫\0-學校執行計畫文件(含教學PPT)\108學年度第二學期\每天兩份奶健康跟著來圖檔\投影片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03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92.168.0.236\營養組共用\給羅倫\3-108-109健康吃快樂動計畫\0-學校執行計畫文件(含教學PPT)\108學年度第二學期\每天兩份奶健康跟著來圖檔\投影片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02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92.168.0.236\營養組共用\給羅倫\3-108-109健康吃快樂動計畫\0-學校執行計畫文件(含教學PPT)\108學年度第二學期\每天兩份奶健康跟著來圖檔\投影片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4" y="0"/>
            <a:ext cx="9153103" cy="51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85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192.168.0.236\營養組共用\給羅倫\3-108-109健康吃快樂動計畫\0-學校執行計畫文件(含教學PPT)\108學年度第二學期\每天兩份奶健康跟著來圖檔\投影片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23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192.168.0.236\營養組共用\給羅倫\3-108-109健康吃快樂動計畫\0-學校執行計畫文件(含教學PPT)\108學年度第二學期\每天兩份奶健康跟著來圖檔\投影片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" y="-1"/>
            <a:ext cx="9144347" cy="51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143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in\Desktop\每天兩份奶健康跟著來109011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192.168.0.236\營養組共用\給羅倫\3-108-109健康吃快樂動計畫\0-學校執行計畫文件(含教學PPT)\108學年度第二學期\每天兩份奶健康跟著來圖檔\投影片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340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192.168.0.236\營養組共用\給羅倫\3-108-109健康吃快樂動計畫\0-學校執行計畫文件(含教學PPT)\108學年度第二學期\每天兩份奶健康跟著來圖檔\投影片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921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192.168.0.236\營養組共用\給羅倫\3-108-109健康吃快樂動計畫\0-學校執行計畫文件(含教學PPT)\108學年度第二學期\每天兩份奶健康跟著來圖檔\投影片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" y="-14090"/>
            <a:ext cx="9144322" cy="514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83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192.168.0.236\營養組共用\給羅倫\3-108-109健康吃快樂動計畫\0-學校執行計畫文件(含教學PPT)\108學年度第二學期\每天兩份奶健康跟著來圖檔\投影片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20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192.168.0.236\營養組共用\給羅倫\3-108-109健康吃快樂動計畫\0-學校執行計畫文件(含教學PPT)\108學年度第二學期\每天兩份奶健康跟著來圖檔\投影片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539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192.168.0.236\營養組共用\給羅倫\3-108-109健康吃快樂動計畫\0-學校執行計畫文件(含教學PPT)\108學年度第二學期\每天兩份奶健康跟著來圖檔\投影片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1"/>
            <a:ext cx="9140180" cy="51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8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192.168.0.236\營養組共用\給羅倫\3-108-109健康吃快樂動計畫\0-學校執行計畫文件(含教學PPT)\108學年度第二學期\每天兩份奶健康跟著來圖檔\投影片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806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192.168.0.236\營養組共用\給羅倫\3-108-109健康吃快樂動計畫\0-學校執行計畫文件(含教學PPT)\108學年度第二學期\每天兩份奶健康跟著來圖檔\投影片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532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192.168.0.236\營養組共用\給羅倫\3-108-109健康吃快樂動計畫\0-學校執行計畫文件(含教學PPT)\108學年度第二學期\每天兩份奶健康跟著來圖檔\投影片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254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\\192.168.0.236\營養組共用\給羅倫\3-108-109健康吃快樂動計畫\0-學校執行計畫文件(含教學PPT)\108學年度第二學期\每天兩份奶健康跟著來圖檔\投影片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63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36\營養組共用\給羅倫\3-108-109健康吃快樂動計畫\0-學校執行計畫文件(含教學PPT)\108學年度第二學期\每天兩份奶健康跟著來圖檔\投影片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0"/>
            <a:ext cx="9155832" cy="51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192.168.0.236\營養組共用\給羅倫\3-108-109健康吃快樂動計畫\0-學校執行計畫文件(含教學PPT)\108學年度第二學期\每天兩份奶健康跟著來圖檔\投影片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347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192.168.0.236\營養組共用\給羅倫\3-108-109健康吃快樂動計畫\0-學校執行計畫文件(含教學PPT)\108學年度第二學期\每天兩份奶健康跟著來圖檔\投影片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24"/>
            <a:ext cx="9150085" cy="51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63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192.168.0.236\營養組共用\給羅倫\3-108-109健康吃快樂動計畫\0-學校執行計畫文件(含教學PPT)\108學年度第二學期\每天兩份奶健康跟著來圖檔\投影片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846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192.168.0.236\營養組共用\給羅倫\3-108-109健康吃快樂動計畫\0-學校執行計畫文件(含教學PPT)\108學年度第二學期\每天兩份奶健康跟著來圖檔\投影片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63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192.168.0.236\營養組共用\給羅倫\3-108-109健康吃快樂動計畫\0-學校執行計畫文件(含教學PPT)\108學年度第二學期\每天兩份奶健康跟著來圖檔\投影片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281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192.168.0.236\營養組共用\給羅倫\3-108-109健康吃快樂動計畫\0-學校執行計畫文件(含教學PPT)\108學年度第二學期\每天兩份奶健康跟著來圖檔\投影片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63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\\192.168.0.236\營養組共用\給羅倫\3-108-109健康吃快樂動計畫\0-學校執行計畫文件(含教學PPT)\108學年度第二學期\每天兩份奶健康跟著來圖檔\投影片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265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\\192.168.0.236\營養組共用\給羅倫\3-108-109健康吃快樂動計畫\0-學校執行計畫文件(含教學PPT)\108學年度第二學期\每天兩份奶健康跟著來圖檔\投影片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22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36\營養組共用\給羅倫\3-108-109健康吃快樂動計畫\0-學校執行計畫文件(含教學PPT)\108學年度第二學期\每天兩份奶健康跟著來圖檔\投影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559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0.236\營養組共用\給羅倫\3-108-109健康吃快樂動計畫\0-學校執行計畫文件(含教學PPT)\108學年度第二學期\每天兩份奶健康跟著來圖檔\投影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88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0.236\營養組共用\給羅倫\3-108-109健康吃快樂動計畫\0-學校執行計畫文件(含教學PPT)\108學年度第二學期\每天兩份奶健康跟著來圖檔\投影片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946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92.168.0.236\營養組共用\給羅倫\3-108-109健康吃快樂動計畫\0-學校執行計畫文件(含教學PPT)\108學年度第二學期\每天兩份奶健康跟著來圖檔\投影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574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0.236\營養組共用\給羅倫\3-108-109健康吃快樂動計畫\0-學校執行計畫文件(含教學PPT)\108學年度第二學期\每天兩份奶健康跟著來圖檔\投影片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74"/>
            <a:ext cx="9155509" cy="51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0.236\營養組共用\給羅倫\3-108-109健康吃快樂動計畫\0-學校執行計畫文件(含教學PPT)\108學年度第二學期\每天兩份奶健康跟著來圖檔\投影片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515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"/>
</p:tagLst>
</file>

<file path=ppt/theme/theme1.xml><?xml version="1.0" encoding="utf-8"?>
<a:theme xmlns:a="http://schemas.openxmlformats.org/drawingml/2006/main" name="New Motto Template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Mott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ott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ott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1196</Words>
  <Application>Microsoft Office PowerPoint</Application>
  <PresentationFormat>如螢幕大小 (16:9)</PresentationFormat>
  <Paragraphs>62</Paragraphs>
  <Slides>37</Slides>
  <Notes>29</Notes>
  <HiddenSlides>5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New Motto Template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志怡</dc:creator>
  <cp:lastModifiedBy>301</cp:lastModifiedBy>
  <cp:revision>205</cp:revision>
  <dcterms:created xsi:type="dcterms:W3CDTF">2019-12-19T02:57:46Z</dcterms:created>
  <dcterms:modified xsi:type="dcterms:W3CDTF">2020-01-15T09:31:04Z</dcterms:modified>
</cp:coreProperties>
</file>