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7" r:id="rId5"/>
    <p:sldId id="262" r:id="rId6"/>
    <p:sldId id="263" r:id="rId7"/>
    <p:sldId id="265" r:id="rId8"/>
    <p:sldId id="260" r:id="rId9"/>
    <p:sldId id="261" r:id="rId10"/>
    <p:sldId id="258" r:id="rId11"/>
    <p:sldId id="257" r:id="rId12"/>
    <p:sldId id="271" r:id="rId13"/>
    <p:sldId id="270" r:id="rId14"/>
    <p:sldId id="269" r:id="rId15"/>
    <p:sldId id="277" r:id="rId16"/>
    <p:sldId id="273" r:id="rId17"/>
    <p:sldId id="27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7" d="100"/>
          <a:sy n="77" d="100"/>
        </p:scale>
        <p:origin x="-33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5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96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1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17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70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85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5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35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4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81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3EB85-6312-4CBB-A827-E5D2C2E40EC6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268B1-2D13-4C52-80B0-9B048A7D8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5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ces.chc.edu.tw/arts/qqcould/beach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8OVR_WtE6g" TargetMode="External"/><Relationship Id="rId2" Type="http://schemas.openxmlformats.org/officeDocument/2006/relationships/hyperlink" Target="https://www.youtube.com/watch?v=5_cSr7DDWt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QrxnERnlRQ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+mj-ea"/>
              </a:rPr>
              <a:t>空氣品質警示與防護研習</a:t>
            </a:r>
            <a:endParaRPr lang="zh-TW" altLang="en-US" sz="5400" b="1" dirty="0">
              <a:latin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228184" cy="467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39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" b="76896"/>
          <a:stretch/>
        </p:blipFill>
        <p:spPr>
          <a:xfrm>
            <a:off x="1286407" y="4365104"/>
            <a:ext cx="6696338" cy="21245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60822"/>
          <a:stretch/>
        </p:blipFill>
        <p:spPr>
          <a:xfrm>
            <a:off x="539552" y="260648"/>
            <a:ext cx="8413674" cy="381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4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11935" r="8019" b="9805"/>
          <a:stretch/>
        </p:blipFill>
        <p:spPr>
          <a:xfrm>
            <a:off x="278295" y="1242391"/>
            <a:ext cx="3269975" cy="53671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995936" y="1242391"/>
            <a:ext cx="4680520" cy="536713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7584" y="34339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空氣盒子－手機</a:t>
            </a:r>
            <a:r>
              <a:rPr lang="en-US" altLang="zh-TW" sz="4000" dirty="0" smtClean="0"/>
              <a:t>app</a:t>
            </a:r>
            <a:r>
              <a:rPr lang="zh-TW" altLang="en-US" sz="4000" dirty="0" smtClean="0"/>
              <a:t>查詢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19514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r="19759" b="38992"/>
          <a:stretch/>
        </p:blipFill>
        <p:spPr bwMode="auto">
          <a:xfrm>
            <a:off x="323528" y="1412776"/>
            <a:ext cx="861389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27584" y="34339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空氣盒子</a:t>
            </a:r>
            <a:r>
              <a:rPr lang="zh-TW" altLang="en-US" sz="4000" dirty="0"/>
              <a:t>－</a:t>
            </a:r>
            <a:r>
              <a:rPr lang="zh-TW" altLang="en-US" sz="4000" dirty="0" smtClean="0"/>
              <a:t>電腦查詢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04981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05衛生\空氣品質研習\研習資料\空氣品質研習PPT圖片\應變措施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13709" r="1991" b="1767"/>
          <a:stretch/>
        </p:blipFill>
        <p:spPr bwMode="auto">
          <a:xfrm>
            <a:off x="193812" y="1417638"/>
            <a:ext cx="87563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戶外空氣品質不良應變措施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309173" y="6237312"/>
            <a:ext cx="464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摘自</a:t>
            </a:r>
            <a:r>
              <a:rPr lang="zh-TW" altLang="en-US" dirty="0" smtClean="0"/>
              <a:t>室內</a:t>
            </a:r>
            <a:r>
              <a:rPr lang="zh-TW" altLang="en-US" dirty="0"/>
              <a:t>空氣品質檢驗測定實作</a:t>
            </a:r>
            <a:r>
              <a:rPr lang="en-US" altLang="zh-TW" dirty="0"/>
              <a:t>-</a:t>
            </a:r>
            <a:r>
              <a:rPr lang="zh-TW" altLang="en-US" dirty="0"/>
              <a:t>許逸群老師</a:t>
            </a:r>
          </a:p>
        </p:txBody>
      </p:sp>
    </p:spTree>
    <p:extLst>
      <p:ext uri="{BB962C8B-B14F-4D97-AF65-F5344CB8AC3E}">
        <p14:creationId xmlns:p14="http://schemas.microsoft.com/office/powerpoint/2010/main" val="198817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室內環境空氣污染物</a:t>
            </a:r>
            <a:endParaRPr lang="zh-TW" altLang="en-US" dirty="0"/>
          </a:p>
        </p:txBody>
      </p:sp>
      <p:pic>
        <p:nvPicPr>
          <p:cNvPr id="4098" name="Picture 2" descr="D:\105衛生\空氣品質研習\研習資料\空氣品質研習PPT圖片\室內空氣汙染物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/>
          <a:stretch/>
        </p:blipFill>
        <p:spPr bwMode="auto">
          <a:xfrm>
            <a:off x="395536" y="1340768"/>
            <a:ext cx="8064896" cy="49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309173" y="6237312"/>
            <a:ext cx="464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摘自</a:t>
            </a:r>
            <a:r>
              <a:rPr lang="zh-TW" altLang="en-US" dirty="0" smtClean="0"/>
              <a:t>室內</a:t>
            </a:r>
            <a:r>
              <a:rPr lang="zh-TW" altLang="en-US" dirty="0"/>
              <a:t>空氣品質檢驗測定實作</a:t>
            </a:r>
            <a:r>
              <a:rPr lang="en-US" altLang="zh-TW" dirty="0"/>
              <a:t>-</a:t>
            </a:r>
            <a:r>
              <a:rPr lang="zh-TW" altLang="en-US" dirty="0"/>
              <a:t>許逸群老師</a:t>
            </a:r>
          </a:p>
        </p:txBody>
      </p:sp>
    </p:spTree>
    <p:extLst>
      <p:ext uri="{BB962C8B-B14F-4D97-AF65-F5344CB8AC3E}">
        <p14:creationId xmlns:p14="http://schemas.microsoft.com/office/powerpoint/2010/main" val="60586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淨化室內空氣的方法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043608" y="1844823"/>
            <a:ext cx="7344816" cy="3584049"/>
          </a:xfrm>
        </p:spPr>
        <p:txBody>
          <a:bodyPr>
            <a:noAutofit/>
          </a:bodyPr>
          <a:lstStyle/>
          <a:p>
            <a:pPr algn="l"/>
            <a:r>
              <a:rPr lang="en-US" altLang="zh-TW" sz="3000" dirty="0" smtClean="0">
                <a:solidFill>
                  <a:schemeClr val="tx1"/>
                </a:solidFill>
              </a:rPr>
              <a:t>1.</a:t>
            </a:r>
            <a:r>
              <a:rPr lang="zh-TW" altLang="en-US" sz="3000" dirty="0" smtClean="0">
                <a:solidFill>
                  <a:schemeClr val="tx1"/>
                </a:solidFill>
              </a:rPr>
              <a:t>源頭減量污染物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3000" dirty="0" smtClean="0">
                <a:solidFill>
                  <a:schemeClr val="tx1"/>
                </a:solidFill>
              </a:rPr>
              <a:t>2.</a:t>
            </a:r>
            <a:r>
              <a:rPr lang="zh-TW" altLang="en-US" sz="3000" dirty="0" smtClean="0">
                <a:solidFill>
                  <a:schemeClr val="tx1"/>
                </a:solidFill>
              </a:rPr>
              <a:t>保持通風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3000" dirty="0" smtClean="0">
                <a:solidFill>
                  <a:schemeClr val="tx1"/>
                </a:solidFill>
              </a:rPr>
              <a:t>3.</a:t>
            </a:r>
            <a:r>
              <a:rPr lang="zh-TW" altLang="en-US" sz="3000" dirty="0" smtClean="0">
                <a:solidFill>
                  <a:schemeClr val="tx1"/>
                </a:solidFill>
              </a:rPr>
              <a:t> 空氣清淨機、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3000" dirty="0">
                <a:solidFill>
                  <a:schemeClr val="tx1"/>
                </a:solidFill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</a:rPr>
              <a:t>   栽種淨化空氣之植物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22048"/>
            <a:ext cx="3456384" cy="203595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3928" y="4149080"/>
            <a:ext cx="4572000" cy="20159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zh-TW" altLang="en-US" sz="2500" dirty="0"/>
              <a:t>植物功能</a:t>
            </a:r>
            <a:r>
              <a:rPr lang="zh-TW" altLang="en-US" sz="2500" dirty="0" smtClean="0"/>
              <a:t>：</a:t>
            </a:r>
            <a:endParaRPr lang="en-US" altLang="zh-TW" sz="2500" dirty="0" smtClean="0"/>
          </a:p>
          <a:p>
            <a:endParaRPr lang="en-US" altLang="zh-TW" sz="2500" dirty="0"/>
          </a:p>
          <a:p>
            <a:r>
              <a:rPr lang="en-US" altLang="zh-TW" sz="2500" dirty="0"/>
              <a:t>1.</a:t>
            </a:r>
            <a:r>
              <a:rPr lang="zh-TW" altLang="en-US" sz="2500" dirty="0"/>
              <a:t>減少灰塵</a:t>
            </a:r>
            <a:r>
              <a:rPr lang="en-US" altLang="zh-TW" sz="2500" dirty="0"/>
              <a:t>(</a:t>
            </a:r>
            <a:r>
              <a:rPr lang="zh-TW" altLang="en-US" sz="2500" dirty="0"/>
              <a:t>淨化空氣</a:t>
            </a:r>
            <a:r>
              <a:rPr lang="en-US" altLang="zh-TW" sz="2500" dirty="0" smtClean="0"/>
              <a:t>)</a:t>
            </a:r>
            <a:endParaRPr lang="en-US" altLang="zh-TW" sz="2500" dirty="0"/>
          </a:p>
          <a:p>
            <a:r>
              <a:rPr lang="en-US" altLang="zh-TW" sz="2500" dirty="0"/>
              <a:t>2.</a:t>
            </a:r>
            <a:r>
              <a:rPr lang="zh-TW" altLang="en-US" sz="2500" dirty="0"/>
              <a:t>減少二氧化碳濃度</a:t>
            </a:r>
            <a:r>
              <a:rPr lang="en-US" altLang="zh-TW" sz="2500" dirty="0"/>
              <a:t>(</a:t>
            </a:r>
            <a:r>
              <a:rPr lang="zh-TW" altLang="en-US" sz="2500" dirty="0"/>
              <a:t>放出氧氣</a:t>
            </a:r>
            <a:r>
              <a:rPr lang="en-US" altLang="zh-TW" sz="2500" dirty="0" smtClean="0"/>
              <a:t>)</a:t>
            </a:r>
            <a:endParaRPr lang="en-US" altLang="zh-TW" sz="2500" dirty="0"/>
          </a:p>
          <a:p>
            <a:r>
              <a:rPr lang="en-US" altLang="zh-TW" sz="2500" dirty="0"/>
              <a:t>3.</a:t>
            </a:r>
            <a:r>
              <a:rPr lang="zh-TW" altLang="en-US" sz="2500" dirty="0"/>
              <a:t>減少揮發性有毒物質</a:t>
            </a:r>
          </a:p>
        </p:txBody>
      </p:sp>
    </p:spTree>
    <p:extLst>
      <p:ext uri="{BB962C8B-B14F-4D97-AF65-F5344CB8AC3E}">
        <p14:creationId xmlns:p14="http://schemas.microsoft.com/office/powerpoint/2010/main" val="268273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50</a:t>
            </a:r>
            <a:r>
              <a:rPr lang="zh-TW" altLang="en-US" dirty="0" smtClean="0"/>
              <a:t>淨化室內空氣之植物</a:t>
            </a:r>
            <a:endParaRPr lang="zh-TW" altLang="en-US" dirty="0"/>
          </a:p>
        </p:txBody>
      </p:sp>
      <p:pic>
        <p:nvPicPr>
          <p:cNvPr id="8194" name="Picture 2" descr="D:\105衛生\空氣品質研習\研習資料\空氣品質研習PPT圖片\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8"/>
          <a:stretch/>
        </p:blipFill>
        <p:spPr bwMode="auto">
          <a:xfrm>
            <a:off x="323528" y="1628800"/>
            <a:ext cx="8055159" cy="37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52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05衛生\空氣品質研習\研習資料\空氣品質研習PPT圖片\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9465"/>
          <a:stretch/>
        </p:blipFill>
        <p:spPr bwMode="auto">
          <a:xfrm>
            <a:off x="1948070" y="332656"/>
            <a:ext cx="4928186" cy="60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9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空氣汙染了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b="1" dirty="0"/>
              <a:t>空氣污染來源：</a:t>
            </a:r>
            <a:endParaRPr lang="zh-TW" altLang="en-US" dirty="0"/>
          </a:p>
          <a:p>
            <a:r>
              <a:rPr lang="zh-TW" altLang="en-US" b="1" dirty="0">
                <a:solidFill>
                  <a:srgbClr val="FF0000"/>
                </a:solidFill>
              </a:rPr>
              <a:t>工業發展</a:t>
            </a:r>
            <a:r>
              <a:rPr lang="zh-TW" altLang="en-US" b="1" dirty="0" smtClean="0"/>
              <a:t>：</a:t>
            </a:r>
            <a:r>
              <a:rPr lang="zh-TW" altLang="en-US" dirty="0" smtClean="0"/>
              <a:t>工廠</a:t>
            </a:r>
            <a:r>
              <a:rPr lang="zh-TW" altLang="en-US" dirty="0"/>
              <a:t>及火力發電廠</a:t>
            </a:r>
            <a:r>
              <a:rPr lang="zh-TW" altLang="en-US" dirty="0" smtClean="0"/>
              <a:t>，燃燒</a:t>
            </a:r>
            <a:r>
              <a:rPr lang="zh-TW" altLang="en-US" dirty="0"/>
              <a:t>燃料所排放出的廢氣、煙塵等。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交通工具</a:t>
            </a:r>
            <a:r>
              <a:rPr lang="zh-TW" altLang="en-US" b="1" dirty="0"/>
              <a:t>：</a:t>
            </a:r>
            <a:r>
              <a:rPr lang="zh-TW" altLang="en-US" dirty="0"/>
              <a:t>汽機車、飛機、火車和船舶等交通工具</a:t>
            </a:r>
            <a:r>
              <a:rPr lang="zh-TW" altLang="en-US" dirty="0" smtClean="0"/>
              <a:t>，排放</a:t>
            </a:r>
            <a:r>
              <a:rPr lang="zh-TW" altLang="en-US" dirty="0"/>
              <a:t>出的</a:t>
            </a:r>
            <a:r>
              <a:rPr lang="zh-TW" altLang="en-US" dirty="0" smtClean="0"/>
              <a:t>廢氣含有</a:t>
            </a:r>
            <a:r>
              <a:rPr lang="zh-TW" altLang="en-US" dirty="0"/>
              <a:t>一氧化碳、氮氧化物、碳氫化合物及鉛等污染物</a:t>
            </a:r>
            <a:r>
              <a:rPr lang="zh-TW" altLang="en-US" dirty="0" smtClean="0"/>
              <a:t>。</a:t>
            </a:r>
            <a:r>
              <a:rPr lang="zh-TW" altLang="en-US" dirty="0"/>
              <a:t> 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人類</a:t>
            </a:r>
            <a:r>
              <a:rPr lang="zh-TW" altLang="en-US" b="1" dirty="0">
                <a:solidFill>
                  <a:srgbClr val="FF0000"/>
                </a:solidFill>
              </a:rPr>
              <a:t>活動</a:t>
            </a:r>
            <a:r>
              <a:rPr lang="zh-TW" altLang="en-US" b="1" dirty="0" smtClean="0"/>
              <a:t>：</a:t>
            </a:r>
            <a:r>
              <a:rPr lang="zh-TW" altLang="en-US" dirty="0" smtClean="0"/>
              <a:t>如</a:t>
            </a:r>
            <a:r>
              <a:rPr lang="zh-TW" altLang="en-US" dirty="0"/>
              <a:t>二手煙、</a:t>
            </a:r>
            <a:r>
              <a:rPr lang="zh-TW" altLang="en-US" dirty="0" smtClean="0"/>
              <a:t>炒菜油煙</a:t>
            </a:r>
            <a:r>
              <a:rPr lang="zh-TW" altLang="en-US" dirty="0"/>
              <a:t>及使用化學噴劑</a:t>
            </a:r>
            <a:r>
              <a:rPr lang="en-US" altLang="zh-TW" dirty="0"/>
              <a:t>(</a:t>
            </a:r>
            <a:r>
              <a:rPr lang="zh-TW" altLang="en-US" dirty="0"/>
              <a:t>殺蟲水、髮膠噴劑</a:t>
            </a:r>
            <a:r>
              <a:rPr lang="en-US" altLang="zh-TW" dirty="0"/>
              <a:t>)</a:t>
            </a:r>
            <a:r>
              <a:rPr lang="zh-TW" altLang="en-US" dirty="0"/>
              <a:t>，以及由冰箱、冷氣洩漏出的冷媒等，都會污染空氣</a:t>
            </a:r>
            <a:r>
              <a:rPr lang="zh-TW" altLang="en-US" dirty="0" smtClean="0"/>
              <a:t>。。</a:t>
            </a:r>
            <a:endParaRPr lang="zh-TW" altLang="en-US" dirty="0"/>
          </a:p>
          <a:p>
            <a:r>
              <a:rPr lang="zh-TW" altLang="en-US" b="1" dirty="0">
                <a:solidFill>
                  <a:srgbClr val="FF0000"/>
                </a:solidFill>
              </a:rPr>
              <a:t>其他方面 </a:t>
            </a:r>
            <a:r>
              <a:rPr lang="en-US" altLang="zh-TW" b="1" dirty="0" smtClean="0"/>
              <a:t>:</a:t>
            </a:r>
            <a:r>
              <a:rPr lang="zh-TW" altLang="en-US" dirty="0" smtClean="0"/>
              <a:t>都市發展</a:t>
            </a:r>
            <a:r>
              <a:rPr lang="zh-TW" altLang="en-US" dirty="0"/>
              <a:t>，山坡地的不當開發，林木的減少，造成</a:t>
            </a:r>
            <a:r>
              <a:rPr lang="zh-TW" altLang="en-US" dirty="0">
                <a:hlinkClick r:id="rId2"/>
              </a:rPr>
              <a:t>沙塵暴</a:t>
            </a:r>
            <a:r>
              <a:rPr lang="zh-TW" altLang="en-US" dirty="0"/>
              <a:t>，也使得空氣品質不斷惡化。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21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3105835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www.youtube.com/watch?v=5_cSr7DDWtU</a:t>
            </a:r>
            <a:endParaRPr lang="en-US" altLang="zh-TW" dirty="0" smtClean="0"/>
          </a:p>
          <a:p>
            <a:r>
              <a:rPr lang="en-US" altLang="zh-TW" dirty="0"/>
              <a:t>[</a:t>
            </a:r>
            <a:r>
              <a:rPr lang="zh-TW" altLang="en-US" dirty="0"/>
              <a:t>毒不添下</a:t>
            </a:r>
            <a:r>
              <a:rPr lang="en-US" altLang="zh-TW" dirty="0"/>
              <a:t>] </a:t>
            </a:r>
            <a:r>
              <a:rPr lang="zh-TW" altLang="en-US" dirty="0"/>
              <a:t>空氣污染知</a:t>
            </a:r>
            <a:r>
              <a:rPr lang="zh-TW" altLang="en-US" dirty="0" smtClean="0"/>
              <a:t>多少    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95736" y="1556792"/>
            <a:ext cx="6031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www.youtube.com/watch?v=L8OVR_WtE6g</a:t>
            </a:r>
            <a:endParaRPr lang="en-US" altLang="zh-TW" dirty="0" smtClean="0"/>
          </a:p>
          <a:p>
            <a:r>
              <a:rPr lang="zh-TW" altLang="en-US" dirty="0"/>
              <a:t>柴靜霧霾調查：穹頂之下</a:t>
            </a:r>
            <a:r>
              <a:rPr lang="en-US" altLang="zh-TW" dirty="0"/>
              <a:t>PM2 5</a:t>
            </a:r>
            <a:r>
              <a:rPr lang="zh-TW" altLang="en-US" dirty="0"/>
              <a:t>動畫</a:t>
            </a:r>
          </a:p>
        </p:txBody>
      </p:sp>
      <p:sp>
        <p:nvSpPr>
          <p:cNvPr id="4" name="矩形 3"/>
          <p:cNvSpPr/>
          <p:nvPr/>
        </p:nvSpPr>
        <p:spPr>
          <a:xfrm>
            <a:off x="2201821" y="2342183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www.youtube.com/watch?v=QrxnERnlRQ8</a:t>
            </a:r>
            <a:endParaRPr lang="en-US" altLang="zh-TW" dirty="0" smtClean="0"/>
          </a:p>
          <a:p>
            <a:r>
              <a:rPr lang="en-US" altLang="zh-TW" dirty="0"/>
              <a:t>PM2.5 - </a:t>
            </a:r>
            <a:r>
              <a:rPr lang="zh-TW" altLang="en-US" dirty="0"/>
              <a:t>看不見的殺手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267744" y="411763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/>
              <a:t>什麼是</a:t>
            </a:r>
            <a:r>
              <a:rPr lang="en-US" altLang="zh-TW" sz="5000" b="1" dirty="0" smtClean="0"/>
              <a:t>PM2.5</a:t>
            </a:r>
            <a:r>
              <a:rPr lang="zh-TW" altLang="en-US" sz="5000" b="1" dirty="0" smtClean="0"/>
              <a:t>？</a:t>
            </a:r>
            <a:endParaRPr lang="zh-TW" altLang="en-US" sz="50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7005"/>
            <a:ext cx="4094092" cy="23003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7006"/>
            <a:ext cx="4094091" cy="230035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796136" y="6237364"/>
            <a:ext cx="301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</a:t>
            </a:r>
            <a:r>
              <a:rPr lang="zh-TW" altLang="en-US" dirty="0" smtClean="0"/>
              <a:t>摘自網路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248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空氣品質 監測</a:t>
            </a:r>
            <a:r>
              <a:rPr lang="zh-TW" altLang="en-US" dirty="0" smtClean="0"/>
              <a:t>網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800" dirty="0"/>
              <a:t>http://taqm.epa.gov.tw/taqm/tw/default.aspx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" r="3533" b="7201"/>
          <a:stretch/>
        </p:blipFill>
        <p:spPr bwMode="auto">
          <a:xfrm>
            <a:off x="1115616" y="1412776"/>
            <a:ext cx="7088336" cy="52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1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"/>
          <a:stretch/>
        </p:blipFill>
        <p:spPr bwMode="auto">
          <a:xfrm>
            <a:off x="246641" y="476672"/>
            <a:ext cx="88973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3789040"/>
            <a:ext cx="71755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4567040" y="612980"/>
            <a:ext cx="51312" cy="3312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3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5" y="1628800"/>
            <a:ext cx="858194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5076056" y="1412776"/>
            <a:ext cx="51312" cy="3312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9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 r="6223" b="7354"/>
          <a:stretch/>
        </p:blipFill>
        <p:spPr bwMode="auto">
          <a:xfrm>
            <a:off x="508000" y="116632"/>
            <a:ext cx="8096448" cy="61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395536" y="4725144"/>
            <a:ext cx="84249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0" b="16232"/>
          <a:stretch/>
        </p:blipFill>
        <p:spPr>
          <a:xfrm>
            <a:off x="2007552" y="1844824"/>
            <a:ext cx="5143500" cy="431358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27584" y="332656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六甲國小即時的空氣品質狀況</a:t>
            </a:r>
            <a:r>
              <a:rPr lang="en-US" altLang="zh-TW" sz="4000" dirty="0" smtClean="0"/>
              <a:t>—</a:t>
            </a:r>
          </a:p>
          <a:p>
            <a:pPr>
              <a:spcBef>
                <a:spcPts val="600"/>
              </a:spcBef>
            </a:pPr>
            <a:r>
              <a:rPr lang="zh-TW" altLang="en-US" sz="3000" dirty="0" smtClean="0"/>
              <a:t>空氣盒子即時偵測</a:t>
            </a:r>
            <a:r>
              <a:rPr lang="en-US" altLang="zh-TW" sz="3000" dirty="0" smtClean="0"/>
              <a:t>PM2.5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23933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9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228</Words>
  <Application>Microsoft Office PowerPoint</Application>
  <PresentationFormat>如螢幕大小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空氣品質警示與防護研習</vt:lpstr>
      <vt:lpstr>空氣汙染了</vt:lpstr>
      <vt:lpstr>PowerPoint 簡報</vt:lpstr>
      <vt:lpstr>空氣品質 監測網 http://taqm.epa.gov.tw/taqm/tw/default.aspx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室內環境空氣污染物</vt:lpstr>
      <vt:lpstr>淨化室內空氣的方法</vt:lpstr>
      <vt:lpstr>50淨化室內空氣之植物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teacher</cp:lastModifiedBy>
  <cp:revision>34</cp:revision>
  <dcterms:created xsi:type="dcterms:W3CDTF">2016-10-31T01:57:36Z</dcterms:created>
  <dcterms:modified xsi:type="dcterms:W3CDTF">2016-11-03T00:45:09Z</dcterms:modified>
</cp:coreProperties>
</file>