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8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firstSlideNum="0" strictFirstAndLastChars="0" saveSubsetFonts="1">
  <p:sldMasterIdLst>
    <p:sldMasterId id="2147483679" r:id="rId3"/>
    <p:sldMasterId id="2147483680" r:id="rId4"/>
    <p:sldMasterId id="2147483681" r:id="rId5"/>
    <p:sldMasterId id="2147483682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</p:sldIdLst>
  <p:sldSz cy="6858000" cx="12192000"/>
  <p:notesSz cx="6858000" cy="9144000"/>
  <p:embeddedFontLst>
    <p:embeddedFont>
      <p:font typeface="Oswald"/>
      <p:regular r:id="rId56"/>
      <p:bold r:id="rId57"/>
    </p:embeddedFont>
    <p:embeddedFont>
      <p:font typeface="Source Sans Pro"/>
      <p:regular r:id="rId58"/>
      <p:bold r:id="rId59"/>
      <p:italic r:id="rId60"/>
      <p:boldItalic r:id="rId6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4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3.xml"/><Relationship Id="rId6" Type="http://schemas.openxmlformats.org/officeDocument/2006/relationships/slideMaster" Target="slideMasters/slideMaster4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1" Type="http://schemas.openxmlformats.org/officeDocument/2006/relationships/font" Target="fonts/SourceSansPro-boldItalic.fntdata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60" Type="http://schemas.openxmlformats.org/officeDocument/2006/relationships/font" Target="fonts/SourceSansPro-italic.fntdata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font" Target="fonts/Oswald-bold.fntdata"/><Relationship Id="rId12" Type="http://schemas.openxmlformats.org/officeDocument/2006/relationships/slide" Target="slides/slide5.xml"/><Relationship Id="rId56" Type="http://schemas.openxmlformats.org/officeDocument/2006/relationships/font" Target="fonts/Oswald-regular.fntdata"/><Relationship Id="rId15" Type="http://schemas.openxmlformats.org/officeDocument/2006/relationships/slide" Target="slides/slide8.xml"/><Relationship Id="rId59" Type="http://schemas.openxmlformats.org/officeDocument/2006/relationships/font" Target="fonts/SourceSansPro-bold.fntdata"/><Relationship Id="rId14" Type="http://schemas.openxmlformats.org/officeDocument/2006/relationships/slide" Target="slides/slide7.xml"/><Relationship Id="rId58" Type="http://schemas.openxmlformats.org/officeDocument/2006/relationships/font" Target="fonts/SourceSansPro-regular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zh-TW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nutri.jtf.org.tw/Article/Info/4985" TargetMode="External"/><Relationship Id="rId3" Type="http://schemas.openxmlformats.org/officeDocument/2006/relationships/hyperlink" Target="https://www.nutri.jtf.org.tw/Article/Info/4121" TargetMode="Externa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nutri.jtf.org.tw/Article/Info/4122" TargetMode="Externa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nutri.jtf.org.tw/News/Info/3104" TargetMode="Externa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youtube.com/watch?v=r6DJ8oqmc9o&amp;feature=youtu.be" TargetMode="Externa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youtube.com/watch?v=sXA1ruiqkEc" TargetMode="Externa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presentation/d/1XnhAWgPzsX74YzR9WYQ-Zd-ouH1f9Dx0TaVuUHOI79Q/edit?usp=sharing" TargetMode="Externa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2" name="Google Shape;312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8" name="Google Shape;318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經過了一整晚的睡眠，身體在前一天晚餐吃的東西大部份都消化完了，整晚通常已經處於空腹狀態。</a:t>
            </a:r>
            <a:endParaRPr/>
          </a:p>
        </p:txBody>
      </p:sp>
      <p:sp>
        <p:nvSpPr>
          <p:cNvPr id="319" name="Google Shape;319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4" name="Google Shape;324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⮚"/>
            </a:pPr>
            <a:r>
              <a:rPr lang="zh-TW"/>
              <a:t>新陳代謝下降：身體能量攝取不足，新陳代謝就會下降，使得體內脂肪容易堆積。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⮚"/>
            </a:pPr>
            <a:r>
              <a:rPr lang="zh-TW"/>
              <a:t>容易變胖：身體一整個晚上都處於空腹狀態，如果沒有吃早餐容易產生肌餓感，而在無形中增加下一餐的進食量，間接攝取過多的熱量。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⮚"/>
            </a:pPr>
            <a:r>
              <a:rPr lang="zh-TW"/>
              <a:t>記憶力下降：不吃早餐容易使血糖過低，而無法提供腦部細胞能量，可能會出現疲倦、易睡、精神難以集中、記憶力下降和反應遲鈍等情況。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相關資料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zh-TW"/>
              <a:t>孩子不吃早餐，體力、腦力恐弱化！ </a:t>
            </a:r>
            <a:r>
              <a:rPr lang="zh-TW" u="sng">
                <a:solidFill>
                  <a:schemeClr val="hlink"/>
                </a:solidFill>
                <a:hlinkClick r:id="rId2"/>
              </a:rPr>
              <a:t>https://www.nutri.jtf.org.tw/Article/Info/4985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zh-TW"/>
              <a:t>早餐好重要，掌握「紅黃綠燈」健康吃！</a:t>
            </a:r>
            <a:r>
              <a:rPr lang="zh-TW" u="sng">
                <a:solidFill>
                  <a:schemeClr val="hlink"/>
                </a:solidFill>
                <a:hlinkClick r:id="rId3"/>
              </a:rPr>
              <a:t>https://www.nutri.jtf.org.tw/Article/Info/4121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0" name="Google Shape;330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詢問學生：吃早餐的好處除了喚醒身體，還有哪些好處呢？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讓學生思考，老師可看狀況點幾個學生分享想法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6" name="Google Shape;336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Calibri"/>
                <a:ea typeface="Calibri"/>
                <a:cs typeface="Calibri"/>
                <a:sym typeface="Calibri"/>
              </a:rPr>
              <a:t>根據2016年英國的研究發現，相較於沒有吃早餐，有吃早餐的人更能有效執行需注意力和記憶的任務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2" name="Google Shape;342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2"/>
            </a:pPr>
            <a:r>
              <a:rPr lang="zh-TW"/>
              <a:t>許多研究顯示，不吃早餐與體重、BMI或腰圍的增加有關，同時也會增加體重超重或肥胖的風險。另有研究顯示，不吃早餐或長時間空腹，會使後續進食時胰島素升高，身體傾向增加脂肪的儲存、增加體重，而有規律吃較健康早餐的人較少有腹部肥胖的情形。因此，除了要每天吃早餐，還要吃得健康才有助於控制體重</a:t>
            </a:r>
            <a:endParaRPr/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2"/>
            </a:pPr>
            <a:r>
              <a:rPr lang="zh-TW"/>
              <a:t>2019年Lopez-Minguez等人研究顯示，不吃早餐除了會引起飢餓感，還會使後續餐別暴飲暴食，還可能導致體重超標、胰島素阻抗和血壓升高，並增加罹患心血管疾病的風險。此外不吃早餐也與腰圍超標、提升膽固醇、LDL上升等新陳代謝風險有關9，因此每天吃早餐才有助於維持身體健康、遠離心血管及慢性疾病。</a:t>
            </a:r>
            <a:endParaRPr/>
          </a:p>
        </p:txBody>
      </p:sp>
      <p:sp>
        <p:nvSpPr>
          <p:cNvPr id="343" name="Google Shape;343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8" name="Google Shape;348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但是早餐不是有吃就好，如果選擇不正確，例如薯條、雞塊、紅茶、奶茶等高油糖鹽食物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會導致熱量攝取過量之問題，需要避免食用，那可以選擇哪些食物呢?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4" name="Google Shape;354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問問看學生們平常早餐都吃什麼呢？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0" name="Google Shape;360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問問看學生們平常早餐都吃什麼呢？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6" name="Google Shape;366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綠燈食物可每天吃，多為原態食物，少加工、調味，還看得出原本型態的食物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2" name="Google Shape;372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黃燈食物偶爾吃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早餐店常見的蘿蔔糕、蛋餅、吐司、漢堡等食物，多為精緻食物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但許多店家為了讓食物酥脆、香噴噴，製作過程會加許多油來煎，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另外吐司裡面加的美乃滋熱量也很高，選擇時要特別注意！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果汁則是因為水果打成汁之後，容易攝取過量，且纖維也會比較少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豆漿部分，若為無糖就是綠燈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8" name="Google Shape;378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紅燈食物盡量少吃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提醒像是煎餃、薯條、蛋糕這些食物，這些食物含油量較高</a:t>
            </a:r>
            <a:r>
              <a:rPr lang="zh-TW"/>
              <a:t>，營養含量較少</a:t>
            </a:r>
            <a:r>
              <a:rPr lang="zh-TW"/>
              <a:t>，要少吃！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奶茶→含糖紅茶+奶精(油脂類)，沒有奶類的營養，更增加油脂、精緻糖攝取</a:t>
            </a:r>
            <a:endParaRPr/>
          </a:p>
        </p:txBody>
      </p:sp>
      <p:sp>
        <p:nvSpPr>
          <p:cNvPr id="379" name="Google Shape;379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4" name="Google Shape;384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0" name="Google Shape;390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提醒學生早餐小秘訣中有四個重點，加強學生印象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6" name="Google Shape;396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2" name="Google Shape;402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如果還有時間可補充：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讓學生回想自己的早餐組合，屬於不健康還是健康的早餐組合呢？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台南的特色早餐也可以這樣健康點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zh-TW"/>
              <a:t>白飯+牛肉湯+燙青菜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zh-TW"/>
              <a:t>海鮮粥+燙青菜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8" name="Google Shape;408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如果還有時間可補充：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讓學生回想自己的早餐組合，屬於不健康還是健康的早餐組合呢？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2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4" name="Google Shape;414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教導學生早餐選擇外食時，如何將原本的食物替換成更健康的選擇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參考資料：</a:t>
            </a:r>
            <a:r>
              <a:rPr lang="zh-TW" u="sng">
                <a:solidFill>
                  <a:schemeClr val="hlink"/>
                </a:solidFill>
                <a:hlinkClick r:id="rId2"/>
              </a:rPr>
              <a:t>https://www.nutri.jtf.org.tw/Article/Info/4122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2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0" name="Google Shape;420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提醒三項重點：</a:t>
            </a:r>
            <a:endParaRPr/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zh-TW"/>
              <a:t>前一天晚餐吃完後，肚子會空腹10-12個小時，睡醒後吃早餐可以提供我們足夠能量、做好開始一天的準備</a:t>
            </a:r>
            <a:br>
              <a:rPr lang="zh-TW"/>
            </a:br>
            <a:r>
              <a:rPr lang="zh-TW"/>
              <a:t>如果沒有吃早餐身體會缺乏能量、感到疲累、無精打采，而且上午肚子餓會想吃零食、餅乾等高油糖鹽食物，所以一定要記得吃早餐！</a:t>
            </a:r>
            <a:endParaRPr/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zh-TW"/>
              <a:t>提醒三餐定時吃的重要性，並強調八點</a:t>
            </a:r>
            <a:r>
              <a:rPr lang="zh-TW"/>
              <a:t>上課</a:t>
            </a:r>
            <a:r>
              <a:rPr lang="zh-TW"/>
              <a:t>前吃完早餐最好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2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6" name="Google Shape;426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可以詢問孩子們都幾點上床睡覺呢？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綜合國民及學前教育署、美國國家睡眠基金會建議國小學童應睡足8~11小時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以第一節課程時間為早上8點為例，若起床時間為早上7點，則前一晚應於9~11點前上床睡覺。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2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1" name="Google Shape;271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2015年發表於《營養學雜誌The Journal of nutrition》的研究，讓29位學童分別吃不同的早餐內容，一種早餐的蛋白質比例較高(344大卡、蛋白 質21%約18克、醣類52%、脂肪27%)，另一種的蛋白質比例較低(327大卡、蛋白質4% 約3克、醣類67%、脂肪29%)；結果發現，相對於吃3克蛋白質的學童來說，吃18克蛋白質的學童其脂肪平均消耗會高出16%、醣類代謝在餐後第四小時會高出32%，而且飢 餓感降低14%、飽足感增加32%，午餐的攝食量也降低10%。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參考文章：董氏基金會食品營養特區-吃對早餐好享瘦！</a:t>
            </a:r>
            <a:r>
              <a:rPr lang="zh-TW" u="sng">
                <a:solidFill>
                  <a:schemeClr val="hlink"/>
                </a:solidFill>
                <a:hlinkClick r:id="rId2"/>
              </a:rPr>
              <a:t>https://www.nutri.jtf.org.tw/News/Info/3104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2" name="Google Shape;432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可以詢問孩子們都幾點上床睡覺呢？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綜合國民及學前教育署、美國國家睡眠基金會建議國小學童應睡足8~11小時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以第一節課程時間為早上8點為例，若起床時間為早上7點，則前一晚應於9~11點前上床睡覺。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3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8" name="Google Shape;438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AutoNum type="arabicPeriod"/>
            </a:pPr>
            <a:r>
              <a:rPr lang="zh-TW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幫助生長激素分泌，有助於生長  https://health99.hpa.gov.tw/article/18139</a:t>
            </a:r>
            <a:endParaRPr/>
          </a:p>
          <a:p>
            <a:pPr indent="-1524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AutoNum type="arabicPeriod"/>
            </a:pPr>
            <a:r>
              <a:rPr lang="zh-TW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深度睡眠中的孩子，他們的大腦會進行漫波活動 https://www.nutri.jtf.org.tw/Article/Info/3539</a:t>
            </a:r>
            <a:endParaRPr/>
          </a:p>
          <a:p>
            <a:pPr indent="-1524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AutoNum type="arabicPeriod"/>
            </a:pPr>
            <a:r>
              <a:rPr lang="zh-TW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研究發現，睡眠不足會因疲勞而減少身體活動，同時增加食物熱量的攝取，反而會提高肥胖的風險。反之，充足的睡眠則有助於體重控制</a:t>
            </a:r>
            <a:r>
              <a:rPr lang="zh-TW" sz="10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https://www.hsph.harvard.edu/nutritionsource/sleep/  、  https://www.nutri.jtf.org.tw/Article/Info/2788</a:t>
            </a:r>
            <a:r>
              <a:rPr lang="zh-TW"/>
              <a:t>充足睡眠對成長階段兒童可促進神經系統和腦部發育、安定情緒及放鬆全身肌肉，包含眼球肌肉的休息與組織修復等，故充足的睡眠是兒童近視防治的重要方法之一。 https://www.mohw.gov.tw/cp-3800-44097-1.html</a:t>
            </a:r>
            <a:endParaRPr/>
          </a:p>
          <a:p>
            <a:pPr indent="-1524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zh-TW"/>
              <a:t>睡眠時間建議：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zh-TW"/>
              <a:t>國民及學前教育署-85210  https://www.edu.tw/News_Content.aspx?n=9E7AC85F1954DDA8&amp;s=EE52C70FA60F2A1D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zh-TW"/>
              <a:t>美國國家睡眠基金會建議國小學童睡眠時間9~11小時https://www.hpa.gov.tw/Pages/Detail.aspx?nodeid=1405&amp;pid=9556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3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10dbcdf37fb_0_2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4" name="Google Shape;444;g10dbcdf37fb_0_2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AutoNum type="arabicPeriod"/>
            </a:pPr>
            <a:r>
              <a:rPr b="0" lang="zh-TW" sz="12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幫助生長激素分泌，有助於生長https://www.facebook.com/hpagov/posts/2575947339100689/</a:t>
            </a:r>
            <a:endParaRPr/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AutoNum type="arabicPeriod"/>
            </a:pPr>
            <a:r>
              <a:rPr b="0" lang="zh-TW" sz="12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深度睡眠中的孩子，他們的大腦會進行漫波活動https://www.nutri.jtf.org.tw/Article/Info/3539</a:t>
            </a:r>
            <a:endParaRPr/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AutoNum type="arabicPeriod"/>
            </a:pPr>
            <a:r>
              <a:rPr b="0" lang="zh-TW" sz="12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研究團隊肥胖者增加九十六分鐘的睡眠，整體睡眠時間接近八小時，對較甜、鹹的食物渴求及整體食慾都會明顯降低 https://www.nutri.jtf.org.tw/Article/Info/2788</a:t>
            </a:r>
            <a:endParaRPr/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b="0" i="0" 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充足睡眠對成長階段兒童可促進神經系統和腦部發育、安定情緒及放鬆全身肌肉，包含眼球肌肉的休息與組織修復等，故充足的睡眠是兒童近視防治的重要方法之一。https://www.mohw.gov.tw/cp-3800-44097-1.html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524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sz="12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1524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/>
          </a:p>
        </p:txBody>
      </p:sp>
      <p:sp>
        <p:nvSpPr>
          <p:cNvPr id="445" name="Google Shape;445;g10dbcdf37fb_0_25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0" name="Google Shape;450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可於其他課餘時間(如綜合課、午餐時間、下課時間)播放影片。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天天吃早餐短片（片長十分鐘）：</a:t>
            </a:r>
            <a:r>
              <a:rPr lang="zh-TW" u="sng">
                <a:solidFill>
                  <a:schemeClr val="hlink"/>
                </a:solidFill>
                <a:hlinkClick r:id="rId2"/>
              </a:rPr>
              <a:t>https://www.youtube.com/watch?v=r6DJ8oqmc9o&amp;feature=youtu.be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3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6" name="Google Shape;456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老師播放早餐操影片 ：https://www.youtube.com/watch?v=sXA1ruiqkEc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讓學生一起跟著跳，如果學校場地不方便跳操，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可以播放音樂讓學生看著歌詞跟著一起唱。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3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2" name="Google Shape;462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老師播放早餐操影片 ：</a:t>
            </a:r>
            <a:r>
              <a:rPr lang="zh-TW" u="sng">
                <a:solidFill>
                  <a:schemeClr val="hlink"/>
                </a:solidFill>
                <a:hlinkClick r:id="rId2"/>
              </a:rPr>
              <a:t>https://www.youtube.com/watch?v=sXA1ruiqkEc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讓學生一起跟著跳，如果學校場地不方便跳操，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可以播放音樂讓學生看著歌詞跟著一起唱。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3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8" name="Google Shape;468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有獎徵答時間，讓學生舉手搶答，如果學校自行宣導需要申請有獎徵答小禮物，可來信或來電向承辦人詢問。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3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0dbcdf37fb_0_4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4" name="Google Shape;474;g10dbcdf37fb_0_40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有獎徵答可以使用 數位工具-Kahoot 增加孩子的興趣，也可提供給各班自行使用此題庫做活動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使用說明：</a:t>
            </a:r>
            <a:r>
              <a:rPr lang="zh-TW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https://docs.google.com/presentation/d/1XnhAWgPzsX74YzR9WYQ-Zd-ouH1f9Dx0TaVuUHOI79Q/edit?usp=sharing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遊戲連結：</a:t>
            </a:r>
            <a:r>
              <a:rPr lang="zh-TW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https://create.kahoot.it/course/044730f4-2097-47f3-bf6d-a339f749b01e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zh-TW">
                <a:latin typeface="Arial"/>
                <a:ea typeface="Arial"/>
                <a:cs typeface="Arial"/>
                <a:sym typeface="Arial"/>
              </a:rPr>
              <a:t>遊戲答對率填報：</a:t>
            </a:r>
            <a:r>
              <a:rPr lang="zh-TW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https://forms.gle/5MDhm1mSkqpy5cya6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g10dbcdf37fb_0_40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4" name="Google Shape;484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3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0" name="Google Shape;490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3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7" name="Google Shape;27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資料來源： Kim et al., 2016, Dietary Habits Are Associated With School Performance in Adolescent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6" name="Google Shape;496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3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2" name="Google Shape;502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4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8" name="Google Shape;508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4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4" name="Google Shape;514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4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0" name="Google Shape;520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4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6" name="Google Shape;526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4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2" name="Google Shape;532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4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8" name="Google Shape;538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4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4" name="Google Shape;544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4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3" name="Google Shape;283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0dbc31eb3b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g10dbc31eb3b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4" name="Google Shape;29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請學生舉手回答</a:t>
            </a:r>
            <a:endParaRPr/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zh-TW"/>
              <a:t>今天有吃早餐的人請舉手(可訪問有吃早餐的學生幾點吃、早餐內容)</a:t>
            </a:r>
            <a:endParaRPr/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zh-TW"/>
              <a:t>每天都有吃 早餐的人請舉手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6" name="Google Shape;306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可詢問沒吃早餐的學生原因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60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幻灯片" type="title">
  <p:cSld name="TITLE">
    <p:bg>
      <p:bgPr>
        <a:solidFill>
          <a:srgbClr val="FBFFED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932757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-603156" y="-874682"/>
            <a:ext cx="2761140" cy="2474881"/>
          </a:xfrm>
          <a:prstGeom prst="ellipse">
            <a:avLst/>
          </a:prstGeom>
          <a:solidFill>
            <a:srgbClr val="8EB18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9803031" y="4808553"/>
            <a:ext cx="2761140" cy="2474881"/>
          </a:xfrm>
          <a:prstGeom prst="ellipse">
            <a:avLst/>
          </a:prstGeom>
          <a:solidFill>
            <a:srgbClr val="BBE8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790956" y="786384"/>
            <a:ext cx="10610088" cy="4949253"/>
          </a:xfrm>
          <a:prstGeom prst="roundRect">
            <a:avLst>
              <a:gd fmla="val 16667" name="adj"/>
            </a:avLst>
          </a:prstGeom>
          <a:solidFill>
            <a:srgbClr val="FBD95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"/>
          <p:cNvSpPr/>
          <p:nvPr/>
        </p:nvSpPr>
        <p:spPr>
          <a:xfrm rot="-1551303">
            <a:off x="10836633" y="153563"/>
            <a:ext cx="908532" cy="981924"/>
          </a:xfrm>
          <a:prstGeom prst="triangle">
            <a:avLst>
              <a:gd fmla="val 50000" name="adj"/>
            </a:avLst>
          </a:prstGeom>
          <a:solidFill>
            <a:srgbClr val="CF436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-603156" y="-849060"/>
            <a:ext cx="2761140" cy="2474881"/>
          </a:xfrm>
          <a:prstGeom prst="ellipse">
            <a:avLst/>
          </a:prstGeom>
          <a:solidFill>
            <a:srgbClr val="8EB18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9803031" y="4834175"/>
            <a:ext cx="2761140" cy="2474881"/>
          </a:xfrm>
          <a:prstGeom prst="ellipse">
            <a:avLst/>
          </a:prstGeom>
          <a:solidFill>
            <a:srgbClr val="BBE8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2"/>
          <p:cNvSpPr/>
          <p:nvPr/>
        </p:nvSpPr>
        <p:spPr>
          <a:xfrm rot="-1551303">
            <a:off x="10836633" y="179185"/>
            <a:ext cx="908532" cy="981924"/>
          </a:xfrm>
          <a:prstGeom prst="triangle">
            <a:avLst>
              <a:gd fmla="val 50000" name="adj"/>
            </a:avLst>
          </a:prstGeom>
          <a:solidFill>
            <a:srgbClr val="CF436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内容与标题" type="objTx">
  <p:cSld name="OBJECT_WITH_CAPTION_TEX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92" name="Google Shape;92;p1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3" name="Google Shape;93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图片与标题" type="picTx">
  <p:cSld name="PICTURE_WITH_CAPTION_TEX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1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00" name="Google Shape;100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竖排文字" type="vertTx">
  <p:cSld name="VERTICAL_TEX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" name="Google Shape;106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垂直排列标题与&#10;文本" type="vertTitleAndTx">
  <p:cSld name="VERTICAL_TITLE_AND_VERTICAL_TEXT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只有標題" type="titleOnly">
  <p:cSld name="TITLE_ONLY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제목 슬라이드">
  <p:cSld name="제목 슬라이드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8"/>
          <p:cNvSpPr/>
          <p:nvPr/>
        </p:nvSpPr>
        <p:spPr>
          <a:xfrm rot="10800000">
            <a:off x="0" y="-1"/>
            <a:ext cx="12192000" cy="6858000"/>
          </a:xfrm>
          <a:prstGeom prst="rtTriangle">
            <a:avLst/>
          </a:prstGeom>
          <a:solidFill>
            <a:srgbClr val="B9ED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18"/>
          <p:cNvSpPr/>
          <p:nvPr/>
        </p:nvSpPr>
        <p:spPr>
          <a:xfrm>
            <a:off x="0" y="0"/>
            <a:ext cx="12192000" cy="6858000"/>
          </a:xfrm>
          <a:prstGeom prst="rtTriangle">
            <a:avLst/>
          </a:prstGeom>
          <a:solidFill>
            <a:srgbClr val="FFE86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8"/>
          <p:cNvSpPr/>
          <p:nvPr/>
        </p:nvSpPr>
        <p:spPr>
          <a:xfrm>
            <a:off x="768000" y="621000"/>
            <a:ext cx="10656000" cy="5616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668934">
            <a:off x="11193044" y="118530"/>
            <a:ext cx="918797" cy="918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784908">
            <a:off x="-30400" y="5782006"/>
            <a:ext cx="1054933" cy="1054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1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19"/>
          <p:cNvSpPr txBox="1"/>
          <p:nvPr>
            <p:ph idx="12" type="sldNum"/>
          </p:nvPr>
        </p:nvSpPr>
        <p:spPr>
          <a:xfrm>
            <a:off x="9327576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2" name="Google Shape;142;p19"/>
          <p:cNvSpPr/>
          <p:nvPr/>
        </p:nvSpPr>
        <p:spPr>
          <a:xfrm>
            <a:off x="790956" y="-875062"/>
            <a:ext cx="10610100" cy="2023200"/>
          </a:xfrm>
          <a:prstGeom prst="roundRect">
            <a:avLst>
              <a:gd fmla="val 16667" name="adj"/>
            </a:avLst>
          </a:prstGeom>
          <a:solidFill>
            <a:srgbClr val="FBD95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Google Shape;143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2090" y="6311900"/>
            <a:ext cx="2027710" cy="5999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幻灯片" type="title">
  <p:cSld name="TITLE">
    <p:bg>
      <p:bgPr>
        <a:solidFill>
          <a:srgbClr val="FBFFED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0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20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7" name="Google Shape;147;p2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2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20"/>
          <p:cNvSpPr txBox="1"/>
          <p:nvPr>
            <p:ph idx="12" type="sldNum"/>
          </p:nvPr>
        </p:nvSpPr>
        <p:spPr>
          <a:xfrm>
            <a:off x="9327576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50" name="Google Shape;150;p20"/>
          <p:cNvSpPr/>
          <p:nvPr/>
        </p:nvSpPr>
        <p:spPr>
          <a:xfrm>
            <a:off x="-603156" y="-874682"/>
            <a:ext cx="2761200" cy="2475000"/>
          </a:xfrm>
          <a:prstGeom prst="ellipse">
            <a:avLst/>
          </a:prstGeom>
          <a:solidFill>
            <a:srgbClr val="8EB18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20"/>
          <p:cNvSpPr/>
          <p:nvPr/>
        </p:nvSpPr>
        <p:spPr>
          <a:xfrm>
            <a:off x="9803031" y="4808553"/>
            <a:ext cx="2761200" cy="2475000"/>
          </a:xfrm>
          <a:prstGeom prst="ellipse">
            <a:avLst/>
          </a:prstGeom>
          <a:solidFill>
            <a:srgbClr val="BBE8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20"/>
          <p:cNvSpPr/>
          <p:nvPr/>
        </p:nvSpPr>
        <p:spPr>
          <a:xfrm>
            <a:off x="790956" y="786384"/>
            <a:ext cx="10610100" cy="4949400"/>
          </a:xfrm>
          <a:prstGeom prst="roundRect">
            <a:avLst>
              <a:gd fmla="val 16667" name="adj"/>
            </a:avLst>
          </a:prstGeom>
          <a:solidFill>
            <a:srgbClr val="FBD95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20"/>
          <p:cNvSpPr/>
          <p:nvPr/>
        </p:nvSpPr>
        <p:spPr>
          <a:xfrm rot="-1551765">
            <a:off x="10836552" y="153535"/>
            <a:ext cx="908493" cy="981754"/>
          </a:xfrm>
          <a:prstGeom prst="triangle">
            <a:avLst>
              <a:gd fmla="val 50000" name="adj"/>
            </a:avLst>
          </a:prstGeom>
          <a:solidFill>
            <a:srgbClr val="CF436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20"/>
          <p:cNvSpPr/>
          <p:nvPr/>
        </p:nvSpPr>
        <p:spPr>
          <a:xfrm>
            <a:off x="-603156" y="-849060"/>
            <a:ext cx="2761200" cy="2475000"/>
          </a:xfrm>
          <a:prstGeom prst="ellipse">
            <a:avLst/>
          </a:prstGeom>
          <a:solidFill>
            <a:srgbClr val="8EB18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0"/>
          <p:cNvSpPr/>
          <p:nvPr/>
        </p:nvSpPr>
        <p:spPr>
          <a:xfrm>
            <a:off x="9803031" y="4834175"/>
            <a:ext cx="2761200" cy="2475000"/>
          </a:xfrm>
          <a:prstGeom prst="ellipse">
            <a:avLst/>
          </a:prstGeom>
          <a:solidFill>
            <a:srgbClr val="BBE8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20"/>
          <p:cNvSpPr/>
          <p:nvPr/>
        </p:nvSpPr>
        <p:spPr>
          <a:xfrm rot="-1551765">
            <a:off x="10836552" y="179157"/>
            <a:ext cx="908493" cy="981754"/>
          </a:xfrm>
          <a:prstGeom prst="triangle">
            <a:avLst>
              <a:gd fmla="val 50000" name="adj"/>
            </a:avLst>
          </a:prstGeom>
          <a:solidFill>
            <a:srgbClr val="CF436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仅标题" type="titleOnly">
  <p:cSld name="TITLE_ONLY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2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2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21"/>
          <p:cNvSpPr txBox="1"/>
          <p:nvPr>
            <p:ph idx="12" type="sldNum"/>
          </p:nvPr>
        </p:nvSpPr>
        <p:spPr>
          <a:xfrm>
            <a:off x="9327576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62" name="Google Shape;162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2090" y="6311900"/>
            <a:ext cx="2027710" cy="5999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空白">
  <p:cSld name="1_空白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22"/>
          <p:cNvSpPr/>
          <p:nvPr/>
        </p:nvSpPr>
        <p:spPr>
          <a:xfrm>
            <a:off x="10668828" y="5741797"/>
            <a:ext cx="2194800" cy="1888500"/>
          </a:xfrm>
          <a:prstGeom prst="ellipse">
            <a:avLst/>
          </a:prstGeom>
          <a:solidFill>
            <a:srgbClr val="8ECDF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2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22"/>
          <p:cNvSpPr txBox="1"/>
          <p:nvPr>
            <p:ph idx="12" type="sldNum"/>
          </p:nvPr>
        </p:nvSpPr>
        <p:spPr>
          <a:xfrm>
            <a:off x="9327576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68" name="Google Shape;168;p22"/>
          <p:cNvSpPr/>
          <p:nvPr/>
        </p:nvSpPr>
        <p:spPr>
          <a:xfrm>
            <a:off x="-220980" y="136524"/>
            <a:ext cx="1530000" cy="1419900"/>
          </a:xfrm>
          <a:prstGeom prst="ellipse">
            <a:avLst/>
          </a:prstGeom>
          <a:solidFill>
            <a:srgbClr val="63E78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22"/>
          <p:cNvSpPr/>
          <p:nvPr/>
        </p:nvSpPr>
        <p:spPr>
          <a:xfrm rot="-2037774">
            <a:off x="11242154" y="321969"/>
            <a:ext cx="908609" cy="981832"/>
          </a:xfrm>
          <a:prstGeom prst="triangle">
            <a:avLst>
              <a:gd fmla="val 50000" name="adj"/>
            </a:avLst>
          </a:prstGeom>
          <a:solidFill>
            <a:srgbClr val="CF436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2090" y="6311900"/>
            <a:ext cx="2027710" cy="5999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"/>
          <p:cNvSpPr/>
          <p:nvPr/>
        </p:nvSpPr>
        <p:spPr>
          <a:xfrm>
            <a:off x="10668828" y="5741797"/>
            <a:ext cx="2194875" cy="1888474"/>
          </a:xfrm>
          <a:prstGeom prst="ellipse">
            <a:avLst/>
          </a:prstGeom>
          <a:solidFill>
            <a:srgbClr val="8ECDF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"/>
          <p:cNvSpPr txBox="1"/>
          <p:nvPr>
            <p:ph idx="12" type="sldNum"/>
          </p:nvPr>
        </p:nvSpPr>
        <p:spPr>
          <a:xfrm>
            <a:off x="932757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-220980" y="136524"/>
            <a:ext cx="1529922" cy="1420004"/>
          </a:xfrm>
          <a:prstGeom prst="ellipse">
            <a:avLst/>
          </a:prstGeom>
          <a:solidFill>
            <a:srgbClr val="63E78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790956" y="-875062"/>
            <a:ext cx="10610088" cy="2023173"/>
          </a:xfrm>
          <a:prstGeom prst="roundRect">
            <a:avLst>
              <a:gd fmla="val 16667" name="adj"/>
            </a:avLst>
          </a:prstGeom>
          <a:solidFill>
            <a:srgbClr val="FBD95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3"/>
          <p:cNvSpPr/>
          <p:nvPr/>
        </p:nvSpPr>
        <p:spPr>
          <a:xfrm rot="-2038272">
            <a:off x="11242112" y="321954"/>
            <a:ext cx="908532" cy="981924"/>
          </a:xfrm>
          <a:prstGeom prst="triangle">
            <a:avLst>
              <a:gd fmla="val 50000" name="adj"/>
            </a:avLst>
          </a:prstGeom>
          <a:solidFill>
            <a:srgbClr val="CF436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" name="Google Shape;36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2090" y="6311900"/>
            <a:ext cx="2027710" cy="5999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제목 및 내용">
  <p:cSld name="제목 및 내용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oogle Shape;172;p23"/>
          <p:cNvGrpSpPr/>
          <p:nvPr/>
        </p:nvGrpSpPr>
        <p:grpSpPr>
          <a:xfrm>
            <a:off x="0" y="-1"/>
            <a:ext cx="12191695" cy="6857830"/>
            <a:chOff x="0" y="-1"/>
            <a:chExt cx="9144000" cy="5143501"/>
          </a:xfrm>
        </p:grpSpPr>
        <p:sp>
          <p:nvSpPr>
            <p:cNvPr id="173" name="Google Shape;173;p23"/>
            <p:cNvSpPr/>
            <p:nvPr/>
          </p:nvSpPr>
          <p:spPr>
            <a:xfrm rot="10800000">
              <a:off x="0" y="-1"/>
              <a:ext cx="9144000" cy="5143500"/>
            </a:xfrm>
            <a:prstGeom prst="rtTriangle">
              <a:avLst/>
            </a:prstGeom>
            <a:solidFill>
              <a:srgbClr val="B9EDF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23"/>
            <p:cNvSpPr/>
            <p:nvPr/>
          </p:nvSpPr>
          <p:spPr>
            <a:xfrm>
              <a:off x="0" y="0"/>
              <a:ext cx="9144000" cy="5143500"/>
            </a:xfrm>
            <a:prstGeom prst="rtTriangle">
              <a:avLst/>
            </a:prstGeom>
            <a:solidFill>
              <a:srgbClr val="FFE86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23"/>
            <p:cNvSpPr/>
            <p:nvPr/>
          </p:nvSpPr>
          <p:spPr>
            <a:xfrm>
              <a:off x="107504" y="159482"/>
              <a:ext cx="8928900" cy="48246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6" name="Google Shape;176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316145"/>
            <a:ext cx="1926503" cy="65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自訂版面配置">
  <p:cSld name="自訂版面配置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4"/>
          <p:cNvSpPr txBox="1"/>
          <p:nvPr>
            <p:ph idx="12" type="sldNum"/>
          </p:nvPr>
        </p:nvSpPr>
        <p:spPr>
          <a:xfrm>
            <a:off x="9327576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79" name="Google Shape;179;p24"/>
          <p:cNvSpPr/>
          <p:nvPr/>
        </p:nvSpPr>
        <p:spPr>
          <a:xfrm>
            <a:off x="10668828" y="5741797"/>
            <a:ext cx="2194800" cy="1888500"/>
          </a:xfrm>
          <a:prstGeom prst="ellipse">
            <a:avLst/>
          </a:prstGeom>
          <a:solidFill>
            <a:srgbClr val="8ECDF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4"/>
          <p:cNvSpPr/>
          <p:nvPr/>
        </p:nvSpPr>
        <p:spPr>
          <a:xfrm>
            <a:off x="-220980" y="136524"/>
            <a:ext cx="1530000" cy="1419900"/>
          </a:xfrm>
          <a:prstGeom prst="ellipse">
            <a:avLst/>
          </a:prstGeom>
          <a:solidFill>
            <a:srgbClr val="63E78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24"/>
          <p:cNvSpPr/>
          <p:nvPr/>
        </p:nvSpPr>
        <p:spPr>
          <a:xfrm rot="-2037774">
            <a:off x="11242154" y="321969"/>
            <a:ext cx="908609" cy="981832"/>
          </a:xfrm>
          <a:prstGeom prst="triangle">
            <a:avLst>
              <a:gd fmla="val 50000" name="adj"/>
            </a:avLst>
          </a:prstGeom>
          <a:solidFill>
            <a:srgbClr val="CF436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24"/>
          <p:cNvSpPr/>
          <p:nvPr/>
        </p:nvSpPr>
        <p:spPr>
          <a:xfrm>
            <a:off x="671398" y="164638"/>
            <a:ext cx="10849200" cy="6528600"/>
          </a:xfrm>
          <a:prstGeom prst="roundRect">
            <a:avLst>
              <a:gd fmla="val 16667" name="adj"/>
            </a:avLst>
          </a:prstGeom>
          <a:solidFill>
            <a:srgbClr val="E1EFD8"/>
          </a:solidFill>
          <a:ln>
            <a:noFill/>
          </a:ln>
        </p:spPr>
        <p:txBody>
          <a:bodyPr anchorCtr="0" anchor="t" bIns="60950" lIns="121900" spcFirstLastPara="1" rIns="121900" wrap="square" tIns="609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alibri"/>
              <a:buNone/>
            </a:pPr>
            <a:r>
              <a:t/>
            </a:r>
            <a:endParaRPr b="0" i="0" sz="7200" u="none" cap="none" strike="noStrike">
              <a:solidFill>
                <a:srgbClr val="E9311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3" name="Google Shape;183;p24"/>
          <p:cNvPicPr preferRelativeResize="0"/>
          <p:nvPr/>
        </p:nvPicPr>
        <p:blipFill rotWithShape="1">
          <a:blip r:embed="rId2">
            <a:alphaModFix/>
          </a:blip>
          <a:srcRect b="10402" l="6555" r="3028" t="18199"/>
          <a:stretch/>
        </p:blipFill>
        <p:spPr>
          <a:xfrm>
            <a:off x="9665196" y="4084320"/>
            <a:ext cx="3562776" cy="263335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4" name="Google Shape;184;p24"/>
          <p:cNvPicPr preferRelativeResize="0"/>
          <p:nvPr/>
        </p:nvPicPr>
        <p:blipFill rotWithShape="1">
          <a:blip r:embed="rId3">
            <a:alphaModFix/>
          </a:blip>
          <a:srcRect b="12299" l="36213" r="34649" t="28599"/>
          <a:stretch/>
        </p:blipFill>
        <p:spPr>
          <a:xfrm flipH="1" rot="-269888">
            <a:off x="179845" y="5118662"/>
            <a:ext cx="1356862" cy="1548188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5" name="Google Shape;185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2981" y="6417705"/>
            <a:ext cx="2027710" cy="5999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" type="obj">
  <p:cSld name="OBJECT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2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9" name="Google Shape;189;p2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2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p25"/>
          <p:cNvSpPr txBox="1"/>
          <p:nvPr>
            <p:ph idx="12" type="sldNum"/>
          </p:nvPr>
        </p:nvSpPr>
        <p:spPr>
          <a:xfrm>
            <a:off x="9327576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92" name="Google Shape;192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2090" y="6311900"/>
            <a:ext cx="2027710" cy="5999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节标题" type="secHead">
  <p:cSld name="SECTION_HEADER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6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26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96" name="Google Shape;196;p2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2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26"/>
          <p:cNvSpPr txBox="1"/>
          <p:nvPr>
            <p:ph idx="12" type="sldNum"/>
          </p:nvPr>
        </p:nvSpPr>
        <p:spPr>
          <a:xfrm>
            <a:off x="9327576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两栏内容" type="twoObj">
  <p:cSld name="TWO_OBJECTS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27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2" name="Google Shape;202;p27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3" name="Google Shape;203;p2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2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27"/>
          <p:cNvSpPr txBox="1"/>
          <p:nvPr>
            <p:ph idx="12" type="sldNum"/>
          </p:nvPr>
        </p:nvSpPr>
        <p:spPr>
          <a:xfrm>
            <a:off x="9327576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较" type="twoTxTwoObj">
  <p:cSld name="TWO_OBJECTS_WITH_TEXT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8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p28"/>
          <p:cNvSpPr txBox="1"/>
          <p:nvPr>
            <p:ph idx="1" type="body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09" name="Google Shape;209;p28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0" name="Google Shape;210;p28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11" name="Google Shape;211;p28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2" name="Google Shape;212;p2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2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28"/>
          <p:cNvSpPr txBox="1"/>
          <p:nvPr>
            <p:ph idx="12" type="sldNum"/>
          </p:nvPr>
        </p:nvSpPr>
        <p:spPr>
          <a:xfrm>
            <a:off x="9327576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内容与标题" type="objTx">
  <p:cSld name="OBJECT_WITH_CAPTION_TEXT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29"/>
          <p:cNvSpPr txBox="1"/>
          <p:nvPr>
            <p:ph idx="1" type="body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18" name="Google Shape;218;p29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19" name="Google Shape;219;p2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2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2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图片与标题" type="picTx">
  <p:cSld name="PICTURE_WITH_CAPTION_TEXT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0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30"/>
          <p:cNvSpPr/>
          <p:nvPr>
            <p:ph idx="2" type="pic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225" name="Google Shape;225;p30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26" name="Google Shape;226;p3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3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p3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竖排文字" type="vertTx">
  <p:cSld name="VERTICAL_TEXT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31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2" name="Google Shape;232;p3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3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4" name="Google Shape;234;p3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垂直排列标题与&#10;文本" type="vertTitleAndTx">
  <p:cSld name="VERTICAL_TITLE_AND_VERTICAL_TEXT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2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32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8" name="Google Shape;238;p3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p3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0" name="Google Shape;240;p3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" type="obj">
  <p:cSld name="OBJEC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"/>
          <p:cNvSpPr txBox="1"/>
          <p:nvPr>
            <p:ph idx="12" type="sldNum"/>
          </p:nvPr>
        </p:nvSpPr>
        <p:spPr>
          <a:xfrm>
            <a:off x="932757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43" name="Google Shape;43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2090" y="6311900"/>
            <a:ext cx="2027710" cy="5999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只有標題" type="titleOnly">
  <p:cSld name="TITLE_ONLY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49" name="Google Shape;249;p34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50" name="Google Shape;250;p34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51" name="Google Shape;251;p34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제목 및 내용">
  <p:cSld name="제목 및 내용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35"/>
          <p:cNvGrpSpPr/>
          <p:nvPr/>
        </p:nvGrpSpPr>
        <p:grpSpPr>
          <a:xfrm>
            <a:off x="0" y="-1"/>
            <a:ext cx="12191695" cy="6857830"/>
            <a:chOff x="0" y="-1"/>
            <a:chExt cx="9144000" cy="5143501"/>
          </a:xfrm>
        </p:grpSpPr>
        <p:sp>
          <p:nvSpPr>
            <p:cNvPr id="254" name="Google Shape;254;p35"/>
            <p:cNvSpPr/>
            <p:nvPr/>
          </p:nvSpPr>
          <p:spPr>
            <a:xfrm rot="10800000">
              <a:off x="0" y="-1"/>
              <a:ext cx="9144000" cy="5143500"/>
            </a:xfrm>
            <a:prstGeom prst="rtTriangle">
              <a:avLst/>
            </a:prstGeom>
            <a:solidFill>
              <a:srgbClr val="B9EDF8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35"/>
            <p:cNvSpPr/>
            <p:nvPr/>
          </p:nvSpPr>
          <p:spPr>
            <a:xfrm>
              <a:off x="0" y="0"/>
              <a:ext cx="9144000" cy="5143500"/>
            </a:xfrm>
            <a:prstGeom prst="rtTriangle">
              <a:avLst/>
            </a:prstGeom>
            <a:solidFill>
              <a:srgbClr val="FFE869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35"/>
            <p:cNvSpPr/>
            <p:nvPr/>
          </p:nvSpPr>
          <p:spPr>
            <a:xfrm>
              <a:off x="107504" y="159482"/>
              <a:ext cx="8928900" cy="48246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57" name="Google Shape;257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316144"/>
            <a:ext cx="1926502" cy="65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节标题" type="secHead">
  <p:cSld name="SECTION_HEAD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7" name="Google Shape;47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5"/>
          <p:cNvSpPr txBox="1"/>
          <p:nvPr>
            <p:ph idx="12" type="sldNum"/>
          </p:nvPr>
        </p:nvSpPr>
        <p:spPr>
          <a:xfrm>
            <a:off x="932757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两栏内容" type="twoObj">
  <p:cSld name="TWO_OBJECTS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"/>
          <p:cNvSpPr txBox="1"/>
          <p:nvPr>
            <p:ph idx="12" type="sldNum"/>
          </p:nvPr>
        </p:nvSpPr>
        <p:spPr>
          <a:xfrm>
            <a:off x="932757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较" type="twoTxTwoObj">
  <p:cSld name="TWO_OBJECTS_WITH_TEX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0" name="Google Shape;60;p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2" name="Google Shape;62;p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" name="Google Shape;63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7"/>
          <p:cNvSpPr txBox="1"/>
          <p:nvPr>
            <p:ph idx="12" type="sldNum"/>
          </p:nvPr>
        </p:nvSpPr>
        <p:spPr>
          <a:xfrm>
            <a:off x="932757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仅标题" type="titleOnly">
  <p:cSld name="TITLE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8"/>
          <p:cNvSpPr txBox="1"/>
          <p:nvPr>
            <p:ph idx="12" type="sldNum"/>
          </p:nvPr>
        </p:nvSpPr>
        <p:spPr>
          <a:xfrm>
            <a:off x="932757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71" name="Google Shape;71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2090" y="6311900"/>
            <a:ext cx="2027710" cy="5999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空白">
  <p:cSld name="1_空白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9"/>
          <p:cNvSpPr/>
          <p:nvPr/>
        </p:nvSpPr>
        <p:spPr>
          <a:xfrm>
            <a:off x="10668828" y="5741797"/>
            <a:ext cx="2194875" cy="1888474"/>
          </a:xfrm>
          <a:prstGeom prst="ellipse">
            <a:avLst/>
          </a:prstGeom>
          <a:solidFill>
            <a:srgbClr val="8ECDF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9"/>
          <p:cNvSpPr txBox="1"/>
          <p:nvPr>
            <p:ph idx="12" type="sldNum"/>
          </p:nvPr>
        </p:nvSpPr>
        <p:spPr>
          <a:xfrm>
            <a:off x="932757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7" name="Google Shape;77;p9"/>
          <p:cNvSpPr/>
          <p:nvPr/>
        </p:nvSpPr>
        <p:spPr>
          <a:xfrm>
            <a:off x="-220980" y="136524"/>
            <a:ext cx="1529922" cy="1420004"/>
          </a:xfrm>
          <a:prstGeom prst="ellipse">
            <a:avLst/>
          </a:prstGeom>
          <a:solidFill>
            <a:srgbClr val="63E78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9"/>
          <p:cNvSpPr/>
          <p:nvPr/>
        </p:nvSpPr>
        <p:spPr>
          <a:xfrm rot="-2038272">
            <a:off x="11242112" y="321954"/>
            <a:ext cx="908532" cy="981924"/>
          </a:xfrm>
          <a:prstGeom prst="triangle">
            <a:avLst>
              <a:gd fmla="val 50000" name="adj"/>
            </a:avLst>
          </a:prstGeom>
          <a:solidFill>
            <a:srgbClr val="CF436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" name="Google Shape;79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2090" y="6311900"/>
            <a:ext cx="2027710" cy="5999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自訂版面配置">
  <p:cSld name="自訂版面配置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0"/>
          <p:cNvSpPr txBox="1"/>
          <p:nvPr>
            <p:ph idx="12" type="sldNum"/>
          </p:nvPr>
        </p:nvSpPr>
        <p:spPr>
          <a:xfrm>
            <a:off x="932757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2" name="Google Shape;82;p10"/>
          <p:cNvSpPr/>
          <p:nvPr/>
        </p:nvSpPr>
        <p:spPr>
          <a:xfrm>
            <a:off x="10668828" y="5741797"/>
            <a:ext cx="2194875" cy="1888474"/>
          </a:xfrm>
          <a:prstGeom prst="ellipse">
            <a:avLst/>
          </a:prstGeom>
          <a:solidFill>
            <a:srgbClr val="8ECDF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10"/>
          <p:cNvSpPr/>
          <p:nvPr/>
        </p:nvSpPr>
        <p:spPr>
          <a:xfrm>
            <a:off x="-220980" y="136524"/>
            <a:ext cx="1529922" cy="1420004"/>
          </a:xfrm>
          <a:prstGeom prst="ellipse">
            <a:avLst/>
          </a:prstGeom>
          <a:solidFill>
            <a:srgbClr val="63E78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10"/>
          <p:cNvSpPr/>
          <p:nvPr/>
        </p:nvSpPr>
        <p:spPr>
          <a:xfrm rot="-2038272">
            <a:off x="11242112" y="321954"/>
            <a:ext cx="908532" cy="981924"/>
          </a:xfrm>
          <a:prstGeom prst="triangle">
            <a:avLst>
              <a:gd fmla="val 50000" name="adj"/>
            </a:avLst>
          </a:prstGeom>
          <a:solidFill>
            <a:srgbClr val="CF436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0"/>
          <p:cNvSpPr/>
          <p:nvPr/>
        </p:nvSpPr>
        <p:spPr>
          <a:xfrm>
            <a:off x="671398" y="164638"/>
            <a:ext cx="10849205" cy="6528725"/>
          </a:xfrm>
          <a:prstGeom prst="roundRect">
            <a:avLst>
              <a:gd fmla="val 16667" name="adj"/>
            </a:avLst>
          </a:prstGeom>
          <a:solidFill>
            <a:srgbClr val="E1EFD8"/>
          </a:solidFill>
          <a:ln>
            <a:noFill/>
          </a:ln>
        </p:spPr>
        <p:txBody>
          <a:bodyPr anchorCtr="0" anchor="t" bIns="60950" lIns="121900" spcFirstLastPara="1" rIns="121900" wrap="square" tIns="609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alibri"/>
              <a:buNone/>
            </a:pPr>
            <a:r>
              <a:t/>
            </a:r>
            <a:endParaRPr b="0" i="0" sz="7200" u="none" cap="none" strike="noStrike">
              <a:solidFill>
                <a:srgbClr val="E9311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" name="Google Shape;86;p10"/>
          <p:cNvPicPr preferRelativeResize="0"/>
          <p:nvPr/>
        </p:nvPicPr>
        <p:blipFill rotWithShape="1">
          <a:blip r:embed="rId2">
            <a:alphaModFix/>
          </a:blip>
          <a:srcRect b="10401" l="6552" r="3031" t="18199"/>
          <a:stretch/>
        </p:blipFill>
        <p:spPr>
          <a:xfrm>
            <a:off x="9665196" y="4084320"/>
            <a:ext cx="3562775" cy="263335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87" name="Google Shape;87;p10"/>
          <p:cNvPicPr preferRelativeResize="0"/>
          <p:nvPr/>
        </p:nvPicPr>
        <p:blipFill rotWithShape="1">
          <a:blip r:embed="rId3">
            <a:alphaModFix/>
          </a:blip>
          <a:srcRect b="12296" l="36213" r="34650" t="28601"/>
          <a:stretch/>
        </p:blipFill>
        <p:spPr>
          <a:xfrm flipH="1" rot="-269891">
            <a:off x="179845" y="5118663"/>
            <a:ext cx="1356862" cy="1548188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88" name="Google Shape;88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2981" y="6417705"/>
            <a:ext cx="2027710" cy="5999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theme" Target="../theme/theme3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28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Relationship Id="rId3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FED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932757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7" name="Google Shape;117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" name="Google Shape;119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" name="Google Shape;120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FED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8" name="Google Shape;128;p17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" name="Google Shape;129;p1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" name="Google Shape;130;p1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Google Shape;131;p17"/>
          <p:cNvSpPr txBox="1"/>
          <p:nvPr>
            <p:ph idx="12" type="sldNum"/>
          </p:nvPr>
        </p:nvSpPr>
        <p:spPr>
          <a:xfrm>
            <a:off x="9327576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9pPr>
          </a:lstStyle>
          <a:p/>
        </p:txBody>
      </p:sp>
      <p:sp>
        <p:nvSpPr>
          <p:cNvPr id="243" name="Google Shape;243;p3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4" name="Google Shape;244;p33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5" name="Google Shape;245;p33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6" name="Google Shape;246;p33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7" r:id="rId1"/>
    <p:sldLayoutId id="2147483678" r:id="rId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0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4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6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1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7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9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8.png"/><Relationship Id="rId4" Type="http://schemas.openxmlformats.org/officeDocument/2006/relationships/hyperlink" Target="https://docs.google.com/presentation/u/2/d/1XnhAWgPzsX74YzR9WYQ-Zd-ouH1f9Dx0TaVuUHOI79Q/edit" TargetMode="External"/><Relationship Id="rId5" Type="http://schemas.openxmlformats.org/officeDocument/2006/relationships/hyperlink" Target="https://create.kahoot.it/course/044730f4-2097-47f3-bf6d-a339f749b01e" TargetMode="External"/><Relationship Id="rId6" Type="http://schemas.openxmlformats.org/officeDocument/2006/relationships/hyperlink" Target="https://forms.gle/5MDhm1mSkqpy5cya6" TargetMode="Externa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5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5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3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0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8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7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2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1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6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8505" y="917938"/>
            <a:ext cx="11394412" cy="5840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noFill/>
      </p:bgPr>
    </p:bg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495600" cy="70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8006" y="0"/>
            <a:ext cx="11415990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72"/>
          <p:cNvSpPr txBox="1"/>
          <p:nvPr/>
        </p:nvSpPr>
        <p:spPr>
          <a:xfrm>
            <a:off x="2067200" y="139433"/>
            <a:ext cx="80577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60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Kahoot！ 互動式遊戲</a:t>
            </a:r>
            <a:endParaRPr b="1" i="0" sz="6000" u="none" cap="none" strike="noStrik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78" name="Google Shape;478;p72"/>
          <p:cNvPicPr preferRelativeResize="0"/>
          <p:nvPr/>
        </p:nvPicPr>
        <p:blipFill rotWithShape="1">
          <a:blip r:embed="rId3">
            <a:alphaModFix/>
          </a:blip>
          <a:srcRect b="6239" l="2208" r="42025" t="11232"/>
          <a:stretch/>
        </p:blipFill>
        <p:spPr>
          <a:xfrm>
            <a:off x="1052965" y="1179017"/>
            <a:ext cx="6044602" cy="5031766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72">
            <a:hlinkClick r:id="rId4"/>
          </p:cNvPr>
          <p:cNvSpPr/>
          <p:nvPr/>
        </p:nvSpPr>
        <p:spPr>
          <a:xfrm>
            <a:off x="7590800" y="1309033"/>
            <a:ext cx="2970900" cy="1200000"/>
          </a:xfrm>
          <a:prstGeom prst="roundRect">
            <a:avLst>
              <a:gd fmla="val 30834" name="adj"/>
            </a:avLst>
          </a:prstGeom>
          <a:solidFill>
            <a:srgbClr val="FDDA91">
              <a:alpha val="62750"/>
            </a:srgbClr>
          </a:solidFill>
          <a:ln>
            <a:noFill/>
          </a:ln>
          <a:effectLst>
            <a:outerShdw blurRad="57150" rotWithShape="0" algn="bl" dir="8700000" dist="66675">
              <a:srgbClr val="000000">
                <a:alpha val="47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500" u="none" cap="none" strike="noStrike">
                <a:solidFill>
                  <a:srgbClr val="A5A5A5"/>
                </a:solidFill>
                <a:latin typeface="Oswald"/>
                <a:ea typeface="Oswald"/>
                <a:cs typeface="Oswald"/>
                <a:sym typeface="Oswald"/>
              </a:rPr>
              <a:t>使用說明</a:t>
            </a:r>
            <a:endParaRPr b="0" i="0" sz="2500" u="none" cap="none" strike="noStrike">
              <a:solidFill>
                <a:srgbClr val="A5A5A5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80" name="Google Shape;480;p72">
            <a:hlinkClick r:id="rId5"/>
          </p:cNvPr>
          <p:cNvSpPr/>
          <p:nvPr/>
        </p:nvSpPr>
        <p:spPr>
          <a:xfrm>
            <a:off x="7561700" y="2991251"/>
            <a:ext cx="3029100" cy="1200000"/>
          </a:xfrm>
          <a:prstGeom prst="roundRect">
            <a:avLst>
              <a:gd fmla="val 30834" name="adj"/>
            </a:avLst>
          </a:prstGeom>
          <a:solidFill>
            <a:srgbClr val="0B5394"/>
          </a:solidFill>
          <a:ln>
            <a:noFill/>
          </a:ln>
          <a:effectLst>
            <a:outerShdw blurRad="57150" rotWithShape="0" algn="bl" dir="8700000" dist="66675">
              <a:srgbClr val="000000">
                <a:alpha val="47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00">
                <a:solidFill>
                  <a:srgbClr val="F9D9D3"/>
                </a:solidFill>
                <a:latin typeface="Oswald"/>
                <a:ea typeface="Oswald"/>
                <a:cs typeface="Oswald"/>
                <a:sym typeface="Oswald"/>
              </a:rPr>
              <a:t>天天吃早餐</a:t>
            </a:r>
            <a:endParaRPr b="0" i="0" sz="2500" u="none" cap="none" strike="noStrike">
              <a:solidFill>
                <a:srgbClr val="F9D9D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500" u="none" cap="none" strike="noStrike">
                <a:solidFill>
                  <a:srgbClr val="F9D9D3"/>
                </a:solidFill>
                <a:latin typeface="Oswald"/>
                <a:ea typeface="Oswald"/>
                <a:cs typeface="Oswald"/>
                <a:sym typeface="Oswald"/>
              </a:rPr>
              <a:t>遊戲連結</a:t>
            </a:r>
            <a:endParaRPr b="0" i="0" sz="2500" u="none" cap="none" strike="noStrike">
              <a:solidFill>
                <a:srgbClr val="F9D9D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81" name="Google Shape;481;p72">
            <a:hlinkClick r:id="rId6"/>
          </p:cNvPr>
          <p:cNvSpPr/>
          <p:nvPr/>
        </p:nvSpPr>
        <p:spPr>
          <a:xfrm>
            <a:off x="7561700" y="4673467"/>
            <a:ext cx="3029100" cy="1200000"/>
          </a:xfrm>
          <a:prstGeom prst="roundRect">
            <a:avLst>
              <a:gd fmla="val 30834" name="adj"/>
            </a:avLst>
          </a:prstGeom>
          <a:solidFill>
            <a:srgbClr val="6AA84F"/>
          </a:solidFill>
          <a:ln>
            <a:noFill/>
          </a:ln>
          <a:effectLst>
            <a:outerShdw blurRad="57150" rotWithShape="0" algn="bl" dir="8700000" dist="66675">
              <a:srgbClr val="000000">
                <a:alpha val="47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500" u="none" cap="none" strike="noStrike">
                <a:solidFill>
                  <a:srgbClr val="FFE599"/>
                </a:solidFill>
                <a:latin typeface="Oswald"/>
                <a:ea typeface="Oswald"/>
                <a:cs typeface="Oswald"/>
                <a:sym typeface="Oswald"/>
              </a:rPr>
              <a:t>遊戲答對率填報</a:t>
            </a:r>
            <a:endParaRPr b="0" i="0" sz="2500" u="none" cap="none" strike="noStrike">
              <a:solidFill>
                <a:srgbClr val="FFE59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Google Shape;505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Google Shape;511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Google Shape;517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Google Shape;535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Google Shape;541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Google Shape;547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5881" y="139626"/>
            <a:ext cx="10992039" cy="6718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