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63" r:id="rId5"/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2" d="100"/>
          <a:sy n="62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565DE-1661-4505-8EDD-8980B795857D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6517-46D8-413C-90E5-F5E564F4A8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Page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Pag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Pag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Page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Page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Page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P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Pag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1"/>
            <a:ext cx="9041316" cy="666935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Pag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Pag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Pag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如螢幕大小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</cp:revision>
  <dcterms:created xsi:type="dcterms:W3CDTF">2015-05-01T01:04:48Z</dcterms:created>
  <dcterms:modified xsi:type="dcterms:W3CDTF">2015-05-01T01:21:23Z</dcterms:modified>
</cp:coreProperties>
</file>