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1903-C143-4B42-ACD2-1D78FD6FF76F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8A1C-B588-407E-8840-9A099FA55A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0012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1903-C143-4B42-ACD2-1D78FD6FF76F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8A1C-B588-407E-8840-9A099FA55A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5268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1903-C143-4B42-ACD2-1D78FD6FF76F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8A1C-B588-407E-8840-9A099FA55A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583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1903-C143-4B42-ACD2-1D78FD6FF76F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8A1C-B588-407E-8840-9A099FA55A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9027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1903-C143-4B42-ACD2-1D78FD6FF76F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8A1C-B588-407E-8840-9A099FA55A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800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1903-C143-4B42-ACD2-1D78FD6FF76F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8A1C-B588-407E-8840-9A099FA55A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6521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1903-C143-4B42-ACD2-1D78FD6FF76F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8A1C-B588-407E-8840-9A099FA55A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5108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1903-C143-4B42-ACD2-1D78FD6FF76F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8A1C-B588-407E-8840-9A099FA55A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34822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1903-C143-4B42-ACD2-1D78FD6FF76F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8A1C-B588-407E-8840-9A099FA55A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6803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1903-C143-4B42-ACD2-1D78FD6FF76F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8A1C-B588-407E-8840-9A099FA55A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4186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31903-C143-4B42-ACD2-1D78FD6FF76F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8A1C-B588-407E-8840-9A099FA55A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1900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31903-C143-4B42-ACD2-1D78FD6FF76F}" type="datetimeFigureOut">
              <a:rPr lang="zh-TW" altLang="en-US" smtClean="0"/>
              <a:t>2020/5/5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08A1C-B588-407E-8840-9A099FA55A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9655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2XQoYnlz-4" TargetMode="External"/><Relationship Id="rId2" Type="http://schemas.openxmlformats.org/officeDocument/2006/relationships/hyperlink" Target="https://www.youtube.com/watch?v=JkG3KajR4Xs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e9CSsL5nMk" TargetMode="External"/><Relationship Id="rId2" Type="http://schemas.openxmlformats.org/officeDocument/2006/relationships/hyperlink" Target="https://www.youtube.com/watch?v=U3V7kb_RlpY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GJXCDOZl2tA" TargetMode="External"/><Relationship Id="rId2" Type="http://schemas.openxmlformats.org/officeDocument/2006/relationships/hyperlink" Target="https://www.youtube.com/watch?v=eK2946_I_mQ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b03O1_rPtLs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-bpenxmEotA" TargetMode="External"/><Relationship Id="rId2" Type="http://schemas.openxmlformats.org/officeDocument/2006/relationships/hyperlink" Target="https://www.youtube.com/watch?v=d2KsKj-xzpk&amp;t=59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隆田國小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火災</a:t>
            </a:r>
            <a:r>
              <a:rPr lang="zh-TW" altLang="en-US" dirty="0"/>
              <a:t>逃生宣導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109.05.05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233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用電安全注意！ 火災超過三成與電有關</a:t>
            </a:r>
          </a:p>
          <a:p>
            <a:r>
              <a:rPr lang="en-US" altLang="zh-TW" dirty="0" smtClean="0">
                <a:hlinkClick r:id="rId2"/>
              </a:rPr>
              <a:t>https://</a:t>
            </a:r>
            <a:r>
              <a:rPr lang="en-US" altLang="zh-TW" dirty="0" err="1" smtClean="0">
                <a:hlinkClick r:id="rId2"/>
              </a:rPr>
              <a:t>www.youtube.com</a:t>
            </a:r>
            <a:r>
              <a:rPr lang="en-US" altLang="zh-TW" dirty="0" smtClean="0">
                <a:hlinkClick r:id="rId2"/>
              </a:rPr>
              <a:t>/</a:t>
            </a:r>
            <a:r>
              <a:rPr lang="en-US" altLang="zh-TW" dirty="0" err="1" smtClean="0">
                <a:hlinkClick r:id="rId2"/>
              </a:rPr>
              <a:t>watch?v</a:t>
            </a:r>
            <a:r>
              <a:rPr lang="en-US" altLang="zh-TW" dirty="0" smtClean="0">
                <a:hlinkClick r:id="rId2"/>
              </a:rPr>
              <a:t>=</a:t>
            </a:r>
            <a:r>
              <a:rPr lang="en-US" altLang="zh-TW" dirty="0" err="1" smtClean="0">
                <a:hlinkClick r:id="rId2"/>
              </a:rPr>
              <a:t>JkG3KajR4Xs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小心</a:t>
            </a:r>
            <a:r>
              <a:rPr lang="zh-TW" altLang="en-US" dirty="0"/>
              <a:t>灰塵！插頭藏汙納垢 恐「積汙導電」</a:t>
            </a:r>
            <a:r>
              <a:rPr lang="zh-TW" altLang="en-US" dirty="0" smtClean="0"/>
              <a:t>引火</a:t>
            </a:r>
            <a:r>
              <a:rPr lang="en-US" altLang="zh-TW" dirty="0" smtClean="0">
                <a:hlinkClick r:id="rId3"/>
              </a:rPr>
              <a:t>https://</a:t>
            </a:r>
            <a:r>
              <a:rPr lang="en-US" altLang="zh-TW" dirty="0" err="1" smtClean="0">
                <a:hlinkClick r:id="rId3"/>
              </a:rPr>
              <a:t>www.youtube.com</a:t>
            </a:r>
            <a:r>
              <a:rPr lang="en-US" altLang="zh-TW" dirty="0" smtClean="0">
                <a:hlinkClick r:id="rId3"/>
              </a:rPr>
              <a:t>/</a:t>
            </a:r>
            <a:r>
              <a:rPr lang="en-US" altLang="zh-TW" dirty="0" err="1" smtClean="0">
                <a:hlinkClick r:id="rId3"/>
              </a:rPr>
              <a:t>watch?v</a:t>
            </a:r>
            <a:r>
              <a:rPr lang="en-US" altLang="zh-TW" dirty="0" smtClean="0">
                <a:hlinkClick r:id="rId3"/>
              </a:rPr>
              <a:t>=</a:t>
            </a:r>
            <a:r>
              <a:rPr lang="en-US" altLang="zh-TW" dirty="0" err="1" smtClean="0">
                <a:hlinkClick r:id="rId3"/>
              </a:rPr>
              <a:t>b2XQoYnlz</a:t>
            </a:r>
            <a:r>
              <a:rPr lang="en-US" altLang="zh-TW" dirty="0" smtClean="0">
                <a:hlinkClick r:id="rId3"/>
              </a:rPr>
              <a:t>-4</a:t>
            </a:r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67528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zh-TW" altLang="en-US" dirty="0"/>
          </a:p>
          <a:p>
            <a:r>
              <a:rPr lang="zh-TW" altLang="en-US" dirty="0" smtClean="0"/>
              <a:t>延長線</a:t>
            </a:r>
            <a:r>
              <a:rPr lang="zh-TW" altLang="en-US" dirty="0"/>
              <a:t>「手機插頭」竟爆炸　專家：用</a:t>
            </a:r>
            <a:r>
              <a:rPr lang="en-US" altLang="zh-TW" dirty="0"/>
              <a:t>1</a:t>
            </a:r>
            <a:r>
              <a:rPr lang="zh-TW" altLang="en-US" dirty="0"/>
              <a:t>年就</a:t>
            </a:r>
            <a:r>
              <a:rPr lang="zh-TW" altLang="en-US" dirty="0" smtClean="0"/>
              <a:t>換</a:t>
            </a:r>
            <a:r>
              <a:rPr lang="en-US" altLang="zh-TW" dirty="0" smtClean="0">
                <a:hlinkClick r:id="rId2"/>
              </a:rPr>
              <a:t>https://</a:t>
            </a:r>
            <a:r>
              <a:rPr lang="en-US" altLang="zh-TW" dirty="0" err="1" smtClean="0">
                <a:hlinkClick r:id="rId2"/>
              </a:rPr>
              <a:t>www.youtube.com</a:t>
            </a:r>
            <a:r>
              <a:rPr lang="en-US" altLang="zh-TW" dirty="0" smtClean="0">
                <a:hlinkClick r:id="rId2"/>
              </a:rPr>
              <a:t>/</a:t>
            </a:r>
            <a:r>
              <a:rPr lang="en-US" altLang="zh-TW" dirty="0" err="1" smtClean="0">
                <a:hlinkClick r:id="rId2"/>
              </a:rPr>
              <a:t>watch?v</a:t>
            </a:r>
            <a:r>
              <a:rPr lang="en-US" altLang="zh-TW" dirty="0" smtClean="0">
                <a:hlinkClick r:id="rId2"/>
              </a:rPr>
              <a:t>=</a:t>
            </a:r>
            <a:r>
              <a:rPr lang="en-US" altLang="zh-TW" dirty="0" err="1" smtClean="0">
                <a:hlinkClick r:id="rId2"/>
              </a:rPr>
              <a:t>U3V7kb_RlpY</a:t>
            </a:r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 smtClean="0"/>
              <a:t>萬</a:t>
            </a:r>
            <a:r>
              <a:rPr lang="zh-TW" altLang="en-US" dirty="0"/>
              <a:t>用轉接頭潛藏危機「吹風機」頭號</a:t>
            </a:r>
            <a:r>
              <a:rPr lang="zh-TW" altLang="en-US" dirty="0" smtClean="0"/>
              <a:t>禁忌</a:t>
            </a:r>
            <a:r>
              <a:rPr lang="en-US" altLang="zh-TW" dirty="0" smtClean="0">
                <a:hlinkClick r:id="rId3"/>
              </a:rPr>
              <a:t>https://</a:t>
            </a:r>
            <a:r>
              <a:rPr lang="en-US" altLang="zh-TW" dirty="0" err="1" smtClean="0">
                <a:hlinkClick r:id="rId3"/>
              </a:rPr>
              <a:t>www.youtube.com</a:t>
            </a:r>
            <a:r>
              <a:rPr lang="en-US" altLang="zh-TW" dirty="0" smtClean="0">
                <a:hlinkClick r:id="rId3"/>
              </a:rPr>
              <a:t>/</a:t>
            </a:r>
            <a:r>
              <a:rPr lang="en-US" altLang="zh-TW" dirty="0" err="1" smtClean="0">
                <a:hlinkClick r:id="rId3"/>
              </a:rPr>
              <a:t>watch?v</a:t>
            </a:r>
            <a:r>
              <a:rPr lang="en-US" altLang="zh-TW" dirty="0" smtClean="0">
                <a:hlinkClick r:id="rId3"/>
              </a:rPr>
              <a:t>=</a:t>
            </a:r>
            <a:r>
              <a:rPr lang="en-US" altLang="zh-TW" dirty="0" err="1" smtClean="0">
                <a:hlinkClick r:id="rId3"/>
              </a:rPr>
              <a:t>Ae9CSsL5nMk</a:t>
            </a:r>
            <a:endParaRPr lang="zh-TW" altLang="en-US" dirty="0"/>
          </a:p>
          <a:p>
            <a:endParaRPr lang="zh-TW" altLang="en-US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8307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火災逃生三分鐘</a:t>
            </a:r>
            <a:r>
              <a:rPr lang="en-US" altLang="zh-TW" dirty="0" smtClean="0">
                <a:hlinkClick r:id="rId2"/>
              </a:rPr>
              <a:t>https://</a:t>
            </a:r>
            <a:r>
              <a:rPr lang="en-US" altLang="zh-TW" dirty="0" err="1" smtClean="0">
                <a:hlinkClick r:id="rId2"/>
              </a:rPr>
              <a:t>www.youtube.com</a:t>
            </a:r>
            <a:r>
              <a:rPr lang="en-US" altLang="zh-TW" dirty="0" smtClean="0">
                <a:hlinkClick r:id="rId2"/>
              </a:rPr>
              <a:t>/</a:t>
            </a:r>
            <a:r>
              <a:rPr lang="en-US" altLang="zh-TW" dirty="0" err="1" smtClean="0">
                <a:hlinkClick r:id="rId2"/>
              </a:rPr>
              <a:t>watch?v</a:t>
            </a:r>
            <a:r>
              <a:rPr lang="en-US" altLang="zh-TW" dirty="0" smtClean="0">
                <a:hlinkClick r:id="rId2"/>
              </a:rPr>
              <a:t>=</a:t>
            </a:r>
            <a:r>
              <a:rPr lang="en-US" altLang="zh-TW" dirty="0" err="1" smtClean="0">
                <a:hlinkClick r:id="rId2"/>
              </a:rPr>
              <a:t>eK2946_I_mQ</a:t>
            </a:r>
            <a:endParaRPr lang="en-US" altLang="zh-TW" dirty="0" smtClean="0"/>
          </a:p>
          <a:p>
            <a:r>
              <a:rPr lang="zh-TW" altLang="en-US" dirty="0"/>
              <a:t>火場中</a:t>
            </a:r>
            <a:r>
              <a:rPr lang="en-US" altLang="zh-TW" dirty="0"/>
              <a:t>9</a:t>
            </a:r>
            <a:r>
              <a:rPr lang="zh-TW" altLang="en-US" dirty="0" smtClean="0"/>
              <a:t>個重要逃生提示</a:t>
            </a:r>
            <a:r>
              <a:rPr lang="en-US" altLang="zh-TW" dirty="0" smtClean="0">
                <a:hlinkClick r:id="rId3"/>
              </a:rPr>
              <a:t>https://</a:t>
            </a:r>
            <a:r>
              <a:rPr lang="en-US" altLang="zh-TW" dirty="0" err="1" smtClean="0">
                <a:hlinkClick r:id="rId3"/>
              </a:rPr>
              <a:t>www.youtube.com</a:t>
            </a:r>
            <a:r>
              <a:rPr lang="en-US" altLang="zh-TW" dirty="0" smtClean="0">
                <a:hlinkClick r:id="rId3"/>
              </a:rPr>
              <a:t>/</a:t>
            </a:r>
            <a:r>
              <a:rPr lang="en-US" altLang="zh-TW" dirty="0" err="1" smtClean="0">
                <a:hlinkClick r:id="rId3"/>
              </a:rPr>
              <a:t>watch?v</a:t>
            </a:r>
            <a:r>
              <a:rPr lang="en-US" altLang="zh-TW" dirty="0" smtClean="0">
                <a:hlinkClick r:id="rId3"/>
              </a:rPr>
              <a:t>=</a:t>
            </a:r>
            <a:r>
              <a:rPr lang="en-US" altLang="zh-TW" dirty="0" err="1" smtClean="0">
                <a:hlinkClick r:id="rId3"/>
              </a:rPr>
              <a:t>GJXCDOZl2tA</a:t>
            </a:r>
            <a:endParaRPr lang="en-US" altLang="zh-TW" dirty="0" smtClean="0"/>
          </a:p>
          <a:p>
            <a:r>
              <a:rPr lang="zh-TW" altLang="en-US" dirty="0"/>
              <a:t>油鍋起火</a:t>
            </a:r>
            <a:r>
              <a:rPr lang="en-US" altLang="zh-TW" dirty="0"/>
              <a:t>,</a:t>
            </a:r>
            <a:r>
              <a:rPr lang="zh-TW" altLang="en-US" dirty="0"/>
              <a:t>如何</a:t>
            </a:r>
            <a:r>
              <a:rPr lang="zh-TW" altLang="en-US" dirty="0" smtClean="0"/>
              <a:t>滅火</a:t>
            </a:r>
            <a:endParaRPr lang="en-US" altLang="zh-TW" dirty="0" smtClean="0"/>
          </a:p>
          <a:p>
            <a:r>
              <a:rPr lang="en-US" altLang="zh-TW" dirty="0" smtClean="0">
                <a:hlinkClick r:id="rId4"/>
              </a:rPr>
              <a:t>https://</a:t>
            </a:r>
            <a:r>
              <a:rPr lang="en-US" altLang="zh-TW" dirty="0" err="1" smtClean="0">
                <a:hlinkClick r:id="rId4"/>
              </a:rPr>
              <a:t>www.youtube.com</a:t>
            </a:r>
            <a:r>
              <a:rPr lang="en-US" altLang="zh-TW" dirty="0" smtClean="0">
                <a:hlinkClick r:id="rId4"/>
              </a:rPr>
              <a:t>/</a:t>
            </a:r>
            <a:r>
              <a:rPr lang="en-US" altLang="zh-TW" dirty="0" err="1" smtClean="0">
                <a:hlinkClick r:id="rId4"/>
              </a:rPr>
              <a:t>watch?v</a:t>
            </a:r>
            <a:r>
              <a:rPr lang="en-US" altLang="zh-TW" dirty="0" smtClean="0">
                <a:hlinkClick r:id="rId4"/>
              </a:rPr>
              <a:t>=</a:t>
            </a:r>
            <a:r>
              <a:rPr lang="en-US" altLang="zh-TW" dirty="0" err="1" smtClean="0">
                <a:hlinkClick r:id="rId4"/>
              </a:rPr>
              <a:t>b03O1_rPtLs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4395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破除火場三大迷思</a:t>
            </a:r>
            <a:r>
              <a:rPr lang="en-US" altLang="zh-TW" dirty="0" smtClean="0">
                <a:hlinkClick r:id="rId2"/>
              </a:rPr>
              <a:t>https://</a:t>
            </a:r>
            <a:r>
              <a:rPr lang="en-US" altLang="zh-TW" dirty="0" err="1" smtClean="0">
                <a:hlinkClick r:id="rId2"/>
              </a:rPr>
              <a:t>www.youtube.com</a:t>
            </a:r>
            <a:r>
              <a:rPr lang="en-US" altLang="zh-TW" dirty="0" smtClean="0">
                <a:hlinkClick r:id="rId2"/>
              </a:rPr>
              <a:t>/</a:t>
            </a:r>
            <a:r>
              <a:rPr lang="en-US" altLang="zh-TW" dirty="0" err="1" smtClean="0">
                <a:hlinkClick r:id="rId2"/>
              </a:rPr>
              <a:t>watch?v</a:t>
            </a:r>
            <a:r>
              <a:rPr lang="en-US" altLang="zh-TW" dirty="0" smtClean="0">
                <a:hlinkClick r:id="rId2"/>
              </a:rPr>
              <a:t>=</a:t>
            </a:r>
            <a:r>
              <a:rPr lang="en-US" altLang="zh-TW" dirty="0" err="1" smtClean="0">
                <a:hlinkClick r:id="rId2"/>
              </a:rPr>
              <a:t>d2KsKj-xzpk&amp;t</a:t>
            </a:r>
            <a:r>
              <a:rPr lang="en-US" altLang="zh-TW" dirty="0" smtClean="0">
                <a:hlinkClick r:id="rId2"/>
              </a:rPr>
              <a:t>=</a:t>
            </a:r>
            <a:r>
              <a:rPr lang="en-US" altLang="zh-TW" dirty="0" err="1" smtClean="0">
                <a:hlinkClick r:id="rId2"/>
              </a:rPr>
              <a:t>59s</a:t>
            </a:r>
            <a:endParaRPr lang="en-US" altLang="zh-TW" dirty="0" smtClean="0"/>
          </a:p>
          <a:p>
            <a:r>
              <a:rPr lang="zh-TW" altLang="en-US" dirty="0"/>
              <a:t>火場逃生有撇</a:t>
            </a:r>
            <a:r>
              <a:rPr lang="zh-TW" altLang="en-US" dirty="0" smtClean="0"/>
              <a:t>步</a:t>
            </a:r>
            <a:r>
              <a:rPr lang="en-US" altLang="zh-TW" dirty="0" smtClean="0"/>
              <a:t>(</a:t>
            </a:r>
            <a:r>
              <a:rPr lang="zh-TW" altLang="en-US" dirty="0" smtClean="0"/>
              <a:t>高雄市消防隊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>
                <a:hlinkClick r:id="rId3"/>
              </a:rPr>
              <a:t>https://</a:t>
            </a:r>
            <a:r>
              <a:rPr lang="en-US" altLang="zh-TW" dirty="0" err="1" smtClean="0">
                <a:hlinkClick r:id="rId3"/>
              </a:rPr>
              <a:t>www.youtube.com</a:t>
            </a:r>
            <a:r>
              <a:rPr lang="en-US" altLang="zh-TW" dirty="0" smtClean="0">
                <a:hlinkClick r:id="rId3"/>
              </a:rPr>
              <a:t>/</a:t>
            </a:r>
            <a:r>
              <a:rPr lang="en-US" altLang="zh-TW" dirty="0" err="1" smtClean="0">
                <a:hlinkClick r:id="rId3"/>
              </a:rPr>
              <a:t>watch?v</a:t>
            </a:r>
            <a:r>
              <a:rPr lang="en-US" altLang="zh-TW" dirty="0" smtClean="0">
                <a:hlinkClick r:id="rId3"/>
              </a:rPr>
              <a:t>=-</a:t>
            </a:r>
            <a:r>
              <a:rPr lang="en-US" altLang="zh-TW" dirty="0" err="1" smtClean="0">
                <a:hlinkClick r:id="rId3"/>
              </a:rPr>
              <a:t>bpenxmEotA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7055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90</Words>
  <Application>Microsoft Office PowerPoint</Application>
  <PresentationFormat>如螢幕大小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隆田國小 火災逃生宣導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隆田國小 火災逃生宣導</dc:title>
  <dc:creator>User</dc:creator>
  <cp:lastModifiedBy>User</cp:lastModifiedBy>
  <cp:revision>1</cp:revision>
  <dcterms:created xsi:type="dcterms:W3CDTF">2020-05-05T02:22:13Z</dcterms:created>
  <dcterms:modified xsi:type="dcterms:W3CDTF">2020-05-05T02:30:17Z</dcterms:modified>
</cp:coreProperties>
</file>