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4" r:id="rId3"/>
    <p:sldMasterId id="2147483666" r:id="rId4"/>
    <p:sldMasterId id="2147483668" r:id="rId5"/>
    <p:sldMasterId id="2147483670" r:id="rId6"/>
    <p:sldMasterId id="2147483672" r:id="rId7"/>
  </p:sldMasterIdLst>
  <p:sldIdLst>
    <p:sldId id="268" r:id="rId8"/>
    <p:sldId id="271" r:id="rId9"/>
    <p:sldId id="272" r:id="rId10"/>
    <p:sldId id="273" r:id="rId11"/>
    <p:sldId id="274" r:id="rId12"/>
    <p:sldId id="269" r:id="rId13"/>
    <p:sldId id="270" r:id="rId14"/>
    <p:sldId id="265" r:id="rId15"/>
    <p:sldId id="257" r:id="rId16"/>
    <p:sldId id="258" r:id="rId17"/>
    <p:sldId id="267" r:id="rId18"/>
    <p:sldId id="263" r:id="rId19"/>
    <p:sldId id="264" r:id="rId20"/>
    <p:sldId id="261" r:id="rId21"/>
    <p:sldId id="266"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1F2401-4646-00E7-CD22-044C7BBE109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F5FBF80-9F98-6A7B-E3D8-FA752B115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C31B6BE-3CCD-12B6-78CF-6C648B7DDCC9}"/>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5" name="頁尾版面配置區 4">
            <a:extLst>
              <a:ext uri="{FF2B5EF4-FFF2-40B4-BE49-F238E27FC236}">
                <a16:creationId xmlns:a16="http://schemas.microsoft.com/office/drawing/2014/main" id="{01CA2B01-4F84-A512-B8ED-0AD4AAC3479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7714835-6F24-5899-2F9D-1E132DE5C7D4}"/>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226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B9FCC3-C3B4-EB43-DE3C-B9E1F0562BB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C11CC1F-885E-F005-B47B-126F5196583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CAE42C-B1E4-B3D4-F05E-D0D0A05C0CA1}"/>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5" name="頁尾版面配置區 4">
            <a:extLst>
              <a:ext uri="{FF2B5EF4-FFF2-40B4-BE49-F238E27FC236}">
                <a16:creationId xmlns:a16="http://schemas.microsoft.com/office/drawing/2014/main" id="{47B694B7-C2FD-7375-4EED-DF45560F19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575376-1A81-AFD2-BC26-B789D1E7E30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07060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5058361-01CF-F93B-BC93-7C212730D6C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BE2A14B-C26B-AA78-4760-76EC50DF96C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9FEAA2-51D7-504E-151B-91D565A44F3E}"/>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5" name="頁尾版面配置區 4">
            <a:extLst>
              <a:ext uri="{FF2B5EF4-FFF2-40B4-BE49-F238E27FC236}">
                <a16:creationId xmlns:a16="http://schemas.microsoft.com/office/drawing/2014/main" id="{2873CE50-4011-6E83-7DF9-88BBC964218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61BF66-FE43-EC46-861E-5D503CC07CA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686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33BC8-0225-872D-4574-70C3B4A239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11BF8D0-1A8C-379B-7717-B5BCEFE6691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7D54F3-D344-53BF-BD71-D6CC7D6099F5}"/>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5" name="頁尾版面配置區 4">
            <a:extLst>
              <a:ext uri="{FF2B5EF4-FFF2-40B4-BE49-F238E27FC236}">
                <a16:creationId xmlns:a16="http://schemas.microsoft.com/office/drawing/2014/main" id="{6A1058C1-9C00-94BC-D797-EC965B9093B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48FFDA-C0A7-6FF2-AFD8-E7505FF915A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944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9CC8B2-E057-1E32-FB39-DFC7ECF7840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3FB8294-1611-05C7-2EEC-86925CA94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E9F30CF-CF06-891D-7A48-118579F844BD}"/>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5" name="頁尾版面配置區 4">
            <a:extLst>
              <a:ext uri="{FF2B5EF4-FFF2-40B4-BE49-F238E27FC236}">
                <a16:creationId xmlns:a16="http://schemas.microsoft.com/office/drawing/2014/main" id="{CEF030B1-9566-58F6-E57C-CC966FBA3FB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2551DA-D29F-FEF3-9FCD-FAA299A1BE9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73360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FF0E0-04ED-DEC8-7FCE-909E9CC473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F5B003A-AA59-ACCA-1DD3-F4B4272CB13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B80CCED-6FBD-C423-25F7-41752DAC377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350C03D-5691-C4D6-94B3-3D1ACA1052FF}"/>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6" name="頁尾版面配置區 5">
            <a:extLst>
              <a:ext uri="{FF2B5EF4-FFF2-40B4-BE49-F238E27FC236}">
                <a16:creationId xmlns:a16="http://schemas.microsoft.com/office/drawing/2014/main" id="{5A1A5918-060E-1BAA-F240-0708899D4D2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43EAC1-FD43-3496-0B27-35E7468183F2}"/>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29479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B81AA6-027E-5957-61B6-FF48D812E2C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9E292EF-AC1B-1AA5-246A-7458BDA0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BEEA0C0-53F1-C70F-B041-64CFB6BDDE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F0F9E28-9461-62B4-3D1C-9C4F4481D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F8C7355-54DC-9C86-FB01-E243640DA89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00EA55-D8CC-0436-C21A-77106C673B3D}"/>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8" name="頁尾版面配置區 7">
            <a:extLst>
              <a:ext uri="{FF2B5EF4-FFF2-40B4-BE49-F238E27FC236}">
                <a16:creationId xmlns:a16="http://schemas.microsoft.com/office/drawing/2014/main" id="{D0D75E0A-3BB8-78A2-3CE1-9CBCC6ADF4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CDFFC5B-CB1D-2368-873F-2002F7F490F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85955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6A4D79-9805-4FA6-72EE-726EBC12535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A85FE71-3F3B-9CAE-8453-3650C1C17638}"/>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4" name="頁尾版面配置區 3">
            <a:extLst>
              <a:ext uri="{FF2B5EF4-FFF2-40B4-BE49-F238E27FC236}">
                <a16:creationId xmlns:a16="http://schemas.microsoft.com/office/drawing/2014/main" id="{6448BE4D-FF92-F41D-7900-3F16E7CA768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8C628A4-6464-7042-92A9-56632D9C37C1}"/>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0448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9DEA120-D848-74C4-E489-D6C7766D2263}"/>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3" name="頁尾版面配置區 2">
            <a:extLst>
              <a:ext uri="{FF2B5EF4-FFF2-40B4-BE49-F238E27FC236}">
                <a16:creationId xmlns:a16="http://schemas.microsoft.com/office/drawing/2014/main" id="{F3835E76-5EB5-24F8-E239-80E5B764867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279D129-7C50-2D90-E05E-CEB3827C5009}"/>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56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1C97F7-D4A2-676F-7559-D3DFF532EC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2BE17A6-2FB4-73B3-29B2-278BDD2C3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243A94-E65F-2A84-F0AE-84605666D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E1D8C9E-AEDC-FCA0-DA11-BFCA7F05AD14}"/>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6" name="頁尾版面配置區 5">
            <a:extLst>
              <a:ext uri="{FF2B5EF4-FFF2-40B4-BE49-F238E27FC236}">
                <a16:creationId xmlns:a16="http://schemas.microsoft.com/office/drawing/2014/main" id="{3CFEAB36-9042-01FA-74BF-DCD7F84B4D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32B6BA-4260-E923-18B4-2F455B9BA0BA}"/>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8151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33B95D-2AE8-4B16-249E-5B51DDE9DE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530F44F-3E18-3DE8-4CC3-107F69625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8BD1F31-9096-240E-1652-D88756E79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0E4ED7B-D4DD-AB5B-5496-AB0E5560DA60}"/>
              </a:ext>
            </a:extLst>
          </p:cNvPr>
          <p:cNvSpPr>
            <a:spLocks noGrp="1"/>
          </p:cNvSpPr>
          <p:nvPr>
            <p:ph type="dt" sz="half" idx="10"/>
          </p:nvPr>
        </p:nvSpPr>
        <p:spPr/>
        <p:txBody>
          <a:bodyPr/>
          <a:lstStyle/>
          <a:p>
            <a:fld id="{83B49B47-4011-4190-BB4C-3A0C17739436}" type="datetimeFigureOut">
              <a:rPr lang="zh-TW" altLang="en-US" smtClean="0"/>
              <a:t>2024/5/15</a:t>
            </a:fld>
            <a:endParaRPr lang="zh-TW" altLang="en-US"/>
          </a:p>
        </p:txBody>
      </p:sp>
      <p:sp>
        <p:nvSpPr>
          <p:cNvPr id="6" name="頁尾版面配置區 5">
            <a:extLst>
              <a:ext uri="{FF2B5EF4-FFF2-40B4-BE49-F238E27FC236}">
                <a16:creationId xmlns:a16="http://schemas.microsoft.com/office/drawing/2014/main" id="{6AEFA7E8-561B-ABAA-1050-B9717040B0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5861478-212F-B55C-2967-067E9215B45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281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039ED45-03A3-CA2C-405F-D28DFA55D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FB4D7F7-7605-91AA-29E9-B619DA39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33B572-9BF0-EE84-3E69-909701BE1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9B47-4011-4190-BB4C-3A0C17739436}" type="datetimeFigureOut">
              <a:rPr lang="zh-TW" altLang="en-US" smtClean="0"/>
              <a:t>2024/5/15</a:t>
            </a:fld>
            <a:endParaRPr lang="zh-TW" altLang="en-US"/>
          </a:p>
        </p:txBody>
      </p:sp>
      <p:sp>
        <p:nvSpPr>
          <p:cNvPr id="5" name="頁尾版面配置區 4">
            <a:extLst>
              <a:ext uri="{FF2B5EF4-FFF2-40B4-BE49-F238E27FC236}">
                <a16:creationId xmlns:a16="http://schemas.microsoft.com/office/drawing/2014/main" id="{9699B9D0-BB46-4B30-EDFC-784B1BA17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5CAB644-5CA6-3720-18A2-2D71CDBF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174144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433;&#29255;&#23436;&#25972;&#29256;.mp4"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1</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行動電話, 螢幕擷取畫面, 行動裝置 的圖片&#10;&#10;自動產生的描述">
            <a:extLst>
              <a:ext uri="{FF2B5EF4-FFF2-40B4-BE49-F238E27FC236}">
                <a16:creationId xmlns:a16="http://schemas.microsoft.com/office/drawing/2014/main" id="{BEC2C165-B2D2-D0EA-E38C-4763C8E9AF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8" r="4300" b="17609"/>
          <a:stretch/>
        </p:blipFill>
        <p:spPr>
          <a:xfrm>
            <a:off x="262138" y="420623"/>
            <a:ext cx="11667723" cy="6016753"/>
          </a:xfrm>
          <a:prstGeom prst="rect">
            <a:avLst/>
          </a:prstGeom>
        </p:spPr>
      </p:pic>
    </p:spTree>
    <p:extLst>
      <p:ext uri="{BB962C8B-B14F-4D97-AF65-F5344CB8AC3E}">
        <p14:creationId xmlns:p14="http://schemas.microsoft.com/office/powerpoint/2010/main" val="21878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投影片編號版面配置區 5">
            <a:extLst>
              <a:ext uri="{FF2B5EF4-FFF2-40B4-BE49-F238E27FC236}">
                <a16:creationId xmlns:a16="http://schemas.microsoft.com/office/drawing/2014/main" id="{85A40E48-A1FA-79DC-490A-AA7AE2810A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D7DAFA-D48B-4447-B663-FD8AE4A0A832}" type="slidenum">
              <a:rPr lang="en-US" altLang="zh-TW" sz="1400" smtClean="0"/>
              <a:pPr>
                <a:spcBef>
                  <a:spcPct val="0"/>
                </a:spcBef>
                <a:buFontTx/>
                <a:buNone/>
              </a:pPr>
              <a:t>11</a:t>
            </a:fld>
            <a:endParaRPr lang="en-US" altLang="zh-TW" sz="1400"/>
          </a:p>
        </p:txBody>
      </p:sp>
      <p:pic>
        <p:nvPicPr>
          <p:cNvPr id="29699" name="圖片 2" descr="一張含有 文字 的圖片&#10;&#10;自動產生的描述">
            <a:extLst>
              <a:ext uri="{FF2B5EF4-FFF2-40B4-BE49-F238E27FC236}">
                <a16:creationId xmlns:a16="http://schemas.microsoft.com/office/drawing/2014/main" id="{C110D671-0119-A798-2CDD-3B8C99C4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1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4" descr="一張含有 文字, 名片 的圖片&#10;&#10;自動產生的描述">
            <a:extLst>
              <a:ext uri="{FF2B5EF4-FFF2-40B4-BE49-F238E27FC236}">
                <a16:creationId xmlns:a16="http://schemas.microsoft.com/office/drawing/2014/main" id="{7659BD62-0C6D-7599-535D-8F47E7DE2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38"/>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85334"/>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投影片編號版面配置區 5">
            <a:extLst>
              <a:ext uri="{FF2B5EF4-FFF2-40B4-BE49-F238E27FC236}">
                <a16:creationId xmlns:a16="http://schemas.microsoft.com/office/drawing/2014/main" id="{AB044054-E356-B863-6F1D-0086EFEAD7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854391F-7740-4992-BF02-D96D82FF8B59}" type="slidenum">
              <a:rPr lang="en-US" altLang="zh-TW" sz="1400" smtClean="0"/>
              <a:pPr>
                <a:spcBef>
                  <a:spcPct val="0"/>
                </a:spcBef>
                <a:buFontTx/>
                <a:buNone/>
              </a:pPr>
              <a:t>12</a:t>
            </a:fld>
            <a:endParaRPr lang="en-US" altLang="zh-TW" sz="1400"/>
          </a:p>
        </p:txBody>
      </p:sp>
      <p:pic>
        <p:nvPicPr>
          <p:cNvPr id="3" name="圖片 2">
            <a:extLst>
              <a:ext uri="{FF2B5EF4-FFF2-40B4-BE49-F238E27FC236}">
                <a16:creationId xmlns:a16="http://schemas.microsoft.com/office/drawing/2014/main" id="{B3CE474B-B268-191B-F4CE-DC939FA36EE5}"/>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2401053184"/>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a:extLst>
              <a:ext uri="{FF2B5EF4-FFF2-40B4-BE49-F238E27FC236}">
                <a16:creationId xmlns:a16="http://schemas.microsoft.com/office/drawing/2014/main" id="{EA05DF42-91E4-D1F8-8117-69D56F2AB2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75B7CE-03B4-4DF4-966F-E3496E872670}" type="slidenum">
              <a:rPr lang="en-US" altLang="zh-TW" sz="1400" smtClean="0"/>
              <a:pPr>
                <a:spcBef>
                  <a:spcPct val="0"/>
                </a:spcBef>
                <a:buFontTx/>
                <a:buNone/>
              </a:pPr>
              <a:t>13</a:t>
            </a:fld>
            <a:endParaRPr lang="en-US" altLang="zh-TW" sz="1400"/>
          </a:p>
        </p:txBody>
      </p:sp>
      <p:pic>
        <p:nvPicPr>
          <p:cNvPr id="4" name="圖片 3">
            <a:extLst>
              <a:ext uri="{FF2B5EF4-FFF2-40B4-BE49-F238E27FC236}">
                <a16:creationId xmlns:a16="http://schemas.microsoft.com/office/drawing/2014/main" id="{A5A3B85E-F82E-1487-1E8C-BA774A034EF3}"/>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1516708416"/>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投影片編號版面配置區 5">
            <a:extLst>
              <a:ext uri="{FF2B5EF4-FFF2-40B4-BE49-F238E27FC236}">
                <a16:creationId xmlns:a16="http://schemas.microsoft.com/office/drawing/2014/main" id="{297482D5-A14A-66C6-B4B1-BA4A6FFA2C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EB1D6B0-AC18-448B-9141-72B461F5D2CF}" type="slidenum">
              <a:rPr lang="en-US" altLang="zh-TW" sz="1400" smtClean="0"/>
              <a:pPr>
                <a:spcBef>
                  <a:spcPct val="0"/>
                </a:spcBef>
                <a:buFontTx/>
                <a:buNone/>
              </a:pPr>
              <a:t>14</a:t>
            </a:fld>
            <a:endParaRPr lang="en-US" altLang="zh-TW" sz="1400"/>
          </a:p>
        </p:txBody>
      </p:sp>
      <p:sp>
        <p:nvSpPr>
          <p:cNvPr id="4099" name="Rectangle 2">
            <a:extLst>
              <a:ext uri="{FF2B5EF4-FFF2-40B4-BE49-F238E27FC236}">
                <a16:creationId xmlns:a16="http://schemas.microsoft.com/office/drawing/2014/main" id="{6A131925-840C-7457-5F18-E41FEE83EB34}"/>
              </a:ext>
            </a:extLst>
          </p:cNvPr>
          <p:cNvSpPr>
            <a:spLocks noGrp="1" noChangeArrowheads="1"/>
          </p:cNvSpPr>
          <p:nvPr>
            <p:ph type="body" idx="1"/>
          </p:nvPr>
        </p:nvSpPr>
        <p:spPr>
          <a:xfrm>
            <a:off x="1523998" y="136524"/>
            <a:ext cx="3959225" cy="792162"/>
          </a:xfrm>
        </p:spPr>
        <p:txBody>
          <a:bodyPr/>
          <a:lstStyle/>
          <a:p>
            <a:pPr algn="ctr" eaLnBrk="1" hangingPunct="1">
              <a:lnSpc>
                <a:spcPct val="130000"/>
              </a:lnSpc>
              <a:buNone/>
            </a:pPr>
            <a:r>
              <a:rPr lang="zh-TW" altLang="en-US" sz="4800" b="1" dirty="0">
                <a:solidFill>
                  <a:srgbClr val="FF0000"/>
                </a:solidFill>
                <a:latin typeface="微軟正黑體" panose="020B0604030504040204" pitchFamily="34" charset="-120"/>
                <a:ea typeface="微軟正黑體" panose="020B0604030504040204" pitchFamily="34" charset="-120"/>
              </a:rPr>
              <a:t>產後不憂鬱  </a:t>
            </a:r>
          </a:p>
        </p:txBody>
      </p:sp>
      <p:pic>
        <p:nvPicPr>
          <p:cNvPr id="9" name="圖片 8">
            <a:extLst>
              <a:ext uri="{FF2B5EF4-FFF2-40B4-BE49-F238E27FC236}">
                <a16:creationId xmlns:a16="http://schemas.microsoft.com/office/drawing/2014/main" id="{70266836-D15F-4F30-8D32-5DDB88B3A427}"/>
              </a:ext>
            </a:extLst>
          </p:cNvPr>
          <p:cNvPicPr>
            <a:picLocks noChangeAspect="1"/>
          </p:cNvPicPr>
          <p:nvPr/>
        </p:nvPicPr>
        <p:blipFill>
          <a:blip r:embed="rId2"/>
          <a:stretch>
            <a:fillRect/>
          </a:stretch>
        </p:blipFill>
        <p:spPr>
          <a:xfrm>
            <a:off x="5726232" y="-14242"/>
            <a:ext cx="4941769" cy="6858000"/>
          </a:xfrm>
          <a:prstGeom prst="rect">
            <a:avLst/>
          </a:prstGeom>
          <a:ln>
            <a:noFill/>
          </a:ln>
          <a:effectLst>
            <a:softEdge rad="112500"/>
          </a:effectLst>
        </p:spPr>
      </p:pic>
      <p:sp>
        <p:nvSpPr>
          <p:cNvPr id="4101" name="Rectangle 2">
            <a:extLst>
              <a:ext uri="{FF2B5EF4-FFF2-40B4-BE49-F238E27FC236}">
                <a16:creationId xmlns:a16="http://schemas.microsoft.com/office/drawing/2014/main" id="{03F10253-A362-49CE-00B4-57EA3FD528AF}"/>
              </a:ext>
            </a:extLst>
          </p:cNvPr>
          <p:cNvSpPr txBox="1">
            <a:spLocks noChangeArrowheads="1"/>
          </p:cNvSpPr>
          <p:nvPr/>
        </p:nvSpPr>
        <p:spPr bwMode="auto">
          <a:xfrm>
            <a:off x="1523999" y="953009"/>
            <a:ext cx="39592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3" name="圖片 2">
            <a:extLst>
              <a:ext uri="{FF2B5EF4-FFF2-40B4-BE49-F238E27FC236}">
                <a16:creationId xmlns:a16="http://schemas.microsoft.com/office/drawing/2014/main" id="{2B4884D7-2B38-B5F6-B17A-0A587613CF03}"/>
              </a:ext>
            </a:extLst>
          </p:cNvPr>
          <p:cNvPicPr>
            <a:picLocks noChangeAspect="1"/>
          </p:cNvPicPr>
          <p:nvPr/>
        </p:nvPicPr>
        <p:blipFill>
          <a:blip r:embed="rId3"/>
          <a:stretch>
            <a:fillRect/>
          </a:stretch>
        </p:blipFill>
        <p:spPr>
          <a:xfrm>
            <a:off x="1565544" y="2419561"/>
            <a:ext cx="4167935" cy="4301915"/>
          </a:xfrm>
          <a:prstGeom prst="rect">
            <a:avLst/>
          </a:prstGeom>
          <a:ln>
            <a:noFill/>
          </a:ln>
          <a:effectLst>
            <a:softEdge rad="112500"/>
          </a:effectLst>
        </p:spPr>
      </p:pic>
    </p:spTree>
    <p:extLst>
      <p:ext uri="{BB962C8B-B14F-4D97-AF65-F5344CB8AC3E}">
        <p14:creationId xmlns:p14="http://schemas.microsoft.com/office/powerpoint/2010/main" val="4102154041"/>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15</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75406"/>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台南市社區心理衛生中心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5680011" y="1168830"/>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3700463"/>
            <a:ext cx="35242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611313"/>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492375"/>
            <a:ext cx="51339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4"/>
            <a:ext cx="10972800" cy="1564259"/>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2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2</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88976" y="1816803"/>
            <a:ext cx="11610426" cy="4510718"/>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152144" y="6021070"/>
            <a:ext cx="5522976" cy="306451"/>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3</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31013"/>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493"/>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569660"/>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4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71486"/>
            <a:ext cx="10972800" cy="1217739"/>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28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4764157" y="4201464"/>
            <a:ext cx="5372231" cy="2585050"/>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2298065"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884" y="1354264"/>
            <a:ext cx="5734356" cy="3219197"/>
          </a:xfrm>
          <a:prstGeom prst="rect">
            <a:avLst/>
          </a:prstGeom>
          <a:noFill/>
          <a:ln>
            <a:noFill/>
          </a:ln>
        </p:spPr>
      </p:pic>
    </p:spTree>
    <p:extLst>
      <p:ext uri="{BB962C8B-B14F-4D97-AF65-F5344CB8AC3E}">
        <p14:creationId xmlns:p14="http://schemas.microsoft.com/office/powerpoint/2010/main" val="146763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5</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694859"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279923" y="3032316"/>
            <a:ext cx="6677043"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174485" y="423608"/>
            <a:ext cx="6887918"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28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Tree>
    <p:extLst>
      <p:ext uri="{BB962C8B-B14F-4D97-AF65-F5344CB8AC3E}">
        <p14:creationId xmlns:p14="http://schemas.microsoft.com/office/powerpoint/2010/main" val="450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內容版面配置區 5" descr="一張含有 文字, 平面設計, 美工圖案, 圖形 的圖片&#10;&#10;自動產生的描述">
            <a:extLst>
              <a:ext uri="{FF2B5EF4-FFF2-40B4-BE49-F238E27FC236}">
                <a16:creationId xmlns:a16="http://schemas.microsoft.com/office/drawing/2014/main" id="{EDA8F49C-8306-AA7E-23BC-D61A6D39A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08" y="7834"/>
            <a:ext cx="5364480" cy="6850166"/>
          </a:xfrm>
        </p:spPr>
      </p:pic>
      <p:sp>
        <p:nvSpPr>
          <p:cNvPr id="4" name="投影片編號版面配置區 3">
            <a:extLst>
              <a:ext uri="{FF2B5EF4-FFF2-40B4-BE49-F238E27FC236}">
                <a16:creationId xmlns:a16="http://schemas.microsoft.com/office/drawing/2014/main" id="{2D9E7390-0A8F-AE2A-945E-EE3283C9C5F9}"/>
              </a:ext>
            </a:extLst>
          </p:cNvPr>
          <p:cNvSpPr>
            <a:spLocks noGrp="1"/>
          </p:cNvSpPr>
          <p:nvPr>
            <p:ph type="sldNum" sz="quarter" idx="12"/>
          </p:nvPr>
        </p:nvSpPr>
        <p:spPr/>
        <p:txBody>
          <a:bodyPr/>
          <a:lstStyle/>
          <a:p>
            <a:pPr>
              <a:defRPr/>
            </a:pPr>
            <a:fld id="{9743725C-7E5F-45A0-8CC5-6D5D2ECE80CD}" type="slidenum">
              <a:rPr lang="en-US" altLang="zh-TW" smtClean="0"/>
              <a:pPr>
                <a:defRPr/>
              </a:pPr>
              <a:t>6</a:t>
            </a:fld>
            <a:endParaRPr lang="en-US" altLang="zh-TW"/>
          </a:p>
        </p:txBody>
      </p:sp>
      <p:sp>
        <p:nvSpPr>
          <p:cNvPr id="7" name="文字方塊 6">
            <a:extLst>
              <a:ext uri="{FF2B5EF4-FFF2-40B4-BE49-F238E27FC236}">
                <a16:creationId xmlns:a16="http://schemas.microsoft.com/office/drawing/2014/main" id="{31565DB7-C2E8-BE03-62B8-08460111679B}"/>
              </a:ext>
            </a:extLst>
          </p:cNvPr>
          <p:cNvSpPr txBox="1"/>
          <p:nvPr/>
        </p:nvSpPr>
        <p:spPr>
          <a:xfrm>
            <a:off x="5916168" y="1865376"/>
            <a:ext cx="6089904" cy="2554545"/>
          </a:xfrm>
          <a:prstGeom prst="rect">
            <a:avLst/>
          </a:prstGeom>
          <a:solidFill>
            <a:srgbClr val="FFCC99"/>
          </a:solidFill>
        </p:spPr>
        <p:txBody>
          <a:bodyPr wrap="square" rtlCol="0">
            <a:spAutoFit/>
          </a:bodyPr>
          <a:lstStyle/>
          <a:p>
            <a:r>
              <a:rPr lang="zh-TW" altLang="en-US" sz="4000" b="1" dirty="0">
                <a:latin typeface="微軟正黑體" panose="020B0604030504040204" pitchFamily="34" charset="-120"/>
                <a:ea typeface="微軟正黑體" panose="020B0604030504040204" pitchFamily="34" charset="-120"/>
              </a:rPr>
              <a:t>如遭遇性騷擾，</a:t>
            </a:r>
            <a:endParaRPr lang="en-US" altLang="zh-TW" sz="4000" b="1" dirty="0">
              <a:latin typeface="微軟正黑體" panose="020B0604030504040204" pitchFamily="34" charset="-120"/>
              <a:ea typeface="微軟正黑體" panose="020B0604030504040204" pitchFamily="34" charset="-120"/>
            </a:endParaRPr>
          </a:p>
          <a:p>
            <a:r>
              <a:rPr lang="zh-TW" altLang="en-US" sz="4000" b="1" dirty="0">
                <a:latin typeface="微軟正黑體" panose="020B0604030504040204" pitchFamily="34" charset="-120"/>
                <a:ea typeface="微軟正黑體" panose="020B0604030504040204" pitchFamily="34" charset="-120"/>
              </a:rPr>
              <a:t>可參閱</a:t>
            </a:r>
            <a:r>
              <a:rPr lang="zh-TW" altLang="en-US" sz="4000" b="1" dirty="0">
                <a:solidFill>
                  <a:srgbClr val="C00000"/>
                </a:solidFill>
                <a:latin typeface="微軟正黑體" panose="020B0604030504040204" pitchFamily="34" charset="-120"/>
                <a:ea typeface="微軟正黑體" panose="020B0604030504040204" pitchFamily="34" charset="-120"/>
              </a:rPr>
              <a:t>衛生福利部</a:t>
            </a:r>
            <a:r>
              <a:rPr lang="zh-TW" altLang="en-US" sz="4000" b="1" dirty="0">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提供被性騷擾怎麼辦？性騷擾被害人權益說明手冊</a:t>
            </a:r>
            <a:r>
              <a:rPr lang="zh-TW" altLang="en-US" sz="40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9651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defRPr/>
            </a:pPr>
            <a:fld id="{9743725C-7E5F-45A0-8CC5-6D5D2ECE80CD}" type="slidenum">
              <a:rPr lang="en-US" altLang="zh-TW" sz="1200" smtClean="0">
                <a:solidFill>
                  <a:schemeClr val="tx1">
                    <a:tint val="75000"/>
                  </a:schemeClr>
                </a:solidFill>
              </a:rPr>
              <a:pPr>
                <a:spcAft>
                  <a:spcPts val="600"/>
                </a:spcAft>
                <a:defRPr/>
              </a:pPr>
              <a:t>7</a:t>
            </a:fld>
            <a:endParaRPr lang="en-US" altLang="zh-TW" sz="1200">
              <a:solidFill>
                <a:schemeClr val="tx1">
                  <a:tint val="75000"/>
                </a:schemeClr>
              </a:solidFill>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descr="一張含有 文字, 字型, 圓形, 符號 的圖片&#10;&#10;自動產生的描述">
            <a:extLst>
              <a:ext uri="{FF2B5EF4-FFF2-40B4-BE49-F238E27FC236}">
                <a16:creationId xmlns:a16="http://schemas.microsoft.com/office/drawing/2014/main" id="{9E0382F7-C4F6-2AE3-3E54-7E80EC615992}"/>
              </a:ext>
            </a:extLst>
          </p:cNvPr>
          <p:cNvPicPr>
            <a:picLocks noChangeAspect="1"/>
          </p:cNvPicPr>
          <p:nvPr/>
        </p:nvPicPr>
        <p:blipFill rotWithShape="1">
          <a:blip r:embed="rId2">
            <a:extLst>
              <a:ext uri="{28A0092B-C50C-407E-A947-70E740481C1C}">
                <a14:useLocalDpi xmlns:a14="http://schemas.microsoft.com/office/drawing/2010/main" val="0"/>
              </a:ext>
            </a:extLst>
          </a:blip>
          <a:srcRect b="4005"/>
          <a:stretch/>
        </p:blipFill>
        <p:spPr>
          <a:xfrm>
            <a:off x="899927" y="1335362"/>
            <a:ext cx="10392143" cy="516252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5A2308E-55C3-5625-DDBF-4A7CD8140F94}"/>
              </a:ext>
            </a:extLst>
          </p:cNvPr>
          <p:cNvSpPr txBox="1">
            <a:spLocks noChangeArrowheads="1"/>
          </p:cNvSpPr>
          <p:nvPr/>
        </p:nvSpPr>
        <p:spPr bwMode="auto">
          <a:xfrm>
            <a:off x="378989" y="212186"/>
            <a:ext cx="11434020" cy="910553"/>
          </a:xfrm>
          <a:prstGeom prst="rect">
            <a:avLst/>
          </a:prstGeom>
          <a:solidFill>
            <a:srgbClr val="FFCCCC"/>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130000"/>
              </a:lnSpc>
              <a:buFontTx/>
              <a:buNone/>
            </a:pPr>
            <a:r>
              <a:rPr lang="zh-TW" altLang="en-US" sz="4400" b="1" dirty="0">
                <a:latin typeface="微軟正黑體" panose="020B0604030504040204" pitchFamily="34" charset="-120"/>
                <a:ea typeface="微軟正黑體" panose="020B0604030504040204" pitchFamily="34" charset="-120"/>
              </a:rPr>
              <a:t>本府員工協助方案提供服務項目，請多加運用  </a:t>
            </a:r>
          </a:p>
        </p:txBody>
      </p:sp>
    </p:spTree>
    <p:extLst>
      <p:ext uri="{BB962C8B-B14F-4D97-AF65-F5344CB8AC3E}">
        <p14:creationId xmlns:p14="http://schemas.microsoft.com/office/powerpoint/2010/main" val="262976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投影片編號版面配置區 5">
            <a:extLst>
              <a:ext uri="{FF2B5EF4-FFF2-40B4-BE49-F238E27FC236}">
                <a16:creationId xmlns:a16="http://schemas.microsoft.com/office/drawing/2014/main" id="{3A12E33B-298B-2B93-E234-6B33298AF0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73FBF6E-B788-490E-8C0C-5A1976A1F363}" type="slidenum">
              <a:rPr lang="en-US" altLang="zh-TW" sz="1400" smtClean="0"/>
              <a:pPr>
                <a:spcBef>
                  <a:spcPct val="0"/>
                </a:spcBef>
                <a:buFontTx/>
                <a:buNone/>
              </a:pPr>
              <a:t>8</a:t>
            </a:fld>
            <a:endParaRPr lang="en-US" altLang="zh-TW" sz="1400"/>
          </a:p>
        </p:txBody>
      </p:sp>
      <p:pic>
        <p:nvPicPr>
          <p:cNvPr id="10243" name="圖片 2">
            <a:extLst>
              <a:ext uri="{FF2B5EF4-FFF2-40B4-BE49-F238E27FC236}">
                <a16:creationId xmlns:a16="http://schemas.microsoft.com/office/drawing/2014/main" id="{6E8E876C-125C-6D37-206D-7FBA85CF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87604"/>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花, 螢幕擷取畫面 的圖片&#10;&#10;自動產生的描述">
            <a:extLst>
              <a:ext uri="{FF2B5EF4-FFF2-40B4-BE49-F238E27FC236}">
                <a16:creationId xmlns:a16="http://schemas.microsoft.com/office/drawing/2014/main" id="{729F09B2-1C18-1A15-575E-A12DB5CE9E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4" t="12881" r="6328" b="16201"/>
          <a:stretch/>
        </p:blipFill>
        <p:spPr>
          <a:xfrm>
            <a:off x="321564" y="-123247"/>
            <a:ext cx="11870436" cy="6828085"/>
          </a:xfrm>
          <a:prstGeom prst="rect">
            <a:avLst/>
          </a:prstGeom>
        </p:spPr>
      </p:pic>
    </p:spTree>
    <p:extLst>
      <p:ext uri="{BB962C8B-B14F-4D97-AF65-F5344CB8AC3E}">
        <p14:creationId xmlns:p14="http://schemas.microsoft.com/office/powerpoint/2010/main" val="12808386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195</Words>
  <Application>Microsoft Office PowerPoint</Application>
  <PresentationFormat>寬螢幕</PresentationFormat>
  <Paragraphs>25</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7</vt:i4>
      </vt:variant>
      <vt:variant>
        <vt:lpstr>投影片標題</vt:lpstr>
      </vt:variant>
      <vt:variant>
        <vt:i4>15</vt:i4>
      </vt:variant>
    </vt:vector>
  </HeadingPairs>
  <TitlesOfParts>
    <vt:vector size="27" baseType="lpstr">
      <vt:lpstr>微軟正黑體</vt:lpstr>
      <vt:lpstr>標楷體</vt:lpstr>
      <vt:lpstr>Arial</vt:lpstr>
      <vt:lpstr>Calibri</vt:lpstr>
      <vt:lpstr>Calibri Light</vt:lpstr>
      <vt:lpstr>Office 佈景主題</vt:lpstr>
      <vt:lpstr>預設簡報設計</vt:lpstr>
      <vt:lpstr>預設簡報設計</vt:lpstr>
      <vt:lpstr>預設簡報設計</vt:lpstr>
      <vt:lpstr>預設簡報設計</vt:lpstr>
      <vt:lpstr>預設簡報設計</vt:lpstr>
      <vt:lpstr>預設簡報設計</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凃忻妍</cp:lastModifiedBy>
  <cp:revision>57</cp:revision>
  <dcterms:created xsi:type="dcterms:W3CDTF">2024-01-31T08:23:51Z</dcterms:created>
  <dcterms:modified xsi:type="dcterms:W3CDTF">2024-05-15T00:21:20Z</dcterms:modified>
</cp:coreProperties>
</file>