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B9B711-7D93-49BA-BF2A-C32199E24546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3B49844-AF00-4919-81D4-FC02CABDFA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RE572uf6bg&amp;t=49s" TargetMode="External"/><Relationship Id="rId2" Type="http://schemas.openxmlformats.org/officeDocument/2006/relationships/hyperlink" Target="https://www.youtube.com/watch?v=rRE572uf6b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7jr2t95gh8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vjlQOzEA_c" TargetMode="External"/><Relationship Id="rId2" Type="http://schemas.openxmlformats.org/officeDocument/2006/relationships/hyperlink" Target="https://www.youtube.com/watch?v=-FIgaigh5l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Afdc_RPPGq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600200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109.05.05</a:t>
            </a:r>
          </a:p>
          <a:p>
            <a:endParaRPr lang="zh-TW" altLang="en-US" sz="4000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229600" cy="1470025"/>
          </a:xfrm>
        </p:spPr>
        <p:txBody>
          <a:bodyPr>
            <a:noAutofit/>
          </a:bodyPr>
          <a:lstStyle/>
          <a:p>
            <a:r>
              <a:rPr lang="en-US" altLang="zh-TW" sz="4800" dirty="0" smtClean="0">
                <a:latin typeface="書法家中楷體" pitchFamily="49" charset="-120"/>
                <a:ea typeface="書法家中楷體" pitchFamily="49" charset="-120"/>
              </a:rPr>
              <a:t/>
            </a:r>
            <a:br>
              <a:rPr lang="en-US" altLang="zh-TW" sz="4800" dirty="0" smtClean="0">
                <a:latin typeface="書法家中楷體" pitchFamily="49" charset="-120"/>
                <a:ea typeface="書法家中楷體" pitchFamily="49" charset="-120"/>
              </a:rPr>
            </a:br>
            <a:r>
              <a:rPr lang="zh-TW" altLang="en-US" sz="4800" dirty="0">
                <a:latin typeface="書法家中楷體" pitchFamily="49" charset="-120"/>
                <a:ea typeface="書法家中楷體" pitchFamily="49" charset="-120"/>
              </a:rPr>
              <a:t>隆田</a:t>
            </a:r>
            <a:r>
              <a:rPr lang="zh-TW" altLang="en-US" sz="4800" dirty="0" smtClean="0">
                <a:latin typeface="書法家中楷體" pitchFamily="49" charset="-120"/>
                <a:ea typeface="書法家中楷體" pitchFamily="49" charset="-120"/>
              </a:rPr>
              <a:t>國小</a:t>
            </a:r>
            <a:r>
              <a:rPr lang="en-US" altLang="zh-TW" sz="4800" dirty="0" smtClean="0">
                <a:latin typeface="書法家中楷體" pitchFamily="49" charset="-120"/>
                <a:ea typeface="書法家中楷體" pitchFamily="49" charset="-120"/>
              </a:rPr>
              <a:t/>
            </a:r>
            <a:br>
              <a:rPr lang="en-US" altLang="zh-TW" sz="4800" dirty="0" smtClean="0">
                <a:latin typeface="書法家中楷體" pitchFamily="49" charset="-120"/>
                <a:ea typeface="書法家中楷體" pitchFamily="49" charset="-120"/>
              </a:rPr>
            </a:br>
            <a:r>
              <a:rPr lang="zh-TW" altLang="en-US" sz="4800" dirty="0" smtClean="0">
                <a:latin typeface="書法家中楷體" pitchFamily="49" charset="-120"/>
                <a:ea typeface="書法家中楷體" pitchFamily="49" charset="-120"/>
              </a:rPr>
              <a:t>一氧化碳中毒防治</a:t>
            </a:r>
            <a:endParaRPr lang="zh-TW" altLang="en-US" sz="4800" dirty="0">
              <a:latin typeface="書法家中楷體" pitchFamily="49" charset="-120"/>
              <a:ea typeface="書法家中楷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027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5328592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800" b="1" dirty="0" smtClean="0">
                <a:latin typeface="書法家中楷體" pitchFamily="49" charset="-120"/>
                <a:ea typeface="書法家中楷體" pitchFamily="49" charset="-120"/>
              </a:rPr>
              <a:t>一氧化碳中毒防治</a:t>
            </a:r>
            <a:endParaRPr lang="zh-TW" altLang="en-US" sz="4800" b="1" dirty="0">
              <a:latin typeface="書法家中楷體" pitchFamily="49" charset="-120"/>
              <a:ea typeface="書法家中楷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隱形殺手</a:t>
            </a:r>
            <a:r>
              <a:rPr lang="en-US" altLang="zh-TW" dirty="0"/>
              <a:t>(</a:t>
            </a:r>
            <a:r>
              <a:rPr lang="zh-TW" altLang="en-US" dirty="0"/>
              <a:t>一氧化碳中毒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rRE572uf6bg</a:t>
            </a:r>
            <a:endParaRPr lang="en-US" altLang="zh-TW" dirty="0" smtClean="0"/>
          </a:p>
          <a:p>
            <a:r>
              <a:rPr lang="zh-TW" altLang="en-US" dirty="0"/>
              <a:t>一氧化碳</a:t>
            </a:r>
            <a:r>
              <a:rPr lang="zh-TW" altLang="en-US" dirty="0" smtClean="0"/>
              <a:t>中毒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www.youtube.com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watch?v</a:t>
            </a:r>
            <a:r>
              <a:rPr lang="en-US" altLang="zh-TW" dirty="0" smtClean="0">
                <a:hlinkClick r:id="rId3"/>
              </a:rPr>
              <a:t>=</a:t>
            </a:r>
            <a:r>
              <a:rPr lang="en-US" altLang="zh-TW" dirty="0" err="1" smtClean="0">
                <a:hlinkClick r:id="rId3"/>
              </a:rPr>
              <a:t>rRE572uf6bg&amp;t</a:t>
            </a:r>
            <a:r>
              <a:rPr lang="en-US" altLang="zh-TW" dirty="0" smtClean="0">
                <a:hlinkClick r:id="rId3"/>
              </a:rPr>
              <a:t>=</a:t>
            </a:r>
            <a:r>
              <a:rPr lang="en-US" altLang="zh-TW" dirty="0" err="1" smtClean="0">
                <a:hlinkClick r:id="rId3"/>
              </a:rPr>
              <a:t>49s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一氧化碳中毒</a:t>
            </a:r>
            <a:r>
              <a:rPr lang="en-US" altLang="zh-TW" dirty="0" smtClean="0"/>
              <a:t>(</a:t>
            </a:r>
            <a:r>
              <a:rPr lang="zh-TW" altLang="en-US" dirty="0" smtClean="0"/>
              <a:t>動畫篇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hlinkClick r:id="rId4"/>
              </a:rPr>
              <a:t>https://</a:t>
            </a:r>
            <a:r>
              <a:rPr lang="en-US" altLang="zh-TW" dirty="0" err="1" smtClean="0">
                <a:hlinkClick r:id="rId4"/>
              </a:rPr>
              <a:t>www.youtube.com</a:t>
            </a:r>
            <a:r>
              <a:rPr lang="en-US" altLang="zh-TW" dirty="0" smtClean="0">
                <a:hlinkClick r:id="rId4"/>
              </a:rPr>
              <a:t>/</a:t>
            </a:r>
            <a:r>
              <a:rPr lang="en-US" altLang="zh-TW" dirty="0" err="1" smtClean="0">
                <a:hlinkClick r:id="rId4"/>
              </a:rPr>
              <a:t>watch?v</a:t>
            </a:r>
            <a:r>
              <a:rPr lang="en-US" altLang="zh-TW" dirty="0" smtClean="0">
                <a:hlinkClick r:id="rId4"/>
              </a:rPr>
              <a:t>=</a:t>
            </a:r>
            <a:r>
              <a:rPr lang="en-US" altLang="zh-TW" dirty="0" err="1" smtClean="0">
                <a:hlinkClick r:id="rId4"/>
              </a:rPr>
              <a:t>7jr2t95gh8A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235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547260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800" b="1" dirty="0" smtClean="0">
                <a:latin typeface="書法家中楷體" pitchFamily="49" charset="-120"/>
                <a:ea typeface="書法家中楷體" pitchFamily="49" charset="-120"/>
              </a:rPr>
              <a:t>一氧化碳中毒防治</a:t>
            </a:r>
            <a:endParaRPr lang="zh-TW" altLang="en-US" sz="4800" b="1" dirty="0">
              <a:latin typeface="書法家中楷體" pitchFamily="49" charset="-120"/>
              <a:ea typeface="書法家中楷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一氧化碳中毒</a:t>
            </a:r>
            <a:r>
              <a:rPr lang="en-US" altLang="zh-TW" dirty="0" smtClean="0"/>
              <a:t>(</a:t>
            </a:r>
            <a:r>
              <a:rPr lang="zh-TW" altLang="en-US" dirty="0" smtClean="0"/>
              <a:t>民視新聞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=-</a:t>
            </a:r>
            <a:r>
              <a:rPr lang="en-US" altLang="zh-TW" dirty="0" err="1" smtClean="0">
                <a:hlinkClick r:id="rId2"/>
              </a:rPr>
              <a:t>FIgaigh5lU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防範一氧化碳</a:t>
            </a:r>
            <a:r>
              <a:rPr lang="zh-TW" altLang="en-US" dirty="0" smtClean="0"/>
              <a:t>中毒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www.youtube.com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watch?v</a:t>
            </a:r>
            <a:r>
              <a:rPr lang="en-US" altLang="zh-TW" dirty="0" smtClean="0">
                <a:hlinkClick r:id="rId3"/>
              </a:rPr>
              <a:t>=</a:t>
            </a:r>
            <a:r>
              <a:rPr lang="en-US" altLang="zh-TW" dirty="0" err="1" smtClean="0">
                <a:hlinkClick r:id="rId3"/>
              </a:rPr>
              <a:t>8vjlQOzEA_c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一氧化碳</a:t>
            </a:r>
            <a:r>
              <a:rPr lang="zh-TW" altLang="en-US" dirty="0"/>
              <a:t>中毒</a:t>
            </a:r>
            <a:r>
              <a:rPr lang="en-US" altLang="zh-TW" dirty="0"/>
              <a:t>(</a:t>
            </a:r>
            <a:r>
              <a:rPr lang="zh-TW" altLang="en-US" dirty="0"/>
              <a:t>急救篇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hlinkClick r:id="rId4"/>
              </a:rPr>
              <a:t>https://</a:t>
            </a:r>
            <a:r>
              <a:rPr lang="en-US" altLang="zh-TW" dirty="0" err="1" smtClean="0">
                <a:hlinkClick r:id="rId4"/>
              </a:rPr>
              <a:t>www.youtube.com</a:t>
            </a:r>
            <a:r>
              <a:rPr lang="en-US" altLang="zh-TW" dirty="0" smtClean="0">
                <a:hlinkClick r:id="rId4"/>
              </a:rPr>
              <a:t>/</a:t>
            </a:r>
            <a:r>
              <a:rPr lang="en-US" altLang="zh-TW" dirty="0" err="1" smtClean="0">
                <a:hlinkClick r:id="rId4"/>
              </a:rPr>
              <a:t>watch?v</a:t>
            </a:r>
            <a:r>
              <a:rPr lang="en-US" altLang="zh-TW" dirty="0" smtClean="0">
                <a:hlinkClick r:id="rId4"/>
              </a:rPr>
              <a:t>=</a:t>
            </a:r>
            <a:r>
              <a:rPr lang="en-US" altLang="zh-TW" dirty="0" err="1" smtClean="0">
                <a:hlinkClick r:id="rId4"/>
              </a:rPr>
              <a:t>Afdc_RPPGqs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1719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</TotalTime>
  <Words>57</Words>
  <Application>Microsoft Office PowerPoint</Application>
  <PresentationFormat>如螢幕大小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公正</vt:lpstr>
      <vt:lpstr> 隆田國小 一氧化碳中毒防治</vt:lpstr>
      <vt:lpstr>一氧化碳中毒防治</vt:lpstr>
      <vt:lpstr>一氧化碳中毒防治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隆田國小 一氧化碳中毒防治</dc:title>
  <dc:creator>User</dc:creator>
  <cp:lastModifiedBy>User</cp:lastModifiedBy>
  <cp:revision>2</cp:revision>
  <dcterms:created xsi:type="dcterms:W3CDTF">2020-05-05T02:47:58Z</dcterms:created>
  <dcterms:modified xsi:type="dcterms:W3CDTF">2020-05-05T02:54:28Z</dcterms:modified>
</cp:coreProperties>
</file>