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8" r:id="rId4"/>
    <p:sldId id="261" r:id="rId5"/>
    <p:sldId id="268" r:id="rId6"/>
    <p:sldId id="260" r:id="rId7"/>
    <p:sldId id="272" r:id="rId8"/>
    <p:sldId id="281" r:id="rId9"/>
    <p:sldId id="279" r:id="rId10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pPr/>
              <a:t>2021/6/4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CvuTVnlAe4&amp;t=60s" TargetMode="External"/><Relationship Id="rId2" Type="http://schemas.openxmlformats.org/officeDocument/2006/relationships/hyperlink" Target="https://drive.google.com/file/d/11_JO78ObHvFVTF_Ucgsp-nu3f2z6Gswi/view?usp=shar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qcGvZbgxgR0" TargetMode="External"/><Relationship Id="rId4" Type="http://schemas.openxmlformats.org/officeDocument/2006/relationships/hyperlink" Target="http://www2.tn.edu.tw/hlearning/Course0603B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tps.tn.edu.tw/modules/tad_web/index.php?WebID=39" TargetMode="External"/><Relationship Id="rId2" Type="http://schemas.openxmlformats.org/officeDocument/2006/relationships/hyperlink" Target="https://meet.google.com/sxt-xjmq-qdq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et.google.com/rha-kikx-hjc" TargetMode="External"/><Relationship Id="rId4" Type="http://schemas.openxmlformats.org/officeDocument/2006/relationships/hyperlink" Target="https://www.youtube.com/watch?v=-WSzS0-fmhQ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ideo.cloud.edu.tw/video/" TargetMode="External"/><Relationship Id="rId2" Type="http://schemas.openxmlformats.org/officeDocument/2006/relationships/hyperlink" Target="file:///C:\Users\Administrator\Downloads\&#231;&#183;&#154;&#228;&#184;&#138;&#232;&#135;&#170;&#229;&#173;&#184;&#232;&#179;&#135;&#230;&#186;&#144;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MTA1B4eEuK5FDgqs8" TargetMode="External"/><Relationship Id="rId2" Type="http://schemas.openxmlformats.org/officeDocument/2006/relationships/hyperlink" Target="https://forms.gle/KMua28Rse6mHziLn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CvuTVnlAe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253330"/>
            <a:ext cx="10515600" cy="5239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0604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六丁導師叮嚀</a:t>
            </a: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072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187"/>
            <a:ext cx="10515600" cy="1048895"/>
          </a:xfrm>
        </p:spPr>
        <p:txBody>
          <a:bodyPr>
            <a:normAutofit/>
          </a:bodyPr>
          <a:lstStyle/>
          <a:p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0604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084082"/>
            <a:ext cx="11698663" cy="5738731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：複習國語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國語課</a:t>
            </a: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：討論修辭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等下會考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9:30~10:10</a:t>
            </a: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，請注意聽，有問題要問！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觀看線上直播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學力測驗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drive.google.com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/file/d/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11_JO78ObHvFVTF_Ucgsp-nu3f2z6Gswi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view?usp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=sharing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彈性數學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：觀看線上直播複習數學單元課程內容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比和比值</a:t>
            </a:r>
            <a:r>
              <a:rPr lang="en-US" altLang="zh-TW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drive.google.com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/file/d/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11_JO78ObHvFVTF_Ucgsp-nu3f2z6Gswi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view?usp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=sharing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綜合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請連結校網→常用連結→收聽英文五分鐘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活動筋骨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www.youtube.com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watch?v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=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uCvuTVnlAe4&amp;t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=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60s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綜合功課還沒交的同學請盡快補交！收件日期到今天下午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點截止。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藝文</a:t>
            </a: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www.youtube.com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watch?v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=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qcGvZbgxgR0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約從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分鐘處開始觀看，有交作品的同學另外加分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&lt;</a:t>
            </a: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動手玩創意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</a:p>
          <a:p>
            <a:pPr marL="0" indent="0">
              <a:buNone/>
            </a:pP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(sparkle)</a:t>
            </a: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自己做玩具：旋轉陀螺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(sparkle)</a:t>
            </a:r>
          </a:p>
          <a:p>
            <a:pPr marL="0" indent="0">
              <a:buNone/>
            </a:pP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🔹準備材料：正方形紙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張</a:t>
            </a:r>
          </a:p>
          <a:p>
            <a:pPr marL="0" indent="0">
              <a:buNone/>
            </a:pP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🔹課程內容：自己的玩具自己做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(scissors)</a:t>
            </a: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動手摺超會轉的戰鬥陀螺！</a:t>
            </a:r>
          </a:p>
          <a:p>
            <a:pPr marL="0" indent="0">
              <a:buNone/>
            </a:pPr>
            <a:r>
              <a:rPr lang="zh-TW" altLang="en-US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🔹摺法教學：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https://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youtu.be</a:t>
            </a:r>
            <a:r>
              <a:rPr lang="en-US" altLang="zh-TW" dirty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dirty="0" err="1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0aVnPF3HrZY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667D46-2404-4E99-A9AF-5AC39F93E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0603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026AA9-02C5-4A9B-B78E-3E9479F8C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219" y="1555422"/>
            <a:ext cx="11566688" cy="530257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TW" altLang="en-US" sz="4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音樂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10:20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六年級孩子們，請提早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3-5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分鐘上線，上課時間到準時點名。沒有課本或教材的同學，請上校網施佳老師聯絡簿下載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meet.google.com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sxt-xjmq-qdq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英語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www.ltps.tn.edu.tw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/modules/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tad_web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index.php?WebID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=39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AutoNum type="arabic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觀看長短母音的影片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 tooltip="https://www.youtube.com/watch?v=-WSzS0-fmhQ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4" tooltip="https://www.youtube.com/watch?v=-WSzS0-fmhQ"/>
              </a:rPr>
              <a:t>www.youtube.com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 tooltip="https://www.youtube.com/watch?v=-WSzS0-fmhQ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4" tooltip="https://www.youtube.com/watch?v=-WSzS0-fmhQ"/>
              </a:rPr>
              <a:t>watch?v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4" tooltip="https://www.youtube.com/watch?v=-WSzS0-fmhQ"/>
              </a:rPr>
              <a:t>=-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4" tooltip="https://www.youtube.com/watch?v=-WSzS0-fmhQ"/>
              </a:rPr>
              <a:t>WSzS0-fmhQ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完成習作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P41~45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請利用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分鐘完成表單作業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3--https://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forms.gle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oG33Tzdix2sdzAxe7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，若沒辦法直接點入，請複製網址貼在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Chrome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即可進入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老師叮嚀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上週作業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還有很多人未完成，請於今天完成。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連結都跟上星期一樣哦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請大家提早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分鐘上線。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 六丁星期五</a:t>
            </a:r>
            <a:r>
              <a:rPr lang="en-US" altLang="zh-TW" dirty="0" err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11:10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Meet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上課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--Meet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連結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5" tooltip="https://meet.google.com/rha-kikx-hjc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5" tooltip="https://meet.google.com/rha-kikx-hjc"/>
              </a:rPr>
              <a:t>meet.google.com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5" tooltip="https://meet.google.com/rha-kikx-hjc"/>
              </a:rPr>
              <a:t>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5" tooltip="https://meet.google.com/rha-kikx-hjc"/>
              </a:rPr>
              <a:t>rha-kikx-hjc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805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1555423"/>
            <a:ext cx="10515600" cy="46215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台南市教育局直播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停課不停學，線上直播教學，下載</a:t>
            </a:r>
            <a:r>
              <a:rPr lang="en-US" altLang="zh-TW" sz="30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6/4</a:t>
            </a:r>
            <a:r>
              <a:rPr lang="zh-TW" altLang="en-US" sz="30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的直播連結</a:t>
            </a:r>
            <a:r>
              <a:rPr lang="en-US" altLang="zh-TW" sz="30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PDF</a:t>
            </a:r>
            <a:r>
              <a:rPr lang="zh-TW" altLang="en-US" sz="30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檔如下： </a:t>
            </a:r>
          </a:p>
          <a:p>
            <a:pPr marL="0" indent="0">
              <a:buNone/>
            </a:pPr>
            <a:r>
              <a:rPr lang="en-US" altLang="zh-TW" sz="3000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https://</a:t>
            </a:r>
            <a:r>
              <a:rPr lang="en-US" altLang="zh-TW" sz="3000" u="sng" dirty="0" err="1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drive.google.com</a:t>
            </a:r>
            <a:r>
              <a:rPr lang="en-US" altLang="zh-TW" sz="3000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/file/d/</a:t>
            </a:r>
            <a:r>
              <a:rPr lang="en-US" altLang="zh-TW" sz="3000" u="sng" dirty="0" err="1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11_JO78ObHvFVTF_Ucgsp-nu3f2z6Gswi</a:t>
            </a:r>
            <a:r>
              <a:rPr lang="en-US" altLang="zh-TW" sz="3000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sz="3000" u="sng" dirty="0" err="1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view?usp</a:t>
            </a:r>
            <a:r>
              <a:rPr lang="en-US" altLang="zh-TW" sz="3000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=sharing </a:t>
            </a:r>
          </a:p>
          <a:p>
            <a:pPr marL="0" indent="0">
              <a:buNone/>
            </a:pP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書商電子資源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pt-BR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file:///C:/Users/Administrator/Downloads/%E7%B7%9A%E4%B8%8A%E8%87%AA%E5%AD%B8%E8%B3%87%E6%BA%90.pdf</a:t>
            </a:r>
            <a:endParaRPr lang="pt-BR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pt-BR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教育雲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video.cloud.edu.tw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/video/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94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F61ED4-2904-4212-90F5-2CFC0F18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829"/>
            <a:ext cx="10515600" cy="827314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訂正作業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09DFF3-5B34-4221-B251-A3CD1F366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936" y="1165416"/>
            <a:ext cx="11510128" cy="5348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solidFill>
                  <a:srgbClr val="7030A0"/>
                </a:solidFill>
              </a:rPr>
              <a:t>☆綜合課作業還有</a:t>
            </a:r>
            <a:r>
              <a:rPr lang="en-US" altLang="zh-TW" sz="3200" dirty="0">
                <a:solidFill>
                  <a:srgbClr val="7030A0"/>
                </a:solidFill>
              </a:rPr>
              <a:t>(2.3.4.6.8.9.10.11.12.13.16.21.22.23.25)</a:t>
            </a:r>
            <a:r>
              <a:rPr lang="zh-TW" altLang="en-US" sz="3200" dirty="0">
                <a:solidFill>
                  <a:srgbClr val="7030A0"/>
                </a:solidFill>
              </a:rPr>
              <a:t>缺交</a:t>
            </a:r>
            <a:endParaRPr lang="en-US" altLang="zh-TW" sz="3200" dirty="0">
              <a:solidFill>
                <a:srgbClr val="7030A0"/>
              </a:solidFill>
            </a:endParaRPr>
          </a:p>
          <a:p>
            <a:r>
              <a:rPr lang="zh-TW" altLang="en-US" sz="3200" b="1" dirty="0">
                <a:solidFill>
                  <a:srgbClr val="FF0000"/>
                </a:solidFill>
              </a:rPr>
              <a:t>圖書館書籍未歸還的同學請留意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endParaRPr lang="en-US" altLang="zh-TW" sz="8800" b="1" dirty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BFBB7CC-25A7-4F4E-885E-F67CC98A0D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96" t="31890" r="41624" b="36082"/>
          <a:stretch/>
        </p:blipFill>
        <p:spPr>
          <a:xfrm>
            <a:off x="340935" y="2507530"/>
            <a:ext cx="11516799" cy="373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6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22AE2-66D3-4C52-B0AF-EF659D78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0604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41E575-3E43-45B8-B998-45CC2904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altLang="zh-TW" sz="36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綜合課表單作業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KMua28Rse6mHziLn9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MTA1B4eEuK5FDgqs8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布可星球或讀書心得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字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做做運動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讓眼睛休息一下喔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www.youtube.com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watch?v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=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uCvuTVnlAe4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校本影片請上傳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CLASSROOM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作業繳交的資料夾中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英文作業、自然作業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請上校網點閱汝青老師聯絡簿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1795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9CD576-E0EF-4D8C-8987-F31DF1FB3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/>
              <a:t>今天的幸運號碼是</a:t>
            </a:r>
            <a:r>
              <a:rPr lang="en-US" altLang="zh-TW" b="1" dirty="0"/>
              <a:t>(</a:t>
            </a:r>
            <a:r>
              <a:rPr lang="zh-TW" altLang="en-US" b="1" dirty="0"/>
              <a:t>拍下回傳</a:t>
            </a:r>
            <a:r>
              <a:rPr lang="zh-TW" altLang="en-US" b="1" dirty="0">
                <a:solidFill>
                  <a:srgbClr val="FF0000"/>
                </a:solidFill>
              </a:rPr>
              <a:t>學習成果</a:t>
            </a:r>
            <a:r>
              <a:rPr lang="zh-TW" altLang="en-US" b="1" dirty="0"/>
              <a:t>，照片中可以有人物</a:t>
            </a:r>
            <a:r>
              <a:rPr lang="en-US" altLang="zh-TW" b="1" dirty="0"/>
              <a:t>)</a:t>
            </a:r>
            <a:br>
              <a:rPr lang="en-US" altLang="zh-TW" b="1" dirty="0"/>
            </a:b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703616-3921-42EF-B3D3-FA91C61A0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pPr marL="0" indent="0">
              <a:buNone/>
            </a:pPr>
            <a:r>
              <a:rPr lang="en-US" altLang="zh-TW" sz="7200" dirty="0">
                <a:solidFill>
                  <a:srgbClr val="0070C0"/>
                </a:solidFill>
              </a:rPr>
              <a:t>9</a:t>
            </a:r>
            <a:r>
              <a:rPr lang="zh-TW" altLang="en-US" sz="7200" dirty="0">
                <a:solidFill>
                  <a:srgbClr val="0070C0"/>
                </a:solidFill>
              </a:rPr>
              <a:t>     </a:t>
            </a:r>
            <a:r>
              <a:rPr lang="en-US" altLang="zh-TW" sz="7200" dirty="0">
                <a:solidFill>
                  <a:srgbClr val="0070C0"/>
                </a:solidFill>
              </a:rPr>
              <a:t>18</a:t>
            </a:r>
            <a:r>
              <a:rPr lang="zh-TW" altLang="en-US" sz="7200" dirty="0">
                <a:solidFill>
                  <a:srgbClr val="0070C0"/>
                </a:solidFill>
              </a:rPr>
              <a:t>     </a:t>
            </a:r>
            <a:r>
              <a:rPr lang="en-US" altLang="zh-TW" sz="7200" dirty="0">
                <a:solidFill>
                  <a:srgbClr val="0070C0"/>
                </a:solidFill>
              </a:rPr>
              <a:t>14</a:t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7601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1DD19E-9A93-49E7-85AD-564C51D7E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14" y="367645"/>
            <a:ext cx="11576903" cy="1077947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1.</a:t>
            </a:r>
            <a:r>
              <a:rPr lang="zh-TW" altLang="en-US" b="1" dirty="0">
                <a:solidFill>
                  <a:srgbClr val="FF0000"/>
                </a:solidFill>
              </a:rPr>
              <a:t>線上歡歌</a:t>
            </a:r>
            <a:r>
              <a:rPr lang="zh-TW" altLang="en-US" dirty="0"/>
              <a:t>請踴躍報名喔！</a:t>
            </a:r>
            <a:br>
              <a:rPr lang="en-US" altLang="zh-TW" dirty="0"/>
            </a:br>
            <a:r>
              <a:rPr lang="en-US" altLang="zh-TW" dirty="0"/>
              <a:t>2.</a:t>
            </a:r>
            <a:r>
              <a:rPr lang="zh-TW" altLang="en-US" dirty="0">
                <a:solidFill>
                  <a:srgbClr val="FF0000"/>
                </a:solidFill>
              </a:rPr>
              <a:t>大家來找碴</a:t>
            </a:r>
            <a:r>
              <a:rPr lang="zh-TW" altLang="en-US" dirty="0"/>
              <a:t>：海報裡有一個字寫錯了，你找得到嗎？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8D571E10-7431-4D38-90E1-7A9F09923B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8" y="1736471"/>
            <a:ext cx="8829230" cy="5001500"/>
          </a:xfrm>
        </p:spPr>
      </p:pic>
    </p:spTree>
    <p:extLst>
      <p:ext uri="{BB962C8B-B14F-4D97-AF65-F5344CB8AC3E}">
        <p14:creationId xmlns:p14="http://schemas.microsoft.com/office/powerpoint/2010/main" val="2015167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B7BE26-1131-4937-B269-1A6364164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國語測驗連結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(9:30~10:10)</a:t>
            </a:r>
            <a:endParaRPr lang="zh-TW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DCF053-2174-477A-A079-09295A63D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老師會在</a:t>
            </a:r>
            <a:r>
              <a:rPr lang="en-US" altLang="zh-TW" dirty="0"/>
              <a:t>meet</a:t>
            </a:r>
            <a:r>
              <a:rPr lang="zh-TW" altLang="en-US" dirty="0"/>
              <a:t>線上，如題目有問題可上線提問</a:t>
            </a:r>
          </a:p>
          <a:p>
            <a:pPr marL="0" indent="0">
              <a:buNone/>
            </a:pPr>
            <a:r>
              <a:rPr lang="zh-TW" altLang="en-US" dirty="0"/>
              <a:t>國語測驗連結點：</a:t>
            </a:r>
          </a:p>
          <a:p>
            <a:pPr marL="0" indent="0">
              <a:buNone/>
            </a:pPr>
            <a:r>
              <a:rPr lang="en-US" altLang="zh-TW" dirty="0"/>
              <a:t>https://</a:t>
            </a:r>
            <a:r>
              <a:rPr lang="en-US" altLang="zh-TW" dirty="0" err="1"/>
              <a:t>forms.gle</a:t>
            </a:r>
            <a:r>
              <a:rPr lang="en-US" altLang="zh-TW" dirty="0"/>
              <a:t>/</a:t>
            </a:r>
            <a:r>
              <a:rPr lang="en-US" altLang="zh-TW" dirty="0" err="1"/>
              <a:t>K5qJQRtFU5HXVMYS6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7869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2423</TotalTime>
  <Words>743</Words>
  <Application>Microsoft Office PowerPoint</Application>
  <PresentationFormat>寬螢幕</PresentationFormat>
  <Paragraphs>67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  <vt:lpstr>0604自學任務</vt:lpstr>
      <vt:lpstr>0603自學任務</vt:lpstr>
      <vt:lpstr>補充資源</vt:lpstr>
      <vt:lpstr>訂正作業</vt:lpstr>
      <vt:lpstr>0604聯絡簿</vt:lpstr>
      <vt:lpstr>今天的幸運號碼是(拍下回傳學習成果，照片中可以有人物) </vt:lpstr>
      <vt:lpstr>1.線上歡歌請踴躍報名喔！ 2.大家來找碴：海報裡有一個字寫錯了，你找得到嗎？</vt:lpstr>
      <vt:lpstr>國語測驗連結(9:30~10:10)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151</cp:revision>
  <cp:lastPrinted>2021-05-21T02:28:37Z</cp:lastPrinted>
  <dcterms:created xsi:type="dcterms:W3CDTF">2021-05-20T01:08:43Z</dcterms:created>
  <dcterms:modified xsi:type="dcterms:W3CDTF">2021-06-04T01:31:09Z</dcterms:modified>
</cp:coreProperties>
</file>