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xmlns="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tn.edu.tw/hlearning/Course0609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://www2.tn.edu.tw/hlearning/Course0607B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QCbeLrU1sjbf17pM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0609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0609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◎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數學： </a:t>
            </a: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dirty="0" smtClean="0"/>
              <a:t>複合形體體積和表面積大解密</a:t>
            </a: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觀看數學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直播</a:t>
            </a:r>
            <a:r>
              <a:rPr lang="en-US" altLang="zh-TW" dirty="0" err="1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http://</a:t>
            </a:r>
            <a:r>
              <a:rPr lang="en-US" altLang="zh-TW" dirty="0" err="1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www2.tn.edu.tw/hlearning/Course0609B.html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◎國語：淺談</a:t>
            </a:r>
            <a:r>
              <a:rPr lang="zh-TW" altLang="en-US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六書</a:t>
            </a:r>
            <a:endParaRPr lang="en-US" altLang="zh-TW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◎音樂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8:40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</a:t>
            </a:r>
            <a:r>
              <a:rPr lang="zh-TW" altLang="en-US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代碼：</a:t>
            </a:r>
            <a:r>
              <a:rPr lang="en-US" altLang="zh-TW" sz="3200" b="1" u="sng" dirty="0" err="1" smtClean="0"/>
              <a:t>sxt-xjmq-qdq</a:t>
            </a:r>
            <a:endParaRPr lang="en-US" altLang="zh-TW" sz="3200" b="1" u="sng" dirty="0" smtClean="0"/>
          </a:p>
          <a:p>
            <a:pPr marL="0" indent="0">
              <a:buNone/>
            </a:pPr>
            <a:endParaRPr lang="en-US" altLang="zh-TW" sz="3200" b="1" u="sng" dirty="0" smtClean="0"/>
          </a:p>
          <a:p>
            <a:pPr>
              <a:buNone/>
            </a:pPr>
            <a:r>
              <a:rPr lang="en-US" altLang="zh-TW" sz="54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54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</a:t>
            </a:r>
            <a:r>
              <a:rPr lang="zh-TW" altLang="en-US" sz="5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</a:t>
            </a:r>
            <a:r>
              <a:rPr lang="zh-TW" altLang="en-US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：報名最後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一天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唱出青春、唱出美好、唱出你們最瘋狂的童年，再不現身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獻聲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你很有可能會留下遺憾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Course0607B.html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0609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閱讀課外書、做居家運動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https://forms.gle/QCbeLrU1sjbf17pM8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7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</TotalTime>
  <Words>145</Words>
  <Application>Microsoft Office PowerPoint</Application>
  <PresentationFormat>自訂</PresentationFormat>
  <Paragraphs>29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0609自學任務</vt:lpstr>
      <vt:lpstr>補充資源</vt:lpstr>
      <vt:lpstr>0609聯絡簿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Cindy</cp:lastModifiedBy>
  <cp:revision>167</cp:revision>
  <cp:lastPrinted>2021-05-21T02:28:37Z</cp:lastPrinted>
  <dcterms:created xsi:type="dcterms:W3CDTF">2021-05-20T01:08:43Z</dcterms:created>
  <dcterms:modified xsi:type="dcterms:W3CDTF">2021-06-08T16:15:32Z</dcterms:modified>
</cp:coreProperties>
</file>