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5" r:id="rId4"/>
    <p:sldId id="274" r:id="rId5"/>
    <p:sldId id="270" r:id="rId6"/>
    <p:sldId id="261" r:id="rId7"/>
    <p:sldId id="273" r:id="rId8"/>
    <p:sldId id="268" r:id="rId9"/>
    <p:sldId id="276" r:id="rId10"/>
    <p:sldId id="260" r:id="rId11"/>
    <p:sldId id="272" r:id="rId12"/>
    <p:sldId id="277" r:id="rId13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=""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59DBF28-B70F-4006-B1A6-8EC063E79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57E622DC-D42D-426C-9B1D-1794108A3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465EFF62-2892-4EBE-97DD-E0784F81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D711CB1C-ACFA-4B88-949C-A74740A4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6AC1FFEF-9847-4ABE-B016-0CEBD8D2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9151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B074F29-DCFB-4890-B077-467CC643A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DCE0DB77-8DA9-47EC-B4CC-BB11A7B36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EE07D25E-839D-4554-8795-4A10C540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80EB2CBB-6DD8-4EAA-82E1-132E42B0A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4C09C80C-200C-4189-8390-11CA0220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4358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486F2428-FA5B-4AAC-B65C-FFEA548144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122FE267-E081-4241-B393-5FAEB2BC5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DCCD3EF0-5823-4405-B15B-27235022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D2EAF7C6-1C90-4558-B898-7F4451A23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59A80DE6-6E70-4BC0-9101-4A9457B1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3887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A7FE2EF-0BBF-4D35-B0FD-3F218925E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58B0265E-F88D-49F5-916D-16D6F9563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5D88D1CC-1311-4AD6-B14E-FBCD59F7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4AA8CDBE-052D-4CA8-A521-C61055930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03DB1D06-7239-47AC-9E2F-092D739A2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5021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BCBCE34-AD2C-4EF4-9D1E-981BE1E4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9232D9B1-0660-41D7-B9D3-06518B656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ABA1D00A-C299-4C00-8E41-B53F6537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80ABFB83-36A2-4358-81D9-79BFC246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7462BE3C-5DB8-4FDF-8352-CE3EBE08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905154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F563B98-A905-4AA8-9465-4B410D43E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862678F2-183B-498E-A2D7-FA036D49A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4432121F-4AB9-4450-A2B2-6864D883C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5C861D28-5153-4F04-B439-043485F2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751177E4-B8E5-429E-AC99-6438782D1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770B725E-CB5F-4966-BB8A-B481FEEC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8405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B0BE75E9-106B-4712-928D-5C95344E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EE182F47-1274-4669-BA26-B05D23557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EEBA7E8A-B843-4198-95A6-72CE903AD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6352418C-79EC-4BCA-9C1A-C44004EF5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27F9E5DA-6C1A-4D01-A0ED-20B7A3AF0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C87E78E8-E594-4885-A639-D4EEC87C7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30EBAFA4-6E2B-47FF-8BC8-10124894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F2E664A5-8343-41CA-9BD0-0762932F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1690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3739E36-64FC-48A6-A4D3-678DE7EF9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F27083F3-281F-4167-9156-18A40AC2A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64D71013-B3BB-4C3A-97C2-655E766C5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7DB865C5-224E-4D18-9119-064619C3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8506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2C5BE46C-48D9-4DBA-99E9-C557C082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260EBB75-9A13-45FD-ACF6-02326C9D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95E779E3-BB90-4F2D-8FFF-CBF42178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0521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2945674-5CA0-4ADE-A542-FCF317A8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6ED62519-D3A9-4925-8311-DFA2D2C84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C6C33398-FF37-4428-A953-E2DEEB298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8D187157-4A0F-4175-A428-3B8F67339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51FEC3F2-3570-45ED-B0AA-A519E6B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FB076AFC-E246-45F0-9376-1C825592B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6763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E289451-1230-46B3-AA7C-C0B6341A9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8DFDB8E0-073D-4D94-A2E7-F2151ED70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EA8E1588-A598-44E6-9F8D-956EA36B0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23A78B4B-B032-44AC-AE6B-E57F6222D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0561-29A1-40BD-8B2F-7BC5A4A8517D}" type="datetimeFigureOut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B33C9DCE-DA2A-4E32-92A5-E94E03FF2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973FEFAF-A0AA-41C9-9DB0-79027874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26817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D4A6CF65-A53E-4AF9-BA9B-1A99A4F9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096D6BDB-11C6-4670-9B85-4DD40B659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425C4508-E2FB-4D4F-8C3A-A40191D3E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F0561-29A1-40BD-8B2F-7BC5A4A8517D}" type="datetimeFigureOut">
              <a:rPr lang="zh-TW" altLang="en-US" smtClean="0"/>
              <a:pPr/>
              <a:t>2021/5/25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5355EE85-4549-4B8D-85A8-564B174DD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E719C0B0-C085-49A4-864C-5D87AD938F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517D9-0E50-47C9-AEB0-2A8F3FD168E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5221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H823DfP55sSt46Gh7" TargetMode="External"/><Relationship Id="rId2" Type="http://schemas.openxmlformats.org/officeDocument/2006/relationships/hyperlink" Target="https://forms.gle/CFrfRTu4GDSH78rB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mi3cTuRMQU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youtube.com/watch?v=3JRDd8348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IuD7K2tFS1k" TargetMode="External"/><Relationship Id="rId5" Type="http://schemas.openxmlformats.org/officeDocument/2006/relationships/hyperlink" Target="https://www.youtube.com/watch?v=K7WdJe6araM" TargetMode="External"/><Relationship Id="rId4" Type="http://schemas.openxmlformats.org/officeDocument/2006/relationships/hyperlink" Target="https://www.youtube.com/watch?v=ZpjGxHvAPf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Ry4GZVEQLZlSPebqGORND-vFv2-38yT3/view?usp=sharing" TargetMode="External"/><Relationship Id="rId2" Type="http://schemas.openxmlformats.org/officeDocument/2006/relationships/hyperlink" Target="http://www2.tn.edu.tw/hlearning/Course0520B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deo.cloud.edu.tw/video/" TargetMode="External"/><Relationship Id="rId4" Type="http://schemas.openxmlformats.org/officeDocument/2006/relationships/hyperlink" Target="file:///C:\Users\Administrator\Downloads\&#231;&#183;&#154;&#228;&#184;&#138;&#232;&#135;&#170;&#229;&#173;&#184;&#232;&#179;&#135;&#230;&#186;&#144;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C868DFD-2F83-49AB-93AB-DB0C36F5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5A6BE25E-97E8-4023-B40D-84B1EC456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0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0525</a:t>
            </a:r>
          </a:p>
          <a:p>
            <a:pPr marL="0" indent="0">
              <a:buNone/>
            </a:pPr>
            <a:r>
              <a:rPr lang="zh-TW" altLang="en-US" sz="10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六丁導師叮嚀</a:t>
            </a:r>
          </a:p>
        </p:txBody>
      </p:sp>
    </p:spTree>
    <p:extLst>
      <p:ext uri="{BB962C8B-B14F-4D97-AF65-F5344CB8AC3E}">
        <p14:creationId xmlns="" xmlns:p14="http://schemas.microsoft.com/office/powerpoint/2010/main" val="33707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F522AE2-66D3-4C52-B0AF-EF659D787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0525</a:t>
            </a:r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聯絡簿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AB41E575-3E43-45B8-B998-45CC2904E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31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數練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p.53~p.55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國習</a:t>
            </a:r>
            <a:r>
              <a:rPr lang="en-US" altLang="zh-TW" sz="36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p.60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p.68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6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p.69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，題目及正解請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寫在直行本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u="sng" dirty="0">
                <a:latin typeface="標楷體" panose="03000509000000000000" pitchFamily="65" charset="-120"/>
                <a:ea typeface="標楷體" panose="03000509000000000000" pitchFamily="65" charset="-12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3.</a:t>
            </a:r>
            <a:r>
              <a:rPr lang="zh-TW" altLang="en-US" sz="3600" u="sng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線上作業</a:t>
            </a:r>
            <a:endParaRPr lang="en-US" altLang="zh-TW" sz="3600" u="sng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u="sng" smtClean="0">
                <a:hlinkClick r:id="rId3"/>
              </a:rPr>
              <a:t>https</a:t>
            </a:r>
            <a:r>
              <a:rPr lang="en-US" altLang="zh-TW" sz="3600" u="sng" dirty="0" err="1" smtClean="0">
                <a:hlinkClick r:id="rId3"/>
              </a:rPr>
              <a:t>://forms.gle/H823DfP55sSt46Gh7</a:t>
            </a:r>
            <a:endParaRPr lang="zh-TW" altLang="zh-TW" sz="3600" dirty="0" smtClean="0"/>
          </a:p>
          <a:p>
            <a:pPr marL="0" lvl="0" indent="0">
              <a:buNone/>
            </a:pPr>
            <a:endParaRPr lang="en-US" altLang="zh-TW" sz="3600" u="sng" dirty="0">
              <a:latin typeface="標楷體" panose="03000509000000000000" pitchFamily="65" charset="-120"/>
              <a:ea typeface="標楷體" panose="03000509000000000000" pitchFamily="65" charset="-120"/>
              <a:hlinkClick r:id="rId2">
                <a:extLst>
                  <a:ext uri="{A12FA001-AC4F-418D-AE19-62706E023703}">
                    <ahyp:hlinkClr xmlns=""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17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9A9CD576-E0EF-4D8C-8987-F31DF1FB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補充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26703616-3921-42EF-B3D3-FA91C61A0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多運動</a:t>
            </a:r>
            <a:endParaRPr lang="en-US" altLang="zh-TW" sz="4400" dirty="0" smtClean="0"/>
          </a:p>
          <a:p>
            <a:r>
              <a:rPr lang="zh-TW" altLang="en-US" sz="4400" dirty="0" smtClean="0"/>
              <a:t>多閱讀</a:t>
            </a:r>
            <a:endParaRPr lang="en-US" altLang="zh-TW" sz="4400" dirty="0" smtClean="0"/>
          </a:p>
          <a:p>
            <a:r>
              <a:rPr lang="zh-TW" altLang="en-US" sz="4400" dirty="0" smtClean="0"/>
              <a:t>多充實自己</a:t>
            </a:r>
            <a:endParaRPr lang="en-US" altLang="zh-TW" sz="4400" dirty="0" smtClean="0"/>
          </a:p>
          <a:p>
            <a:r>
              <a:rPr lang="zh-TW" altLang="en-US" sz="4400" dirty="0" smtClean="0"/>
              <a:t>多做家事</a:t>
            </a:r>
            <a:endParaRPr lang="en-US" altLang="zh-TW" sz="4400" dirty="0"/>
          </a:p>
        </p:txBody>
      </p:sp>
    </p:spTree>
    <p:extLst>
      <p:ext uri="{BB962C8B-B14F-4D97-AF65-F5344CB8AC3E}">
        <p14:creationId xmlns="" xmlns:p14="http://schemas.microsoft.com/office/powerpoint/2010/main" val="360760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896753"/>
            <a:ext cx="10515600" cy="1325563"/>
          </a:xfrm>
        </p:spPr>
        <p:txBody>
          <a:bodyPr/>
          <a:lstStyle/>
          <a:p>
            <a:r>
              <a:rPr lang="zh-TW" altLang="en-US" b="1" dirty="0" smtClean="0"/>
              <a:t>今天的幸運號碼是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sz="7200" dirty="0" smtClean="0"/>
              <a:t>3</a:t>
            </a:r>
            <a:r>
              <a:rPr lang="zh-TW" altLang="en-US" sz="7200" dirty="0" smtClean="0"/>
              <a:t>      </a:t>
            </a:r>
            <a:r>
              <a:rPr lang="en-US" altLang="zh-TW" sz="7200" dirty="0" smtClean="0"/>
              <a:t>9</a:t>
            </a:r>
            <a:r>
              <a:rPr lang="zh-TW" altLang="en-US" sz="7200" dirty="0" smtClean="0"/>
              <a:t>     </a:t>
            </a:r>
            <a:r>
              <a:rPr lang="en-US" altLang="zh-TW" sz="7200" dirty="0" smtClean="0"/>
              <a:t>10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7803F7A-3D9E-40F7-ACF4-F430C06F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9" y="3518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0525</a:t>
            </a:r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自學任務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6DD243C2-8DD1-4A11-B6DF-AF098A24B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87777"/>
            <a:ext cx="10642601" cy="5635035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早自修：第十一課第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段請至少讀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次，並練習默背。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國語課：請同學將國語課本拿出來，讀一讀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p.85~p.87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頁，練習畫下重點，上網查看看顏真卿和柳公權的字帖，及參閱他們的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194" name="AutoShape 2" descr="顏真卿楷書書法字帖欣賞- 每日頭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196" name="AutoShape 4" descr="顏真卿楷書書法字帖欣賞- 每日頭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" name="圖片 5" descr="下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1571" y="2561449"/>
            <a:ext cx="2916755" cy="4120495"/>
          </a:xfrm>
          <a:prstGeom prst="rect">
            <a:avLst/>
          </a:prstGeom>
        </p:spPr>
      </p:pic>
      <p:pic>
        <p:nvPicPr>
          <p:cNvPr id="7" name="圖片 6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2162" y="2741759"/>
            <a:ext cx="3267926" cy="39567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460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0" name="Picture 2" descr="C:\Users\Cindy\Desktop\S__56123394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114" b="9761"/>
          <a:stretch>
            <a:fillRect/>
          </a:stretch>
        </p:blipFill>
        <p:spPr bwMode="auto">
          <a:xfrm>
            <a:off x="8271186" y="907564"/>
            <a:ext cx="3848983" cy="4165179"/>
          </a:xfrm>
          <a:prstGeom prst="rect">
            <a:avLst/>
          </a:prstGeom>
          <a:noFill/>
        </p:spPr>
      </p:pic>
      <p:pic>
        <p:nvPicPr>
          <p:cNvPr id="22531" name="Picture 3" descr="C:\Users\Cindy\Desktop\S__56123396.jpg"/>
          <p:cNvPicPr>
            <a:picLocks noChangeAspect="1" noChangeArrowheads="1"/>
          </p:cNvPicPr>
          <p:nvPr/>
        </p:nvPicPr>
        <p:blipFill>
          <a:blip r:embed="rId3" cstate="print"/>
          <a:srcRect t="14814" b="15874"/>
          <a:stretch>
            <a:fillRect/>
          </a:stretch>
        </p:blipFill>
        <p:spPr bwMode="auto">
          <a:xfrm>
            <a:off x="-297711" y="861238"/>
            <a:ext cx="8389720" cy="4359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b="1" dirty="0" smtClean="0">
                <a:latin typeface="標楷體" pitchFamily="65" charset="-120"/>
                <a:ea typeface="標楷體" pitchFamily="65" charset="-120"/>
              </a:rPr>
              <a:t>0525</a:t>
            </a: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自學任務</a:t>
            </a:r>
            <a:endParaRPr lang="zh-TW" altLang="en-US" sz="5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數學：請同學靜下心來，拿出計算紙，完成第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回黃卷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健康：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登入校網→常用連結→收聽今日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英語廣播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關心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新聞時事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，瞭解疫情狀況，請和家人分享你的想法和心得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閱讀健康課本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p.16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p.17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D03E9E7-292C-4C28-840B-72E24A6B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222" y="4940152"/>
            <a:ext cx="10725825" cy="963560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/>
            </a:r>
            <a:br>
              <a:rPr lang="en-US" altLang="zh-TW" sz="2800" dirty="0"/>
            </a:br>
            <a:endParaRPr lang="zh-TW" altLang="en-US" sz="2800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0106A910-8FEE-48B9-A694-F20523D8C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62"/>
            <a:ext cx="10725824" cy="5910605"/>
          </a:xfrm>
        </p:spPr>
        <p:txBody>
          <a:bodyPr/>
          <a:lstStyle/>
          <a:p>
            <a:r>
              <a:rPr lang="en-US" altLang="zh-TW" sz="2400" dirty="0">
                <a:hlinkClick r:id="rId2"/>
              </a:rPr>
              <a:t>https://</a:t>
            </a:r>
            <a:r>
              <a:rPr lang="en-US" altLang="zh-TW" sz="2400" dirty="0" err="1">
                <a:hlinkClick r:id="rId2"/>
              </a:rPr>
              <a:t>www.youtube.com</a:t>
            </a:r>
            <a:r>
              <a:rPr lang="en-US" altLang="zh-TW" sz="2400" dirty="0">
                <a:hlinkClick r:id="rId2"/>
              </a:rPr>
              <a:t>/</a:t>
            </a:r>
            <a:r>
              <a:rPr lang="en-US" altLang="zh-TW" sz="2400" dirty="0" err="1">
                <a:hlinkClick r:id="rId2"/>
              </a:rPr>
              <a:t>watch?v</a:t>
            </a:r>
            <a:r>
              <a:rPr lang="en-US" altLang="zh-TW" sz="2400" dirty="0">
                <a:hlinkClick r:id="rId2"/>
              </a:rPr>
              <a:t>=</a:t>
            </a:r>
            <a:r>
              <a:rPr lang="en-US" altLang="zh-TW" sz="2400" dirty="0" err="1">
                <a:hlinkClick r:id="rId2"/>
              </a:rPr>
              <a:t>3JRDd8348pg</a:t>
            </a:r>
            <a:endParaRPr lang="en-US" altLang="zh-TW" sz="2400" dirty="0"/>
          </a:p>
          <a:p>
            <a:r>
              <a:rPr lang="en-US" altLang="zh-TW" sz="2400" dirty="0">
                <a:hlinkClick r:id="rId3"/>
              </a:rPr>
              <a:t>https://</a:t>
            </a:r>
            <a:r>
              <a:rPr lang="en-US" altLang="zh-TW" sz="2400" dirty="0" err="1">
                <a:hlinkClick r:id="rId3"/>
              </a:rPr>
              <a:t>www.youtube.com</a:t>
            </a:r>
            <a:r>
              <a:rPr lang="en-US" altLang="zh-TW" sz="2400" dirty="0">
                <a:hlinkClick r:id="rId3"/>
              </a:rPr>
              <a:t>/</a:t>
            </a:r>
            <a:r>
              <a:rPr lang="en-US" altLang="zh-TW" sz="2400" dirty="0" err="1">
                <a:hlinkClick r:id="rId3"/>
              </a:rPr>
              <a:t>watch?v</a:t>
            </a:r>
            <a:r>
              <a:rPr lang="en-US" altLang="zh-TW" sz="2400" dirty="0">
                <a:hlinkClick r:id="rId3"/>
              </a:rPr>
              <a:t>=</a:t>
            </a:r>
            <a:r>
              <a:rPr lang="en-US" altLang="zh-TW" sz="2400" dirty="0" err="1">
                <a:hlinkClick r:id="rId3"/>
              </a:rPr>
              <a:t>Qmi3cTuRMQU</a:t>
            </a:r>
            <a:endParaRPr lang="en-US" altLang="zh-TW" sz="2400" dirty="0"/>
          </a:p>
          <a:p>
            <a:r>
              <a:rPr lang="en-US" altLang="zh-TW" sz="2400" dirty="0">
                <a:hlinkClick r:id="rId4"/>
              </a:rPr>
              <a:t>https://</a:t>
            </a:r>
            <a:r>
              <a:rPr lang="en-US" altLang="zh-TW" sz="2400" dirty="0" err="1">
                <a:hlinkClick r:id="rId4"/>
              </a:rPr>
              <a:t>www.youtube.com</a:t>
            </a:r>
            <a:r>
              <a:rPr lang="en-US" altLang="zh-TW" sz="2400" dirty="0">
                <a:hlinkClick r:id="rId4"/>
              </a:rPr>
              <a:t>/</a:t>
            </a:r>
            <a:r>
              <a:rPr lang="en-US" altLang="zh-TW" sz="2400" dirty="0" err="1">
                <a:hlinkClick r:id="rId4"/>
              </a:rPr>
              <a:t>watch?v</a:t>
            </a:r>
            <a:r>
              <a:rPr lang="en-US" altLang="zh-TW" sz="2400" dirty="0">
                <a:hlinkClick r:id="rId4"/>
              </a:rPr>
              <a:t>=</a:t>
            </a:r>
            <a:r>
              <a:rPr lang="en-US" altLang="zh-TW" sz="2400" dirty="0" err="1">
                <a:hlinkClick r:id="rId4"/>
              </a:rPr>
              <a:t>ZpjGxHvAPfg</a:t>
            </a:r>
            <a:endParaRPr lang="en-US" altLang="zh-TW" sz="2400" dirty="0"/>
          </a:p>
          <a:p>
            <a:r>
              <a:rPr lang="en-US" altLang="zh-TW" sz="2400" dirty="0" err="1">
                <a:hlinkClick r:id="rId5"/>
              </a:rPr>
              <a:t>https://</a:t>
            </a:r>
            <a:r>
              <a:rPr lang="en-US" altLang="zh-TW" sz="2400" dirty="0" err="1" smtClean="0">
                <a:hlinkClick r:id="rId5"/>
              </a:rPr>
              <a:t>www.youtube.com/watch?v=K7WdJe6araM</a:t>
            </a:r>
            <a:endParaRPr lang="en-US" altLang="zh-TW" sz="2400" dirty="0" smtClean="0"/>
          </a:p>
          <a:p>
            <a:r>
              <a:rPr lang="en-US" altLang="zh-TW" sz="2400" dirty="0" err="1" smtClean="0">
                <a:hlinkClick r:id="rId6"/>
              </a:rPr>
              <a:t>https://youtu.be/IuD7K2tFS1k</a:t>
            </a:r>
            <a:r>
              <a:rPr lang="zh-TW" altLang="en-US" sz="2400" dirty="0" smtClean="0"/>
              <a:t>       你情我願？強制性交？</a:t>
            </a:r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AC1EBC8E-8519-4232-AD9F-055D54D54E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r="2655" b="17526"/>
          <a:stretch/>
        </p:blipFill>
        <p:spPr>
          <a:xfrm>
            <a:off x="1687287" y="2406459"/>
            <a:ext cx="8998189" cy="42882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50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7CC5186-2D67-453C-BEF3-E7761B61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補充資源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66A9DACF-11B3-4A4C-B94D-CC827C2C8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423"/>
            <a:ext cx="10515600" cy="46215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台南市教育局直播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http://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www2.tn.edu.tw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hlearning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Course0520B.html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也可從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雲端硬碟下載此課表，連結：</a:t>
            </a: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https://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drive.google.com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/file/d/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1Ry4GZVEQLZlSPebqGORND-vFv2-38yT3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view?usp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=sharing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書商電子資源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pt-BR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4" action="ppaction://hlinkfile"/>
              </a:rPr>
              <a:t>file:///C:/Users/Administrator/Downloads/%E7%B7%9A%E4%B8%8A%E8%87%AA%E5%AD%B8%E8%B3%87%E6%BA%90.pdf</a:t>
            </a:r>
            <a:endParaRPr lang="pt-BR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pt-BR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教育雲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https://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video.cloud.edu.tw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/video/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69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補充資源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公視彙整兒少節目網路影音資源推出「</a:t>
            </a:r>
            <a:r>
              <a:rPr lang="en-US" altLang="zh-TW" dirty="0" smtClean="0"/>
              <a:t>PTS KIDS </a:t>
            </a:r>
            <a:r>
              <a:rPr lang="zh-TW" altLang="en-US" dirty="0" smtClean="0"/>
              <a:t>線上學園大補帖」作為學習輔助，歡迎多加利用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課程影音將連結至「公視兒少</a:t>
            </a:r>
            <a:r>
              <a:rPr lang="en-US" altLang="zh-TW" dirty="0" smtClean="0"/>
              <a:t>YouTube</a:t>
            </a:r>
            <a:r>
              <a:rPr lang="zh-TW" altLang="en-US" dirty="0" smtClean="0"/>
              <a:t>頻道」及「公視</a:t>
            </a:r>
            <a:r>
              <a:rPr lang="en-US" altLang="zh-TW" dirty="0" smtClean="0"/>
              <a:t>+OTT</a:t>
            </a:r>
            <a:r>
              <a:rPr lang="zh-TW" altLang="en-US" dirty="0" smtClean="0"/>
              <a:t>影音平台」，可</a:t>
            </a:r>
            <a:r>
              <a:rPr lang="en-US" altLang="zh-TW" dirty="0" smtClean="0"/>
              <a:t>24</a:t>
            </a:r>
            <a:r>
              <a:rPr lang="zh-TW" altLang="en-US" dirty="0" smtClean="0"/>
              <a:t>小時即時隨選隨看，公視</a:t>
            </a:r>
            <a:r>
              <a:rPr lang="en-US" altLang="zh-TW" dirty="0" smtClean="0"/>
              <a:t>+</a:t>
            </a:r>
            <a:r>
              <a:rPr lang="zh-TW" altLang="en-US" dirty="0" smtClean="0"/>
              <a:t>請先註冊即可登入免費觀賞。若想觀看更多兒少影音，歡迎進入以下平台：「公視兒少</a:t>
            </a:r>
            <a:r>
              <a:rPr lang="en-US" altLang="zh-TW" dirty="0" smtClean="0"/>
              <a:t>YouTube</a:t>
            </a:r>
            <a:r>
              <a:rPr lang="zh-TW" altLang="en-US" dirty="0" smtClean="0"/>
              <a:t>頻道</a:t>
            </a:r>
            <a:r>
              <a:rPr lang="en-US" altLang="zh-TW" dirty="0" smtClean="0"/>
              <a:t>( </a:t>
            </a:r>
            <a:r>
              <a:rPr lang="en-US" altLang="zh-TW" dirty="0" err="1" smtClean="0"/>
              <a:t>https://pse.is/3fw5qf</a:t>
            </a:r>
            <a:r>
              <a:rPr lang="en-US" altLang="zh-TW" dirty="0" smtClean="0"/>
              <a:t> )</a:t>
            </a:r>
            <a:r>
              <a:rPr lang="zh-TW" altLang="en-US" dirty="0" smtClean="0"/>
              <a:t>」、「公視</a:t>
            </a:r>
            <a:r>
              <a:rPr lang="en-US" altLang="zh-TW" dirty="0" smtClean="0"/>
              <a:t>+OTT</a:t>
            </a:r>
            <a:r>
              <a:rPr lang="zh-TW" altLang="en-US" dirty="0" smtClean="0"/>
              <a:t>影音平台</a:t>
            </a:r>
            <a:r>
              <a:rPr lang="en-US" altLang="zh-TW" dirty="0" smtClean="0"/>
              <a:t>( </a:t>
            </a:r>
            <a:r>
              <a:rPr lang="en-US" altLang="zh-TW" dirty="0" err="1" smtClean="0"/>
              <a:t>https://www.ptsplus.tv/channel/21</a:t>
            </a:r>
            <a:r>
              <a:rPr lang="en-US" altLang="zh-TW" dirty="0" smtClean="0"/>
              <a:t> )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9F61ED4-2904-4212-90F5-2CFC0F18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1339"/>
          </a:xfrm>
        </p:spPr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訂正作業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C209DFF3-5B34-4221-B251-A3CD1F366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94" y="782425"/>
            <a:ext cx="11538408" cy="5394538"/>
          </a:xfrm>
        </p:spPr>
        <p:txBody>
          <a:bodyPr/>
          <a:lstStyle/>
          <a:p>
            <a:endParaRPr lang="en-US" altLang="zh-TW" dirty="0"/>
          </a:p>
        </p:txBody>
      </p:sp>
      <p:pic>
        <p:nvPicPr>
          <p:cNvPr id="5121" name="Picture 1" descr="C:\Users\Cindy\Desktop\S__56123399.jpg"/>
          <p:cNvPicPr>
            <a:picLocks noChangeAspect="1" noChangeArrowheads="1"/>
          </p:cNvPicPr>
          <p:nvPr/>
        </p:nvPicPr>
        <p:blipFill>
          <a:blip r:embed="rId2" cstate="print"/>
          <a:srcRect t="14889" b="16137"/>
          <a:stretch>
            <a:fillRect/>
          </a:stretch>
        </p:blipFill>
        <p:spPr bwMode="auto">
          <a:xfrm>
            <a:off x="329609" y="765542"/>
            <a:ext cx="10261045" cy="5305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2086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4228" y="4001460"/>
            <a:ext cx="10515600" cy="132556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0116" y="4033653"/>
            <a:ext cx="10515600" cy="4351338"/>
          </a:xfrm>
        </p:spPr>
        <p:txBody>
          <a:bodyPr/>
          <a:lstStyle/>
          <a:p>
            <a:r>
              <a:rPr lang="zh-TW" altLang="en-US" dirty="0" smtClean="0"/>
              <a:t>昨天線上作業有 </a:t>
            </a:r>
            <a:r>
              <a:rPr lang="en-US" altLang="zh-TW" dirty="0" smtClean="0"/>
              <a:t>10.12</a:t>
            </a:r>
            <a:r>
              <a:rPr lang="zh-TW" altLang="en-US" dirty="0" smtClean="0"/>
              <a:t>同學缺交，，請補交喔！</a:t>
            </a:r>
            <a:endParaRPr lang="en-US" altLang="zh-TW" dirty="0" smtClean="0"/>
          </a:p>
          <a:p>
            <a:r>
              <a:rPr lang="zh-TW" altLang="en-US" dirty="0" smtClean="0"/>
              <a:t>昨天的三位幸運同學</a:t>
            </a:r>
            <a:r>
              <a:rPr lang="en-US" altLang="zh-TW" dirty="0" smtClean="0"/>
              <a:t>(4</a:t>
            </a:r>
            <a:r>
              <a:rPr lang="zh-TW" altLang="en-US" dirty="0" smtClean="0"/>
              <a:t>、</a:t>
            </a:r>
            <a:r>
              <a:rPr lang="en-US" altLang="zh-TW" dirty="0" smtClean="0"/>
              <a:t>16</a:t>
            </a:r>
            <a:r>
              <a:rPr lang="zh-TW" altLang="en-US" dirty="0" smtClean="0"/>
              <a:t>、</a:t>
            </a:r>
            <a:r>
              <a:rPr lang="en-US" altLang="zh-TW" dirty="0" smtClean="0"/>
              <a:t>20)</a:t>
            </a:r>
            <a:r>
              <a:rPr lang="zh-TW" altLang="en-US" dirty="0" smtClean="0"/>
              <a:t>，還有一位同學沒有傳照片給我！請補傳！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3555" name="Picture 3" descr="C:\Users\Cindy\Desktop\S__56123397.jpg"/>
          <p:cNvPicPr>
            <a:picLocks noChangeAspect="1" noChangeArrowheads="1"/>
          </p:cNvPicPr>
          <p:nvPr/>
        </p:nvPicPr>
        <p:blipFill>
          <a:blip r:embed="rId2" cstate="print"/>
          <a:srcRect t="23670" r="3189" b="18488"/>
          <a:stretch>
            <a:fillRect/>
          </a:stretch>
        </p:blipFill>
        <p:spPr bwMode="auto">
          <a:xfrm>
            <a:off x="719217" y="229359"/>
            <a:ext cx="8237195" cy="36894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376</Words>
  <Application>Microsoft Office PowerPoint</Application>
  <PresentationFormat>自訂</PresentationFormat>
  <Paragraphs>49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投影片 1</vt:lpstr>
      <vt:lpstr>0525自學任務</vt:lpstr>
      <vt:lpstr>投影片 3</vt:lpstr>
      <vt:lpstr>0525自學任務</vt:lpstr>
      <vt:lpstr> </vt:lpstr>
      <vt:lpstr>補充資源</vt:lpstr>
      <vt:lpstr>補充資源</vt:lpstr>
      <vt:lpstr>訂正作業</vt:lpstr>
      <vt:lpstr>投影片 9</vt:lpstr>
      <vt:lpstr>0525聯絡簿</vt:lpstr>
      <vt:lpstr>補充</vt:lpstr>
      <vt:lpstr>今天的幸運號碼是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Cindy</cp:lastModifiedBy>
  <cp:revision>55</cp:revision>
  <cp:lastPrinted>2021-05-21T02:28:37Z</cp:lastPrinted>
  <dcterms:created xsi:type="dcterms:W3CDTF">2021-05-20T01:08:43Z</dcterms:created>
  <dcterms:modified xsi:type="dcterms:W3CDTF">2021-05-25T01:00:03Z</dcterms:modified>
</cp:coreProperties>
</file>