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1" r:id="rId6"/>
    <p:sldId id="260" r:id="rId7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nyiacademy.org/course-compare?growth=WP_wuhan_20210514" TargetMode="External"/><Relationship Id="rId2" Type="http://schemas.openxmlformats.org/officeDocument/2006/relationships/hyperlink" Target="https://www.junyiacademy.org/junyi-chinese/ele-c/coocele-c?growth=WP_wuhan_20210514#topic-page-anchor-coocele-c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s://www.junyiacademy.org/event/2021-learning-during-covid/?src=head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0615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0615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◎國語：均一網課程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www.junyiacademy.org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junyi-chinese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ele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-c/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coocele-c?growth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WP_wuhan_20210514#topic-page-anchor-coocele-c6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◎數學：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均一網課程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www.junyiacademy.org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course-compare?growth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=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WP_wuhan_20210514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◎健康：性別平等</a:t>
            </a:r>
            <a:endParaRPr lang="en-US" altLang="zh-TW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BB83CE-BFA8-412E-951A-FDFC94D64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8" y="1847654"/>
            <a:ext cx="11500701" cy="1030812"/>
          </a:xfrm>
        </p:spPr>
        <p:txBody>
          <a:bodyPr>
            <a:normAutofit fontScale="90000"/>
          </a:bodyPr>
          <a:lstStyle/>
          <a:p>
            <a:pPr marL="0" indent="0"/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社會：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10:20</a:t>
            </a:r>
            <a:b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上課代碼：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oem-aeeo-hhu</a:t>
            </a:r>
            <a:b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或直接連結 </a:t>
            </a:r>
            <a:b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meet.google.com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oem-aeeo-hhu</a:t>
            </a:r>
            <a:b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57F8430-957F-4209-81AB-F85F3B34C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915" y="3287743"/>
            <a:ext cx="3432492" cy="3445205"/>
          </a:xfr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A2C37326-0917-4A8D-91A7-9D3475FC429F}"/>
              </a:ext>
            </a:extLst>
          </p:cNvPr>
          <p:cNvSpPr txBox="1">
            <a:spLocks/>
          </p:cNvSpPr>
          <p:nvPr/>
        </p:nvSpPr>
        <p:spPr>
          <a:xfrm>
            <a:off x="901699" y="35187"/>
            <a:ext cx="10515600" cy="1048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600" b="1">
                <a:latin typeface="標楷體" panose="03000509000000000000" pitchFamily="65" charset="-120"/>
                <a:ea typeface="標楷體" panose="03000509000000000000" pitchFamily="65" charset="-120"/>
              </a:rPr>
              <a:t>0615</a:t>
            </a:r>
            <a:r>
              <a:rPr lang="zh-TW" altLang="en-US" sz="6600" b="1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8682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9FA694-4F86-470B-8FED-E5A3E171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0615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B1A535-9D83-4281-A5E1-24788B0E4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7406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◎閩南語：</a:t>
            </a: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14:20</a:t>
            </a:r>
            <a:r>
              <a:rPr lang="zh-TW" altLang="en-US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，上課代碼：</a:t>
            </a:r>
            <a:r>
              <a:rPr lang="en-US" altLang="zh-TW" sz="4000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rxc</a:t>
            </a: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4000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mnhe</a:t>
            </a: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-sui</a:t>
            </a:r>
          </a:p>
          <a:p>
            <a:pPr marL="0" indent="0">
              <a:buNone/>
            </a:pPr>
            <a:endParaRPr lang="en-US" altLang="zh-TW" sz="4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體育： </a:t>
            </a: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15:00</a:t>
            </a:r>
            <a:r>
              <a:rPr lang="zh-TW" altLang="en-US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體育課</a:t>
            </a: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4000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meet.google.com</a:t>
            </a:r>
            <a:r>
              <a:rPr lang="en-US" altLang="zh-TW" sz="4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4000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xwq-rvth-kox</a:t>
            </a:r>
            <a:endParaRPr lang="en-US" altLang="zh-TW" sz="4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577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☆均一教育平臺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www.junyiacademy.org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/event/2021-learning-during-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covid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/?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src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=header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0615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想一想，明天最後一堂課，你想要對老師或同學說什麼？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232</Words>
  <Application>Microsoft Office PowerPoint</Application>
  <PresentationFormat>寬螢幕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書法家中楷體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0615自學任務</vt:lpstr>
      <vt:lpstr>社會：10:20 上課代碼：oem-aeeo-hhu 或直接連結  https://meet.google.com/oem-aeeo-hhu </vt:lpstr>
      <vt:lpstr>0615自學任務</vt:lpstr>
      <vt:lpstr>補充資源</vt:lpstr>
      <vt:lpstr>0615聯絡簿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186</cp:revision>
  <cp:lastPrinted>2021-05-21T02:28:37Z</cp:lastPrinted>
  <dcterms:created xsi:type="dcterms:W3CDTF">2021-05-20T01:08:43Z</dcterms:created>
  <dcterms:modified xsi:type="dcterms:W3CDTF">2021-06-15T01:10:47Z</dcterms:modified>
</cp:coreProperties>
</file>