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3" r:id="rId5"/>
    <p:sldId id="261" r:id="rId6"/>
    <p:sldId id="268" r:id="rId7"/>
    <p:sldId id="260" r:id="rId8"/>
    <p:sldId id="271" r:id="rId9"/>
    <p:sldId id="272" r:id="rId1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DBF28-B70F-4006-B1A6-8EC063E7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E622DC-D42D-426C-9B1D-1794108A3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5EFF62-2892-4EBE-97DD-E0784F8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11CB1C-ACFA-4B88-949C-A74740A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C1FFEF-9847-4ABE-B016-0CEBD8D2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5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074F29-DCFB-4890-B077-467CC64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CE0DB77-8DA9-47EC-B4CC-BB11A7B3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07D25E-839D-4554-8795-4A10C540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EB2CBB-6DD8-4EAA-82E1-132E42B0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09C80C-200C-4189-8390-11CA022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5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86F2428-FA5B-4AAC-B65C-FFEA54814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2FE267-E081-4241-B393-5FAEB2BC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CD3EF0-5823-4405-B15B-2723502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AF7C6-1C90-4558-B898-7F4451A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A80DE6-6E70-4BC0-9101-4A9457B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8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7FE2EF-0BBF-4D35-B0FD-3F218925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B0265E-F88D-49F5-916D-16D6F956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88D1CC-1311-4AD6-B14E-FBCD59F7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A8CDBE-052D-4CA8-A521-C6105593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DB1D06-7239-47AC-9E2F-092D739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CBCE34-AD2C-4EF4-9D1E-981BE1E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32D9B1-0660-41D7-B9D3-06518B65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A1D00A-C299-4C00-8E41-B53F653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ABFB83-36A2-4358-81D9-79BFC246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62BE3C-5DB8-4FDF-8352-CE3EBE0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1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563B98-A905-4AA8-9465-4B410D4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2678F2-183B-498E-A2D7-FA036D49A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432121F-4AB9-4450-A2B2-6864D883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861D28-5153-4F04-B439-043485F2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51177E4-B8E5-429E-AC99-6438782D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0B725E-CB5F-4966-BB8A-B481FEE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BE75E9-106B-4712-928D-5C95344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182F47-1274-4669-BA26-B05D2355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BA7E8A-B843-4198-95A6-72CE903A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352418C-79EC-4BCA-9C1A-C44004EF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F9E5DA-6C1A-4D01-A0ED-20B7A3AF0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7E78E8-E594-4885-A639-D4EEC87C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0EBAFA4-6E2B-47FF-8BC8-1012489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E664A5-8343-41CA-9BD0-0762932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9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739E36-64FC-48A6-A4D3-678DE7EF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7083F3-281F-4167-9156-18A40AC2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D71013-B3BB-4C3A-97C2-655E766C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DB865C5-224E-4D18-9119-064619C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50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C5BE46C-48D9-4DBA-99E9-C557C082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60EBB75-9A13-45FD-ACF6-02326C9D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E779E3-BB90-4F2D-8FFF-CBF4217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2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45674-5CA0-4ADE-A542-FCF317A8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D62519-D3A9-4925-8311-DFA2D2C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C33398-FF37-4428-A953-E2DEEB298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187157-4A0F-4175-A428-3B8F6733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FEC3F2-3570-45ED-B0AA-A519E6B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076AFC-E246-45F0-9376-1C825592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6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89451-1230-46B3-AA7C-C0B6341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DFDB8E0-073D-4D94-A2E7-F2151ED70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A8E1588-A598-44E6-9F8D-956EA36B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78B4B-B032-44AC-AE6B-E57F6222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3C9DCE-DA2A-4E32-92A5-E94E03F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3FEFAF-A0AA-41C9-9DB0-79027874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8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A6CF65-A53E-4AF9-BA9B-1A99A4F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6D6BDB-11C6-4670-9B85-4DD40B65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5C4508-E2FB-4D4F-8C3A-A40191D3E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0561-29A1-40BD-8B2F-7BC5A4A8517D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55EE85-4549-4B8D-85A8-564B174D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19C0B0-C085-49A4-864C-5D87AD938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7D9-0E50-47C9-AEB0-2A8F3FD168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z9k5bnbyT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y4GZVEQLZlSPebqGORND-vFv2-38yT3/view?usp=sharing" TargetMode="External"/><Relationship Id="rId2" Type="http://schemas.openxmlformats.org/officeDocument/2006/relationships/hyperlink" Target="http://www2.tn.edu.tw/hlearning/Course0520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deo.cloud.edu.tw/video/" TargetMode="External"/><Relationship Id="rId4" Type="http://schemas.openxmlformats.org/officeDocument/2006/relationships/hyperlink" Target="file:///C:\Users\Administrator\Downloads\&#231;&#183;&#154;&#228;&#184;&#138;&#232;&#135;&#170;&#229;&#173;&#184;&#232;&#179;&#135;&#230;&#186;&#144;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CFrfRTu4GDSH78rB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68DFD-2F83-49AB-93AB-DB0C36F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BE25E-97E8-4023-B40D-84B1EC45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0524</a:t>
            </a:r>
          </a:p>
          <a:p>
            <a:pPr marL="0" indent="0">
              <a:buNone/>
            </a:pP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六丁導師叮嚀</a:t>
            </a:r>
          </a:p>
        </p:txBody>
      </p:sp>
    </p:spTree>
    <p:extLst>
      <p:ext uri="{BB962C8B-B14F-4D97-AF65-F5344CB8AC3E}">
        <p14:creationId xmlns:p14="http://schemas.microsoft.com/office/powerpoint/2010/main" val="337072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03F7A-3D9E-40F7-ACF4-F430C06F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351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0524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D243C2-8DD1-4A11-B6DF-AF098A24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7777"/>
            <a:ext cx="10642601" cy="5635035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早自修：第十一課第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段請至少讀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次，並練習默背。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國語課：請同學將國語課本、國語習作、乙本拿出來閱讀，形近字複習完後練習寫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p.61~63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牛刀小試，可搭配康軒電子書教材複習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https://</a:t>
            </a:r>
            <a:r>
              <a:rPr lang="en-US" altLang="zh-TW" u="sng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webetextbook.knsh.com.tw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u="sng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Ebookviewer2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u="sng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Ebook.html?id</a:t>
            </a:r>
            <a:r>
              <a:rPr lang="en-US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=2101271349530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接著完成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第十課國語黃卷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數學：請同學翻開數課，練習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p.97~p.99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綜合活動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登入校網→常用連結→收聽今日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英語廣播</a:t>
            </a:r>
            <a:b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關心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新聞時事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，瞭解疫情狀況及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最新規定，請和家人分享你的想法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閱讀綜合活動課本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p.48~p.49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可參考電子書，並上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瞭解東南亞國家文化、外籍新娘介紹等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60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03E9E7-292C-4C28-840B-72E24A6B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22" y="4940152"/>
            <a:ext cx="10725825" cy="96356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hlinkClick r:id="rId2"/>
              </a:rPr>
              <a:t>https://</a:t>
            </a:r>
            <a:r>
              <a:rPr lang="en-US" altLang="zh-TW" sz="2800" dirty="0" err="1">
                <a:hlinkClick r:id="rId2"/>
              </a:rPr>
              <a:t>www.youtube.com</a:t>
            </a:r>
            <a:r>
              <a:rPr lang="en-US" altLang="zh-TW" sz="2800" dirty="0">
                <a:hlinkClick r:id="rId2"/>
              </a:rPr>
              <a:t>/</a:t>
            </a:r>
            <a:r>
              <a:rPr lang="en-US" altLang="zh-TW" sz="2800" dirty="0" err="1">
                <a:hlinkClick r:id="rId2"/>
              </a:rPr>
              <a:t>watch?v</a:t>
            </a:r>
            <a:r>
              <a:rPr lang="en-US" altLang="zh-TW" sz="2800" dirty="0">
                <a:hlinkClick r:id="rId2"/>
              </a:rPr>
              <a:t>=</a:t>
            </a:r>
            <a:r>
              <a:rPr lang="en-US" altLang="zh-TW" sz="2800" dirty="0" err="1">
                <a:hlinkClick r:id="rId2"/>
              </a:rPr>
              <a:t>vz9k5bnbyT8</a:t>
            </a:r>
            <a:br>
              <a:rPr lang="en-US" altLang="zh-TW" sz="2800" dirty="0"/>
            </a:br>
            <a:endParaRPr lang="zh-TW" altLang="en-US" sz="28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AE73033-EE41-4342-95FA-F79618723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3815"/>
          <a:stretch/>
        </p:blipFill>
        <p:spPr>
          <a:xfrm>
            <a:off x="917819" y="166508"/>
            <a:ext cx="9340274" cy="45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70188-6619-4A73-A99E-D9BFE91CB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49" y="75988"/>
            <a:ext cx="9144000" cy="1206057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自然領域自學任務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5269CE-4714-43F2-96A2-2F77B3A69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49" y="1349032"/>
            <a:ext cx="9144000" cy="5508968"/>
          </a:xfrm>
        </p:spPr>
        <p:txBody>
          <a:bodyPr>
            <a:normAutofit/>
          </a:bodyPr>
          <a:lstStyle/>
          <a:p>
            <a:r>
              <a:rPr lang="zh-TW" altLang="en-US" dirty="0"/>
              <a:t>於每日下午</a:t>
            </a:r>
            <a:r>
              <a:rPr lang="en-US" altLang="zh-TW" dirty="0"/>
              <a:t>2:00</a:t>
            </a:r>
            <a:r>
              <a:rPr lang="zh-TW" altLang="en-US" dirty="0"/>
              <a:t>請觀看臺南市政府教育局直播</a:t>
            </a:r>
          </a:p>
          <a:p>
            <a:r>
              <a:rPr lang="en-US" altLang="zh-TW" dirty="0"/>
              <a:t>http://</a:t>
            </a:r>
            <a:r>
              <a:rPr lang="en-US" altLang="zh-TW" dirty="0" err="1"/>
              <a:t>www2.tn.edu.tw</a:t>
            </a:r>
            <a:r>
              <a:rPr lang="en-US" altLang="zh-TW" dirty="0"/>
              <a:t>/</a:t>
            </a:r>
            <a:r>
              <a:rPr lang="en-US" altLang="zh-TW" dirty="0" err="1"/>
              <a:t>hlearning</a:t>
            </a:r>
            <a:r>
              <a:rPr lang="en-US" altLang="zh-TW" dirty="0"/>
              <a:t>/</a:t>
            </a:r>
          </a:p>
          <a:p>
            <a:r>
              <a:rPr lang="zh-TW" altLang="en-US" dirty="0"/>
              <a:t>點選以上網址→當天日期→國小→六年級→自然單元授課</a:t>
            </a:r>
          </a:p>
          <a:p>
            <a:r>
              <a:rPr lang="zh-TW" altLang="en-US" dirty="0"/>
              <a:t>觀看直播後填寫表單：</a:t>
            </a:r>
          </a:p>
          <a:p>
            <a:r>
              <a:rPr lang="en-US" altLang="zh-TW" dirty="0"/>
              <a:t>https://</a:t>
            </a:r>
            <a:r>
              <a:rPr lang="en-US" altLang="zh-TW" dirty="0" err="1"/>
              <a:t>forms.gle</a:t>
            </a:r>
            <a:r>
              <a:rPr lang="en-US" altLang="zh-TW" dirty="0"/>
              <a:t>/</a:t>
            </a:r>
            <a:r>
              <a:rPr lang="en-US" altLang="zh-TW" dirty="0" err="1"/>
              <a:t>U1kfjaWecntLatqY9</a:t>
            </a:r>
            <a:endParaRPr lang="en-US" altLang="zh-TW" dirty="0"/>
          </a:p>
          <a:p>
            <a:r>
              <a:rPr lang="zh-TW" altLang="en-US" dirty="0"/>
              <a:t>閱讀課本</a:t>
            </a:r>
            <a:r>
              <a:rPr lang="en-US" altLang="zh-TW" dirty="0" err="1"/>
              <a:t>P.66~P.77</a:t>
            </a:r>
            <a:r>
              <a:rPr lang="zh-TW" altLang="en-US" dirty="0"/>
              <a:t>及底下附件文章</a:t>
            </a:r>
            <a:r>
              <a:rPr lang="en-US" altLang="zh-TW" dirty="0"/>
              <a:t>(</a:t>
            </a:r>
            <a:r>
              <a:rPr lang="zh-TW" altLang="en-US" dirty="0"/>
              <a:t>比較各種發電的利弊得失</a:t>
            </a:r>
            <a:r>
              <a:rPr lang="en-US" altLang="zh-TW" dirty="0"/>
              <a:t>)</a:t>
            </a:r>
            <a:r>
              <a:rPr lang="zh-TW" altLang="en-US" dirty="0"/>
              <a:t>，</a:t>
            </a:r>
          </a:p>
          <a:p>
            <a:r>
              <a:rPr lang="zh-TW" altLang="en-US" dirty="0"/>
              <a:t>拿出紙張或筆記本，整理八種發電方式的優缺點，</a:t>
            </a:r>
          </a:p>
          <a:p>
            <a:r>
              <a:rPr lang="zh-TW" altLang="en-US" dirty="0"/>
              <a:t>於復課時繳交！</a:t>
            </a:r>
          </a:p>
        </p:txBody>
      </p:sp>
    </p:spTree>
    <p:extLst>
      <p:ext uri="{BB962C8B-B14F-4D97-AF65-F5344CB8AC3E}">
        <p14:creationId xmlns:p14="http://schemas.microsoft.com/office/powerpoint/2010/main" val="428669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CC5186-2D67-453C-BEF3-E7761B61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9DACF-11B3-4A4C-B94D-CC827C2C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46215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台南市教育局直播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www2.tn.edu.tw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hlearning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Course0520B.html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雲端硬碟下載此課表，連結：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drive.google.com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/file/d/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1Ry4GZVEQLZlSPebqGORND-vFv2-38yT3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view?usp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=sharing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書商電子資源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file:///C:/Users/Administrator/Downloads/%E7%B7%9A%E4%B8%8A%E8%87%AA%E5%AD%B8%E8%B3%87%E6%BA%90.pdf</a:t>
            </a: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video.cloud.edu.tw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/video/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94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F61ED4-2904-4212-90F5-2CFC0F18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339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訂正作業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09DFF3-5B34-4221-B251-A3CD1F36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782425"/>
            <a:ext cx="11538408" cy="5394538"/>
          </a:xfrm>
        </p:spPr>
        <p:txBody>
          <a:bodyPr/>
          <a:lstStyle/>
          <a:p>
            <a:r>
              <a:rPr lang="zh-TW" altLang="en-US" dirty="0"/>
              <a:t>上週五線上作業有位同學缺交，</a:t>
            </a:r>
            <a:r>
              <a:rPr lang="en-US" altLang="zh-TW" dirty="0"/>
              <a:t>10</a:t>
            </a:r>
            <a:r>
              <a:rPr lang="zh-TW" altLang="en-US" dirty="0"/>
              <a:t>、</a:t>
            </a:r>
            <a:r>
              <a:rPr lang="en-US" altLang="zh-TW" dirty="0"/>
              <a:t>12</a:t>
            </a:r>
            <a:r>
              <a:rPr lang="zh-TW" altLang="en-US" dirty="0"/>
              <a:t>、</a:t>
            </a:r>
            <a:r>
              <a:rPr lang="en-US" altLang="zh-TW" dirty="0"/>
              <a:t>18</a:t>
            </a:r>
            <a:r>
              <a:rPr lang="zh-TW" altLang="en-US" dirty="0"/>
              <a:t>，請補交喔！</a:t>
            </a:r>
            <a:endParaRPr lang="en-US" altLang="zh-TW" dirty="0"/>
          </a:p>
          <a:p>
            <a:r>
              <a:rPr lang="zh-TW" altLang="en-US" dirty="0"/>
              <a:t>上週五的三位幸運同學</a:t>
            </a:r>
            <a:r>
              <a:rPr lang="en-US" altLang="zh-TW" dirty="0"/>
              <a:t>(6</a:t>
            </a:r>
            <a:r>
              <a:rPr lang="zh-TW" altLang="en-US" dirty="0"/>
              <a:t>、</a:t>
            </a:r>
            <a:r>
              <a:rPr lang="en-US" altLang="zh-TW" dirty="0"/>
              <a:t>18</a:t>
            </a:r>
            <a:r>
              <a:rPr lang="zh-TW" altLang="en-US" dirty="0"/>
              <a:t>、</a:t>
            </a:r>
            <a:r>
              <a:rPr lang="en-US" altLang="zh-TW" dirty="0"/>
              <a:t>23)</a:t>
            </a:r>
            <a:r>
              <a:rPr lang="zh-TW" altLang="en-US" dirty="0"/>
              <a:t>，還有一位同學沒有傳照片給我！請補傳！</a:t>
            </a:r>
            <a:endParaRPr lang="en-US" altLang="zh-TW" dirty="0"/>
          </a:p>
          <a:p>
            <a:r>
              <a:rPr lang="zh-TW" altLang="en-US" dirty="0"/>
              <a:t>瓦楞紙或圖畫紙裁減完保留好就好，復學後帶來學校，不用塗色喔 </a:t>
            </a:r>
            <a:endParaRPr lang="en-US" altLang="zh-TW" dirty="0"/>
          </a:p>
          <a:p>
            <a:r>
              <a:rPr lang="zh-TW" altLang="en-US" dirty="0">
                <a:solidFill>
                  <a:srgbClr val="0070C0"/>
                </a:solidFill>
              </a:rPr>
              <a:t>媽媽買了</a:t>
            </a:r>
            <a:r>
              <a:rPr lang="en-US" altLang="zh-TW" dirty="0">
                <a:solidFill>
                  <a:srgbClr val="0070C0"/>
                </a:solidFill>
              </a:rPr>
              <a:t>1</a:t>
            </a:r>
            <a:r>
              <a:rPr lang="zh-TW" altLang="en-US" dirty="0">
                <a:solidFill>
                  <a:srgbClr val="0070C0"/>
                </a:solidFill>
              </a:rPr>
              <a:t>個西瓜，哥哥吃掉</a:t>
            </a:r>
            <a:r>
              <a:rPr lang="en-US" altLang="zh-TW" dirty="0">
                <a:solidFill>
                  <a:srgbClr val="0070C0"/>
                </a:solidFill>
              </a:rPr>
              <a:t>0.3</a:t>
            </a:r>
            <a:r>
              <a:rPr lang="zh-TW" altLang="en-US" dirty="0">
                <a:solidFill>
                  <a:srgbClr val="0070C0"/>
                </a:solidFill>
              </a:rPr>
              <a:t>個，妹妹吃掉</a:t>
            </a:r>
            <a:r>
              <a:rPr lang="en-US" altLang="zh-TW" dirty="0">
                <a:solidFill>
                  <a:srgbClr val="0070C0"/>
                </a:solidFill>
              </a:rPr>
              <a:t>0.18</a:t>
            </a:r>
            <a:r>
              <a:rPr lang="zh-TW" altLang="en-US" dirty="0">
                <a:solidFill>
                  <a:srgbClr val="0070C0"/>
                </a:solidFill>
              </a:rPr>
              <a:t>個，剩下</a:t>
            </a:r>
            <a:r>
              <a:rPr lang="en-US" altLang="zh-TW" dirty="0">
                <a:solidFill>
                  <a:srgbClr val="0070C0"/>
                </a:solidFill>
              </a:rPr>
              <a:t>1.3</a:t>
            </a:r>
            <a:r>
              <a:rPr lang="zh-TW" altLang="en-US" dirty="0">
                <a:solidFill>
                  <a:srgbClr val="0070C0"/>
                </a:solidFill>
              </a:rPr>
              <a:t>公斤。這個西瓜原有幾公斤？</a:t>
            </a:r>
            <a:endParaRPr lang="en-US" altLang="zh-TW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3E061A-FFF4-4ACE-9B95-228E35756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8442" r="2669" b="10000"/>
          <a:stretch/>
        </p:blipFill>
        <p:spPr>
          <a:xfrm>
            <a:off x="1074656" y="3628766"/>
            <a:ext cx="4543720" cy="316424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80F8C15-A0D7-4DE2-9484-3F4D6A832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1818" r="3470" b="7907"/>
          <a:stretch/>
        </p:blipFill>
        <p:spPr>
          <a:xfrm>
            <a:off x="6834850" y="3429000"/>
            <a:ext cx="4205558" cy="3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22AE2-66D3-4C52-B0AF-EF659D78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0524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41E575-3E43-45B8-B998-45CC2904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數習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p.78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p.79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國卷第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5~8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表單作業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forms.gle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CFrfRTu4GDSH78rB7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自然作業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suite</a:t>
            </a:r>
          </a:p>
        </p:txBody>
      </p:sp>
    </p:spTree>
    <p:extLst>
      <p:ext uri="{BB962C8B-B14F-4D97-AF65-F5344CB8AC3E}">
        <p14:creationId xmlns:p14="http://schemas.microsoft.com/office/powerpoint/2010/main" val="303179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9DD26-F1E8-4487-A5B3-580352B5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meet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上線是否順利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50AAFB-DB8A-4823-AAFB-34404271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6321"/>
          </a:xfrm>
        </p:spPr>
        <p:txBody>
          <a:bodyPr/>
          <a:lstStyle/>
          <a:p>
            <a:r>
              <a:rPr lang="zh-TW" altLang="en-US" dirty="0"/>
              <a:t>請使用學校給的的 </a:t>
            </a:r>
            <a:r>
              <a:rPr lang="en-US" altLang="zh-TW" dirty="0"/>
              <a:t>google suite </a:t>
            </a:r>
            <a:r>
              <a:rPr lang="zh-TW" altLang="en-US" dirty="0"/>
              <a:t>帳號，也就是 </a:t>
            </a:r>
            <a:r>
              <a:rPr lang="en-US" altLang="zh-TW" dirty="0" err="1"/>
              <a:t>ltps</a:t>
            </a:r>
            <a:r>
              <a:rPr lang="en-US" altLang="zh-TW" dirty="0"/>
              <a:t> </a:t>
            </a:r>
            <a:r>
              <a:rPr lang="zh-TW" altLang="en-US" dirty="0"/>
              <a:t>那一組。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/>
              <a:t>3-6</a:t>
            </a:r>
            <a:r>
              <a:rPr lang="zh-TW" altLang="en-US" dirty="0"/>
              <a:t>年級 帳號：</a:t>
            </a:r>
            <a:r>
              <a:rPr lang="en-US" altLang="zh-TW" dirty="0" err="1"/>
              <a:t>st</a:t>
            </a:r>
            <a:r>
              <a:rPr lang="zh-TW" altLang="en-US" dirty="0"/>
              <a:t>學號</a:t>
            </a:r>
            <a:r>
              <a:rPr lang="en-US" altLang="zh-TW" dirty="0"/>
              <a:t>@</a:t>
            </a:r>
            <a:r>
              <a:rPr lang="en-US" altLang="zh-TW" dirty="0" err="1"/>
              <a:t>ltps.tn.edu.tw</a:t>
            </a:r>
            <a:r>
              <a:rPr lang="en-US" altLang="zh-TW" dirty="0"/>
              <a:t> </a:t>
            </a:r>
            <a:r>
              <a:rPr lang="zh-TW" altLang="en-US" dirty="0"/>
              <a:t>密碼：預設為身份證</a:t>
            </a:r>
            <a:br>
              <a:rPr lang="en-US" altLang="zh-TW" dirty="0"/>
            </a:br>
            <a:r>
              <a:rPr lang="zh-TW" altLang="en-US" dirty="0"/>
              <a:t>  </a:t>
            </a:r>
            <a:r>
              <a:rPr lang="en-US" altLang="zh-TW" dirty="0"/>
              <a:t>(</a:t>
            </a:r>
            <a:r>
              <a:rPr lang="zh-TW" altLang="en-US" dirty="0"/>
              <a:t>字母大寫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提前 </a:t>
            </a:r>
            <a:r>
              <a:rPr lang="en-US" altLang="zh-TW" dirty="0"/>
              <a:t>5 </a:t>
            </a:r>
            <a:r>
              <a:rPr lang="zh-TW" altLang="en-US" dirty="0"/>
              <a:t>分鐘準備開會，要有社會課本、習作、考卷</a:t>
            </a:r>
            <a:r>
              <a:rPr lang="en-US" altLang="zh-TW" dirty="0"/>
              <a:t>+</a:t>
            </a:r>
            <a:r>
              <a:rPr lang="zh-TW" altLang="en-US" dirty="0"/>
              <a:t>筆（畫重點</a:t>
            </a:r>
            <a:r>
              <a:rPr lang="en-US" altLang="zh-TW" dirty="0"/>
              <a:t>+</a:t>
            </a:r>
            <a:r>
              <a:rPr lang="zh-TW" altLang="en-US" dirty="0"/>
              <a:t>書寫）。</a:t>
            </a:r>
            <a:endParaRPr lang="en-US" altLang="zh-TW" dirty="0"/>
          </a:p>
          <a:p>
            <a:r>
              <a:rPr lang="zh-TW" altLang="en-US" dirty="0"/>
              <a:t>有疑惑，可在此發問，課本、習作、考卷都可以問。 </a:t>
            </a:r>
            <a:endParaRPr lang="en-US" altLang="zh-TW" dirty="0"/>
          </a:p>
          <a:p>
            <a:r>
              <a:rPr lang="zh-TW" altLang="en-US" dirty="0"/>
              <a:t>老師會點名，「</a:t>
            </a:r>
            <a:r>
              <a:rPr lang="en-US" altLang="zh-TW" dirty="0"/>
              <a:t>Google meet </a:t>
            </a:r>
            <a:r>
              <a:rPr lang="zh-TW" altLang="en-US" dirty="0"/>
              <a:t>點名 </a:t>
            </a:r>
            <a:r>
              <a:rPr lang="en-US" altLang="zh-TW" dirty="0"/>
              <a:t>App</a:t>
            </a:r>
            <a:r>
              <a:rPr lang="zh-TW" altLang="en-US" dirty="0"/>
              <a:t>」，會主動幫老師記錄每位同學登入 和登出時間。</a:t>
            </a:r>
            <a:endParaRPr lang="en-US" altLang="zh-TW" dirty="0"/>
          </a:p>
          <a:p>
            <a:r>
              <a:rPr lang="en-US" altLang="zh-TW" b="1" dirty="0">
                <a:solidFill>
                  <a:srgbClr val="FF0000"/>
                </a:solidFill>
              </a:rPr>
              <a:t>5/25</a:t>
            </a:r>
            <a:r>
              <a:rPr lang="zh-TW" altLang="en-US" b="1" dirty="0">
                <a:solidFill>
                  <a:srgbClr val="FF0000"/>
                </a:solidFill>
              </a:rPr>
              <a:t>與社會老師有約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早上</a:t>
            </a:r>
            <a:r>
              <a:rPr lang="en-US" altLang="zh-TW" b="1" dirty="0">
                <a:solidFill>
                  <a:srgbClr val="FF0000"/>
                </a:solidFill>
              </a:rPr>
              <a:t>10:00~10:30)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9CD576-E0EF-4D8C-8987-F31DF1FB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補充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703616-3921-42EF-B3D3-FA91C61A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防疫期間請務必在家！！</a:t>
            </a:r>
            <a:endParaRPr lang="en-US" altLang="zh-TW" dirty="0"/>
          </a:p>
          <a:p>
            <a:r>
              <a:rPr lang="zh-TW" altLang="en-US" dirty="0"/>
              <a:t>勉勵自己提升「實用的」、「必要的」資訊能力</a:t>
            </a:r>
            <a:endParaRPr lang="en-US" altLang="zh-TW" dirty="0"/>
          </a:p>
          <a:p>
            <a:r>
              <a:rPr lang="zh-TW" altLang="en-US" dirty="0"/>
              <a:t>今天的幸運號碼是</a:t>
            </a:r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sz="7200" dirty="0"/>
              <a:t>4</a:t>
            </a:r>
            <a:r>
              <a:rPr lang="zh-TW" altLang="en-US" sz="7200" dirty="0"/>
              <a:t>      </a:t>
            </a:r>
            <a:r>
              <a:rPr lang="en-US" altLang="zh-TW" sz="7200" dirty="0"/>
              <a:t>16</a:t>
            </a:r>
            <a:r>
              <a:rPr lang="zh-TW" altLang="en-US" sz="7200" dirty="0"/>
              <a:t>     </a:t>
            </a:r>
            <a:r>
              <a:rPr lang="en-US" altLang="zh-TW" sz="7200" dirty="0"/>
              <a:t>20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6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696</Words>
  <Application>Microsoft Office PowerPoint</Application>
  <PresentationFormat>寬螢幕</PresentationFormat>
  <Paragraphs>56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0524自學任務</vt:lpstr>
      <vt:lpstr>https://www.youtube.com/watch?v=vz9k5bnbyT8 </vt:lpstr>
      <vt:lpstr>自然領域自學任務</vt:lpstr>
      <vt:lpstr>補充資源</vt:lpstr>
      <vt:lpstr>訂正作業</vt:lpstr>
      <vt:lpstr>0524聯絡簿</vt:lpstr>
      <vt:lpstr>請確認google meet上線是否順利</vt:lpstr>
      <vt:lpstr>補充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45</cp:revision>
  <cp:lastPrinted>2021-05-21T02:28:37Z</cp:lastPrinted>
  <dcterms:created xsi:type="dcterms:W3CDTF">2021-05-20T01:08:43Z</dcterms:created>
  <dcterms:modified xsi:type="dcterms:W3CDTF">2021-05-24T04:14:04Z</dcterms:modified>
</cp:coreProperties>
</file>