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79" r:id="rId5"/>
    <p:sldId id="261" r:id="rId6"/>
    <p:sldId id="260" r:id="rId7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TfwzWN1kzpDcjXA98" TargetMode="External"/><Relationship Id="rId2" Type="http://schemas.openxmlformats.org/officeDocument/2006/relationships/hyperlink" Target="http://www2.tn.edu.tw/hlearning/Course0610B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CFYrXx0AhM" TargetMode="External"/><Relationship Id="rId2" Type="http://schemas.openxmlformats.org/officeDocument/2006/relationships/hyperlink" Target="https://docs.google.com/forms/d/e/1FAIpQLSeBsDovZnmyXRCgjpNQ9Bef5z0xDED1I8fzMhzYYiPrX55aAg/viewform?usp=sf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rms.gle/PCZKDXJRHyWD7okM6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UxWuznXq8e8FtXsH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l.app.visionmedia.com.tw/video" TargetMode="External"/><Relationship Id="rId2" Type="http://schemas.openxmlformats.org/officeDocument/2006/relationships/hyperlink" Target="http://www2.tn.edu.tw/hlearning/Course0607B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eBsDovZnmyXRCgjpNQ9Bef5z0xDED1I8fzMhzYYiPrX55aAg/viewform?usp=sf_link" TargetMode="External"/><Relationship Id="rId2" Type="http://schemas.openxmlformats.org/officeDocument/2006/relationships/hyperlink" Target="https://forms.gle/TfwzWN1kzpDcjXA9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0610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0610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084082"/>
            <a:ext cx="11698663" cy="5738731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：閱讀課外書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◎數學：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觀看數學直播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Course0610B.html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◎國語：觀看國語直播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Course0610B.html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◎健康：反毒宣導、完成</a:t>
            </a:r>
            <a:r>
              <a:rPr lang="en-US" altLang="zh-TW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表單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forms.gle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TfwzWN1kzpDcjXA98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◎彈性：登入校網→常用連結→英語五分鐘</a:t>
            </a:r>
            <a:endParaRPr lang="en-US" altLang="zh-TW" dirty="0">
              <a:solidFill>
                <a:schemeClr val="accent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觀看健體線上直播，活動筋骨</a:t>
            </a:r>
            <a:b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Course0610B.html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67D46-2404-4E99-A9AF-5AC39F93E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989"/>
            <a:ext cx="10515600" cy="933252"/>
          </a:xfrm>
        </p:spPr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0610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026AA9-02C5-4A9B-B78E-3E9479F8C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656" y="999241"/>
            <a:ext cx="11566688" cy="5684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校本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9:30</a:t>
            </a:r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，請準時進入會議上課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sz="3200" dirty="0" err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meet.google.com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/feu-</a:t>
            </a:r>
            <a:r>
              <a:rPr lang="en-US" altLang="zh-TW" sz="3200" dirty="0" err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hwhe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en-US" altLang="zh-TW" sz="3200" dirty="0" err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jxr</a:t>
            </a:r>
            <a:endParaRPr lang="en-US" altLang="zh-TW" sz="32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請在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6/14</a:t>
            </a:r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前繳交當週影片剪輯作業</a:t>
            </a:r>
            <a:endParaRPr lang="en-US" altLang="zh-TW" sz="3200" b="1" u="sng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zh-TW" altLang="en-US" dirty="0"/>
              <a:t>校本課程省思表單：</a:t>
            </a:r>
            <a:br>
              <a:rPr lang="zh-TW" altLang="en-US" sz="3200" dirty="0"/>
            </a:br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docs.google.com</a:t>
            </a:r>
            <a:r>
              <a:rPr lang="en-US" altLang="zh-TW" dirty="0">
                <a:hlinkClick r:id="rId2"/>
              </a:rPr>
              <a:t>/forms/d/e/</a:t>
            </a:r>
            <a:r>
              <a:rPr lang="en-US" altLang="zh-TW" dirty="0" err="1">
                <a:hlinkClick r:id="rId2"/>
              </a:rPr>
              <a:t>1FAIpQLSeBsDovZnmyXRCgjpNQ9Bef5z0xDED1I8fzMhzYYiPrX55aAg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viewform?usp</a:t>
            </a:r>
            <a:r>
              <a:rPr lang="en-US" altLang="zh-TW" dirty="0">
                <a:hlinkClick r:id="rId2"/>
              </a:rPr>
              <a:t>=</a:t>
            </a:r>
            <a:r>
              <a:rPr lang="en-US" altLang="zh-TW" dirty="0" err="1">
                <a:hlinkClick r:id="rId2"/>
              </a:rPr>
              <a:t>sf_link</a:t>
            </a:r>
            <a:endParaRPr lang="en-US" altLang="zh-TW" dirty="0"/>
          </a:p>
          <a:p>
            <a:pPr>
              <a:buNone/>
            </a:pPr>
            <a:endParaRPr lang="en-US" altLang="zh-TW" sz="3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自然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6/9</a:t>
            </a:r>
            <a:r>
              <a:rPr lang="zh-TW" altLang="en-US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作業</a:t>
            </a:r>
          </a:p>
          <a:p>
            <a:pPr>
              <a:buNone/>
            </a:pP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6/9(</a:t>
            </a:r>
            <a:r>
              <a:rPr lang="zh-TW" altLang="en-US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6/11(</a:t>
            </a:r>
            <a:r>
              <a:rPr lang="zh-TW" altLang="en-US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觀看臺南市公版直播課程。</a:t>
            </a:r>
          </a:p>
          <a:p>
            <a:pPr>
              <a:buNone/>
            </a:pP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sz="3200" dirty="0" err="1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www2.tn.edu.tw</a:t>
            </a: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3200" dirty="0" err="1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hlearning</a:t>
            </a: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 </a:t>
            </a:r>
          </a:p>
          <a:p>
            <a:pPr>
              <a:buNone/>
            </a:pP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6/9 GOOGLE</a:t>
            </a:r>
            <a:r>
              <a:rPr lang="zh-TW" altLang="en-US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回饋表單</a:t>
            </a:r>
          </a:p>
          <a:p>
            <a:pPr>
              <a:buNone/>
            </a:pP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sz="3200" dirty="0" err="1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forms.gle</a:t>
            </a:r>
            <a:r>
              <a:rPr lang="en-US" altLang="zh-TW" sz="320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3200" dirty="0" err="1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vS5LRSgogcFkorUN8</a:t>
            </a:r>
            <a:endParaRPr lang="en-US" altLang="zh-TW" sz="3200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3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英語：</a:t>
            </a:r>
            <a:r>
              <a:rPr lang="zh-TW" altLang="en-US" sz="3600" b="1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停課不停學，每天花點時間聽英文、背英文，會大大增加你的英文功力哦</a:t>
            </a:r>
            <a:r>
              <a:rPr lang="en-US" altLang="zh-TW" sz="3600" b="1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!</a:t>
            </a:r>
            <a:br>
              <a:rPr lang="zh-TW" altLang="en-US" dirty="0"/>
            </a:b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1. </a:t>
            </a:r>
            <a:r>
              <a:rPr lang="zh-TW" altLang="en-US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觀看臺南市停課期間線上直播授課</a:t>
            </a: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_</a:t>
            </a:r>
            <a:r>
              <a:rPr lang="zh-TW" altLang="en-US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國小一年級</a:t>
            </a: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_</a:t>
            </a:r>
            <a:r>
              <a:rPr lang="zh-TW" altLang="en-US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全英語主題課程 </a:t>
            </a: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Know the Earth, Save the Earth</a:t>
            </a:r>
            <a:b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</a:b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 tooltip="https://www.youtube.com/watch?v=5CFYrXx0Ah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altLang="zh-TW" sz="3400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 tooltip="https://www.youtube.com/watch?v=5CFYrXx0Ah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www.youtube.com</a:t>
            </a: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 tooltip="https://www.youtube.com/watch?v=5CFYrXx0Ah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sz="3400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 tooltip="https://www.youtube.com/watch?v=5CFYrXx0Ah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watch?v</a:t>
            </a: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 tooltip="https://www.youtube.com/watch?v=5CFYrXx0Ah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en-US" altLang="zh-TW" sz="3400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 tooltip="https://www.youtube.com/watch?v=5CFYrXx0Ah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5CFYrXx0AhM</a:t>
            </a:r>
            <a:b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</a:b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2.</a:t>
            </a:r>
            <a:r>
              <a:rPr lang="zh-TW" altLang="en-US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請根據你觀看的影片完成此份表單作業。</a:t>
            </a:r>
            <a:br>
              <a:rPr lang="zh-TW" altLang="en-US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</a:b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 tooltip="https://forms.gle/PCZKDXJRHyWD7okM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altLang="zh-TW" sz="3400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 tooltip="https://forms.gle/PCZKDXJRHyWD7okM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forms.gle</a:t>
            </a:r>
            <a:r>
              <a:rPr lang="en-US" altLang="zh-TW" sz="3400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 tooltip="https://forms.gle/PCZKDXJRHyWD7okM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sz="3400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 tooltip="https://forms.gle/PCZKDXJRHyWD7okM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PCZKDXJRHyWD7okM6</a:t>
            </a:r>
            <a:endParaRPr lang="en-US" altLang="zh-TW" sz="3400" dirty="0">
              <a:solidFill>
                <a:srgbClr val="7030A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05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262BD1-F3A9-48BD-A87D-79037370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課程預告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41E272-BAB0-4C9E-B06E-A0B63FBE8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明天課程因之前調課，調整為：國、音、藝文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*2</a:t>
            </a:r>
            <a:r>
              <a:rPr lang="zh-TW" altLang="en-US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、綜合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*3</a:t>
            </a:r>
          </a:p>
          <a:p>
            <a:r>
              <a:rPr lang="zh-TW" altLang="en-US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明天下午歡歌活動，是本班綜合課的時間，請同學上線同歡</a:t>
            </a:r>
            <a:endParaRPr lang="en-US" altLang="zh-TW" dirty="0">
              <a:solidFill>
                <a:srgbClr val="7030A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歡歌活動報名資訊：截至今天下午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3</a:t>
            </a:r>
            <a:r>
              <a:rPr lang="zh-TW" altLang="en-US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點前，不要猶豫了！快填寫資料回傳吧！</a:t>
            </a:r>
            <a:endParaRPr lang="en-US" altLang="zh-TW" dirty="0">
              <a:solidFill>
                <a:srgbClr val="7030A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forms.gle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UxWuznXq8e8FtXsHA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0071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Course0607B.html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國家圖書館提供百部以上電影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線上陪伴全民防疫。</a:t>
            </a: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www.ncl.app.visionmedia.com.tw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/video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公視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疫起線上看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web.pts.org.tw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/php/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programX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/program/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main.php?XCHANNEL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HD&amp;XMODE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=WEEK</a:t>
            </a:r>
            <a:endParaRPr lang="zh-TW" altLang="en-US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0610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閱讀課外書、做居家運動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TfwzWN1kzpDcjXA98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校本課程影片剪接、校本課程省思表單：</a:t>
            </a:r>
            <a:br>
              <a:rPr lang="zh-TW" altLang="en-US" sz="3600" dirty="0"/>
            </a:br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docs.google.com</a:t>
            </a:r>
            <a:r>
              <a:rPr lang="en-US" altLang="zh-TW" dirty="0">
                <a:hlinkClick r:id="rId3"/>
              </a:rPr>
              <a:t>/forms/d/e/</a:t>
            </a:r>
            <a:r>
              <a:rPr lang="en-US" altLang="zh-TW" dirty="0" err="1">
                <a:hlinkClick r:id="rId3"/>
              </a:rPr>
              <a:t>1FAIpQLSeBsDovZnmyXRCgjpNQ9Bef5z0xDED1I8fzMhzYYiPrX55aAg</a:t>
            </a:r>
            <a:r>
              <a:rPr lang="en-US" altLang="zh-TW" dirty="0">
                <a:hlinkClick r:id="rId3"/>
              </a:rPr>
              <a:t>/</a:t>
            </a:r>
            <a:r>
              <a:rPr lang="en-US" altLang="zh-TW" dirty="0" err="1">
                <a:hlinkClick r:id="rId3"/>
              </a:rPr>
              <a:t>viewform?usp</a:t>
            </a:r>
            <a:r>
              <a:rPr lang="en-US" altLang="zh-TW" dirty="0">
                <a:hlinkClick r:id="rId3"/>
              </a:rPr>
              <a:t>=</a:t>
            </a:r>
            <a:r>
              <a:rPr lang="en-US" altLang="zh-TW" dirty="0" err="1">
                <a:hlinkClick r:id="rId3"/>
              </a:rPr>
              <a:t>sf_link</a:t>
            </a:r>
            <a:endParaRPr lang="en-US" altLang="zh-TW" dirty="0"/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自然作業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531</Words>
  <Application>Microsoft Office PowerPoint</Application>
  <PresentationFormat>寬螢幕</PresentationFormat>
  <Paragraphs>52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書法家中楷體</vt:lpstr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  <vt:lpstr>0610自學任務</vt:lpstr>
      <vt:lpstr>0610自學任務</vt:lpstr>
      <vt:lpstr>課程預告</vt:lpstr>
      <vt:lpstr>補充資源</vt:lpstr>
      <vt:lpstr>0610聯絡簿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169</cp:revision>
  <cp:lastPrinted>2021-05-21T02:28:37Z</cp:lastPrinted>
  <dcterms:created xsi:type="dcterms:W3CDTF">2021-05-20T01:08:43Z</dcterms:created>
  <dcterms:modified xsi:type="dcterms:W3CDTF">2021-06-10T01:50:00Z</dcterms:modified>
</cp:coreProperties>
</file>