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8" r:id="rId4"/>
    <p:sldId id="261" r:id="rId5"/>
    <p:sldId id="260" r:id="rId6"/>
    <p:sldId id="268" r:id="rId7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6-07T15:39:08.217" idx="2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39:23.041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39:25.652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0,'3730'0,"-997"1,-1677 42,702-6,-1253-39,325 2,-331-51,287 49,1125 2,-1890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39:28.281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1 269,'3234'0,"-2947"-10,22-16,-234 19,301-67,-67 45,1 13,156 18,-254 0,3171-1,-1914-1,-1306-22,250-55,-108 65,40 15,-63 0,203-3,-465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39:36.273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55,'12077'0,"-11887"-49,76 44,-152 7,-108-2,58-1,-1 3,0 3,0 2,10 5,77 29,-125-28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39:39.026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79,'3783'0,"-3492"-31,530 8,-678 23,1101 2,-570-28,1788 26,5 0,-2441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40:34.386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0,'887'1,"-667"13,103 25,-259-31,212 34,241 24,480-51,-646-17,4664 2,-4937 3,0 3,0 4,-1 3,39 13,211 38,77-5,-170-26,-22-7,1-8,187-11,300-25,-637 14,-39 4,1 0,0-2,0 0,0-2,-1-1,1-1,-2-1,1-1,-1-1,0-1,0-1,11-8,240-181,-207 137,-49 48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40:36.698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0 237,'97'-13,"45"-4,72-4,68-1,-132 10,2359-140,-853 153,1321-1,-2293 48,-224-27,-314 2,-27 1,0-5,1-6,1-5,14-5,-79-1,281 22,-64 2,717-27,-1016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07T07:40:40.354"/>
    </inkml:context>
    <inkml:brush xml:id="br0">
      <inkml:brushProperty name="width" value="0.3" units="cm"/>
      <inkml:brushProperty name="height" value="0.6" units="cm"/>
      <inkml:brushProperty name="color" value="#00B44B"/>
      <inkml:brushProperty name="tip" value="rectangle"/>
      <inkml:brushProperty name="rasterOp" value="maskPen"/>
      <inkml:brushProperty name="ignorePressure" value="1"/>
    </inkml:brush>
  </inkml:definitions>
  <inkml:trace contextRef="#ctx0" brushRef="#br0">0 473,'6'-4,"-1"0,1 0,-1 1,1-1,0 1,0 1,1-1,-1 1,1 0,-1 1,1 0,-1 0,1 0,0 1,-1 0,5 0,9-1,131-7,94 3,103-3,108-19,1712-145,-1775 150,-110 9,21 6,-87-2,372-49,2 26,306 32,-554 2,394-20,120 3,538-29,427 45,-1812 1,0 1,0 0,0 0,0 1,0 1,-1-1,0 1,0 1,0 0,-1 0,0 1,0 0,0 0,-1 1,0 0,-1 0,1 1,-1 1,5 7,-1 0,-1 1,0-1,-2 2,0-1,-1 1,-1 0,0 0,0 17,14 48,-17-83,-1 0,0 0,-1 0,1 0,0 0,0 0,0 1,-1-1,1 0,-1 1,1-1,-1 0,1 1,-1-1,0 0,1 1,-1-1,0 1,0-1,0 1,0-1,-1 1,1-1,0 0,0 1,-1-1,1 0,-1 1,0-1,1 0,-1 1,0-1,1 0,-1 0,0 0,0 0,0 0,0 0,0 0,-1 0,1 0,0 0,0-1,0 1,-1 0,1-1,0 1,-1-1,1 1,-1-1,1 0,0 0,-1 0,1 1,-1-1,1-1,-1 1,1 0,0 0,-1 0,1-1,-172-58,-305-52,424 97,-1 2,0 2,0 3,-1 2,-5 3,-90 6,2 7,-141 28,-100 40,262-51,-1-6,-1-5,-124 0,53-18,-262 14,66 41,130-42,197-13,-702 0,534-25,-825-122,915 138,0 6,-9 7,-16-1,-2341-2,2256-26,224 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9DBF28-B70F-4006-B1A6-8EC063E79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7E622DC-D42D-426C-9B1D-1794108A3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5EFF62-2892-4EBE-97DD-E0784F81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11CB1C-ACFA-4B88-949C-A74740A4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C1FFEF-9847-4ABE-B016-0CEBD8D2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151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74F29-DCFB-4890-B077-467CC643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CE0DB77-8DA9-47EC-B4CC-BB11A7B36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07D25E-839D-4554-8795-4A10C540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EB2CBB-6DD8-4EAA-82E1-132E42B0A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09C80C-200C-4189-8390-11CA0220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35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6F2428-FA5B-4AAC-B65C-FFEA54814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22FE267-E081-4241-B393-5FAEB2BC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CCD3EF0-5823-4405-B15B-272350220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EAF7C6-1C90-4558-B898-7F4451A2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A80DE6-6E70-4BC0-9101-4A9457B1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87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FE2EF-0BBF-4D35-B0FD-3F218925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8B0265E-F88D-49F5-916D-16D6F9563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88D1CC-1311-4AD6-B14E-FBCD59F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AA8CDBE-052D-4CA8-A521-C6105593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3DB1D06-7239-47AC-9E2F-092D739A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021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CBCE34-AD2C-4EF4-9D1E-981BE1E4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232D9B1-0660-41D7-B9D3-06518B65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A1D00A-C299-4C00-8E41-B53F6537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ABFB83-36A2-4358-81D9-79BFC246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62BE3C-5DB8-4FDF-8352-CE3EBE085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15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563B98-A905-4AA8-9465-4B410D43E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2678F2-183B-498E-A2D7-FA036D49A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32121F-4AB9-4450-A2B2-6864D883C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C861D28-5153-4F04-B439-043485F2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1177E4-B8E5-429E-AC99-6438782D1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B725E-CB5F-4966-BB8A-B481FEEC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0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E75E9-106B-4712-928D-5C95344E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E182F47-1274-4669-BA26-B05D23557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EBA7E8A-B843-4198-95A6-72CE903AD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352418C-79EC-4BCA-9C1A-C44004EF5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7F9E5DA-6C1A-4D01-A0ED-20B7A3AF0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7E78E8-E594-4885-A639-D4EEC87C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EBAFA4-6E2B-47FF-8BC8-10124894C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2E664A5-8343-41CA-9BD0-0762932F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69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739E36-64FC-48A6-A4D3-678DE7EF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7083F3-281F-4167-9156-18A40AC2A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4D71013-B3BB-4C3A-97C2-655E766C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DB865C5-224E-4D18-9119-064619C3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06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C5BE46C-48D9-4DBA-99E9-C557C0822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60EBB75-9A13-45FD-ACF6-02326C9D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5E779E3-BB90-4F2D-8FFF-CBF421780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211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945674-5CA0-4ADE-A542-FCF317A8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D62519-D3A9-4925-8311-DFA2D2C84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33398-FF37-4428-A953-E2DEEB298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D187157-4A0F-4175-A428-3B8F67339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FEC3F2-3570-45ED-B0AA-A519E6B1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076AFC-E246-45F0-9376-1C825592B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3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289451-1230-46B3-AA7C-C0B6341A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DFDB8E0-073D-4D94-A2E7-F2151ED70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8E1588-A598-44E6-9F8D-956EA36B0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3A78B4B-B032-44AC-AE6B-E57F6222D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33C9DCE-DA2A-4E32-92A5-E94E03FF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73FEFAF-A0AA-41C9-9DB0-79027874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6817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4A6CF65-A53E-4AF9-BA9B-1A99A4F97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6D6BDB-11C6-4670-9B85-4DD40B659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25C4508-E2FB-4D4F-8C3A-A40191D3E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F0561-29A1-40BD-8B2F-7BC5A4A8517D}" type="datetimeFigureOut">
              <a:rPr lang="zh-TW" altLang="en-US" smtClean="0"/>
              <a:pPr/>
              <a:t>2021/6/8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55EE85-4549-4B8D-85A8-564B174DD1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19C0B0-C085-49A4-864C-5D87AD938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517D9-0E50-47C9-AEB0-2A8F3FD168E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2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tn.edu.tw/hlearning/Course0608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google.com/rha-kikx-hjc" TargetMode="External"/><Relationship Id="rId2" Type="http://schemas.openxmlformats.org/officeDocument/2006/relationships/hyperlink" Target="https://meet.google.com/oem-aeeo-h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et.google.com/xwq-rvth-ko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l.app.visionmedia.com.tw/video" TargetMode="External"/><Relationship Id="rId2" Type="http://schemas.openxmlformats.org/officeDocument/2006/relationships/hyperlink" Target="http://www2.tn.edu.tw/hlearning/Course0608B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cvdopuqWxa96fXae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6.png"/><Relationship Id="rId19" Type="http://schemas.openxmlformats.org/officeDocument/2006/relationships/comments" Target="../comments/comment1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68DFD-2F83-49AB-93AB-DB0C36F5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6BE25E-97E8-4023-B40D-84B1EC456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895" y="1253330"/>
            <a:ext cx="10515600" cy="5239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0608</a:t>
            </a:r>
          </a:p>
          <a:p>
            <a:pPr marL="0" indent="0">
              <a:buNone/>
            </a:pPr>
            <a:r>
              <a:rPr lang="zh-TW" altLang="en-US" sz="10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六丁導師叮嚀</a:t>
            </a: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0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70728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803F7A-3D9E-40F7-ACF4-F430C06F5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35187"/>
            <a:ext cx="10515600" cy="1048895"/>
          </a:xfrm>
        </p:spPr>
        <p:txBody>
          <a:bodyPr>
            <a:normAutofit/>
          </a:bodyPr>
          <a:lstStyle/>
          <a:p>
            <a:r>
              <a:rPr lang="en-US" altLang="zh-TW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0608</a:t>
            </a:r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DD243C2-8DD1-4A11-B6DF-AF098A24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14" y="1084082"/>
            <a:ext cx="11698663" cy="5738731"/>
          </a:xfrm>
        </p:spPr>
        <p:txBody>
          <a:bodyPr>
            <a:normAutofit lnSpcReduction="10000"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早自修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：閱讀課外書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◎數學：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觀看數學直播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Course0608B.html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◎國語：六書介紹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完成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google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表單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觀看國語直播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  <a:hlinkClick r:id="rId2"/>
              </a:rPr>
              <a:t>Course0608B.html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buNone/>
            </a:pPr>
            <a:r>
              <a:rPr lang="en-US" altLang="zh-TW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--------------------------------------------------------</a:t>
            </a:r>
          </a:p>
          <a:p>
            <a:pPr>
              <a:buNone/>
            </a:pPr>
            <a:r>
              <a:rPr lang="en-US" altLang="zh-TW" sz="5400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‧</a:t>
            </a:r>
            <a:r>
              <a:rPr lang="zh-TW" altLang="en-US" sz="54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</a:t>
            </a:r>
            <a:r>
              <a:rPr lang="zh-TW" altLang="en-US" sz="54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</a:t>
            </a:r>
            <a:r>
              <a:rPr lang="zh-TW" altLang="en-US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動：年輕不要留白！請踴躍報名，為自己在龍潭的生活畫下美好的句點。</a:t>
            </a:r>
            <a:endParaRPr lang="en-US" altLang="zh-TW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460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67D46-2404-4E99-A9AF-5AC39F93E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0608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自學任務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026AA9-02C5-4A9B-B78E-3E9479F8C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219" y="1555422"/>
            <a:ext cx="11566688" cy="53025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社會</a:t>
            </a:r>
            <a:r>
              <a:rPr lang="zh-TW" altLang="en-US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10:20</a:t>
            </a:r>
            <a:r>
              <a:rPr lang="zh-TW" altLang="en-US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上課代碼：</a:t>
            </a:r>
            <a:r>
              <a:rPr lang="en-US" altLang="zh-TW" b="1" u="sng" dirty="0" err="1">
                <a:hlinkClick r:id="rId2" tooltip="https://meet.google.com/oem-aeeo-hhu"/>
              </a:rPr>
              <a:t>oem-aeeo-hhu</a:t>
            </a:r>
            <a:endParaRPr lang="en-US" altLang="zh-TW" b="1" u="sng" dirty="0"/>
          </a:p>
          <a:p>
            <a:pPr>
              <a:buNone/>
            </a:pPr>
            <a:r>
              <a:rPr lang="zh-TW" altLang="en-US" b="1" dirty="0"/>
              <a:t>或直接連結 </a:t>
            </a:r>
            <a:r>
              <a:rPr lang="en-US" altLang="zh-TW" b="1" u="sng" dirty="0">
                <a:hlinkClick r:id="rId2" tooltip="https://meet.google.com/oem-aeeo-hhu"/>
              </a:rPr>
              <a:t>https://</a:t>
            </a:r>
            <a:r>
              <a:rPr lang="en-US" altLang="zh-TW" b="1" u="sng" dirty="0" err="1">
                <a:hlinkClick r:id="rId2" tooltip="https://meet.google.com/oem-aeeo-hhu"/>
              </a:rPr>
              <a:t>meet.google.com</a:t>
            </a:r>
            <a:r>
              <a:rPr lang="en-US" altLang="zh-TW" b="1" u="sng" dirty="0">
                <a:hlinkClick r:id="rId2" tooltip="https://meet.google.com/oem-aeeo-hhu"/>
              </a:rPr>
              <a:t>/</a:t>
            </a:r>
            <a:r>
              <a:rPr lang="en-US" altLang="zh-TW" b="1" u="sng" dirty="0" err="1">
                <a:hlinkClick r:id="rId2" tooltip="https://meet.google.com/oem-aeeo-hhu"/>
              </a:rPr>
              <a:t>oem-aeeo-hhu</a:t>
            </a:r>
            <a:endParaRPr lang="en-US" altLang="zh-TW" b="1" u="sng" dirty="0"/>
          </a:p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en-US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13:30 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與星期五調課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>
              <a:buNone/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meet.google.com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</a:t>
            </a:r>
            <a:r>
              <a:rPr lang="en-US" altLang="zh-TW" b="1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rha-kikx-hjc</a:t>
            </a:r>
            <a:endParaRPr lang="en-US" altLang="zh-TW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閩南語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14:20</a:t>
            </a:r>
            <a:r>
              <a:rPr lang="zh-TW" altLang="en-US" dirty="0"/>
              <a:t>上課代碼：</a:t>
            </a:r>
            <a:r>
              <a:rPr lang="en-US" altLang="zh-TW" b="1" u="sng" dirty="0" err="1"/>
              <a:t>rxc</a:t>
            </a:r>
            <a:r>
              <a:rPr lang="en-US" altLang="zh-TW" b="1" u="sng" dirty="0"/>
              <a:t>-</a:t>
            </a:r>
            <a:r>
              <a:rPr lang="en-US" altLang="zh-TW" b="1" u="sng" dirty="0" err="1"/>
              <a:t>mnhe</a:t>
            </a:r>
            <a:r>
              <a:rPr lang="en-US" altLang="zh-TW" b="1" u="sng" dirty="0"/>
              <a:t>-sui</a:t>
            </a:r>
          </a:p>
          <a:p>
            <a:pPr marL="0" indent="0">
              <a:buNone/>
            </a:pPr>
            <a:r>
              <a:rPr lang="zh-TW" altLang="en-US" sz="4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 </a:t>
            </a:r>
            <a:r>
              <a:rPr lang="en-US" altLang="zh-TW" sz="4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15:00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體育課，課程名稱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單元十二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勇冠三軍</a:t>
            </a:r>
          </a:p>
          <a:p>
            <a:pPr marL="0" indent="0">
              <a:buNone/>
            </a:pPr>
            <a:r>
              <a:rPr lang="en-US" altLang="zh-TW" dirty="0">
                <a:hlinkClick r:id="rId4" tooltip="https://meet.google.com/xwq-rvth-kox"/>
              </a:rPr>
              <a:t>https://</a:t>
            </a:r>
            <a:r>
              <a:rPr lang="en-US" altLang="zh-TW" dirty="0" err="1">
                <a:hlinkClick r:id="rId4" tooltip="https://meet.google.com/xwq-rvth-kox"/>
              </a:rPr>
              <a:t>meet.google.com</a:t>
            </a:r>
            <a:r>
              <a:rPr lang="en-US" altLang="zh-TW" dirty="0">
                <a:hlinkClick r:id="rId4" tooltip="https://meet.google.com/xwq-rvth-kox"/>
              </a:rPr>
              <a:t>/</a:t>
            </a:r>
            <a:r>
              <a:rPr lang="en-US" altLang="zh-TW" dirty="0" err="1">
                <a:hlinkClick r:id="rId4" tooltip="https://meet.google.com/xwq-rvth-kox"/>
              </a:rPr>
              <a:t>xwq-rvth-kox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6/8 (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3:00</a:t>
            </a:r>
            <a:r>
              <a:rPr lang="zh-TW" altLang="en-US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上線</a:t>
            </a:r>
            <a:endParaRPr lang="en-US" altLang="zh-TW" b="1" dirty="0">
              <a:solidFill>
                <a:srgbClr val="7030A0"/>
              </a:solidFill>
            </a:endParaRPr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/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CC5186-2D67-453C-BEF3-E7761B61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補充資源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A9DACF-11B3-4A4C-B94D-CC827C2C8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37" y="1555423"/>
            <a:ext cx="10515600" cy="462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台南市教育局直播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http://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www2.tn.edu.tw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hlearning</a:t>
            </a:r>
            <a:r>
              <a:rPr lang="en-US" altLang="zh-TW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dirty="0" err="1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Course0608B.html</a:t>
            </a: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國家圖書館提供百部以上電影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線上陪伴全民防疫。</a:t>
            </a: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https://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www.ncl.app.visionmedia.com.tw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/video</a:t>
            </a:r>
            <a:endParaRPr lang="en-US" altLang="zh-TW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公視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疫起線上看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http://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web.pts.org.tw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/php/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programX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/program/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main.php?XCHANNEL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en-US" altLang="zh-TW" u="sng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HD&amp;XMODE</a:t>
            </a:r>
            <a:r>
              <a:rPr lang="en-US" altLang="zh-TW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=WEEK</a:t>
            </a:r>
            <a:endParaRPr lang="zh-TW" altLang="en-US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94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F522AE2-66D3-4C52-B0AF-EF659D78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0608</a:t>
            </a:r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聯絡簿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B41E575-3E43-45B8-B998-45CC2904E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31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閱讀課外書、做居家運動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完成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Google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表單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forms.gle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/</a:t>
            </a:r>
            <a:r>
              <a:rPr lang="en-US" altLang="zh-TW" sz="3600" dirty="0" err="1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cvdopuqWxa96fXae7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179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F61ED4-2904-4212-90F5-2CFC0F18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829"/>
            <a:ext cx="10515600" cy="827314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期末流程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09DFF3-5B34-4221-B251-A3CD1F366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936" y="1165416"/>
            <a:ext cx="11510128" cy="5348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☆兌換龍龍卡：</a:t>
            </a:r>
            <a:r>
              <a:rPr lang="en-US" altLang="zh-TW" sz="3200" dirty="0">
                <a:solidFill>
                  <a:srgbClr val="7030A0"/>
                </a:solidFill>
              </a:rPr>
              <a:t>7.15.16.23.17</a:t>
            </a:r>
          </a:p>
          <a:p>
            <a:pPr marL="0" indent="0">
              <a:buNone/>
            </a:pPr>
            <a:r>
              <a:rPr lang="zh-TW" altLang="en-US" sz="3200" dirty="0">
                <a:solidFill>
                  <a:srgbClr val="7030A0"/>
                </a:solidFill>
              </a:rPr>
              <a:t>☆「作弊」班書缺交：</a:t>
            </a:r>
            <a:r>
              <a:rPr lang="en-US" altLang="zh-TW" sz="3200" dirty="0">
                <a:solidFill>
                  <a:srgbClr val="7030A0"/>
                </a:solidFill>
              </a:rPr>
              <a:t>2.5</a:t>
            </a:r>
          </a:p>
          <a:p>
            <a:pPr marL="0" indent="0">
              <a:buNone/>
            </a:pPr>
            <a:r>
              <a:rPr lang="zh-TW" altLang="en-US" sz="3200" b="1" dirty="0">
                <a:solidFill>
                  <a:srgbClr val="FF0000"/>
                </a:solidFill>
              </a:rPr>
              <a:t>☆圖書館書籍未歸還的同學請留意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endParaRPr lang="en-US" altLang="zh-TW" sz="8800" b="1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BFBB7CC-25A7-4F4E-885E-F67CC98A0D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96" t="31890" r="41624" b="36082"/>
          <a:stretch/>
        </p:blipFill>
        <p:spPr>
          <a:xfrm>
            <a:off x="340936" y="2912180"/>
            <a:ext cx="11516799" cy="373301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1059A1AB-710C-4A36-BC9D-C10262743C45}"/>
                  </a:ext>
                </a:extLst>
              </p14:cNvPr>
              <p14:cNvContentPartPr/>
              <p14:nvPr/>
            </p14:nvContentPartPr>
            <p14:xfrm>
              <a:off x="678392" y="5749838"/>
              <a:ext cx="360" cy="360"/>
            </p14:xfrm>
          </p:contentPart>
        </mc:Choice>
        <mc:Fallback xmlns=""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1059A1AB-710C-4A36-BC9D-C10262743C4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4392" y="5641838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筆跡 5">
                <a:extLst>
                  <a:ext uri="{FF2B5EF4-FFF2-40B4-BE49-F238E27FC236}">
                    <a16:creationId xmlns:a16="http://schemas.microsoft.com/office/drawing/2014/main" id="{DFC7AB6C-5F82-48F6-AB9F-42C642591AF6}"/>
                  </a:ext>
                </a:extLst>
              </p14:cNvPr>
              <p14:cNvContentPartPr/>
              <p14:nvPr/>
            </p14:nvContentPartPr>
            <p14:xfrm>
              <a:off x="612512" y="5712398"/>
              <a:ext cx="4978800" cy="29520"/>
            </p14:xfrm>
          </p:contentPart>
        </mc:Choice>
        <mc:Fallback xmlns="">
          <p:pic>
            <p:nvPicPr>
              <p:cNvPr id="6" name="筆跡 5">
                <a:extLst>
                  <a:ext uri="{FF2B5EF4-FFF2-40B4-BE49-F238E27FC236}">
                    <a16:creationId xmlns:a16="http://schemas.microsoft.com/office/drawing/2014/main" id="{DFC7AB6C-5F82-48F6-AB9F-42C642591AF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8872" y="5604398"/>
                <a:ext cx="5086440" cy="2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筆跡 6">
                <a:extLst>
                  <a:ext uri="{FF2B5EF4-FFF2-40B4-BE49-F238E27FC236}">
                    <a16:creationId xmlns:a16="http://schemas.microsoft.com/office/drawing/2014/main" id="{E70154A1-B239-44FF-8BFC-1B8F9308DF19}"/>
                  </a:ext>
                </a:extLst>
              </p14:cNvPr>
              <p14:cNvContentPartPr/>
              <p14:nvPr/>
            </p14:nvContentPartPr>
            <p14:xfrm>
              <a:off x="649952" y="6030278"/>
              <a:ext cx="4480200" cy="97200"/>
            </p14:xfrm>
          </p:contentPart>
        </mc:Choice>
        <mc:Fallback xmlns="">
          <p:pic>
            <p:nvPicPr>
              <p:cNvPr id="7" name="筆跡 6">
                <a:extLst>
                  <a:ext uri="{FF2B5EF4-FFF2-40B4-BE49-F238E27FC236}">
                    <a16:creationId xmlns:a16="http://schemas.microsoft.com/office/drawing/2014/main" id="{E70154A1-B239-44FF-8BFC-1B8F9308DF1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6312" y="5922638"/>
                <a:ext cx="4587840" cy="3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5C1E5B61-8D5E-4E18-8049-3048DC009DDB}"/>
                  </a:ext>
                </a:extLst>
              </p14:cNvPr>
              <p14:cNvContentPartPr/>
              <p14:nvPr/>
            </p14:nvContentPartPr>
            <p14:xfrm>
              <a:off x="603152" y="4947758"/>
              <a:ext cx="4735800" cy="29880"/>
            </p14:xfrm>
          </p:contentPart>
        </mc:Choice>
        <mc:Fallback xmlns=""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5C1E5B61-8D5E-4E18-8049-3048DC009DD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49152" y="4840118"/>
                <a:ext cx="484344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ABB9B239-C960-48FB-ADDB-9B9C4C369149}"/>
                  </a:ext>
                </a:extLst>
              </p14:cNvPr>
              <p14:cNvContentPartPr/>
              <p14:nvPr/>
            </p14:nvContentPartPr>
            <p14:xfrm>
              <a:off x="603152" y="5306678"/>
              <a:ext cx="4288320" cy="28800"/>
            </p14:xfrm>
          </p:contentPart>
        </mc:Choice>
        <mc:Fallback xmlns=""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ABB9B239-C960-48FB-ADDB-9B9C4C36914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9152" y="5199038"/>
                <a:ext cx="439596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12996066-3986-43E1-8271-DF4B6EB4C697}"/>
                  </a:ext>
                </a:extLst>
              </p14:cNvPr>
              <p14:cNvContentPartPr/>
              <p14:nvPr/>
            </p14:nvContentPartPr>
            <p14:xfrm>
              <a:off x="584432" y="4609358"/>
              <a:ext cx="4432680" cy="161640"/>
            </p14:xfrm>
          </p:contentPart>
        </mc:Choice>
        <mc:Fallback xmlns=""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12996066-3986-43E1-8271-DF4B6EB4C69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0432" y="4501358"/>
                <a:ext cx="4540320" cy="3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1" name="筆跡 10">
                <a:extLst>
                  <a:ext uri="{FF2B5EF4-FFF2-40B4-BE49-F238E27FC236}">
                    <a16:creationId xmlns:a16="http://schemas.microsoft.com/office/drawing/2014/main" id="{B8A8C337-D99C-4D1E-9DC6-445E9CB096F8}"/>
                  </a:ext>
                </a:extLst>
              </p14:cNvPr>
              <p14:cNvContentPartPr/>
              <p14:nvPr/>
            </p14:nvContentPartPr>
            <p14:xfrm>
              <a:off x="574712" y="4203638"/>
              <a:ext cx="4171320" cy="85320"/>
            </p14:xfrm>
          </p:contentPart>
        </mc:Choice>
        <mc:Fallback xmlns="">
          <p:pic>
            <p:nvPicPr>
              <p:cNvPr id="11" name="筆跡 10">
                <a:extLst>
                  <a:ext uri="{FF2B5EF4-FFF2-40B4-BE49-F238E27FC236}">
                    <a16:creationId xmlns:a16="http://schemas.microsoft.com/office/drawing/2014/main" id="{B8A8C337-D99C-4D1E-9DC6-445E9CB096F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0712" y="4095638"/>
                <a:ext cx="4278960" cy="30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6E89CCBA-F364-413F-B485-BBB9F59B2AC8}"/>
                  </a:ext>
                </a:extLst>
              </p14:cNvPr>
              <p14:cNvContentPartPr/>
              <p14:nvPr/>
            </p14:nvContentPartPr>
            <p14:xfrm>
              <a:off x="555992" y="3703958"/>
              <a:ext cx="4389120" cy="190080"/>
            </p14:xfrm>
          </p:contentPart>
        </mc:Choice>
        <mc:Fallback xmlns=""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6E89CCBA-F364-413F-B485-BBB9F59B2AC8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01992" y="3596318"/>
                <a:ext cx="4496760" cy="405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086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299</Words>
  <Application>Microsoft Office PowerPoint</Application>
  <PresentationFormat>寬螢幕</PresentationFormat>
  <Paragraphs>45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0608自學任務</vt:lpstr>
      <vt:lpstr>0608自學任務</vt:lpstr>
      <vt:lpstr>補充資源</vt:lpstr>
      <vt:lpstr>0608聯絡簿</vt:lpstr>
      <vt:lpstr>期末流程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Administrator</cp:lastModifiedBy>
  <cp:revision>168</cp:revision>
  <cp:lastPrinted>2021-05-21T02:28:37Z</cp:lastPrinted>
  <dcterms:created xsi:type="dcterms:W3CDTF">2021-05-20T01:08:43Z</dcterms:created>
  <dcterms:modified xsi:type="dcterms:W3CDTF">2021-06-08T01:21:19Z</dcterms:modified>
</cp:coreProperties>
</file>