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61" r:id="rId5"/>
    <p:sldId id="274" r:id="rId6"/>
    <p:sldId id="275" r:id="rId7"/>
    <p:sldId id="279" r:id="rId8"/>
    <p:sldId id="268" r:id="rId9"/>
    <p:sldId id="277" r:id="rId10"/>
    <p:sldId id="260" r:id="rId11"/>
    <p:sldId id="272" r:id="rId1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wGkBod6ZwdQQYy38" TargetMode="External"/><Relationship Id="rId2" Type="http://schemas.openxmlformats.org/officeDocument/2006/relationships/hyperlink" Target="https://forms.gle/uwkMoEJ4mbEcKMUN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n.edu.tw/" TargetMode="External"/><Relationship Id="rId2" Type="http://schemas.openxmlformats.org/officeDocument/2006/relationships/hyperlink" Target="https://drive.google.com/file/d/1T2jkdLQvMQwIHlLyIsVVBzp7h6KYR_75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kwGkBod6ZwdQQYy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ownloads\&#231;&#183;&#154;&#228;&#184;&#138;&#232;&#135;&#170;&#229;&#173;&#184;&#232;&#179;&#135;&#230;&#186;&#144;.pdf" TargetMode="External"/><Relationship Id="rId2" Type="http://schemas.openxmlformats.org/officeDocument/2006/relationships/hyperlink" Target="http://www2.tn.edu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.cloud.edu.tw/vide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0531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0531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國語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L8~L9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圈詞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數習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p.81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p.82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國語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uwkMoEJ4mbEcKMUN8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綜合課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kwGkBod6ZwdQQYy38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美勞、社會、自然作業請在今天完成繳交。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體育、自然作業請按指定日期繳交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考健康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CD576-E0EF-4D8C-8987-F31DF1FB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今天的幸運號碼是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03616-3921-42EF-B3D3-FA91C61A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pPr marL="0" indent="0">
              <a:buNone/>
            </a:pPr>
            <a:r>
              <a:rPr lang="en-US" altLang="zh-TW" sz="7200" dirty="0">
                <a:solidFill>
                  <a:srgbClr val="0070C0"/>
                </a:solidFill>
              </a:rPr>
              <a:t>7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8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13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60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803799"/>
          </a:xfrm>
        </p:spPr>
        <p:txBody>
          <a:bodyPr>
            <a:normAutofit fontScale="90000"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0531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38987"/>
            <a:ext cx="10642601" cy="598382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早自修：第十一課第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段請至少讀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次，並練習默背。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國語課：詞性辨別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drive.google.com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/file/d/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1T2jkdLQvMQwIHlLyIsVVBzp7h6KYR_75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view?usp</a:t>
            </a:r>
            <a:r>
              <a:rPr lang="en-US" altLang="zh-TW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=sharing</a:t>
            </a:r>
            <a:endParaRPr lang="en-US" altLang="zh-TW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觀看線上直播複習學力檢測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數學：請同學將數課、數習、數練、數卷拿出來複習，曾經寫錯的務必再練習一次。不太懂得請確實詢問清楚，也可私訊老師解題。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請練習寫數習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p.81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p.82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觀看線上直播複習數學單元課程內容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怎樣解題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www2.tn.edu.tw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0531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綜合：即將結束國小階段的學習了，請你利用這個時間，寫下對班上男生同學的祝福、提醒或鼓勵吧！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給每個同學的話至少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句以上，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請務必隱惡揚善，注意言詞。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要給「每一個」男同學喔！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kwGkBod6ZwdQQYy38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書商電子資源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pt-BR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file:///C:/Users/Administrator/Downloads/%E7%B7%9A%E4%B8%8A%E8%87%AA%E5%AD%B8%E8%B3%87%E6%BA%90.pdf</a:t>
            </a: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教育雲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video.cloud.edu.tw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/video/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體育老師宣布事項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25485"/>
            <a:ext cx="10515600" cy="4951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/>
              <a:t>體育課：</a:t>
            </a:r>
            <a:r>
              <a:rPr lang="en-US" altLang="zh-TW" dirty="0"/>
              <a:t>https://</a:t>
            </a:r>
            <a:r>
              <a:rPr lang="en-US" altLang="zh-TW" dirty="0" err="1"/>
              <a:t>meet.google.com</a:t>
            </a:r>
            <a:r>
              <a:rPr lang="en-US" altLang="zh-TW" dirty="0"/>
              <a:t>/</a:t>
            </a:r>
            <a:r>
              <a:rPr lang="en-US" altLang="zh-TW" dirty="0" err="1"/>
              <a:t>xwq-rvth-kox</a:t>
            </a:r>
            <a:endParaRPr lang="en-US" altLang="zh-TW" dirty="0"/>
          </a:p>
          <a:p>
            <a:r>
              <a:rPr lang="en-US" altLang="zh-TW" dirty="0"/>
              <a:t>5/31 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下午</a:t>
            </a:r>
            <a:r>
              <a:rPr lang="en-US" altLang="zh-TW" dirty="0"/>
              <a:t>3:00</a:t>
            </a:r>
            <a:r>
              <a:rPr lang="zh-TW" altLang="en-US" dirty="0"/>
              <a:t>上線</a:t>
            </a:r>
          </a:p>
          <a:p>
            <a:r>
              <a:rPr lang="en-US" altLang="zh-TW" dirty="0"/>
              <a:t>6/1  (</a:t>
            </a:r>
            <a:r>
              <a:rPr lang="zh-TW" altLang="en-US" dirty="0"/>
              <a:t>二</a:t>
            </a:r>
            <a:r>
              <a:rPr lang="en-US" altLang="zh-TW" dirty="0"/>
              <a:t>) </a:t>
            </a:r>
            <a:r>
              <a:rPr lang="zh-TW" altLang="en-US" dirty="0"/>
              <a:t>下午</a:t>
            </a:r>
            <a:r>
              <a:rPr lang="en-US" altLang="zh-TW" dirty="0"/>
              <a:t>3:00</a:t>
            </a:r>
            <a:r>
              <a:rPr lang="zh-TW" altLang="en-US" dirty="0"/>
              <a:t>上線</a:t>
            </a:r>
          </a:p>
          <a:p>
            <a:r>
              <a:rPr lang="zh-TW" altLang="en-US" dirty="0"/>
              <a:t>課程名稱</a:t>
            </a:r>
            <a:r>
              <a:rPr lang="en-US" altLang="zh-TW" dirty="0"/>
              <a:t>:</a:t>
            </a:r>
            <a:r>
              <a:rPr lang="zh-TW" altLang="en-US" dirty="0"/>
              <a:t>第十單元功夫小子</a:t>
            </a:r>
          </a:p>
          <a:p>
            <a:r>
              <a:rPr lang="zh-TW" altLang="en-US" dirty="0"/>
              <a:t>體育老師的學校班級網頁聯絡簿有訊息 學生無法上網的可參考影片檔。本單元教學完 請同學上傳第一路到第三路的連續動作影片到</a:t>
            </a:r>
            <a:r>
              <a:rPr lang="en-US" altLang="zh-TW" dirty="0"/>
              <a:t>(</a:t>
            </a:r>
            <a:r>
              <a:rPr lang="zh-TW" altLang="en-US" dirty="0"/>
              <a:t>作品繳交分享區</a:t>
            </a:r>
            <a:r>
              <a:rPr lang="en-US" altLang="zh-TW" dirty="0"/>
              <a:t>)</a:t>
            </a:r>
            <a:r>
              <a:rPr lang="zh-TW" altLang="en-US" dirty="0"/>
              <a:t>檔名用班級座號姓名</a:t>
            </a:r>
            <a:r>
              <a:rPr lang="en-US" altLang="zh-TW" dirty="0"/>
              <a:t>(</a:t>
            </a:r>
            <a:r>
              <a:rPr lang="zh-TW" altLang="en-US" dirty="0"/>
              <a:t>例</a:t>
            </a:r>
            <a:r>
              <a:rPr lang="en-US" altLang="zh-TW" dirty="0"/>
              <a:t>:</a:t>
            </a:r>
            <a:r>
              <a:rPr lang="zh-TW" altLang="en-US" dirty="0"/>
              <a:t>六年丁班</a:t>
            </a:r>
            <a:r>
              <a:rPr lang="en-US" altLang="zh-TW" dirty="0"/>
              <a:t>5</a:t>
            </a:r>
            <a:r>
              <a:rPr lang="zh-TW" altLang="en-US" dirty="0"/>
              <a:t>號王小明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影片檔可用手機錄製即可</a:t>
            </a:r>
          </a:p>
          <a:p>
            <a:endParaRPr lang="zh-TW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D5CE6-C9FB-47DA-8BA5-8A3EEEC57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4840"/>
            <a:ext cx="9144000" cy="1008668"/>
          </a:xfrm>
        </p:spPr>
        <p:txBody>
          <a:bodyPr/>
          <a:lstStyle/>
          <a:p>
            <a:r>
              <a:rPr lang="zh-TW" altLang="en-US" dirty="0"/>
              <a:t>自然作業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5742B8-A0F8-4A51-BAFA-7D03FC7AE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199"/>
            <a:ext cx="9565758" cy="5158819"/>
          </a:xfrm>
        </p:spPr>
        <p:txBody>
          <a:bodyPr>
            <a:normAutofit/>
          </a:bodyPr>
          <a:lstStyle/>
          <a:p>
            <a:r>
              <a:rPr lang="en-US" altLang="zh-TW" dirty="0"/>
              <a:t>5/31~6/11</a:t>
            </a:r>
            <a:r>
              <a:rPr lang="zh-TW" altLang="en-US" dirty="0"/>
              <a:t>自主學習作業如下：</a:t>
            </a:r>
          </a:p>
          <a:p>
            <a:r>
              <a:rPr lang="en-US" altLang="zh-TW" dirty="0"/>
              <a:t>1.5/31(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6/2(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6/4(</a:t>
            </a:r>
            <a:r>
              <a:rPr lang="zh-TW" altLang="en-US" dirty="0"/>
              <a:t>五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6/7(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6/9(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6/11(</a:t>
            </a:r>
            <a:r>
              <a:rPr lang="zh-TW" altLang="en-US" dirty="0"/>
              <a:t>五</a:t>
            </a:r>
            <a:r>
              <a:rPr lang="en-US" altLang="zh-TW" dirty="0"/>
              <a:t>)</a:t>
            </a:r>
            <a:r>
              <a:rPr lang="zh-TW" altLang="en-US" dirty="0"/>
              <a:t>觀看臺南市公版直播課程。</a:t>
            </a:r>
            <a:r>
              <a:rPr lang="en-US" altLang="zh-TW" dirty="0"/>
              <a:t>http://</a:t>
            </a:r>
            <a:r>
              <a:rPr lang="en-US" altLang="zh-TW" dirty="0" err="1"/>
              <a:t>www2.tn.edu.tw</a:t>
            </a:r>
            <a:r>
              <a:rPr lang="en-US" altLang="zh-TW" dirty="0"/>
              <a:t>/</a:t>
            </a:r>
            <a:r>
              <a:rPr lang="en-US" altLang="zh-TW" dirty="0" err="1"/>
              <a:t>hlearning</a:t>
            </a:r>
            <a:r>
              <a:rPr lang="en-US" altLang="zh-TW" dirty="0"/>
              <a:t>/</a:t>
            </a:r>
          </a:p>
          <a:p>
            <a:endParaRPr lang="zh-TW" altLang="en-US" dirty="0"/>
          </a:p>
          <a:p>
            <a:r>
              <a:rPr lang="en-US" altLang="zh-TW" dirty="0"/>
              <a:t>5/</a:t>
            </a:r>
            <a:r>
              <a:rPr lang="en-US" altLang="zh-TW" dirty="0" err="1"/>
              <a:t>31GOOGLE</a:t>
            </a:r>
            <a:r>
              <a:rPr lang="zh-TW" altLang="en-US" dirty="0"/>
              <a:t>回饋表單</a:t>
            </a:r>
          </a:p>
          <a:p>
            <a:r>
              <a:rPr lang="en-US" altLang="zh-TW" dirty="0"/>
              <a:t>https://</a:t>
            </a:r>
            <a:r>
              <a:rPr lang="en-US" altLang="zh-TW" dirty="0" err="1"/>
              <a:t>forms.gle</a:t>
            </a:r>
            <a:r>
              <a:rPr lang="en-US" altLang="zh-TW" dirty="0"/>
              <a:t>/</a:t>
            </a:r>
            <a:r>
              <a:rPr lang="en-US" altLang="zh-TW" dirty="0" err="1"/>
              <a:t>hXXdH9QwoPSkfLD26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https://</a:t>
            </a:r>
            <a:r>
              <a:rPr lang="en-US" altLang="zh-TW" dirty="0" err="1"/>
              <a:t>forms.gle</a:t>
            </a:r>
            <a:r>
              <a:rPr lang="en-US" altLang="zh-TW" dirty="0"/>
              <a:t>/</a:t>
            </a:r>
            <a:r>
              <a:rPr lang="en-US" altLang="zh-TW" dirty="0" err="1"/>
              <a:t>gso66kgsZcwtzofW6</a:t>
            </a:r>
            <a:endParaRPr lang="en-US" altLang="zh-TW" dirty="0"/>
          </a:p>
          <a:p>
            <a:r>
              <a:rPr lang="zh-TW" altLang="en-US" dirty="0"/>
              <a:t>上面</a:t>
            </a:r>
            <a:r>
              <a:rPr lang="en-US" altLang="zh-TW" dirty="0"/>
              <a:t>20210524~0528</a:t>
            </a:r>
            <a:r>
              <a:rPr lang="zh-TW" altLang="en-US" dirty="0"/>
              <a:t>六下自然第三單元測驗</a:t>
            </a:r>
            <a:r>
              <a:rPr lang="en-US" altLang="zh-TW" dirty="0"/>
              <a:t>2</a:t>
            </a:r>
          </a:p>
          <a:p>
            <a:r>
              <a:rPr lang="zh-TW" altLang="en-US" dirty="0"/>
              <a:t>請尚未完成者盡速完成，以免影響成績</a:t>
            </a:r>
            <a:r>
              <a:rPr lang="en-US" altLang="zh-TW" dirty="0"/>
              <a:t>!!!</a:t>
            </a:r>
          </a:p>
          <a:p>
            <a:r>
              <a:rPr lang="zh-TW" altLang="en-US" dirty="0"/>
              <a:t>各位加油</a:t>
            </a:r>
            <a:r>
              <a:rPr lang="en-US" altLang="zh-TW" dirty="0"/>
              <a:t>!!!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846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EB7DAF-8F2B-46DD-B660-46C75B2D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社會作業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A5FBA5-6673-49CA-9884-FD5932E53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7468"/>
          </a:xfrm>
        </p:spPr>
        <p:txBody>
          <a:bodyPr/>
          <a:lstStyle/>
          <a:p>
            <a:r>
              <a:rPr lang="zh-TW" altLang="en-US" dirty="0"/>
              <a:t>龍潭校網芬艷師聯絡簿連結點</a:t>
            </a:r>
            <a:r>
              <a:rPr lang="en-US" altLang="zh-TW" dirty="0"/>
              <a:t>https://</a:t>
            </a:r>
            <a:r>
              <a:rPr lang="en-US" altLang="zh-TW" dirty="0" err="1"/>
              <a:t>reurl.cc</a:t>
            </a:r>
            <a:r>
              <a:rPr lang="en-US" altLang="zh-TW" dirty="0"/>
              <a:t>/</a:t>
            </a:r>
            <a:r>
              <a:rPr lang="en-US" altLang="zh-TW" dirty="0" err="1"/>
              <a:t>qgdQ0E</a:t>
            </a:r>
            <a:endParaRPr lang="en-US" altLang="zh-TW" dirty="0"/>
          </a:p>
          <a:p>
            <a:r>
              <a:rPr lang="zh-TW" altLang="en-US" dirty="0"/>
              <a:t>看校網芬艷師網頁連結點（直接點上圖，就可以直接進入），內有作業及上課說明，請務必確認自己的學校帳號密碼，登入</a:t>
            </a:r>
            <a:r>
              <a:rPr lang="en-US" altLang="zh-TW" dirty="0"/>
              <a:t>classroom</a:t>
            </a:r>
            <a:r>
              <a:rPr lang="zh-TW" altLang="en-US" dirty="0"/>
              <a:t>交作業，本次社會作業最晚繳交期限在今天，未完成的同學請詢問已交作業的同學</a:t>
            </a:r>
            <a:r>
              <a:rPr lang="en-US" altLang="zh-TW" dirty="0">
                <a:solidFill>
                  <a:srgbClr val="0070C0"/>
                </a:solidFill>
              </a:rPr>
              <a:t>(13.16.19.17.6.14.25.7.18)</a:t>
            </a:r>
            <a:r>
              <a:rPr lang="zh-TW" altLang="en-US" dirty="0"/>
              <a:t>，加快速度完成。</a:t>
            </a:r>
            <a:endParaRPr lang="en-US" altLang="zh-TW" dirty="0"/>
          </a:p>
          <a:p>
            <a:r>
              <a:rPr lang="zh-TW" altLang="en-US" dirty="0"/>
              <a:t>六丁明天早上</a:t>
            </a:r>
            <a:r>
              <a:rPr lang="en-US" altLang="zh-TW" dirty="0"/>
              <a:t>10</a:t>
            </a:r>
            <a:r>
              <a:rPr lang="zh-TW" altLang="en-US" dirty="0"/>
              <a:t>：</a:t>
            </a:r>
            <a:r>
              <a:rPr lang="en-US" altLang="zh-TW" dirty="0"/>
              <a:t>20</a:t>
            </a:r>
            <a:r>
              <a:rPr lang="zh-TW" altLang="en-US" dirty="0"/>
              <a:t>社會線上課程。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631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2731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訂正作業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1382233"/>
            <a:ext cx="11538408" cy="4794730"/>
          </a:xfrm>
        </p:spPr>
        <p:txBody>
          <a:bodyPr>
            <a:normAutofit/>
          </a:bodyPr>
          <a:lstStyle/>
          <a:p>
            <a:r>
              <a:rPr lang="zh-TW" altLang="en-US" dirty="0"/>
              <a:t>畢業考及畢業典禮取消辦理</a:t>
            </a:r>
            <a:endParaRPr lang="en-US" altLang="zh-TW" dirty="0"/>
          </a:p>
          <a:p>
            <a:r>
              <a:rPr lang="zh-TW" altLang="en-US" dirty="0"/>
              <a:t>上週五的線上作業還有</a:t>
            </a:r>
            <a:r>
              <a:rPr lang="en-US" altLang="zh-TW" dirty="0">
                <a:solidFill>
                  <a:srgbClr val="FF0000"/>
                </a:solidFill>
              </a:rPr>
              <a:t>(2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12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16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18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21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23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24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>
                <a:solidFill>
                  <a:srgbClr val="FF0000"/>
                </a:solidFill>
              </a:rPr>
              <a:t>25)</a:t>
            </a:r>
            <a:r>
              <a:rPr lang="zh-TW" altLang="en-US" dirty="0"/>
              <a:t>缺交</a:t>
            </a:r>
            <a:endParaRPr lang="en-US" altLang="zh-TW" dirty="0"/>
          </a:p>
          <a:p>
            <a:r>
              <a:rPr lang="zh-TW" altLang="en-US" dirty="0"/>
              <a:t>本投影片在老師直播後會傳在群組裡給大家，請你們務必要確認每一項任務是否達成，康老師於本週三要結算第一個階段的自學分數，有缺交作業請盡快補交。</a:t>
            </a:r>
            <a:endParaRPr lang="en-US" altLang="zh-TW" dirty="0"/>
          </a:p>
          <a:p>
            <a:r>
              <a:rPr lang="zh-TW" altLang="en-US" dirty="0"/>
              <a:t>上週五的三位幸運同學</a:t>
            </a:r>
            <a:r>
              <a:rPr lang="en-US" altLang="zh-TW" dirty="0"/>
              <a:t>(2</a:t>
            </a:r>
            <a:r>
              <a:rPr lang="zh-TW" altLang="en-US" dirty="0"/>
              <a:t>、</a:t>
            </a:r>
            <a:r>
              <a:rPr lang="en-US" altLang="zh-TW" dirty="0"/>
              <a:t>22</a:t>
            </a:r>
            <a:r>
              <a:rPr lang="zh-TW" altLang="en-US" dirty="0"/>
              <a:t>、</a:t>
            </a:r>
            <a:r>
              <a:rPr lang="en-US" altLang="zh-TW" dirty="0"/>
              <a:t>24)</a:t>
            </a:r>
            <a:r>
              <a:rPr lang="zh-TW" altLang="en-US" dirty="0"/>
              <a:t>都已經傳照片，各位同學的家長有諸多事項要處理，請同學們在家自學務必自動自發！</a:t>
            </a:r>
            <a:r>
              <a:rPr lang="en-US" altLang="zh-TW" dirty="0"/>
              <a:t>6/15</a:t>
            </a:r>
            <a:r>
              <a:rPr lang="zh-TW" altLang="en-US" dirty="0"/>
              <a:t>復課後</a:t>
            </a:r>
            <a:r>
              <a:rPr lang="zh-TW" altLang="en-US" dirty="0">
                <a:solidFill>
                  <a:srgbClr val="FF0000"/>
                </a:solidFill>
              </a:rPr>
              <a:t>所有紙本作業都要交來給老師檢閱。</a:t>
            </a:r>
            <a:endParaRPr lang="en-US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5037" y="141841"/>
            <a:ext cx="10515600" cy="1325563"/>
          </a:xfrm>
        </p:spPr>
        <p:txBody>
          <a:bodyPr/>
          <a:lstStyle/>
          <a:p>
            <a:r>
              <a:rPr lang="zh-TW" altLang="en-US" b="1" dirty="0"/>
              <a:t>預告本週進度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3139" y="4025244"/>
            <a:ext cx="10281683" cy="28327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音樂老師：</a:t>
            </a:r>
            <a:endParaRPr lang="en-US" altLang="zh-TW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如要加入 </a:t>
            </a:r>
            <a:r>
              <a:rPr lang="en-US" altLang="zh-TW" dirty="0">
                <a:solidFill>
                  <a:srgbClr val="C00000"/>
                </a:solidFill>
              </a:rPr>
              <a:t>Google Meet </a:t>
            </a:r>
            <a:r>
              <a:rPr lang="zh-TW" altLang="en-US" dirty="0">
                <a:solidFill>
                  <a:srgbClr val="C00000"/>
                </a:solidFill>
              </a:rPr>
              <a:t>會議，請點選以下連結：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如要加入這場視訊會議，請點選以下連結： </a:t>
            </a:r>
          </a:p>
          <a:p>
            <a:pPr>
              <a:buNone/>
            </a:pPr>
            <a:r>
              <a:rPr lang="en-US" altLang="zh-TW" dirty="0">
                <a:solidFill>
                  <a:srgbClr val="C00000"/>
                </a:solidFill>
              </a:rPr>
              <a:t>https://</a:t>
            </a:r>
            <a:r>
              <a:rPr lang="en-US" altLang="zh-TW" dirty="0" err="1">
                <a:solidFill>
                  <a:srgbClr val="C00000"/>
                </a:solidFill>
              </a:rPr>
              <a:t>meet.google.com</a:t>
            </a:r>
            <a:r>
              <a:rPr lang="en-US" altLang="zh-TW" dirty="0">
                <a:solidFill>
                  <a:srgbClr val="C00000"/>
                </a:solidFill>
              </a:rPr>
              <a:t>/</a:t>
            </a:r>
            <a:r>
              <a:rPr lang="en-US" altLang="zh-TW" dirty="0" err="1">
                <a:solidFill>
                  <a:srgbClr val="C00000"/>
                </a:solidFill>
              </a:rPr>
              <a:t>sxt-xjmq-qdq</a:t>
            </a: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你也可以開啟 </a:t>
            </a:r>
            <a:r>
              <a:rPr lang="en-US" altLang="zh-TW" dirty="0">
                <a:solidFill>
                  <a:srgbClr val="C00000"/>
                </a:solidFill>
              </a:rPr>
              <a:t>Meet </a:t>
            </a:r>
            <a:r>
              <a:rPr lang="zh-TW" altLang="en-US" dirty="0">
                <a:solidFill>
                  <a:srgbClr val="C00000"/>
                </a:solidFill>
              </a:rPr>
              <a:t>並輸入以下代碼：</a:t>
            </a:r>
            <a:r>
              <a:rPr lang="en-US" altLang="zh-TW" dirty="0" err="1">
                <a:solidFill>
                  <a:srgbClr val="C00000"/>
                </a:solidFill>
              </a:rPr>
              <a:t>sxt-xjmq-qdq</a:t>
            </a: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這是六年級專屬音樂課代碼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下週開始按課表準時上線上課各班課表時間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上課內容</a:t>
            </a:r>
            <a:r>
              <a:rPr lang="en-US" altLang="zh-TW" dirty="0">
                <a:solidFill>
                  <a:srgbClr val="C00000"/>
                </a:solidFill>
              </a:rPr>
              <a:t>l</a:t>
            </a:r>
            <a:r>
              <a:rPr lang="zh-TW" altLang="en-US" dirty="0">
                <a:solidFill>
                  <a:srgbClr val="C00000"/>
                </a:solidFill>
              </a:rPr>
              <a:t>：考藝文課本</a:t>
            </a:r>
            <a:r>
              <a:rPr lang="en-US" altLang="zh-TW" dirty="0">
                <a:solidFill>
                  <a:srgbClr val="C00000"/>
                </a:solidFill>
              </a:rPr>
              <a:t>28-29</a:t>
            </a:r>
            <a:r>
              <a:rPr lang="zh-TW" altLang="en-US" dirty="0">
                <a:solidFill>
                  <a:srgbClr val="C00000"/>
                </a:solidFill>
              </a:rPr>
              <a:t>頁，考直笛或指法</a:t>
            </a:r>
          </a:p>
          <a:p>
            <a:pPr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53140" y="1073888"/>
            <a:ext cx="10515600" cy="32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solidFill>
                  <a:srgbClr val="002060"/>
                </a:solidFill>
              </a:rPr>
              <a:t>明天早上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星期二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9:30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上線讓老師點名，</a:t>
            </a:r>
            <a:r>
              <a:rPr lang="en-US" altLang="zh-TW" sz="2800" dirty="0">
                <a:solidFill>
                  <a:srgbClr val="002060"/>
                </a:solidFill>
              </a:rPr>
              <a:t>9:50~10:10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考健康課本</a:t>
            </a:r>
            <a:r>
              <a:rPr kumimoji="0" lang="en-US" altLang="zh-TW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p.4~p.9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</a:t>
            </a:r>
            <a:r>
              <a:rPr kumimoji="0" lang="en-US" altLang="zh-TW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p.16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</a:t>
            </a:r>
            <a:r>
              <a:rPr kumimoji="0" lang="en-US" altLang="zh-TW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p.17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6/3</a:t>
            </a:r>
            <a:r>
              <a:rPr lang="zh-TW" altLang="en-US" sz="2800" dirty="0">
                <a:solidFill>
                  <a:srgbClr val="002060"/>
                </a:solidFill>
              </a:rPr>
              <a:t>星期四</a:t>
            </a:r>
            <a:r>
              <a:rPr lang="en-US" altLang="zh-TW" sz="2800" dirty="0">
                <a:solidFill>
                  <a:srgbClr val="002060"/>
                </a:solidFill>
              </a:rPr>
              <a:t>(10:20~11:00)</a:t>
            </a:r>
            <a:r>
              <a:rPr lang="zh-TW" altLang="en-US" sz="2800" dirty="0">
                <a:solidFill>
                  <a:srgbClr val="002060"/>
                </a:solidFill>
              </a:rPr>
              <a:t>考數學</a:t>
            </a:r>
            <a:r>
              <a:rPr lang="en-US" altLang="zh-TW" sz="2800" dirty="0" err="1">
                <a:solidFill>
                  <a:srgbClr val="002060"/>
                </a:solidFill>
              </a:rPr>
              <a:t>U5~U7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6/4</a:t>
            </a:r>
            <a:r>
              <a:rPr lang="zh-TW" altLang="en-US" sz="2800" dirty="0">
                <a:solidFill>
                  <a:srgbClr val="002060"/>
                </a:solidFill>
              </a:rPr>
              <a:t>星期五</a:t>
            </a:r>
            <a:r>
              <a:rPr lang="en-US" altLang="zh-TW" sz="2800" dirty="0">
                <a:solidFill>
                  <a:srgbClr val="002060"/>
                </a:solidFill>
              </a:rPr>
              <a:t>(9:00)</a:t>
            </a:r>
            <a:r>
              <a:rPr lang="zh-TW" altLang="en-US" sz="2800" dirty="0">
                <a:solidFill>
                  <a:srgbClr val="002060"/>
                </a:solidFill>
              </a:rPr>
              <a:t>考社會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星期五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(14:00~14:40)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考國語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L8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lang="en-US" altLang="zh-TW" sz="2800" dirty="0" err="1">
                <a:solidFill>
                  <a:srgbClr val="002060"/>
                </a:solidFill>
              </a:rPr>
              <a:t>L11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(</a:t>
            </a:r>
            <a:r>
              <a:rPr lang="zh-TW" altLang="en-US" sz="2800" dirty="0">
                <a:solidFill>
                  <a:srgbClr val="002060"/>
                </a:solidFill>
              </a:rPr>
              <a:t>以上成績列入期末成績計算，請利用時間複習</a:t>
            </a:r>
            <a:r>
              <a:rPr lang="en-US" altLang="zh-TW" sz="2800" dirty="0">
                <a:solidFill>
                  <a:srgbClr val="002060"/>
                </a:solidFill>
              </a:rPr>
              <a:t>)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989</Words>
  <Application>Microsoft Office PowerPoint</Application>
  <PresentationFormat>寬螢幕</PresentationFormat>
  <Paragraphs>84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0531自學任務</vt:lpstr>
      <vt:lpstr>0531自學任務</vt:lpstr>
      <vt:lpstr>補充資源</vt:lpstr>
      <vt:lpstr>體育老師宣布事項 </vt:lpstr>
      <vt:lpstr>自然作業</vt:lpstr>
      <vt:lpstr>社會作業</vt:lpstr>
      <vt:lpstr>訂正作業</vt:lpstr>
      <vt:lpstr>預告本週進度 </vt:lpstr>
      <vt:lpstr>0531聯絡簿</vt:lpstr>
      <vt:lpstr>今天的幸運號碼是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97</cp:revision>
  <cp:lastPrinted>2021-05-21T02:28:37Z</cp:lastPrinted>
  <dcterms:created xsi:type="dcterms:W3CDTF">2021-05-20T01:08:43Z</dcterms:created>
  <dcterms:modified xsi:type="dcterms:W3CDTF">2021-05-31T02:03:38Z</dcterms:modified>
</cp:coreProperties>
</file>