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zon9uhgoX5oNcrEL6" TargetMode="External"/><Relationship Id="rId2" Type="http://schemas.openxmlformats.org/officeDocument/2006/relationships/hyperlink" Target="http://www2.tn.edu.tw/hlearning/Course0611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tn.edu.tw/hlearning/Course0607B.html" TargetMode="External"/><Relationship Id="rId5" Type="http://schemas.openxmlformats.org/officeDocument/2006/relationships/hyperlink" Target="https://meet.google.com/ckd-mmhu-rdf" TargetMode="External"/><Relationship Id="rId4" Type="http://schemas.openxmlformats.org/officeDocument/2006/relationships/hyperlink" Target="https://www.youtube.com/watch?v=KplSLM68fC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://www2.tn.edu.tw/hlearning/Course0607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zon9uhgoX5oNcrEL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0611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0611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◎國語：觀看國語直播：畢業前必讀的論語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Course0611B.html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◎藝文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*2</a:t>
            </a:r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：一名畫家阿利亞、完成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google</a:t>
            </a:r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表單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/>
              </a:rPr>
              <a:t>forms.gle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3"/>
              </a:rPr>
              <a:t>zon9uhgoX5oNcrEL6</a:t>
            </a:r>
            <a:endParaRPr lang="en-US" altLang="zh-TW" dirty="0">
              <a:solidFill>
                <a:srgbClr val="7030A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觀看台南市藝文課直播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/>
              </a:rPr>
              <a:t>www.youtube.com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/>
              </a:rPr>
              <a:t>watch?v</a:t>
            </a:r>
            <a:r>
              <a:rPr lang="en-US" altLang="zh-TW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/>
              </a:rPr>
              <a:t>=</a:t>
            </a:r>
            <a:r>
              <a:rPr lang="en-US" altLang="zh-TW" dirty="0" err="1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4"/>
              </a:rPr>
              <a:t>KplSLM68fCg</a:t>
            </a:r>
            <a:endParaRPr lang="en-US" altLang="zh-TW" dirty="0">
              <a:solidFill>
                <a:srgbClr val="7030A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◎綜合</a:t>
            </a:r>
            <a:r>
              <a:rPr lang="en-US" altLang="zh-TW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*3</a:t>
            </a:r>
            <a:r>
              <a:rPr lang="zh-TW" altLang="en-US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</a:t>
            </a:r>
            <a:r>
              <a:rPr lang="zh-TW" altLang="en-US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六年級</a:t>
            </a:r>
            <a:r>
              <a:rPr lang="zh-TW" altLang="en-US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en-US" altLang="zh-TW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聽眾請</a:t>
            </a:r>
            <a:r>
              <a:rPr lang="en-US" altLang="zh-TW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13:30</a:t>
            </a:r>
            <a:r>
              <a:rPr lang="zh-TW" altLang="en-US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上線，參加表演的同學請</a:t>
            </a:r>
            <a:r>
              <a:rPr lang="en-US" altLang="zh-TW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13:00</a:t>
            </a:r>
            <a:r>
              <a:rPr lang="zh-TW" altLang="en-US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先上線測試聲音效果</a:t>
            </a:r>
            <a:r>
              <a:rPr lang="en-US" altLang="zh-TW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歡迎同學共襄盛舉，唱歌或聽歌參加路徑：</a:t>
            </a:r>
            <a:r>
              <a:rPr lang="en-US" altLang="zh-TW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https://</a:t>
            </a:r>
            <a:r>
              <a:rPr lang="en-US" altLang="zh-TW" sz="3600" dirty="0" err="1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meet.google.com</a:t>
            </a:r>
            <a:r>
              <a:rPr lang="en-US" altLang="zh-TW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/</a:t>
            </a:r>
            <a:r>
              <a:rPr lang="en-US" altLang="zh-TW" sz="3600" dirty="0" err="1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ckd-mmhu-rdf</a:t>
            </a:r>
            <a:endParaRPr lang="en-US" altLang="zh-TW" sz="3600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參加限額</a:t>
            </a:r>
            <a:r>
              <a:rPr lang="en-US" altLang="zh-TW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100</a:t>
            </a:r>
            <a:r>
              <a:rPr lang="zh-TW" altLang="en-US" sz="36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名</a:t>
            </a:r>
            <a:endParaRPr lang="en-US" altLang="zh-TW" sz="3600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如無法進入會議或歡歌活動提早結束</a:t>
            </a:r>
            <a:endParaRPr lang="en-US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請觀看台南市數學直播單位總複習</a:t>
            </a:r>
            <a:r>
              <a:rPr lang="en-US" altLang="zh-TW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altLang="zh-TW" sz="2400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www2.tn.edu.tw</a:t>
            </a:r>
            <a:r>
              <a:rPr lang="en-US" altLang="zh-TW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sz="2400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hlearning</a:t>
            </a:r>
            <a:r>
              <a:rPr lang="en-US" altLang="zh-TW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sz="2400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Course0607B.html</a:t>
            </a:r>
            <a:endParaRPr lang="en-US" altLang="zh-TW" sz="2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公視疫起線上看影片、閱讀課外書、進行居家運動</a:t>
            </a:r>
            <a:r>
              <a:rPr lang="en-US" altLang="zh-TW" sz="2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sz="2200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sz="2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sz="2200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sz="2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sz="2200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sz="2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200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sz="2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sz="22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◎音樂：</a:t>
            </a:r>
            <a:endParaRPr lang="en-US" altLang="zh-TW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10:20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上課代碼：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sxt-xjmq-qdq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Course0607B.html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0611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閱讀課外書、做居家運動、做家事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zon9uhgoX5oNcrEL6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確認校本作業已完成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336</Words>
  <Application>Microsoft Office PowerPoint</Application>
  <PresentationFormat>寬螢幕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書法家中楷體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0611自學任務</vt:lpstr>
      <vt:lpstr>補充資源</vt:lpstr>
      <vt:lpstr>0611聯絡簿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174</cp:revision>
  <cp:lastPrinted>2021-05-21T02:28:37Z</cp:lastPrinted>
  <dcterms:created xsi:type="dcterms:W3CDTF">2021-05-20T01:08:43Z</dcterms:created>
  <dcterms:modified xsi:type="dcterms:W3CDTF">2021-06-11T01:56:37Z</dcterms:modified>
</cp:coreProperties>
</file>