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0" r:id="rId5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9DBF28-B70F-4006-B1A6-8EC063E79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7E622DC-D42D-426C-9B1D-1794108A3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65EFF62-2892-4EBE-97DD-E0784F81D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11CB1C-ACFA-4B88-949C-A74740A4C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AC1FFEF-9847-4ABE-B016-0CEBD8D2E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151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074F29-DCFB-4890-B077-467CC643A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CE0DB77-8DA9-47EC-B4CC-BB11A7B36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07D25E-839D-4554-8795-4A10C540A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EB2CBB-6DD8-4EAA-82E1-132E42B0A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C09C80C-200C-4189-8390-11CA02206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358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86F2428-FA5B-4AAC-B65C-FFEA54814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22FE267-E081-4241-B393-5FAEB2BC5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CCD3EF0-5823-4405-B15B-272350220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2EAF7C6-1C90-4558-B898-7F4451A2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9A80DE6-6E70-4BC0-9101-4A9457B13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887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7FE2EF-0BBF-4D35-B0FD-3F218925E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8B0265E-F88D-49F5-916D-16D6F9563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D88D1CC-1311-4AD6-B14E-FBCD59F7C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AA8CDBE-052D-4CA8-A521-C61055930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DB1D06-7239-47AC-9E2F-092D739A2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021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CBCE34-AD2C-4EF4-9D1E-981BE1E4C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232D9B1-0660-41D7-B9D3-06518B656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BA1D00A-C299-4C00-8E41-B53F65377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ABFB83-36A2-4358-81D9-79BFC246C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462BE3C-5DB8-4FDF-8352-CE3EBE085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5154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563B98-A905-4AA8-9465-4B410D43E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2678F2-183B-498E-A2D7-FA036D49A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432121F-4AB9-4450-A2B2-6864D883C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C861D28-5153-4F04-B439-043485F2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51177E4-B8E5-429E-AC99-6438782D1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70B725E-CB5F-4966-BB8A-B481FEECC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40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BE75E9-106B-4712-928D-5C95344E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E182F47-1274-4669-BA26-B05D23557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EBA7E8A-B843-4198-95A6-72CE903AD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352418C-79EC-4BCA-9C1A-C44004EF5F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7F9E5DA-6C1A-4D01-A0ED-20B7A3AF0A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87E78E8-E594-4885-A639-D4EEC87C7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0EBAFA4-6E2B-47FF-8BC8-10124894C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2E664A5-8343-41CA-9BD0-0762932F7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690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739E36-64FC-48A6-A4D3-678DE7EF9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27083F3-281F-4167-9156-18A40AC2A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4D71013-B3BB-4C3A-97C2-655E766C5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DB865C5-224E-4D18-9119-064619C3A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506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C5BE46C-48D9-4DBA-99E9-C557C0822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60EBB75-9A13-45FD-ACF6-02326C9D6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5E779E3-BB90-4F2D-8FFF-CBF421780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5211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2945674-5CA0-4ADE-A542-FCF317A85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ED62519-D3A9-4925-8311-DFA2D2C84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6C33398-FF37-4428-A953-E2DEEB298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D187157-4A0F-4175-A428-3B8F67339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1FEC3F2-3570-45ED-B0AA-A519E6B1D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B076AFC-E246-45F0-9376-1C825592B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7637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289451-1230-46B3-AA7C-C0B6341A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DFDB8E0-073D-4D94-A2E7-F2151ED706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A8E1588-A598-44E6-9F8D-956EA36B0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3A78B4B-B032-44AC-AE6B-E57F6222D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2021/6/11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33C9DCE-DA2A-4E32-92A5-E94E03FF2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73FEFAF-A0AA-41C9-9DB0-79027874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681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4A6CF65-A53E-4AF9-BA9B-1A99A4F97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96D6BDB-11C6-4670-9B85-4DD40B659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25C4508-E2FB-4D4F-8C3A-A40191D3E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F0561-29A1-40BD-8B2F-7BC5A4A8517D}" type="datetimeFigureOut">
              <a:rPr lang="zh-TW" altLang="en-US" smtClean="0"/>
              <a:pPr/>
              <a:t>2021/6/11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355EE85-4549-4B8D-85A8-564B174DD1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719C0B0-C085-49A4-864C-5D87AD938F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221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zon9uhgoX5oNcrEL6" TargetMode="External"/><Relationship Id="rId2" Type="http://schemas.openxmlformats.org/officeDocument/2006/relationships/hyperlink" Target="http://www2.tn.edu.tw/hlearning/Course0611B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2.tn.edu.tw/hlearning/Course0607B.html" TargetMode="External"/><Relationship Id="rId5" Type="http://schemas.openxmlformats.org/officeDocument/2006/relationships/hyperlink" Target="https://meet.google.com/ckd-mmhu-rdf" TargetMode="External"/><Relationship Id="rId4" Type="http://schemas.openxmlformats.org/officeDocument/2006/relationships/hyperlink" Target="https://www.youtube.com/watch?v=KplSLM68fC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l.app.visionmedia.com.tw/video" TargetMode="External"/><Relationship Id="rId2" Type="http://schemas.openxmlformats.org/officeDocument/2006/relationships/hyperlink" Target="http://www2.tn.edu.tw/hlearning/Course0607B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zon9uhgoX5oNcrEL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868DFD-2F83-49AB-93AB-DB0C36F50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A6BE25E-97E8-4023-B40D-84B1EC456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895" y="1253330"/>
            <a:ext cx="10515600" cy="52395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0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0611</a:t>
            </a:r>
          </a:p>
          <a:p>
            <a:pPr marL="0" indent="0">
              <a:buNone/>
            </a:pPr>
            <a:r>
              <a:rPr lang="zh-TW" altLang="en-US" sz="10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六丁導師叮嚀</a:t>
            </a:r>
            <a:endParaRPr lang="en-US" altLang="zh-TW" sz="10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10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0728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803F7A-3D9E-40F7-ACF4-F430C06F5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9" y="35187"/>
            <a:ext cx="10515600" cy="1048895"/>
          </a:xfrm>
        </p:spPr>
        <p:txBody>
          <a:bodyPr>
            <a:normAutofit/>
          </a:bodyPr>
          <a:lstStyle/>
          <a:p>
            <a:r>
              <a:rPr lang="en-US" altLang="zh-TW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0611</a:t>
            </a:r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自學任務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DD243C2-8DD1-4A11-B6DF-AF098A24B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14" y="1084082"/>
            <a:ext cx="11698663" cy="5738731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早自修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：閱讀課外書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◎國語：觀看國語直播：畢業前必讀的論語</a:t>
            </a: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http://</a:t>
            </a:r>
            <a:r>
              <a:rPr lang="en-US" altLang="zh-TW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www2.tn.edu.tw</a:t>
            </a: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hlearning</a:t>
            </a: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Course0611B.html</a:t>
            </a:r>
            <a:endParaRPr lang="en-US" altLang="zh-TW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◎藝文</a:t>
            </a:r>
            <a:r>
              <a:rPr lang="en-US" altLang="zh-TW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*2</a:t>
            </a:r>
            <a:r>
              <a:rPr lang="zh-TW" altLang="en-US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：一名畫家阿利亞、完成</a:t>
            </a:r>
            <a:r>
              <a:rPr lang="en-US" altLang="zh-TW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google</a:t>
            </a:r>
            <a:r>
              <a:rPr lang="zh-TW" altLang="en-US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表單</a:t>
            </a:r>
            <a:r>
              <a:rPr lang="en-US" altLang="zh-TW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3"/>
              </a:rPr>
              <a:t>https://</a:t>
            </a:r>
            <a:r>
              <a:rPr lang="en-US" altLang="zh-TW" dirty="0" err="1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3"/>
              </a:rPr>
              <a:t>forms.gle</a:t>
            </a:r>
            <a:r>
              <a:rPr lang="en-US" altLang="zh-TW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3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3"/>
              </a:rPr>
              <a:t>zon9uhgoX5oNcrEL6</a:t>
            </a:r>
            <a:endParaRPr lang="en-US" altLang="zh-TW" dirty="0">
              <a:solidFill>
                <a:srgbClr val="7030A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觀看台南市藝文課直播</a:t>
            </a:r>
            <a:r>
              <a:rPr lang="en-US" altLang="zh-TW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4"/>
              </a:rPr>
              <a:t>https://</a:t>
            </a:r>
            <a:r>
              <a:rPr lang="en-US" altLang="zh-TW" dirty="0" err="1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4"/>
              </a:rPr>
              <a:t>www.youtube.com</a:t>
            </a:r>
            <a:r>
              <a:rPr lang="en-US" altLang="zh-TW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4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4"/>
              </a:rPr>
              <a:t>watch?v</a:t>
            </a:r>
            <a:r>
              <a:rPr lang="en-US" altLang="zh-TW" dirty="0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4"/>
              </a:rPr>
              <a:t>=</a:t>
            </a:r>
            <a:r>
              <a:rPr lang="en-US" altLang="zh-TW" dirty="0" err="1">
                <a:solidFill>
                  <a:srgbClr val="7030A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4"/>
              </a:rPr>
              <a:t>KplSLM68fCg</a:t>
            </a:r>
            <a:endParaRPr lang="en-US" altLang="zh-TW" dirty="0">
              <a:solidFill>
                <a:srgbClr val="7030A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marL="0" indent="0">
              <a:buNone/>
            </a:pPr>
            <a:r>
              <a:rPr lang="zh-TW" altLang="en-US" sz="3600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◎綜合</a:t>
            </a:r>
            <a:r>
              <a:rPr lang="en-US" altLang="zh-TW" sz="3600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*3</a:t>
            </a:r>
            <a:r>
              <a:rPr lang="zh-TW" altLang="en-US" sz="3600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：</a:t>
            </a:r>
            <a:r>
              <a:rPr lang="zh-TW" altLang="en-US" sz="36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六年級</a:t>
            </a:r>
            <a:r>
              <a:rPr lang="zh-TW" altLang="en-US" sz="36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歡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歌</a:t>
            </a:r>
            <a:r>
              <a:rPr lang="zh-TW" altLang="en-US" sz="36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活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</a:t>
            </a:r>
            <a:r>
              <a:rPr lang="en-US" altLang="zh-TW" sz="36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聽眾請</a:t>
            </a:r>
            <a:r>
              <a:rPr lang="en-US" altLang="zh-TW" sz="36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13:30</a:t>
            </a:r>
            <a:r>
              <a:rPr lang="zh-TW" altLang="en-US" sz="36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上線，參加表演的同學請</a:t>
            </a:r>
            <a:r>
              <a:rPr lang="en-US" altLang="zh-TW" sz="36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13:00</a:t>
            </a:r>
            <a:r>
              <a:rPr lang="zh-TW" altLang="en-US" sz="36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先上線測試聲音效果</a:t>
            </a:r>
            <a:r>
              <a:rPr lang="en-US" altLang="zh-TW" sz="36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zh-TW" altLang="en-US" sz="3600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歡迎同學共襄盛舉，唱歌或聽歌參加路徑：</a:t>
            </a:r>
            <a:r>
              <a:rPr lang="en-US" altLang="zh-TW" sz="3600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5"/>
              </a:rPr>
              <a:t>https://</a:t>
            </a:r>
            <a:r>
              <a:rPr lang="en-US" altLang="zh-TW" sz="3600" dirty="0" err="1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5"/>
              </a:rPr>
              <a:t>meet.google.com</a:t>
            </a:r>
            <a:r>
              <a:rPr lang="en-US" altLang="zh-TW" sz="3600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5"/>
              </a:rPr>
              <a:t>/</a:t>
            </a:r>
            <a:r>
              <a:rPr lang="en-US" altLang="zh-TW" sz="3600" dirty="0" err="1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  <a:hlinkClick r:id="rId5"/>
              </a:rPr>
              <a:t>ckd-mmhu-rdf</a:t>
            </a:r>
            <a:endParaRPr lang="en-US" altLang="zh-TW" sz="3600" dirty="0">
              <a:solidFill>
                <a:srgbClr val="FF000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marL="0" indent="0">
              <a:buNone/>
            </a:pPr>
            <a:r>
              <a:rPr lang="zh-TW" altLang="en-US" sz="3600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參加限額</a:t>
            </a:r>
            <a:r>
              <a:rPr lang="en-US" altLang="zh-TW" sz="3600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100</a:t>
            </a:r>
            <a:r>
              <a:rPr lang="zh-TW" altLang="en-US" sz="3600" dirty="0">
                <a:solidFill>
                  <a:srgbClr val="FF0000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名</a:t>
            </a:r>
            <a:endParaRPr lang="en-US" altLang="zh-TW" sz="3600" dirty="0">
              <a:solidFill>
                <a:srgbClr val="FF000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marL="0" indent="0">
              <a:buNone/>
            </a:pPr>
            <a:r>
              <a:rPr lang="zh-TW" altLang="en-US" sz="2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如無法進入會議或歡歌活動提早結束</a:t>
            </a:r>
            <a:endParaRPr lang="en-US" altLang="zh-TW" sz="2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請觀看台南市數學直播單位總複習</a:t>
            </a:r>
            <a:r>
              <a:rPr lang="en-US" altLang="zh-TW" sz="24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en-US" altLang="zh-TW" sz="2400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www2.tn.edu.tw</a:t>
            </a:r>
            <a:r>
              <a:rPr lang="en-US" altLang="zh-TW" sz="24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altLang="zh-TW" sz="2400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hlearning</a:t>
            </a:r>
            <a:r>
              <a:rPr lang="en-US" altLang="zh-TW" sz="24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altLang="zh-TW" sz="2400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Course0607B.html</a:t>
            </a:r>
            <a:endParaRPr lang="en-US" altLang="zh-TW" sz="24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公視疫起線上看影片、閱讀課外書、進行居家運動</a:t>
            </a:r>
            <a:r>
              <a:rPr lang="en-US" altLang="zh-TW" sz="22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http://</a:t>
            </a:r>
            <a:r>
              <a:rPr lang="en-US" altLang="zh-TW" sz="2200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web.pts.org.tw</a:t>
            </a:r>
            <a:r>
              <a:rPr lang="en-US" altLang="zh-TW" sz="22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/php/</a:t>
            </a:r>
            <a:r>
              <a:rPr lang="en-US" altLang="zh-TW" sz="2200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programX</a:t>
            </a:r>
            <a:r>
              <a:rPr lang="en-US" altLang="zh-TW" sz="22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/program/</a:t>
            </a:r>
            <a:r>
              <a:rPr lang="en-US" altLang="zh-TW" sz="2200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main.php?XCHANNEL</a:t>
            </a:r>
            <a:r>
              <a:rPr lang="en-US" altLang="zh-TW" sz="22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en-US" altLang="zh-TW" sz="2200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HD&amp;XMODE</a:t>
            </a:r>
            <a:r>
              <a:rPr lang="en-US" altLang="zh-TW" sz="22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=WEEK</a:t>
            </a:r>
            <a:endParaRPr lang="zh-TW" altLang="en-US" sz="2200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◎音樂：</a:t>
            </a:r>
            <a:endParaRPr lang="en-US" altLang="zh-TW" b="1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10:20</a:t>
            </a:r>
            <a:r>
              <a:rPr lang="zh-TW" altLang="en-US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上課代碼：</a:t>
            </a:r>
            <a:r>
              <a:rPr lang="en-US" altLang="zh-TW" b="1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sxt-xjmq-qdq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solidFill>
                <a:srgbClr val="FF0000"/>
              </a:solidFill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4603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CC5186-2D67-453C-BEF3-E7761B61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補充資源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A9DACF-11B3-4A4C-B94D-CC827C2C8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37" y="1555423"/>
            <a:ext cx="10515600" cy="46215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台南市教育局直播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http://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www2.tn.edu.tw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hlearning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Course0607B.html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國家圖書館提供百部以上電影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線上陪伴全民防疫。</a:t>
            </a:r>
          </a:p>
          <a:p>
            <a:pPr marL="0" indent="0">
              <a:buNone/>
            </a:pP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https://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www.ncl.app.visionmedia.com.tw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/video</a:t>
            </a:r>
            <a:endParaRPr lang="en-US" altLang="zh-TW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公視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疫起線上看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http://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web.pts.org.tw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/php/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programX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/program/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main.php?XCHANNEL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HD&amp;XMODE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=WEEK</a:t>
            </a:r>
            <a:endParaRPr lang="zh-TW" altLang="en-US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6940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522AE2-66D3-4C52-B0AF-EF659D787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0611</a:t>
            </a:r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聯絡簿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B41E575-3E43-45B8-B998-45CC2904E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31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閱讀課外書、做居家運動、做家事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完成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Google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表單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https://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forms.gle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zon9uhgoX5oNcrEL6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確認校本作業已完成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1795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2722</TotalTime>
  <Words>336</Words>
  <Application>Microsoft Office PowerPoint</Application>
  <PresentationFormat>寬螢幕</PresentationFormat>
  <Paragraphs>35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書法家中楷體</vt:lpstr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0611自學任務</vt:lpstr>
      <vt:lpstr>補充資源</vt:lpstr>
      <vt:lpstr>0611聯絡簿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Administrator</dc:creator>
  <cp:lastModifiedBy>Administrator</cp:lastModifiedBy>
  <cp:revision>174</cp:revision>
  <cp:lastPrinted>2021-05-21T02:28:37Z</cp:lastPrinted>
  <dcterms:created xsi:type="dcterms:W3CDTF">2021-05-20T01:08:43Z</dcterms:created>
  <dcterms:modified xsi:type="dcterms:W3CDTF">2021-06-11T01:56:37Z</dcterms:modified>
</cp:coreProperties>
</file>