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61" r:id="rId5"/>
    <p:sldId id="274" r:id="rId6"/>
    <p:sldId id="275" r:id="rId7"/>
    <p:sldId id="268" r:id="rId8"/>
    <p:sldId id="277" r:id="rId9"/>
    <p:sldId id="278" r:id="rId10"/>
    <p:sldId id="279" r:id="rId11"/>
    <p:sldId id="280" r:id="rId12"/>
    <p:sldId id="281" r:id="rId13"/>
    <p:sldId id="260" r:id="rId14"/>
    <p:sldId id="272" r:id="rId1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DBF28-B70F-4006-B1A6-8EC063E7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E622DC-D42D-426C-9B1D-1794108A3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5EFF62-2892-4EBE-97DD-E0784F8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11CB1C-ACFA-4B88-949C-A74740A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1FFEF-9847-4ABE-B016-0CEBD8D2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74F29-DCFB-4890-B077-467CC64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E0DB77-8DA9-47EC-B4CC-BB11A7B3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07D25E-839D-4554-8795-4A10C540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EB2CBB-6DD8-4EAA-82E1-132E42B0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09C80C-200C-4189-8390-11CA022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5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6F2428-FA5B-4AAC-B65C-FFEA54814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2FE267-E081-4241-B393-5FAEB2BC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CD3EF0-5823-4405-B15B-2723502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AF7C6-1C90-4558-B898-7F4451A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A80DE6-6E70-4BC0-9101-4A9457B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8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7FE2EF-0BBF-4D35-B0FD-3F218925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0265E-F88D-49F5-916D-16D6F956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88D1CC-1311-4AD6-B14E-FBCD59F7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A8CDBE-052D-4CA8-A521-C6105593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DB1D06-7239-47AC-9E2F-092D739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CBCE34-AD2C-4EF4-9D1E-981BE1E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32D9B1-0660-41D7-B9D3-06518B65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A1D00A-C299-4C00-8E41-B53F653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ABFB83-36A2-4358-81D9-79BFC246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62BE3C-5DB8-4FDF-8352-CE3EBE0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1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63B98-A905-4AA8-9465-4B410D4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2678F2-183B-498E-A2D7-FA036D49A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32121F-4AB9-4450-A2B2-6864D883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861D28-5153-4F04-B439-043485F2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1177E4-B8E5-429E-AC99-6438782D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0B725E-CB5F-4966-BB8A-B481FEE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BE75E9-106B-4712-928D-5C95344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182F47-1274-4669-BA26-B05D2355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BA7E8A-B843-4198-95A6-72CE903A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52418C-79EC-4BCA-9C1A-C44004EF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F9E5DA-6C1A-4D01-A0ED-20B7A3AF0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7E78E8-E594-4885-A639-D4EEC87C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EBAFA4-6E2B-47FF-8BC8-1012489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E664A5-8343-41CA-9BD0-0762932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9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39E36-64FC-48A6-A4D3-678DE7EF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7083F3-281F-4167-9156-18A40AC2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D71013-B3BB-4C3A-97C2-655E766C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B865C5-224E-4D18-9119-064619C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0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C5BE46C-48D9-4DBA-99E9-C557C082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60EBB75-9A13-45FD-ACF6-02326C9D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E779E3-BB90-4F2D-8FFF-CBF4217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2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45674-5CA0-4ADE-A542-FCF317A8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D62519-D3A9-4925-8311-DFA2D2C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C33398-FF37-4428-A953-E2DEEB298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187157-4A0F-4175-A428-3B8F6733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FEC3F2-3570-45ED-B0AA-A519E6B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076AFC-E246-45F0-9376-1C825592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6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89451-1230-46B3-AA7C-C0B6341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FDB8E0-073D-4D94-A2E7-F2151ED70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8E1588-A598-44E6-9F8D-956EA36B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78B4B-B032-44AC-AE6B-E57F6222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3C9DCE-DA2A-4E32-92A5-E94E03F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FEFAF-A0AA-41C9-9DB0-79027874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A6CF65-A53E-4AF9-BA9B-1A99A4F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6D6BDB-11C6-4670-9B85-4DD40B65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5C4508-E2FB-4D4F-8C3A-A40191D3E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0561-29A1-40BD-8B2F-7BC5A4A8517D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55EE85-4549-4B8D-85A8-564B174D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19C0B0-C085-49A4-864C-5D87AD938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xQG4CifoMM3srx6o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zMi6kXGPs" TargetMode="External"/><Relationship Id="rId2" Type="http://schemas.openxmlformats.org/officeDocument/2006/relationships/hyperlink" Target="http://www2.tn.edu.tw/hlearning/Course0528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rbOznI6F0I" TargetMode="External"/><Relationship Id="rId4" Type="http://schemas.openxmlformats.org/officeDocument/2006/relationships/hyperlink" Target="https://www.youtube.com/watch?v=mW1Cccq1Rp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6vrj3sr3oT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&#231;&#183;&#154;&#228;&#184;&#138;&#232;&#135;&#170;&#229;&#173;&#184;&#232;&#179;&#135;&#230;&#186;&#144;.pdf" TargetMode="External"/><Relationship Id="rId2" Type="http://schemas.openxmlformats.org/officeDocument/2006/relationships/hyperlink" Target="http://www2.tn.edu.tw/hlearnin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.cloud.edu.tw/vide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ps.tn.edu.tw/modules/tad_web/index.php?WebID=3" TargetMode="External"/><Relationship Id="rId2" Type="http://schemas.openxmlformats.org/officeDocument/2006/relationships/hyperlink" Target="https://meet.google.com/rha-kikx-hj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url.cc/9rzkjY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68DFD-2F83-49AB-93AB-DB0C36F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BE25E-97E8-4023-B40D-84B1EC45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5" y="1253330"/>
            <a:ext cx="10515600" cy="5239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0528</a:t>
            </a:r>
          </a:p>
          <a:p>
            <a:pPr marL="0" indent="0">
              <a:buNone/>
            </a:pP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六丁導師叮嚀</a:t>
            </a:r>
            <a:endParaRPr lang="en-US" altLang="zh-TW" sz="10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0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072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3834"/>
          <a:stretch>
            <a:fillRect/>
          </a:stretch>
        </p:blipFill>
        <p:spPr bwMode="auto">
          <a:xfrm>
            <a:off x="544284" y="258534"/>
            <a:ext cx="10705242" cy="576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5221"/>
          <a:stretch>
            <a:fillRect/>
          </a:stretch>
        </p:blipFill>
        <p:spPr bwMode="auto">
          <a:xfrm>
            <a:off x="685711" y="443492"/>
            <a:ext cx="10820578" cy="573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06"/>
          <a:stretch>
            <a:fillRect/>
          </a:stretch>
        </p:blipFill>
        <p:spPr bwMode="auto">
          <a:xfrm>
            <a:off x="956907" y="551853"/>
            <a:ext cx="10632196" cy="57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22AE2-66D3-4C52-B0AF-EF659D78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0528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41E575-3E43-45B8-B998-45CC2904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國卷第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數練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p.63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p.64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表單作業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forms.gle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xQG4CifoMM3srx6o8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布可星球或心得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健康護照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唐詩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社會作業、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英語作業、美勞作業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79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9CD576-E0EF-4D8C-8987-F31DF1FB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今天的幸運號碼是</a:t>
            </a:r>
            <a:br>
              <a:rPr lang="en-US" altLang="zh-TW" b="1" dirty="0"/>
            </a:b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03616-3921-42EF-B3D3-FA91C61A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r>
              <a:rPr lang="en-US" altLang="zh-TW" sz="7200" dirty="0">
                <a:solidFill>
                  <a:srgbClr val="0070C0"/>
                </a:solidFill>
              </a:rPr>
              <a:t>2</a:t>
            </a:r>
            <a:r>
              <a:rPr lang="zh-TW" altLang="en-US" sz="7200" dirty="0">
                <a:solidFill>
                  <a:srgbClr val="0070C0"/>
                </a:solidFill>
              </a:rPr>
              <a:t>     </a:t>
            </a:r>
            <a:r>
              <a:rPr lang="en-US" altLang="zh-TW" sz="7200" dirty="0">
                <a:solidFill>
                  <a:srgbClr val="0070C0"/>
                </a:solidFill>
              </a:rPr>
              <a:t>22</a:t>
            </a:r>
            <a:r>
              <a:rPr lang="zh-TW" altLang="en-US" sz="7200" dirty="0">
                <a:solidFill>
                  <a:srgbClr val="0070C0"/>
                </a:solidFill>
              </a:rPr>
              <a:t>     </a:t>
            </a:r>
            <a:r>
              <a:rPr lang="en-US" altLang="zh-TW" sz="7200" dirty="0">
                <a:solidFill>
                  <a:srgbClr val="0070C0"/>
                </a:solidFill>
              </a:rPr>
              <a:t>24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601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03F7A-3D9E-40F7-ACF4-F430C06F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35187"/>
            <a:ext cx="10515600" cy="803799"/>
          </a:xfrm>
        </p:spPr>
        <p:txBody>
          <a:bodyPr>
            <a:normAutofit fontScale="90000"/>
          </a:bodyPr>
          <a:lstStyle/>
          <a:p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0528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243C2-8DD1-4A11-B6DF-AF098A24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38987"/>
            <a:ext cx="10642601" cy="598382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早自修：第十一課第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段請至少讀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次，並練習默背。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國語課：訂正國習</a:t>
            </a:r>
            <a:r>
              <a:rPr lang="en-US" altLang="zh-TW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p.87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p.88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觀看線上直播複習課文內容  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www2.tn.edu.tw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hlearning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Course0528B.html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：請同學靜下心來，練習第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回黃卷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觀看線上直播複習數學教材內容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www2.tn.edu.tw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hlearning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Course0528B.html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綜合：請連結校網→常用連結→英語廣播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站起來活動一下，或是看著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一起跳跳舞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www.youtube.com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watch?v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4nzMi6kXGPs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watch?v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mW1Cccq1Rp8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www.youtube.com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watch?v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JrbOznI6F0I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60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628" y="1506648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美勞：請畫下班上兩個同學的畫像拍照傳給老師，可黑白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要精緻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或彩色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可大方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要畫出特徵，可美化，不可故意醜化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https://youtu.be/6vrj3sr3oTw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049" t="20444" r="63582" b="15021"/>
          <a:stretch>
            <a:fillRect/>
          </a:stretch>
        </p:blipFill>
        <p:spPr bwMode="auto">
          <a:xfrm>
            <a:off x="7729868" y="2021747"/>
            <a:ext cx="3521544" cy="48362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橢圓 6"/>
          <p:cNvSpPr/>
          <p:nvPr/>
        </p:nvSpPr>
        <p:spPr>
          <a:xfrm>
            <a:off x="8282763" y="2371060"/>
            <a:ext cx="1456660" cy="47846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C5186-2D67-453C-BEF3-E7761B61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9DACF-11B3-4A4C-B94D-CC827C2C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1555423"/>
            <a:ext cx="10515600" cy="4621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台南市教育局直播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http://www2.tn.edu.tw/hlearning/Index.html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書商電子資源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file:///C:/Users/Administrator/Downloads/%E7%B7%9A%E4%B8%8A%E8%87%AA%E5%AD%B8%E8%B3%87%E6%BA%90.pdf</a:t>
            </a: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video.cloud.edu.tw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/video/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4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英語老師宣布事項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16149"/>
            <a:ext cx="10515600" cy="4560814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星期五</a:t>
            </a:r>
            <a:r>
              <a:rPr lang="en-US" altLang="zh-TW" dirty="0"/>
              <a:t>11:10</a:t>
            </a:r>
            <a:r>
              <a:rPr lang="zh-TW" altLang="en-US" dirty="0"/>
              <a:t>英語課要</a:t>
            </a:r>
            <a:r>
              <a:rPr lang="en-US" altLang="zh-TW" dirty="0"/>
              <a:t>meet</a:t>
            </a:r>
            <a:r>
              <a:rPr lang="zh-TW" altLang="en-US" dirty="0"/>
              <a:t>線上教學，會議網址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meet.google.com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rha-kikx-hjc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請事先準備好課本及習作。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這周的學習任務及要回傳的作業都已</a:t>
            </a:r>
            <a:r>
              <a:rPr lang="en-US" altLang="zh-TW" dirty="0" err="1"/>
              <a:t>po</a:t>
            </a:r>
            <a:r>
              <a:rPr lang="zh-TW" altLang="en-US" dirty="0"/>
              <a:t>在老師的網頁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>
                <a:hlinkClick r:id="rId3"/>
              </a:rPr>
              <a:t>www.ltps.tn.edu.tw</a:t>
            </a:r>
            <a:r>
              <a:rPr lang="en-US" altLang="zh-TW" dirty="0">
                <a:hlinkClick r:id="rId3"/>
              </a:rPr>
              <a:t>/modules/</a:t>
            </a:r>
            <a:r>
              <a:rPr lang="en-US" altLang="zh-TW" dirty="0" err="1">
                <a:hlinkClick r:id="rId3"/>
              </a:rPr>
              <a:t>tad_web</a:t>
            </a:r>
            <a:r>
              <a:rPr lang="en-US" altLang="zh-TW" dirty="0">
                <a:hlinkClick r:id="rId3"/>
              </a:rPr>
              <a:t>/</a:t>
            </a:r>
            <a:r>
              <a:rPr lang="en-US" altLang="zh-TW" dirty="0" err="1">
                <a:hlinkClick r:id="rId3"/>
              </a:rPr>
              <a:t>index.php?WebID</a:t>
            </a:r>
            <a:r>
              <a:rPr lang="en-US" altLang="zh-TW" dirty="0">
                <a:hlinkClick r:id="rId3"/>
              </a:rPr>
              <a:t>=3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請大家務必於星期五前完成。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D5CE6-C9FB-47DA-8BA5-8A3EEEC57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085"/>
            <a:ext cx="9144000" cy="1289115"/>
          </a:xfrm>
        </p:spPr>
        <p:txBody>
          <a:bodyPr/>
          <a:lstStyle/>
          <a:p>
            <a:r>
              <a:rPr lang="zh-TW" altLang="en-US" dirty="0"/>
              <a:t>社會作業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5742B8-A0F8-4A51-BAFA-7D03FC7AE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4470"/>
            <a:ext cx="9565758" cy="41855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一樣點又上角的九宮格，找到</a:t>
            </a:r>
            <a:r>
              <a:rPr lang="en-US" altLang="zh-TW" sz="2800" dirty="0"/>
              <a:t>classroom</a:t>
            </a:r>
            <a:r>
              <a:rPr lang="zh-TW" altLang="en-US" sz="2800" dirty="0"/>
              <a:t>，用</a:t>
            </a:r>
            <a:r>
              <a:rPr lang="en-US" altLang="zh-TW" sz="2800" dirty="0" err="1"/>
              <a:t>ltps</a:t>
            </a:r>
            <a:r>
              <a:rPr lang="zh-TW" altLang="en-US" sz="2800" dirty="0"/>
              <a:t>那一組</a:t>
            </a:r>
            <a:r>
              <a:rPr lang="en-US" altLang="zh-TW" sz="2800" dirty="0"/>
              <a:t>g-suite</a:t>
            </a:r>
            <a:r>
              <a:rPr lang="zh-TW" altLang="en-US" sz="2800" dirty="0"/>
              <a:t>，就可以進入六丁的</a:t>
            </a:r>
            <a:r>
              <a:rPr lang="en-US" altLang="zh-TW" sz="2800" dirty="0"/>
              <a:t>classroom</a:t>
            </a:r>
            <a:r>
              <a:rPr lang="zh-TW" altLang="en-US" sz="2800" dirty="0"/>
              <a:t>，點接受邀請，就加入了。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>
                <a:hlinkClick r:id="rId2"/>
              </a:rPr>
              <a:t>https://</a:t>
            </a:r>
            <a:r>
              <a:rPr lang="en-US" altLang="zh-TW" sz="2800" dirty="0" err="1">
                <a:hlinkClick r:id="rId2"/>
              </a:rPr>
              <a:t>reurl.cc</a:t>
            </a:r>
            <a:r>
              <a:rPr lang="en-US" altLang="zh-TW" sz="2800" dirty="0">
                <a:hlinkClick r:id="rId2"/>
              </a:rPr>
              <a:t>/</a:t>
            </a:r>
            <a:r>
              <a:rPr lang="en-US" altLang="zh-TW" sz="2800" dirty="0" err="1">
                <a:hlinkClick r:id="rId2"/>
              </a:rPr>
              <a:t>9rzkjY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846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61ED4-2904-4212-90F5-2CFC0F18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9"/>
            <a:ext cx="10515600" cy="827314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訂正作業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09DFF3-5B34-4221-B251-A3CD1F36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382233"/>
            <a:ext cx="11538408" cy="4794730"/>
          </a:xfrm>
        </p:spPr>
        <p:txBody>
          <a:bodyPr>
            <a:normAutofit/>
          </a:bodyPr>
          <a:lstStyle/>
          <a:p>
            <a:r>
              <a:rPr lang="zh-TW" altLang="en-US" dirty="0"/>
              <a:t>關於畢業活動及畢業典禮</a:t>
            </a:r>
            <a:endParaRPr lang="en-US" altLang="zh-TW" dirty="0"/>
          </a:p>
          <a:p>
            <a:r>
              <a:rPr lang="zh-TW" altLang="en-US" dirty="0"/>
              <a:t>昨天的三位幸運同學</a:t>
            </a:r>
            <a:r>
              <a:rPr lang="en-US" altLang="zh-TW" dirty="0"/>
              <a:t>(5</a:t>
            </a:r>
            <a:r>
              <a:rPr lang="zh-TW" altLang="en-US" dirty="0"/>
              <a:t>、</a:t>
            </a:r>
            <a:r>
              <a:rPr lang="en-US" altLang="zh-TW" dirty="0"/>
              <a:t>15</a:t>
            </a:r>
            <a:r>
              <a:rPr lang="zh-TW" altLang="en-US" dirty="0"/>
              <a:t>、</a:t>
            </a:r>
            <a:r>
              <a:rPr lang="en-US" altLang="zh-TW" dirty="0"/>
              <a:t>25)</a:t>
            </a:r>
            <a:r>
              <a:rPr lang="zh-TW" altLang="en-US" dirty="0"/>
              <a:t>，都有傳學習的照片給我了！看起來大家在家裡似乎也都很自動呢！希望實際的狀況和照片不要差太多</a:t>
            </a:r>
            <a:r>
              <a:rPr lang="en-US" altLang="zh-TW" dirty="0"/>
              <a:t>~</a:t>
            </a:r>
          </a:p>
          <a:p>
            <a:r>
              <a:rPr lang="zh-TW" altLang="en-US" dirty="0"/>
              <a:t>停課後的自學點名狀況、線上作業繳交狀況都會列入本學期成績計算。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  請大家要自我要求，盡力做好。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☆停課期間學校或老師給的訊息有點多，有時比較混亂，老師會盡可能歸納重點。目前要先請你們態度要積極，有不懂得的狀況要及時發問處理，發揮同學愛，互相提醒朋友。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08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037" y="141841"/>
            <a:ext cx="10515600" cy="1325563"/>
          </a:xfrm>
        </p:spPr>
        <p:txBody>
          <a:bodyPr/>
          <a:lstStyle/>
          <a:p>
            <a:r>
              <a:rPr lang="zh-TW" altLang="en-US" b="1" dirty="0"/>
              <a:t>預告下週進度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223" y="3391786"/>
            <a:ext cx="10515600" cy="32216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音樂老師：</a:t>
            </a:r>
            <a:endParaRPr lang="en-US" altLang="zh-TW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如要加入 </a:t>
            </a:r>
            <a:r>
              <a:rPr lang="en-US" altLang="zh-TW" dirty="0">
                <a:solidFill>
                  <a:srgbClr val="C00000"/>
                </a:solidFill>
              </a:rPr>
              <a:t>Google Meet </a:t>
            </a:r>
            <a:r>
              <a:rPr lang="zh-TW" altLang="en-US" dirty="0">
                <a:solidFill>
                  <a:srgbClr val="C00000"/>
                </a:solidFill>
              </a:rPr>
              <a:t>會議，請點選以下連結： </a:t>
            </a: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如要加入這場視訊會議，請點選以下連結： </a:t>
            </a:r>
          </a:p>
          <a:p>
            <a:pPr>
              <a:buNone/>
            </a:pPr>
            <a:r>
              <a:rPr lang="en-US" altLang="zh-TW" dirty="0">
                <a:solidFill>
                  <a:srgbClr val="C00000"/>
                </a:solidFill>
              </a:rPr>
              <a:t>https://</a:t>
            </a:r>
            <a:r>
              <a:rPr lang="en-US" altLang="zh-TW" dirty="0" err="1">
                <a:solidFill>
                  <a:srgbClr val="C00000"/>
                </a:solidFill>
              </a:rPr>
              <a:t>meet.google.com</a:t>
            </a:r>
            <a:r>
              <a:rPr lang="en-US" altLang="zh-TW" dirty="0">
                <a:solidFill>
                  <a:srgbClr val="C00000"/>
                </a:solidFill>
              </a:rPr>
              <a:t>/</a:t>
            </a:r>
            <a:r>
              <a:rPr lang="en-US" altLang="zh-TW" dirty="0" err="1">
                <a:solidFill>
                  <a:srgbClr val="C00000"/>
                </a:solidFill>
              </a:rPr>
              <a:t>sxt-xjmq-qdq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altLang="zh-TW" dirty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你也可以開啟 </a:t>
            </a:r>
            <a:r>
              <a:rPr lang="en-US" altLang="zh-TW" dirty="0">
                <a:solidFill>
                  <a:srgbClr val="C00000"/>
                </a:solidFill>
              </a:rPr>
              <a:t>Meet </a:t>
            </a:r>
            <a:r>
              <a:rPr lang="zh-TW" altLang="en-US" dirty="0">
                <a:solidFill>
                  <a:srgbClr val="C00000"/>
                </a:solidFill>
              </a:rPr>
              <a:t>並輸入以下代碼：</a:t>
            </a:r>
            <a:r>
              <a:rPr lang="en-US" altLang="zh-TW" dirty="0" err="1">
                <a:solidFill>
                  <a:srgbClr val="C00000"/>
                </a:solidFill>
              </a:rPr>
              <a:t>sxt-xjmq-qdq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這是六年級專屬音樂課代碼</a:t>
            </a: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下週開始按課表準時上線上課各班課表時間</a:t>
            </a: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上課內容</a:t>
            </a:r>
            <a:r>
              <a:rPr lang="en-US" altLang="zh-TW" dirty="0">
                <a:solidFill>
                  <a:srgbClr val="C00000"/>
                </a:solidFill>
              </a:rPr>
              <a:t>l</a:t>
            </a:r>
            <a:r>
              <a:rPr lang="zh-TW" altLang="en-US" dirty="0">
                <a:solidFill>
                  <a:srgbClr val="C00000"/>
                </a:solidFill>
              </a:rPr>
              <a:t>：考藝文課本</a:t>
            </a:r>
            <a:r>
              <a:rPr lang="en-US" altLang="zh-TW" dirty="0">
                <a:solidFill>
                  <a:srgbClr val="C00000"/>
                </a:solidFill>
              </a:rPr>
              <a:t>28-29</a:t>
            </a:r>
            <a:r>
              <a:rPr lang="zh-TW" altLang="en-US" dirty="0">
                <a:solidFill>
                  <a:srgbClr val="C00000"/>
                </a:solidFill>
              </a:rPr>
              <a:t>頁</a:t>
            </a: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謝謝</a:t>
            </a:r>
            <a:endParaRPr lang="en-US" altLang="zh-TW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3140" y="1073888"/>
            <a:ext cx="10515600" cy="32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星期二考健康課本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p.4~p.9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p.16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p.17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800" dirty="0">
                <a:solidFill>
                  <a:srgbClr val="002060"/>
                </a:solidFill>
              </a:rPr>
              <a:t>6/3</a:t>
            </a:r>
            <a:r>
              <a:rPr lang="zh-TW" altLang="en-US" sz="2800" dirty="0">
                <a:solidFill>
                  <a:srgbClr val="002060"/>
                </a:solidFill>
              </a:rPr>
              <a:t>星期四考國語</a:t>
            </a:r>
            <a:r>
              <a:rPr lang="en-US" altLang="zh-TW" sz="2800" dirty="0" err="1">
                <a:solidFill>
                  <a:srgbClr val="002060"/>
                </a:solidFill>
              </a:rPr>
              <a:t>L8~L11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6/4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星期五考數學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U5~U7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800" dirty="0">
                <a:solidFill>
                  <a:srgbClr val="002060"/>
                </a:solidFill>
              </a:rPr>
              <a:t>(</a:t>
            </a:r>
            <a:r>
              <a:rPr lang="zh-TW" altLang="en-US" sz="2800" dirty="0">
                <a:solidFill>
                  <a:srgbClr val="002060"/>
                </a:solidFill>
              </a:rPr>
              <a:t>以上成績列入期末成績計算，請利用時間複習</a:t>
            </a:r>
            <a:r>
              <a:rPr lang="en-US" altLang="zh-TW" sz="2800" dirty="0">
                <a:solidFill>
                  <a:srgbClr val="002060"/>
                </a:solidFill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3556"/>
          <a:stretch>
            <a:fillRect/>
          </a:stretch>
        </p:blipFill>
        <p:spPr bwMode="auto">
          <a:xfrm>
            <a:off x="750554" y="483697"/>
            <a:ext cx="10550664" cy="570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757</Words>
  <Application>Microsoft Office PowerPoint</Application>
  <PresentationFormat>寬螢幕</PresentationFormat>
  <Paragraphs>73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0528自學任務</vt:lpstr>
      <vt:lpstr>0528自學任務</vt:lpstr>
      <vt:lpstr>補充資源</vt:lpstr>
      <vt:lpstr>英語老師宣布事項 </vt:lpstr>
      <vt:lpstr>社會作業</vt:lpstr>
      <vt:lpstr>訂正作業</vt:lpstr>
      <vt:lpstr>預告下週進度 </vt:lpstr>
      <vt:lpstr>PowerPoint 簡報</vt:lpstr>
      <vt:lpstr>PowerPoint 簡報</vt:lpstr>
      <vt:lpstr>PowerPoint 簡報</vt:lpstr>
      <vt:lpstr>PowerPoint 簡報</vt:lpstr>
      <vt:lpstr>0528聯絡簿</vt:lpstr>
      <vt:lpstr>今天的幸運號碼是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84</cp:revision>
  <cp:lastPrinted>2021-05-21T02:28:37Z</cp:lastPrinted>
  <dcterms:created xsi:type="dcterms:W3CDTF">2021-05-20T01:08:43Z</dcterms:created>
  <dcterms:modified xsi:type="dcterms:W3CDTF">2021-05-28T06:10:21Z</dcterms:modified>
</cp:coreProperties>
</file>