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20T09:26:36.195" idx="1">
    <p:pos x="10" y="10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9DBF28-B70F-4006-B1A6-8EC063E79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7E622DC-D42D-426C-9B1D-1794108A3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5EFF62-2892-4EBE-97DD-E0784F81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11CB1C-ACFA-4B88-949C-A74740A4C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C1FFEF-9847-4ABE-B016-0CEBD8D2E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151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074F29-DCFB-4890-B077-467CC643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CE0DB77-8DA9-47EC-B4CC-BB11A7B36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07D25E-839D-4554-8795-4A10C540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EB2CBB-6DD8-4EAA-82E1-132E42B0A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09C80C-200C-4189-8390-11CA02206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58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86F2428-FA5B-4AAC-B65C-FFEA54814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22FE267-E081-4241-B393-5FAEB2BC5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CD3EF0-5823-4405-B15B-272350220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EAF7C6-1C90-4558-B898-7F4451A2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9A80DE6-6E70-4BC0-9101-4A9457B1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87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7FE2EF-0BBF-4D35-B0FD-3F218925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B0265E-F88D-49F5-916D-16D6F9563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D88D1CC-1311-4AD6-B14E-FBCD59F7C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AA8CDBE-052D-4CA8-A521-C6105593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DB1D06-7239-47AC-9E2F-092D739A2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021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CBCE34-AD2C-4EF4-9D1E-981BE1E4C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232D9B1-0660-41D7-B9D3-06518B656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BA1D00A-C299-4C00-8E41-B53F65377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ABFB83-36A2-4358-81D9-79BFC246C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62BE3C-5DB8-4FDF-8352-CE3EBE08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515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563B98-A905-4AA8-9465-4B410D43E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2678F2-183B-498E-A2D7-FA036D49A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432121F-4AB9-4450-A2B2-6864D883C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C861D28-5153-4F04-B439-043485F2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51177E4-B8E5-429E-AC99-6438782D1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70B725E-CB5F-4966-BB8A-B481FEECC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0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BE75E9-106B-4712-928D-5C95344E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E182F47-1274-4669-BA26-B05D23557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EBA7E8A-B843-4198-95A6-72CE903AD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352418C-79EC-4BCA-9C1A-C44004EF5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7F9E5DA-6C1A-4D01-A0ED-20B7A3AF0A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87E78E8-E594-4885-A639-D4EEC87C7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0EBAFA4-6E2B-47FF-8BC8-10124894C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2E664A5-8343-41CA-9BD0-0762932F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90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739E36-64FC-48A6-A4D3-678DE7EF9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27083F3-281F-4167-9156-18A40AC2A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4D71013-B3BB-4C3A-97C2-655E766C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DB865C5-224E-4D18-9119-064619C3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506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C5BE46C-48D9-4DBA-99E9-C557C0822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60EBB75-9A13-45FD-ACF6-02326C9D6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5E779E3-BB90-4F2D-8FFF-CBF421780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21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945674-5CA0-4ADE-A542-FCF317A85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D62519-D3A9-4925-8311-DFA2D2C84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6C33398-FF37-4428-A953-E2DEEB298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D187157-4A0F-4175-A428-3B8F67339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1FEC3F2-3570-45ED-B0AA-A519E6B1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B076AFC-E246-45F0-9376-1C825592B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63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289451-1230-46B3-AA7C-C0B6341A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DFDB8E0-073D-4D94-A2E7-F2151ED706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A8E1588-A598-44E6-9F8D-956EA36B0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3A78B4B-B032-44AC-AE6B-E57F6222D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33C9DCE-DA2A-4E32-92A5-E94E03FF2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73FEFAF-A0AA-41C9-9DB0-79027874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81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4A6CF65-A53E-4AF9-BA9B-1A99A4F97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96D6BDB-11C6-4670-9B85-4DD40B659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25C4508-E2FB-4D4F-8C3A-A40191D3E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F0561-29A1-40BD-8B2F-7BC5A4A8517D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355EE85-4549-4B8D-85A8-564B174DD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19C0B0-C085-49A4-864C-5D87AD938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17D9-0E50-47C9-AEB0-2A8F3FD168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221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tn.edu.tw/hlearning/Course0520B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ideo.cloud.edu.tw/video/" TargetMode="External"/><Relationship Id="rId4" Type="http://schemas.openxmlformats.org/officeDocument/2006/relationships/hyperlink" Target="file:///C:\Users\Administrator\Downloads\&#231;&#183;&#154;&#228;&#184;&#138;&#232;&#135;&#170;&#229;&#173;&#184;&#232;&#179;&#135;&#230;&#186;&#144;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o8K86RicfQGcFrfK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qmyM8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eurl.cc/l08qNq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e3Q6psWqfD8s_FQ798No2PUJSTAViFod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868DFD-2F83-49AB-93AB-DB0C36F50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6BE25E-97E8-4023-B40D-84B1EC456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0520</a:t>
            </a:r>
          </a:p>
          <a:p>
            <a:pPr marL="0" indent="0">
              <a:buNone/>
            </a:pPr>
            <a:r>
              <a:rPr lang="zh-TW" altLang="en-US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六丁導師叮嚀</a:t>
            </a:r>
          </a:p>
        </p:txBody>
      </p:sp>
    </p:spTree>
    <p:extLst>
      <p:ext uri="{BB962C8B-B14F-4D97-AF65-F5344CB8AC3E}">
        <p14:creationId xmlns:p14="http://schemas.microsoft.com/office/powerpoint/2010/main" val="3370728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803F7A-3D9E-40F7-ACF4-F430C06F5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今日自學任務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DD243C2-8DD1-4A11-B6DF-AF098A24B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34160"/>
            <a:ext cx="10642601" cy="4958715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早自修：第十課第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段請至少讀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次，並練習默背。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國語課：請同學將國語課本、國語習作、甲本拿出來閱讀，可搭配康軒電子書教材複習，再完成</a:t>
            </a:r>
            <a:r>
              <a:rPr lang="zh-TW" altLang="en-US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第九課國語黃卷</a:t>
            </a:r>
            <a:endParaRPr lang="en-US" altLang="zh-TW" u="sng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彈性校本：請同學複習「神農老爺爺」劇本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彈性課：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請同學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登入校網→常用連結→收聽今日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英語廣播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請每天抽空閱讀新聞關心時事及疫情狀況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綜合活動課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請同學靜下心來閱讀一本課外書至少三十分鐘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，並完成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布可星球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的挖礦任務，或寫一百字的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讀書心得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google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表單給老師。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數學課：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請同學完成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回數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黃卷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460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CC5186-2D67-453C-BEF3-E7761B61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補充資源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A9DACF-11B3-4A4C-B94D-CC827C2C8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台南市教育局直播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http://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www2.tn.edu.tw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hlearning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Course0520B.html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書商電子資源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pt-BR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file"/>
              </a:rPr>
              <a:t>file:///C:/Users/Administrator/Downloads/%E7%B7%9A%E4%B8%8A%E8%87%AA%E5%AD%B8%E8%B3%87%E6%BA%90.pdf</a:t>
            </a:r>
            <a:endParaRPr lang="pt-BR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教育雲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https://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video.cloud.edu.tw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/video/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940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75F77C-77D2-4C3E-AFAD-EC14A625E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483"/>
            <a:ext cx="10515600" cy="1540205"/>
          </a:xfrm>
        </p:spPr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訂正作業</a:t>
            </a:r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15E4394F-A3DF-4A53-9053-E3D7E3D536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1769" t="31269" r="24613" b="29952"/>
          <a:stretch/>
        </p:blipFill>
        <p:spPr>
          <a:xfrm>
            <a:off x="838200" y="1480009"/>
            <a:ext cx="10257148" cy="4172797"/>
          </a:xfrm>
          <a:prstGeom prst="rect">
            <a:avLst/>
          </a:prstGeom>
        </p:spPr>
      </p:pic>
      <p:sp>
        <p:nvSpPr>
          <p:cNvPr id="5" name="矩形: 圓角 4">
            <a:extLst>
              <a:ext uri="{FF2B5EF4-FFF2-40B4-BE49-F238E27FC236}">
                <a16:creationId xmlns:a16="http://schemas.microsoft.com/office/drawing/2014/main" id="{0CAE298C-B197-4ACE-BD2C-45ACC25C9FFF}"/>
              </a:ext>
            </a:extLst>
          </p:cNvPr>
          <p:cNvSpPr/>
          <p:nvPr/>
        </p:nvSpPr>
        <p:spPr>
          <a:xfrm>
            <a:off x="1093509" y="3289955"/>
            <a:ext cx="1319753" cy="4901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Picture 2" descr="跟著Fefe一起學英文（道歉篇I'm sorry）海外實用必學@ Wego Education :: 痞客邦::">
            <a:extLst>
              <a:ext uri="{FF2B5EF4-FFF2-40B4-BE49-F238E27FC236}">
                <a16:creationId xmlns:a16="http://schemas.microsoft.com/office/drawing/2014/main" id="{2300A767-0B00-4161-8394-8EAE561F0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628" y="4435410"/>
            <a:ext cx="3688728" cy="154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99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522AE2-66D3-4C52-B0AF-EF659D787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0520</a:t>
            </a: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聯絡簿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B41E575-3E43-45B8-B998-45CC2904E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數練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p.53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p.54</a:t>
            </a:r>
            <a:endParaRPr lang="zh-TW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甲本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p.64</a:t>
            </a:r>
            <a:endParaRPr lang="zh-TW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完成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google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表單作業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https://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forms.gle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o8K86RicfQGcFrfK8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複習第十一課課文內容及圈詞</a:t>
            </a:r>
          </a:p>
          <a:p>
            <a:pPr mar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布可星球或心得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字以上</a:t>
            </a:r>
          </a:p>
        </p:txBody>
      </p:sp>
    </p:spTree>
    <p:extLst>
      <p:ext uri="{BB962C8B-B14F-4D97-AF65-F5344CB8AC3E}">
        <p14:creationId xmlns:p14="http://schemas.microsoft.com/office/powerpoint/2010/main" val="3031795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1336F3-4012-496A-8AB6-3F925F2F0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8841" y="282805"/>
            <a:ext cx="9062301" cy="819134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社會作業完成名單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016DA841-EDFC-40FF-8E68-081FF58EE4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272" r="7320" b="5793"/>
          <a:stretch/>
        </p:blipFill>
        <p:spPr>
          <a:xfrm>
            <a:off x="509048" y="1448013"/>
            <a:ext cx="4308049" cy="4308049"/>
          </a:xfrm>
          <a:prstGeom prst="rect">
            <a:avLst/>
          </a:prstGeom>
        </p:spPr>
      </p:pic>
      <p:sp>
        <p:nvSpPr>
          <p:cNvPr id="3" name="副標題 2">
            <a:extLst>
              <a:ext uri="{FF2B5EF4-FFF2-40B4-BE49-F238E27FC236}">
                <a16:creationId xmlns:a16="http://schemas.microsoft.com/office/drawing/2014/main" id="{9957F10B-CF81-49E4-84BF-DD6238A71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5544" y="1453725"/>
            <a:ext cx="9144000" cy="4717117"/>
          </a:xfrm>
        </p:spPr>
        <p:txBody>
          <a:bodyPr/>
          <a:lstStyle/>
          <a:p>
            <a:r>
              <a:rPr lang="zh-TW" altLang="en-US" dirty="0"/>
              <a:t>未完成的同學請再抽空完成，如有問題請即時反應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Google</a:t>
            </a:r>
            <a:r>
              <a:rPr lang="zh-TW" altLang="en-US" dirty="0"/>
              <a:t>小測驗  </a:t>
            </a:r>
            <a:r>
              <a:rPr lang="en-US" altLang="zh-TW" dirty="0">
                <a:hlinkClick r:id="rId3"/>
              </a:rPr>
              <a:t>https://</a:t>
            </a:r>
            <a:r>
              <a:rPr lang="en-US" altLang="zh-TW" dirty="0" err="1">
                <a:hlinkClick r:id="rId3"/>
              </a:rPr>
              <a:t>reurl.cc</a:t>
            </a:r>
            <a:r>
              <a:rPr lang="en-US" altLang="zh-TW" dirty="0">
                <a:hlinkClick r:id="rId3"/>
              </a:rPr>
              <a:t>/</a:t>
            </a:r>
            <a:r>
              <a:rPr lang="en-US" altLang="zh-TW" dirty="0" err="1">
                <a:hlinkClick r:id="rId3"/>
              </a:rPr>
              <a:t>qmyM8E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簡報檔 </a:t>
            </a:r>
            <a:r>
              <a:rPr lang="en-US" altLang="zh-TW" dirty="0">
                <a:hlinkClick r:id="rId4"/>
              </a:rPr>
              <a:t>https://</a:t>
            </a:r>
            <a:r>
              <a:rPr lang="en-US" altLang="zh-TW" dirty="0" err="1">
                <a:hlinkClick r:id="rId4"/>
              </a:rPr>
              <a:t>reurl.cc</a:t>
            </a:r>
            <a:r>
              <a:rPr lang="en-US" altLang="zh-TW" dirty="0">
                <a:hlinkClick r:id="rId4"/>
              </a:rPr>
              <a:t>/</a:t>
            </a:r>
            <a:r>
              <a:rPr lang="en-US" altLang="zh-TW" dirty="0" err="1">
                <a:hlinkClick r:id="rId4"/>
              </a:rPr>
              <a:t>l08qNq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32542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DD9B38-CE18-4546-8179-C5E9CE2B2A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8410"/>
            <a:ext cx="9144000" cy="77771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英文進度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89CB81E-88E3-4680-92E9-1EFAD9228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3612" y="886120"/>
            <a:ext cx="11104776" cy="6495068"/>
          </a:xfrm>
        </p:spPr>
        <p:txBody>
          <a:bodyPr>
            <a:normAutofit fontScale="70000" lnSpcReduction="20000"/>
          </a:bodyPr>
          <a:lstStyle/>
          <a:p>
            <a:pPr lvl="0" algn="l"/>
            <a:r>
              <a:rPr lang="en-US" altLang="zh-TW" sz="3100" b="1" dirty="0"/>
              <a:t>5/20</a:t>
            </a:r>
            <a:r>
              <a:rPr lang="zh-TW" altLang="zh-TW" sz="3100" b="1" dirty="0"/>
              <a:t>課程進度</a:t>
            </a:r>
            <a:r>
              <a:rPr lang="en-US" altLang="zh-TW" sz="3100" b="1" dirty="0"/>
              <a:t>for</a:t>
            </a:r>
            <a:r>
              <a:rPr lang="zh-TW" altLang="zh-TW" sz="3100" b="1" dirty="0"/>
              <a:t>六丁</a:t>
            </a:r>
            <a:endParaRPr lang="en-US" altLang="zh-TW" sz="3100" dirty="0"/>
          </a:p>
          <a:p>
            <a:pPr lvl="0" algn="l"/>
            <a:r>
              <a:rPr lang="en-US" altLang="zh-TW" sz="3100" dirty="0"/>
              <a:t>1.</a:t>
            </a:r>
            <a:r>
              <a:rPr lang="zh-TW" altLang="zh-TW" sz="3100" dirty="0"/>
              <a:t>完成英語課本第</a:t>
            </a:r>
            <a:r>
              <a:rPr lang="en-US" altLang="zh-TW" sz="3100" dirty="0"/>
              <a:t>48-51</a:t>
            </a:r>
            <a:r>
              <a:rPr lang="zh-TW" altLang="zh-TW" sz="3100" dirty="0"/>
              <a:t>頁，請上此連結</a:t>
            </a:r>
            <a:r>
              <a:rPr lang="en-US" altLang="zh-TW" sz="3100" dirty="0"/>
              <a:t>https://</a:t>
            </a:r>
            <a:r>
              <a:rPr lang="en-US" altLang="zh-TW" sz="3100" dirty="0" err="1"/>
              <a:t>drive.google.com</a:t>
            </a:r>
            <a:r>
              <a:rPr lang="en-US" altLang="zh-TW" sz="3100" dirty="0"/>
              <a:t>/drive/folders/</a:t>
            </a:r>
            <a:r>
              <a:rPr lang="en-US" altLang="zh-TW" sz="3100" dirty="0" err="1"/>
              <a:t>1nghMHPi4czRQ2zNEKu9t0EtdX7lvxugq</a:t>
            </a:r>
            <a:r>
              <a:rPr lang="zh-TW" altLang="zh-TW" sz="3100" dirty="0"/>
              <a:t>觀看動畫，並跟讀。</a:t>
            </a:r>
          </a:p>
          <a:p>
            <a:pPr lvl="0" algn="l"/>
            <a:r>
              <a:rPr lang="en-US" altLang="zh-TW" sz="3100" dirty="0"/>
              <a:t>2.</a:t>
            </a:r>
            <a:r>
              <a:rPr lang="zh-TW" altLang="zh-TW" sz="3100" dirty="0"/>
              <a:t>請完成</a:t>
            </a:r>
            <a:r>
              <a:rPr lang="en-US" altLang="zh-TW" sz="3100" dirty="0" err="1"/>
              <a:t>P54</a:t>
            </a:r>
            <a:r>
              <a:rPr lang="zh-TW" altLang="zh-TW" sz="3100" dirty="0"/>
              <a:t>。</a:t>
            </a:r>
          </a:p>
          <a:p>
            <a:pPr lvl="0" algn="l"/>
            <a:r>
              <a:rPr lang="en-US" altLang="zh-TW" sz="3100" dirty="0"/>
              <a:t>3.</a:t>
            </a:r>
            <a:r>
              <a:rPr lang="zh-TW" altLang="zh-TW" sz="3100" dirty="0"/>
              <a:t>以上任務完成後，請家長簽名於第</a:t>
            </a:r>
            <a:r>
              <a:rPr lang="en-US" altLang="zh-TW" sz="3100" dirty="0"/>
              <a:t>56</a:t>
            </a:r>
            <a:r>
              <a:rPr lang="zh-TW" altLang="zh-TW" sz="3100" dirty="0"/>
              <a:t>頁頁碼旁。</a:t>
            </a:r>
            <a:endParaRPr lang="en-US" altLang="zh-TW" sz="3100" dirty="0"/>
          </a:p>
          <a:p>
            <a:pPr algn="l"/>
            <a:r>
              <a:rPr lang="en-US" altLang="zh-TW" sz="3100" b="1" dirty="0"/>
              <a:t>5/21</a:t>
            </a:r>
            <a:r>
              <a:rPr lang="zh-TW" altLang="zh-TW" sz="3100" b="1" dirty="0"/>
              <a:t>課程進度</a:t>
            </a:r>
            <a:r>
              <a:rPr lang="en-US" altLang="zh-TW" sz="3100" b="1" dirty="0"/>
              <a:t>for</a:t>
            </a:r>
            <a:r>
              <a:rPr lang="zh-TW" altLang="zh-TW" sz="3100" b="1" dirty="0"/>
              <a:t>六丁</a:t>
            </a:r>
            <a:endParaRPr lang="zh-TW" altLang="zh-TW" sz="3100" dirty="0"/>
          </a:p>
          <a:p>
            <a:pPr lvl="0" algn="l"/>
            <a:r>
              <a:rPr lang="en-US" altLang="zh-TW" sz="3100" dirty="0"/>
              <a:t>1.</a:t>
            </a:r>
            <a:r>
              <a:rPr lang="zh-TW" altLang="zh-TW" sz="3100" dirty="0"/>
              <a:t>觀看短母音及長母音影片</a:t>
            </a:r>
            <a:r>
              <a:rPr lang="en-US" altLang="zh-TW" sz="3100" dirty="0"/>
              <a:t>https://</a:t>
            </a:r>
            <a:r>
              <a:rPr lang="en-US" altLang="zh-TW" sz="3100" dirty="0" err="1"/>
              <a:t>www.youtube.com</a:t>
            </a:r>
            <a:r>
              <a:rPr lang="en-US" altLang="zh-TW" sz="3100" dirty="0"/>
              <a:t>/</a:t>
            </a:r>
            <a:r>
              <a:rPr lang="en-US" altLang="zh-TW" sz="3100" dirty="0" err="1"/>
              <a:t>watch?v</a:t>
            </a:r>
            <a:r>
              <a:rPr lang="en-US" altLang="zh-TW" sz="3100" dirty="0"/>
              <a:t>=</a:t>
            </a:r>
            <a:r>
              <a:rPr lang="en-US" altLang="zh-TW" sz="3100" dirty="0" err="1"/>
              <a:t>xTKPXa9y9TM</a:t>
            </a:r>
            <a:endParaRPr lang="zh-TW" altLang="zh-TW" sz="3100" dirty="0"/>
          </a:p>
          <a:p>
            <a:pPr lvl="0" algn="l"/>
            <a:r>
              <a:rPr lang="en-US" altLang="zh-TW" sz="3100" dirty="0"/>
              <a:t>2.</a:t>
            </a:r>
            <a:r>
              <a:rPr lang="zh-TW" altLang="zh-TW" sz="3100" dirty="0"/>
              <a:t>觀看課本電子書</a:t>
            </a:r>
            <a:r>
              <a:rPr lang="en-US" altLang="zh-TW" sz="3100" dirty="0"/>
              <a:t>https://</a:t>
            </a:r>
            <a:r>
              <a:rPr lang="en-US" altLang="zh-TW" sz="3100" dirty="0" err="1"/>
              <a:t>online.flipbuilder.com</a:t>
            </a:r>
            <a:r>
              <a:rPr lang="en-US" altLang="zh-TW" sz="3100" dirty="0"/>
              <a:t>/</a:t>
            </a:r>
            <a:r>
              <a:rPr lang="en-US" altLang="zh-TW" sz="3100" dirty="0" err="1"/>
              <a:t>ecjln</a:t>
            </a:r>
            <a:r>
              <a:rPr lang="en-US" altLang="zh-TW" sz="3100" dirty="0"/>
              <a:t>/</a:t>
            </a:r>
            <a:r>
              <a:rPr lang="en-US" altLang="zh-TW" sz="3100" dirty="0" err="1"/>
              <a:t>cvmg</a:t>
            </a:r>
            <a:r>
              <a:rPr lang="en-US" altLang="zh-TW" sz="3100" dirty="0"/>
              <a:t>/</a:t>
            </a:r>
            <a:r>
              <a:rPr lang="zh-TW" altLang="zh-TW" sz="3100" dirty="0"/>
              <a:t>完成英語課本第</a:t>
            </a:r>
            <a:r>
              <a:rPr lang="en-US" altLang="zh-TW" sz="3100" dirty="0"/>
              <a:t>56-57</a:t>
            </a:r>
            <a:r>
              <a:rPr lang="zh-TW" altLang="zh-TW" sz="3100" dirty="0"/>
              <a:t>頁。</a:t>
            </a:r>
          </a:p>
          <a:p>
            <a:pPr lvl="0" algn="l"/>
            <a:r>
              <a:rPr lang="en-US" altLang="zh-TW" sz="3100" dirty="0"/>
              <a:t>3.</a:t>
            </a:r>
            <a:r>
              <a:rPr lang="zh-TW" altLang="zh-TW" sz="3100" dirty="0"/>
              <a:t>以上任務完成後，請家長簽名於第</a:t>
            </a:r>
            <a:r>
              <a:rPr lang="en-US" altLang="zh-TW" sz="3100" dirty="0"/>
              <a:t>57</a:t>
            </a:r>
            <a:r>
              <a:rPr lang="zh-TW" altLang="zh-TW" sz="3100" dirty="0"/>
              <a:t>頁頁碼旁。</a:t>
            </a:r>
            <a:endParaRPr lang="en-US" altLang="zh-TW" sz="3100" dirty="0"/>
          </a:p>
          <a:p>
            <a:pPr lvl="0" algn="l"/>
            <a:endParaRPr lang="en-US" altLang="zh-TW" sz="3100" dirty="0"/>
          </a:p>
          <a:p>
            <a:pPr algn="l"/>
            <a:r>
              <a:rPr lang="en-US" altLang="zh-TW" sz="3100" dirty="0"/>
              <a:t>1.</a:t>
            </a:r>
            <a:r>
              <a:rPr lang="zh-TW" altLang="zh-TW" sz="3100" dirty="0"/>
              <a:t>附上課文動畫連結如下，可參考使用</a:t>
            </a:r>
            <a:r>
              <a:rPr lang="en-US" altLang="zh-TW" sz="3100" dirty="0"/>
              <a:t>:</a:t>
            </a:r>
            <a:endParaRPr lang="zh-TW" altLang="zh-TW" sz="3100" dirty="0"/>
          </a:p>
          <a:p>
            <a:pPr algn="l"/>
            <a:r>
              <a:rPr lang="en-US" altLang="zh-TW" sz="3100" dirty="0"/>
              <a:t>    https://</a:t>
            </a:r>
            <a:r>
              <a:rPr lang="en-US" altLang="zh-TW" sz="3100" dirty="0" err="1"/>
              <a:t>drive.google.com</a:t>
            </a:r>
            <a:r>
              <a:rPr lang="en-US" altLang="zh-TW" sz="3100" dirty="0"/>
              <a:t>/drive/folders/</a:t>
            </a:r>
            <a:r>
              <a:rPr lang="en-US" altLang="zh-TW" sz="3100" dirty="0" err="1"/>
              <a:t>1R6rzq4mvNsFeOHiKB8K-LIAnA67ObNfd</a:t>
            </a:r>
            <a:endParaRPr lang="zh-TW" altLang="zh-TW" sz="3100" dirty="0"/>
          </a:p>
          <a:p>
            <a:pPr algn="l"/>
            <a:r>
              <a:rPr lang="en-US" altLang="zh-TW" sz="3100" dirty="0"/>
              <a:t>2. </a:t>
            </a:r>
            <a:r>
              <a:rPr lang="zh-TW" altLang="zh-TW" sz="3100" dirty="0"/>
              <a:t>附上課本及習作連結如下，可參考使用</a:t>
            </a:r>
            <a:r>
              <a:rPr lang="en-US" altLang="zh-TW" sz="3100" dirty="0"/>
              <a:t>:</a:t>
            </a:r>
            <a:endParaRPr lang="zh-TW" altLang="zh-TW" sz="3100" dirty="0"/>
          </a:p>
          <a:p>
            <a:pPr algn="l"/>
            <a:r>
              <a:rPr lang="en-US" altLang="zh-TW" sz="3100" u="sng" dirty="0">
                <a:hlinkClick r:id="rId2"/>
              </a:rPr>
              <a:t>https://</a:t>
            </a:r>
            <a:r>
              <a:rPr lang="en-US" altLang="zh-TW" sz="3100" u="sng" dirty="0" err="1">
                <a:hlinkClick r:id="rId2"/>
              </a:rPr>
              <a:t>drive.google.com</a:t>
            </a:r>
            <a:r>
              <a:rPr lang="en-US" altLang="zh-TW" sz="3100" u="sng" dirty="0">
                <a:hlinkClick r:id="rId2"/>
              </a:rPr>
              <a:t>/drive/folders/</a:t>
            </a:r>
            <a:r>
              <a:rPr lang="en-US" altLang="zh-TW" sz="3100" u="sng" dirty="0" err="1">
                <a:hlinkClick r:id="rId2"/>
              </a:rPr>
              <a:t>1e3Q6psWqfD8s_FQ798No2PUJSTAViFod</a:t>
            </a:r>
            <a:endParaRPr lang="zh-TW" altLang="zh-TW" sz="3100" dirty="0"/>
          </a:p>
          <a:p>
            <a:pPr algn="l"/>
            <a:r>
              <a:rPr lang="en-US" altLang="zh-TW" sz="3100" dirty="0"/>
              <a:t>3.</a:t>
            </a:r>
            <a:r>
              <a:rPr lang="zh-TW" altLang="zh-TW" sz="3100" dirty="0"/>
              <a:t>附上課本電子書，可參考使用</a:t>
            </a:r>
            <a:r>
              <a:rPr lang="en-US" altLang="zh-TW" sz="3100" dirty="0"/>
              <a:t>:</a:t>
            </a:r>
            <a:endParaRPr lang="zh-TW" altLang="zh-TW" sz="3100" dirty="0"/>
          </a:p>
          <a:p>
            <a:pPr algn="l"/>
            <a:r>
              <a:rPr lang="en-US" altLang="zh-TW" sz="3100" dirty="0"/>
              <a:t>https://</a:t>
            </a:r>
            <a:r>
              <a:rPr lang="en-US" altLang="zh-TW" sz="3100" dirty="0" err="1"/>
              <a:t>online.flipbuilder.com</a:t>
            </a:r>
            <a:r>
              <a:rPr lang="en-US" altLang="zh-TW" sz="3100" dirty="0"/>
              <a:t>/</a:t>
            </a:r>
            <a:r>
              <a:rPr lang="en-US" altLang="zh-TW" sz="3100" dirty="0" err="1"/>
              <a:t>ecjln</a:t>
            </a:r>
            <a:r>
              <a:rPr lang="en-US" altLang="zh-TW" sz="3100" dirty="0"/>
              <a:t>/</a:t>
            </a:r>
            <a:r>
              <a:rPr lang="en-US" altLang="zh-TW" sz="3100" dirty="0" err="1"/>
              <a:t>cvmg</a:t>
            </a:r>
            <a:r>
              <a:rPr lang="en-US" altLang="zh-TW" sz="3100" dirty="0"/>
              <a:t>/</a:t>
            </a:r>
            <a:endParaRPr lang="zh-TW" altLang="zh-TW" sz="3100" dirty="0"/>
          </a:p>
          <a:p>
            <a:pPr lvl="0" algn="l"/>
            <a:endParaRPr lang="zh-TW" altLang="zh-TW" dirty="0"/>
          </a:p>
          <a:p>
            <a:pPr lvl="0"/>
            <a:r>
              <a:rPr lang="en-US" altLang="zh-TW" dirty="0"/>
              <a:t> </a:t>
            </a:r>
            <a:endParaRPr lang="zh-TW" altLang="zh-TW" dirty="0"/>
          </a:p>
          <a:p>
            <a:pPr lvl="0" algn="l"/>
            <a:endParaRPr lang="zh-TW" altLang="zh-TW" dirty="0"/>
          </a:p>
          <a:p>
            <a:pPr algn="l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048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536</Words>
  <Application>Microsoft Office PowerPoint</Application>
  <PresentationFormat>寬螢幕</PresentationFormat>
  <Paragraphs>48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今日自學任務</vt:lpstr>
      <vt:lpstr>補充資源</vt:lpstr>
      <vt:lpstr>訂正作業</vt:lpstr>
      <vt:lpstr>0520聯絡簿</vt:lpstr>
      <vt:lpstr>社會作業完成名單</vt:lpstr>
      <vt:lpstr>英文進度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Administrator</dc:creator>
  <cp:lastModifiedBy>Administrator</cp:lastModifiedBy>
  <cp:revision>13</cp:revision>
  <dcterms:created xsi:type="dcterms:W3CDTF">2021-05-20T01:08:43Z</dcterms:created>
  <dcterms:modified xsi:type="dcterms:W3CDTF">2021-05-20T08:26:58Z</dcterms:modified>
</cp:coreProperties>
</file>