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20T09:26:36.195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tn.edu.tw/hlearning/Course0520B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deo.cloud.edu.tw/video/" TargetMode="External"/><Relationship Id="rId4" Type="http://schemas.openxmlformats.org/officeDocument/2006/relationships/hyperlink" Target="file:///C:\Users\Administrator\Downloads\&#231;&#183;&#154;&#228;&#184;&#138;&#232;&#135;&#170;&#229;&#173;&#184;&#232;&#179;&#135;&#230;&#186;&#144;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o8K86RicfQGcFrfK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qmyM8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eurl.cc/l08qNq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e3Q6psWqfD8s_FQ798No2PUJSTAViFo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0520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今日自學任務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4160"/>
            <a:ext cx="10642601" cy="495871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早自修：第十課第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段請至少讀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次，並練習默背。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國語課：請同學將國語課本、國語習作、甲本拿出來閱讀，可搭配康軒電子書教材複習，再完成</a:t>
            </a:r>
            <a:r>
              <a:rPr lang="zh-TW" altLang="en-US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第九課國語黃卷</a:t>
            </a:r>
            <a:endParaRPr lang="en-US" altLang="zh-TW" u="sng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彈性校本：請同學複習「神農老爺爺」劇本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彈性課：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請同學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登入校網→常用連結→收聽今日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英語廣播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請每天抽空閱讀新聞關心時事及疫情狀況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綜合活動課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請同學靜下心來閱讀一本課外書至少三十分鐘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，並完成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布可星球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的挖礦任務，或寫一百字的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讀書心得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表單給老師。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數學課：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請同學完成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回數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黃卷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www2.tn.edu.tw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hlearning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Course0520B.html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書商電子資源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pt-BR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file"/>
              </a:rPr>
              <a:t>file:///C:/Users/Administrator/Downloads/%E7%B7%9A%E4%B8%8A%E8%87%AA%E5%AD%B8%E8%B3%87%E6%BA%90.pdf</a:t>
            </a: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video.cloud.edu.tw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/video/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75F77C-77D2-4C3E-AFAD-EC14A625E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483"/>
            <a:ext cx="10515600" cy="1540205"/>
          </a:xfrm>
        </p:spPr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訂正作業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15E4394F-A3DF-4A53-9053-E3D7E3D536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1769" t="31269" r="24613" b="29952"/>
          <a:stretch/>
        </p:blipFill>
        <p:spPr>
          <a:xfrm>
            <a:off x="838200" y="1480009"/>
            <a:ext cx="10257148" cy="4172797"/>
          </a:xfrm>
          <a:prstGeom prst="rect">
            <a:avLst/>
          </a:prstGeom>
        </p:spPr>
      </p:pic>
      <p:sp>
        <p:nvSpPr>
          <p:cNvPr id="5" name="矩形: 圓角 4">
            <a:extLst>
              <a:ext uri="{FF2B5EF4-FFF2-40B4-BE49-F238E27FC236}">
                <a16:creationId xmlns:a16="http://schemas.microsoft.com/office/drawing/2014/main" id="{0CAE298C-B197-4ACE-BD2C-45ACC25C9FFF}"/>
              </a:ext>
            </a:extLst>
          </p:cNvPr>
          <p:cNvSpPr/>
          <p:nvPr/>
        </p:nvSpPr>
        <p:spPr>
          <a:xfrm>
            <a:off x="1093509" y="3289955"/>
            <a:ext cx="1319753" cy="4901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7" name="Picture 2" descr="跟著Fefe一起學英文（道歉篇I'm sorry）海外實用必學@ Wego Education :: 痞客邦::">
            <a:extLst>
              <a:ext uri="{FF2B5EF4-FFF2-40B4-BE49-F238E27FC236}">
                <a16:creationId xmlns:a16="http://schemas.microsoft.com/office/drawing/2014/main" id="{2300A767-0B00-4161-8394-8EAE561F0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628" y="4435410"/>
            <a:ext cx="3688728" cy="154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99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0520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數練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p.53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p.54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甲本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p.64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o8K86RicfQGcFrfK8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複習第十一課課文內容及圈詞</a:t>
            </a:r>
          </a:p>
          <a:p>
            <a:pPr mar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布可星球或心得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字以上</a:t>
            </a: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1336F3-4012-496A-8AB6-3F925F2F0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841" y="282805"/>
            <a:ext cx="9062301" cy="81913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社會作業完成名單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16DA841-EDFC-40FF-8E68-081FF58EE4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272" r="7320" b="5793"/>
          <a:stretch/>
        </p:blipFill>
        <p:spPr>
          <a:xfrm>
            <a:off x="509048" y="1448013"/>
            <a:ext cx="4308049" cy="4308049"/>
          </a:xfrm>
          <a:prstGeom prst="rect">
            <a:avLst/>
          </a:prstGeom>
        </p:spPr>
      </p:pic>
      <p:sp>
        <p:nvSpPr>
          <p:cNvPr id="3" name="副標題 2">
            <a:extLst>
              <a:ext uri="{FF2B5EF4-FFF2-40B4-BE49-F238E27FC236}">
                <a16:creationId xmlns:a16="http://schemas.microsoft.com/office/drawing/2014/main" id="{9957F10B-CF81-49E4-84BF-DD6238A71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5544" y="1453725"/>
            <a:ext cx="9144000" cy="4717117"/>
          </a:xfrm>
        </p:spPr>
        <p:txBody>
          <a:bodyPr/>
          <a:lstStyle/>
          <a:p>
            <a:r>
              <a:rPr lang="zh-TW" altLang="en-US" dirty="0"/>
              <a:t>未完成的同學請再抽空完成，如有問題請即時反應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Google</a:t>
            </a:r>
            <a:r>
              <a:rPr lang="zh-TW" altLang="en-US" dirty="0"/>
              <a:t>小測驗  </a:t>
            </a: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reurl.cc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qmyM8E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簡報檔 </a:t>
            </a:r>
            <a:r>
              <a:rPr lang="en-US" altLang="zh-TW" dirty="0">
                <a:hlinkClick r:id="rId4"/>
              </a:rPr>
              <a:t>https://</a:t>
            </a:r>
            <a:r>
              <a:rPr lang="en-US" altLang="zh-TW" dirty="0" err="1">
                <a:hlinkClick r:id="rId4"/>
              </a:rPr>
              <a:t>reurl.cc</a:t>
            </a:r>
            <a:r>
              <a:rPr lang="en-US" altLang="zh-TW" dirty="0">
                <a:hlinkClick r:id="rId4"/>
              </a:rPr>
              <a:t>/</a:t>
            </a:r>
            <a:r>
              <a:rPr lang="en-US" altLang="zh-TW" dirty="0" err="1">
                <a:hlinkClick r:id="rId4"/>
              </a:rPr>
              <a:t>l08qNq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2542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DD9B38-CE18-4546-8179-C5E9CE2B2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410"/>
            <a:ext cx="9144000" cy="77771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英文進度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89CB81E-88E3-4680-92E9-1EFAD9228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612" y="886120"/>
            <a:ext cx="11104776" cy="6495068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en-US" altLang="zh-TW" sz="3100" b="1" dirty="0"/>
              <a:t>5/20</a:t>
            </a:r>
            <a:r>
              <a:rPr lang="zh-TW" altLang="zh-TW" sz="3100" b="1" dirty="0"/>
              <a:t>課程進度</a:t>
            </a:r>
            <a:r>
              <a:rPr lang="en-US" altLang="zh-TW" sz="3100" b="1" dirty="0"/>
              <a:t>for</a:t>
            </a:r>
            <a:r>
              <a:rPr lang="zh-TW" altLang="zh-TW" sz="3100" b="1" dirty="0"/>
              <a:t>六丁</a:t>
            </a:r>
            <a:endParaRPr lang="en-US" altLang="zh-TW" sz="3100" dirty="0"/>
          </a:p>
          <a:p>
            <a:pPr lvl="0" algn="l"/>
            <a:r>
              <a:rPr lang="en-US" altLang="zh-TW" sz="3100" dirty="0"/>
              <a:t>1.</a:t>
            </a:r>
            <a:r>
              <a:rPr lang="zh-TW" altLang="zh-TW" sz="3100" dirty="0"/>
              <a:t>完成英語課本第</a:t>
            </a:r>
            <a:r>
              <a:rPr lang="en-US" altLang="zh-TW" sz="3100" dirty="0"/>
              <a:t>48-51</a:t>
            </a:r>
            <a:r>
              <a:rPr lang="zh-TW" altLang="zh-TW" sz="3100" dirty="0"/>
              <a:t>頁，請上此連結</a:t>
            </a:r>
            <a:r>
              <a:rPr lang="en-US" altLang="zh-TW" sz="3100" dirty="0"/>
              <a:t>https://</a:t>
            </a:r>
            <a:r>
              <a:rPr lang="en-US" altLang="zh-TW" sz="3100" dirty="0" err="1"/>
              <a:t>drive.google.com</a:t>
            </a:r>
            <a:r>
              <a:rPr lang="en-US" altLang="zh-TW" sz="3100" dirty="0"/>
              <a:t>/drive/folders/</a:t>
            </a:r>
            <a:r>
              <a:rPr lang="en-US" altLang="zh-TW" sz="3100" dirty="0" err="1"/>
              <a:t>1nghMHPi4czRQ2zNEKu9t0EtdX7lvxugq</a:t>
            </a:r>
            <a:r>
              <a:rPr lang="zh-TW" altLang="zh-TW" sz="3100" dirty="0"/>
              <a:t>觀看動畫，並跟讀。</a:t>
            </a:r>
          </a:p>
          <a:p>
            <a:pPr lvl="0" algn="l"/>
            <a:r>
              <a:rPr lang="en-US" altLang="zh-TW" sz="3100" dirty="0"/>
              <a:t>2.</a:t>
            </a:r>
            <a:r>
              <a:rPr lang="zh-TW" altLang="zh-TW" sz="3100" dirty="0"/>
              <a:t>請完成</a:t>
            </a:r>
            <a:r>
              <a:rPr lang="en-US" altLang="zh-TW" sz="3100" dirty="0" err="1"/>
              <a:t>P54</a:t>
            </a:r>
            <a:r>
              <a:rPr lang="zh-TW" altLang="zh-TW" sz="3100" dirty="0"/>
              <a:t>。</a:t>
            </a:r>
          </a:p>
          <a:p>
            <a:pPr lvl="0" algn="l"/>
            <a:r>
              <a:rPr lang="en-US" altLang="zh-TW" sz="3100" dirty="0"/>
              <a:t>3.</a:t>
            </a:r>
            <a:r>
              <a:rPr lang="zh-TW" altLang="zh-TW" sz="3100" dirty="0"/>
              <a:t>以上任務完成後，請家長簽名於第</a:t>
            </a:r>
            <a:r>
              <a:rPr lang="en-US" altLang="zh-TW" sz="3100" dirty="0"/>
              <a:t>56</a:t>
            </a:r>
            <a:r>
              <a:rPr lang="zh-TW" altLang="zh-TW" sz="3100" dirty="0"/>
              <a:t>頁頁碼旁。</a:t>
            </a:r>
            <a:endParaRPr lang="en-US" altLang="zh-TW" sz="3100" dirty="0"/>
          </a:p>
          <a:p>
            <a:pPr algn="l"/>
            <a:r>
              <a:rPr lang="en-US" altLang="zh-TW" sz="3100" b="1" dirty="0"/>
              <a:t>5/21</a:t>
            </a:r>
            <a:r>
              <a:rPr lang="zh-TW" altLang="zh-TW" sz="3100" b="1" dirty="0"/>
              <a:t>課程進度</a:t>
            </a:r>
            <a:r>
              <a:rPr lang="en-US" altLang="zh-TW" sz="3100" b="1" dirty="0"/>
              <a:t>for</a:t>
            </a:r>
            <a:r>
              <a:rPr lang="zh-TW" altLang="zh-TW" sz="3100" b="1" dirty="0"/>
              <a:t>六丁</a:t>
            </a:r>
            <a:endParaRPr lang="zh-TW" altLang="zh-TW" sz="3100" dirty="0"/>
          </a:p>
          <a:p>
            <a:pPr lvl="0" algn="l"/>
            <a:r>
              <a:rPr lang="en-US" altLang="zh-TW" sz="3100" dirty="0"/>
              <a:t>1.</a:t>
            </a:r>
            <a:r>
              <a:rPr lang="zh-TW" altLang="zh-TW" sz="3100" dirty="0"/>
              <a:t>觀看短母音及長母音影片</a:t>
            </a:r>
            <a:r>
              <a:rPr lang="en-US" altLang="zh-TW" sz="3100" dirty="0"/>
              <a:t>https://</a:t>
            </a:r>
            <a:r>
              <a:rPr lang="en-US" altLang="zh-TW" sz="3100" dirty="0" err="1"/>
              <a:t>www.youtube.com</a:t>
            </a:r>
            <a:r>
              <a:rPr lang="en-US" altLang="zh-TW" sz="3100" dirty="0"/>
              <a:t>/</a:t>
            </a:r>
            <a:r>
              <a:rPr lang="en-US" altLang="zh-TW" sz="3100" dirty="0" err="1"/>
              <a:t>watch?v</a:t>
            </a:r>
            <a:r>
              <a:rPr lang="en-US" altLang="zh-TW" sz="3100" dirty="0"/>
              <a:t>=</a:t>
            </a:r>
            <a:r>
              <a:rPr lang="en-US" altLang="zh-TW" sz="3100" dirty="0" err="1"/>
              <a:t>xTKPXa9y9TM</a:t>
            </a:r>
            <a:endParaRPr lang="zh-TW" altLang="zh-TW" sz="3100" dirty="0"/>
          </a:p>
          <a:p>
            <a:pPr lvl="0" algn="l"/>
            <a:r>
              <a:rPr lang="en-US" altLang="zh-TW" sz="3100" dirty="0"/>
              <a:t>2.</a:t>
            </a:r>
            <a:r>
              <a:rPr lang="zh-TW" altLang="zh-TW" sz="3100" dirty="0"/>
              <a:t>觀看課本電子書</a:t>
            </a:r>
            <a:r>
              <a:rPr lang="en-US" altLang="zh-TW" sz="3100" dirty="0"/>
              <a:t>https://</a:t>
            </a:r>
            <a:r>
              <a:rPr lang="en-US" altLang="zh-TW" sz="3100" dirty="0" err="1"/>
              <a:t>online.flipbuilder.com</a:t>
            </a:r>
            <a:r>
              <a:rPr lang="en-US" altLang="zh-TW" sz="3100" dirty="0"/>
              <a:t>/</a:t>
            </a:r>
            <a:r>
              <a:rPr lang="en-US" altLang="zh-TW" sz="3100" dirty="0" err="1"/>
              <a:t>ecjln</a:t>
            </a:r>
            <a:r>
              <a:rPr lang="en-US" altLang="zh-TW" sz="3100" dirty="0"/>
              <a:t>/</a:t>
            </a:r>
            <a:r>
              <a:rPr lang="en-US" altLang="zh-TW" sz="3100" dirty="0" err="1"/>
              <a:t>cvmg</a:t>
            </a:r>
            <a:r>
              <a:rPr lang="en-US" altLang="zh-TW" sz="3100" dirty="0"/>
              <a:t>/</a:t>
            </a:r>
            <a:r>
              <a:rPr lang="zh-TW" altLang="zh-TW" sz="3100" dirty="0"/>
              <a:t>完成英語課本第</a:t>
            </a:r>
            <a:r>
              <a:rPr lang="en-US" altLang="zh-TW" sz="3100" dirty="0"/>
              <a:t>56-57</a:t>
            </a:r>
            <a:r>
              <a:rPr lang="zh-TW" altLang="zh-TW" sz="3100" dirty="0"/>
              <a:t>頁。</a:t>
            </a:r>
          </a:p>
          <a:p>
            <a:pPr lvl="0" algn="l"/>
            <a:r>
              <a:rPr lang="en-US" altLang="zh-TW" sz="3100" dirty="0"/>
              <a:t>3.</a:t>
            </a:r>
            <a:r>
              <a:rPr lang="zh-TW" altLang="zh-TW" sz="3100" dirty="0"/>
              <a:t>以上任務完成後，請家長簽名於第</a:t>
            </a:r>
            <a:r>
              <a:rPr lang="en-US" altLang="zh-TW" sz="3100" dirty="0"/>
              <a:t>57</a:t>
            </a:r>
            <a:r>
              <a:rPr lang="zh-TW" altLang="zh-TW" sz="3100" dirty="0"/>
              <a:t>頁頁碼旁。</a:t>
            </a:r>
            <a:endParaRPr lang="en-US" altLang="zh-TW" sz="3100" dirty="0"/>
          </a:p>
          <a:p>
            <a:pPr lvl="0" algn="l"/>
            <a:endParaRPr lang="en-US" altLang="zh-TW" sz="3100" dirty="0"/>
          </a:p>
          <a:p>
            <a:pPr algn="l"/>
            <a:r>
              <a:rPr lang="en-US" altLang="zh-TW" sz="3100" dirty="0"/>
              <a:t>1.</a:t>
            </a:r>
            <a:r>
              <a:rPr lang="zh-TW" altLang="zh-TW" sz="3100" dirty="0"/>
              <a:t>附上課文動畫連結如下，可參考使用</a:t>
            </a:r>
            <a:r>
              <a:rPr lang="en-US" altLang="zh-TW" sz="3100" dirty="0"/>
              <a:t>:</a:t>
            </a:r>
            <a:endParaRPr lang="zh-TW" altLang="zh-TW" sz="3100" dirty="0"/>
          </a:p>
          <a:p>
            <a:pPr algn="l"/>
            <a:r>
              <a:rPr lang="en-US" altLang="zh-TW" sz="3100" dirty="0"/>
              <a:t>    https://</a:t>
            </a:r>
            <a:r>
              <a:rPr lang="en-US" altLang="zh-TW" sz="3100" dirty="0" err="1"/>
              <a:t>drive.google.com</a:t>
            </a:r>
            <a:r>
              <a:rPr lang="en-US" altLang="zh-TW" sz="3100" dirty="0"/>
              <a:t>/drive/folders/</a:t>
            </a:r>
            <a:r>
              <a:rPr lang="en-US" altLang="zh-TW" sz="3100" dirty="0" err="1"/>
              <a:t>1R6rzq4mvNsFeOHiKB8K-LIAnA67ObNfd</a:t>
            </a:r>
            <a:endParaRPr lang="zh-TW" altLang="zh-TW" sz="3100" dirty="0"/>
          </a:p>
          <a:p>
            <a:pPr algn="l"/>
            <a:r>
              <a:rPr lang="en-US" altLang="zh-TW" sz="3100" dirty="0"/>
              <a:t>2. </a:t>
            </a:r>
            <a:r>
              <a:rPr lang="zh-TW" altLang="zh-TW" sz="3100" dirty="0"/>
              <a:t>附上課本及習作連結如下，可參考使用</a:t>
            </a:r>
            <a:r>
              <a:rPr lang="en-US" altLang="zh-TW" sz="3100" dirty="0"/>
              <a:t>:</a:t>
            </a:r>
            <a:endParaRPr lang="zh-TW" altLang="zh-TW" sz="3100" dirty="0"/>
          </a:p>
          <a:p>
            <a:pPr algn="l"/>
            <a:r>
              <a:rPr lang="en-US" altLang="zh-TW" sz="3100" u="sng" dirty="0">
                <a:hlinkClick r:id="rId2"/>
              </a:rPr>
              <a:t>https://</a:t>
            </a:r>
            <a:r>
              <a:rPr lang="en-US" altLang="zh-TW" sz="3100" u="sng" dirty="0" err="1">
                <a:hlinkClick r:id="rId2"/>
              </a:rPr>
              <a:t>drive.google.com</a:t>
            </a:r>
            <a:r>
              <a:rPr lang="en-US" altLang="zh-TW" sz="3100" u="sng" dirty="0">
                <a:hlinkClick r:id="rId2"/>
              </a:rPr>
              <a:t>/drive/folders/</a:t>
            </a:r>
            <a:r>
              <a:rPr lang="en-US" altLang="zh-TW" sz="3100" u="sng" dirty="0" err="1">
                <a:hlinkClick r:id="rId2"/>
              </a:rPr>
              <a:t>1e3Q6psWqfD8s_FQ798No2PUJSTAViFod</a:t>
            </a:r>
            <a:endParaRPr lang="zh-TW" altLang="zh-TW" sz="3100" dirty="0"/>
          </a:p>
          <a:p>
            <a:pPr algn="l"/>
            <a:r>
              <a:rPr lang="en-US" altLang="zh-TW" sz="3100" dirty="0"/>
              <a:t>3.</a:t>
            </a:r>
            <a:r>
              <a:rPr lang="zh-TW" altLang="zh-TW" sz="3100" dirty="0"/>
              <a:t>附上課本電子書，可參考使用</a:t>
            </a:r>
            <a:r>
              <a:rPr lang="en-US" altLang="zh-TW" sz="3100" dirty="0"/>
              <a:t>:</a:t>
            </a:r>
            <a:endParaRPr lang="zh-TW" altLang="zh-TW" sz="3100" dirty="0"/>
          </a:p>
          <a:p>
            <a:pPr algn="l"/>
            <a:r>
              <a:rPr lang="en-US" altLang="zh-TW" sz="3100" dirty="0"/>
              <a:t>https://</a:t>
            </a:r>
            <a:r>
              <a:rPr lang="en-US" altLang="zh-TW" sz="3100" dirty="0" err="1"/>
              <a:t>online.flipbuilder.com</a:t>
            </a:r>
            <a:r>
              <a:rPr lang="en-US" altLang="zh-TW" sz="3100" dirty="0"/>
              <a:t>/</a:t>
            </a:r>
            <a:r>
              <a:rPr lang="en-US" altLang="zh-TW" sz="3100" dirty="0" err="1"/>
              <a:t>ecjln</a:t>
            </a:r>
            <a:r>
              <a:rPr lang="en-US" altLang="zh-TW" sz="3100" dirty="0"/>
              <a:t>/</a:t>
            </a:r>
            <a:r>
              <a:rPr lang="en-US" altLang="zh-TW" sz="3100" dirty="0" err="1"/>
              <a:t>cvmg</a:t>
            </a:r>
            <a:r>
              <a:rPr lang="en-US" altLang="zh-TW" sz="3100" dirty="0"/>
              <a:t>/</a:t>
            </a:r>
            <a:endParaRPr lang="zh-TW" altLang="zh-TW" sz="3100" dirty="0"/>
          </a:p>
          <a:p>
            <a:pPr lvl="0" algn="l"/>
            <a:endParaRPr lang="zh-TW" altLang="zh-TW" dirty="0"/>
          </a:p>
          <a:p>
            <a:pPr lvl="0"/>
            <a:r>
              <a:rPr lang="en-US" altLang="zh-TW" dirty="0"/>
              <a:t> </a:t>
            </a:r>
            <a:endParaRPr lang="zh-TW" altLang="zh-TW" dirty="0"/>
          </a:p>
          <a:p>
            <a:pPr lvl="0" algn="l"/>
            <a:endParaRPr lang="zh-TW" altLang="zh-TW" dirty="0"/>
          </a:p>
          <a:p>
            <a:pPr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048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536</Words>
  <Application>Microsoft Office PowerPoint</Application>
  <PresentationFormat>寬螢幕</PresentationFormat>
  <Paragraphs>48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今日自學任務</vt:lpstr>
      <vt:lpstr>補充資源</vt:lpstr>
      <vt:lpstr>訂正作業</vt:lpstr>
      <vt:lpstr>0520聯絡簿</vt:lpstr>
      <vt:lpstr>社會作業完成名單</vt:lpstr>
      <vt:lpstr>英文進度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13</cp:revision>
  <dcterms:created xsi:type="dcterms:W3CDTF">2021-05-20T01:08:43Z</dcterms:created>
  <dcterms:modified xsi:type="dcterms:W3CDTF">2021-05-20T08:26:58Z</dcterms:modified>
</cp:coreProperties>
</file>