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4" r:id="rId5"/>
    <p:sldId id="261" r:id="rId6"/>
    <p:sldId id="268" r:id="rId7"/>
    <p:sldId id="277" r:id="rId8"/>
    <p:sldId id="260" r:id="rId9"/>
    <p:sldId id="272" r:id="rId10"/>
    <p:sldId id="280" r:id="rId11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ysdKuHEcdiUbo1nn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bne0qgbBILzpuFqjqGSUTMwvjGDuApxE/view" TargetMode="External"/><Relationship Id="rId2" Type="http://schemas.openxmlformats.org/officeDocument/2006/relationships/hyperlink" Target="http://www2.tn.edu.tw/hlearning/Course0601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gdQ0E" TargetMode="External"/><Relationship Id="rId2" Type="http://schemas.openxmlformats.org/officeDocument/2006/relationships/hyperlink" Target="https://forms.gle/kwGkBod6ZwdQQYy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ownloads\&#231;&#183;&#154;&#228;&#184;&#138;&#232;&#135;&#170;&#229;&#173;&#184;&#232;&#179;&#135;&#230;&#186;&#144;.pdf" TargetMode="External"/><Relationship Id="rId2" Type="http://schemas.openxmlformats.org/officeDocument/2006/relationships/hyperlink" Target="http://www2.tn.edu.tw/hlearning/Course0601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cloud.edu.tw/video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JzKPUnwrXNiTaeu4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0601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DC3BF-9C16-4C47-BD65-F92C13C7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健康測驗</a:t>
            </a:r>
            <a:r>
              <a:rPr lang="en-US" altLang="zh-TW" dirty="0"/>
              <a:t>(6/1    9:50~10:10)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DF55D2-9961-4F37-BFFC-A26F1BFB1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forms.gle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ysdKuHEcdiUbo1nn6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418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0601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9497"/>
            <a:ext cx="10642601" cy="566331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早自修：複習國語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L8~L11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U5~U7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國語課： 觀看線上直播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Course0601B.html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數學：檢討數習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p.81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p.82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drive.google.com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/file/d/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1bne0qgbBILzpuFqjqGSUTMwvjGDuApxE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/view</a:t>
            </a:r>
            <a:r>
              <a:rPr lang="en-US" altLang="zh-TW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請練習寫數習</a:t>
            </a:r>
            <a:r>
              <a:rPr lang="en-US" altLang="zh-TW" dirty="0" err="1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p.83~p.85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觀看線上直播複習數學單元課程內容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Course0601B.html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5" y="1806771"/>
            <a:ext cx="10515600" cy="46861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健康：請於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9:50~10:15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表單測驗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kwGkBod6ZwdQQYy38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請準時交卷，遲交會扣分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社會：</a:t>
            </a:r>
            <a:r>
              <a:rPr lang="en-US" altLang="zh-TW" dirty="0"/>
              <a:t>10</a:t>
            </a:r>
            <a:r>
              <a:rPr lang="zh-TW" altLang="en-US" dirty="0"/>
              <a:t>：</a:t>
            </a:r>
            <a:r>
              <a:rPr lang="en-US" altLang="zh-TW" dirty="0"/>
              <a:t>20</a:t>
            </a:r>
            <a:r>
              <a:rPr lang="zh-TW" altLang="en-US" dirty="0"/>
              <a:t>社會線上課程</a:t>
            </a:r>
            <a:r>
              <a:rPr lang="en-US" altLang="zh-TW" dirty="0"/>
              <a:t>(</a:t>
            </a:r>
            <a:r>
              <a:rPr lang="en-US" altLang="zh-TW" dirty="0" err="1"/>
              <a:t>oem-aeeo-hhu</a:t>
            </a:r>
            <a:r>
              <a:rPr lang="en-US" altLang="zh-TW" dirty="0"/>
              <a:t>)</a:t>
            </a:r>
            <a:r>
              <a:rPr lang="zh-TW" altLang="en-US" dirty="0"/>
              <a:t>，龍潭校網芬艷師聯絡簿連結點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reurl.cc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qgdQ0E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閩南語：如有訊息會盡快通知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體育課：</a:t>
            </a:r>
            <a:r>
              <a:rPr lang="en-US" altLang="zh-TW" dirty="0"/>
              <a:t>https://</a:t>
            </a:r>
            <a:r>
              <a:rPr lang="en-US" altLang="zh-TW" dirty="0" err="1"/>
              <a:t>meet.google.com</a:t>
            </a:r>
            <a:r>
              <a:rPr lang="en-US" altLang="zh-TW" dirty="0"/>
              <a:t>/</a:t>
            </a:r>
            <a:r>
              <a:rPr lang="en-US" altLang="zh-TW" dirty="0" err="1"/>
              <a:t>xwq-rvth-kox</a:t>
            </a:r>
            <a:endParaRPr lang="en-US" altLang="zh-TW" dirty="0"/>
          </a:p>
          <a:p>
            <a:r>
              <a:rPr lang="en-US" altLang="zh-TW" dirty="0"/>
              <a:t>6/1  (</a:t>
            </a:r>
            <a:r>
              <a:rPr lang="zh-TW" altLang="en-US" dirty="0"/>
              <a:t>二</a:t>
            </a:r>
            <a:r>
              <a:rPr lang="en-US" altLang="zh-TW" dirty="0"/>
              <a:t>) </a:t>
            </a:r>
            <a:r>
              <a:rPr lang="zh-TW" altLang="en-US" dirty="0"/>
              <a:t>下午</a:t>
            </a:r>
            <a:r>
              <a:rPr lang="en-US" altLang="zh-TW" dirty="0"/>
              <a:t>3:00</a:t>
            </a:r>
            <a:r>
              <a:rPr lang="zh-TW" altLang="en-US" dirty="0"/>
              <a:t>上線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體育老師宣布事項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25485"/>
            <a:ext cx="10515600" cy="4951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/>
              <a:t>體育課：</a:t>
            </a:r>
            <a:r>
              <a:rPr lang="en-US" altLang="zh-TW" dirty="0"/>
              <a:t>https://</a:t>
            </a:r>
            <a:r>
              <a:rPr lang="en-US" altLang="zh-TW" dirty="0" err="1"/>
              <a:t>meet.google.com</a:t>
            </a:r>
            <a:r>
              <a:rPr lang="en-US" altLang="zh-TW" dirty="0"/>
              <a:t>/</a:t>
            </a:r>
            <a:r>
              <a:rPr lang="en-US" altLang="zh-TW" dirty="0" err="1"/>
              <a:t>xwq-rvth-kox</a:t>
            </a:r>
            <a:endParaRPr lang="en-US" altLang="zh-TW" dirty="0"/>
          </a:p>
          <a:p>
            <a:r>
              <a:rPr lang="en-US" altLang="zh-TW" dirty="0"/>
              <a:t>6/1  (</a:t>
            </a:r>
            <a:r>
              <a:rPr lang="zh-TW" altLang="en-US" dirty="0"/>
              <a:t>二</a:t>
            </a:r>
            <a:r>
              <a:rPr lang="en-US" altLang="zh-TW" dirty="0"/>
              <a:t>) </a:t>
            </a:r>
            <a:r>
              <a:rPr lang="zh-TW" altLang="en-US" dirty="0"/>
              <a:t>下午</a:t>
            </a:r>
            <a:r>
              <a:rPr lang="en-US" altLang="zh-TW" dirty="0"/>
              <a:t>3:00</a:t>
            </a:r>
            <a:r>
              <a:rPr lang="zh-TW" altLang="en-US" dirty="0"/>
              <a:t>上線</a:t>
            </a:r>
          </a:p>
          <a:p>
            <a:r>
              <a:rPr lang="zh-TW" altLang="en-US" dirty="0"/>
              <a:t>課程名稱</a:t>
            </a:r>
            <a:r>
              <a:rPr lang="en-US" altLang="zh-TW" dirty="0"/>
              <a:t>:</a:t>
            </a:r>
            <a:r>
              <a:rPr lang="zh-TW" altLang="en-US" dirty="0"/>
              <a:t>第十單元功夫小子</a:t>
            </a:r>
          </a:p>
          <a:p>
            <a:r>
              <a:rPr lang="zh-TW" altLang="en-US" dirty="0"/>
              <a:t>體育老師的學校班級網頁聯絡簿有訊息 學生無法上網的可參考影片檔。本單元教學完 請同學上傳第一路到第三路的連續動作影片到</a:t>
            </a:r>
            <a:r>
              <a:rPr lang="en-US" altLang="zh-TW" dirty="0"/>
              <a:t>(</a:t>
            </a:r>
            <a:r>
              <a:rPr lang="zh-TW" altLang="en-US" dirty="0"/>
              <a:t>作品繳交分享區</a:t>
            </a:r>
            <a:r>
              <a:rPr lang="en-US" altLang="zh-TW" dirty="0"/>
              <a:t>)</a:t>
            </a:r>
            <a:r>
              <a:rPr lang="zh-TW" altLang="en-US" dirty="0"/>
              <a:t>檔名用班級座號姓名</a:t>
            </a:r>
            <a:r>
              <a:rPr lang="en-US" altLang="zh-TW" dirty="0"/>
              <a:t>(</a:t>
            </a:r>
            <a:r>
              <a:rPr lang="zh-TW" altLang="en-US" dirty="0"/>
              <a:t>例</a:t>
            </a:r>
            <a:r>
              <a:rPr lang="en-US" altLang="zh-TW" dirty="0"/>
              <a:t>:</a:t>
            </a:r>
            <a:r>
              <a:rPr lang="zh-TW" altLang="en-US" dirty="0"/>
              <a:t>六年丁班</a:t>
            </a:r>
            <a:r>
              <a:rPr lang="en-US" altLang="zh-TW" dirty="0"/>
              <a:t>5</a:t>
            </a:r>
            <a:r>
              <a:rPr lang="zh-TW" altLang="en-US" dirty="0"/>
              <a:t>號王小明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影片檔可用手機錄製即可</a:t>
            </a:r>
          </a:p>
          <a:p>
            <a:endParaRPr lang="zh-TW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Course0601B.html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書商電子資源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pt-BR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/>
              </a:rPr>
              <a:t>file:///C:/Users/Administrator/Downloads/%E7%B7%9A%E4%B8%8A%E8%87%AA%E5%AD%B8%E8%B3%87%E6%BA%90.pdf</a:t>
            </a: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pt-BR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教育雲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https://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video.cloud.edu.tw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/video/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訂正作業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1382232"/>
            <a:ext cx="11510128" cy="5348505"/>
          </a:xfrm>
        </p:spPr>
        <p:txBody>
          <a:bodyPr>
            <a:normAutofit/>
          </a:bodyPr>
          <a:lstStyle/>
          <a:p>
            <a:r>
              <a:rPr lang="zh-TW" altLang="en-US" dirty="0"/>
              <a:t>昨天線上國語作業請用心作答，還有</a:t>
            </a:r>
            <a:r>
              <a:rPr lang="en-US" altLang="zh-TW" dirty="0">
                <a:solidFill>
                  <a:srgbClr val="FF0000"/>
                </a:solidFill>
              </a:rPr>
              <a:t>(3.4.6.12.13.21.23.)</a:t>
            </a:r>
            <a:r>
              <a:rPr lang="zh-TW" altLang="en-US" dirty="0"/>
              <a:t>缺交，綜合作業還有</a:t>
            </a:r>
            <a:r>
              <a:rPr lang="en-US" altLang="zh-TW" dirty="0">
                <a:solidFill>
                  <a:srgbClr val="FF0000"/>
                </a:solidFill>
              </a:rPr>
              <a:t>(1.3.4.7.10.12.13.22.23.25)</a:t>
            </a:r>
            <a:r>
              <a:rPr lang="zh-TW" altLang="en-US" dirty="0"/>
              <a:t>缺交，綜合作業會是綜合成績的參考，請努力回想和同學相處的過程，</a:t>
            </a:r>
            <a:r>
              <a:rPr lang="zh-TW" altLang="en-US" dirty="0">
                <a:solidFill>
                  <a:srgbClr val="7030A0"/>
                </a:solidFill>
              </a:rPr>
              <a:t>寫下有意義的留言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請避免對每一個人留一樣的話。</a:t>
            </a:r>
            <a:endParaRPr lang="en-US" altLang="zh-TW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</a:rPr>
              <a:t>☆我很喜歡和你一起在三角公園追來追去，不知不覺，我們竟然就這樣追了一整年，希望畢業後，我們還能有機會約一約，見個面，友誼長長久久。畢業快樂！</a:t>
            </a:r>
            <a:endParaRPr lang="en-US" altLang="zh-TW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</a:rPr>
              <a:t>☆和你一同掃地、一同聊天，讓我覺得辛苦的掃地時間都變得甜美了！謝謝你這一年來和我一起做了很多事，聊了很多話，祝福你未來學業進步！我們要當永遠的朋友喔！</a:t>
            </a:r>
            <a:endParaRPr lang="en-US" altLang="zh-TW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美勞作業今天如沒交，分數以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>
                <a:solidFill>
                  <a:srgbClr val="FF0000"/>
                </a:solidFill>
              </a:rPr>
              <a:t>分計算！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>
                <a:solidFill>
                  <a:srgbClr val="FF0000"/>
                </a:solidFill>
              </a:rPr>
              <a:t>2.4.5.8.10.12. </a:t>
            </a:r>
            <a:r>
              <a:rPr lang="en-US" altLang="zh-TW" dirty="0">
                <a:solidFill>
                  <a:srgbClr val="FF0000"/>
                </a:solidFill>
              </a:rPr>
              <a:t>15.21.22.23.24)</a:t>
            </a:r>
          </a:p>
          <a:p>
            <a:r>
              <a:rPr lang="en-US" altLang="zh-TW" dirty="0" err="1">
                <a:solidFill>
                  <a:srgbClr val="FF0000"/>
                </a:solidFill>
              </a:rPr>
              <a:t>L8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 err="1">
                <a:solidFill>
                  <a:srgbClr val="FF0000"/>
                </a:solidFill>
              </a:rPr>
              <a:t>L9</a:t>
            </a:r>
            <a:r>
              <a:rPr lang="zh-TW" altLang="en-US" dirty="0">
                <a:solidFill>
                  <a:srgbClr val="FF0000"/>
                </a:solidFill>
              </a:rPr>
              <a:t>、</a:t>
            </a:r>
            <a:r>
              <a:rPr lang="en-US" altLang="zh-TW" dirty="0" err="1">
                <a:solidFill>
                  <a:srgbClr val="FF0000"/>
                </a:solidFill>
              </a:rPr>
              <a:t>L10</a:t>
            </a:r>
            <a:r>
              <a:rPr lang="zh-TW" altLang="en-US" dirty="0">
                <a:solidFill>
                  <a:srgbClr val="FF0000"/>
                </a:solidFill>
              </a:rPr>
              <a:t>考本圈詞聽寫成績請拍照私訊給老師：</a:t>
            </a:r>
            <a:r>
              <a:rPr lang="en-US" altLang="zh-TW" dirty="0">
                <a:solidFill>
                  <a:srgbClr val="FF0000"/>
                </a:solidFill>
              </a:rPr>
              <a:t>5.6.10.16</a:t>
            </a:r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5037" y="141841"/>
            <a:ext cx="10515600" cy="1325563"/>
          </a:xfrm>
        </p:spPr>
        <p:txBody>
          <a:bodyPr/>
          <a:lstStyle/>
          <a:p>
            <a:r>
              <a:rPr lang="zh-TW" altLang="en-US" b="1" dirty="0"/>
              <a:t>預告本週進度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8954" y="4025245"/>
            <a:ext cx="10281683" cy="28327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音樂老師：</a:t>
            </a:r>
            <a:endParaRPr lang="en-US" altLang="zh-TW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如要加入 </a:t>
            </a:r>
            <a:r>
              <a:rPr lang="en-US" altLang="zh-TW" dirty="0">
                <a:solidFill>
                  <a:srgbClr val="C00000"/>
                </a:solidFill>
              </a:rPr>
              <a:t>Google Meet </a:t>
            </a:r>
            <a:r>
              <a:rPr lang="zh-TW" altLang="en-US" dirty="0">
                <a:solidFill>
                  <a:srgbClr val="C00000"/>
                </a:solidFill>
              </a:rPr>
              <a:t>會議，請點選以下連結：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如要加入這場視訊會議，請點選以下連結： </a:t>
            </a:r>
          </a:p>
          <a:p>
            <a:pPr>
              <a:buNone/>
            </a:pPr>
            <a:r>
              <a:rPr lang="en-US" altLang="zh-TW" dirty="0">
                <a:solidFill>
                  <a:srgbClr val="C00000"/>
                </a:solidFill>
              </a:rPr>
              <a:t>https://</a:t>
            </a:r>
            <a:r>
              <a:rPr lang="en-US" altLang="zh-TW" dirty="0" err="1">
                <a:solidFill>
                  <a:srgbClr val="C00000"/>
                </a:solidFill>
              </a:rPr>
              <a:t>meet.google.com</a:t>
            </a:r>
            <a:r>
              <a:rPr lang="en-US" altLang="zh-TW" dirty="0">
                <a:solidFill>
                  <a:srgbClr val="C00000"/>
                </a:solidFill>
              </a:rPr>
              <a:t>/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你也可以開啟 </a:t>
            </a:r>
            <a:r>
              <a:rPr lang="en-US" altLang="zh-TW" dirty="0">
                <a:solidFill>
                  <a:srgbClr val="C00000"/>
                </a:solidFill>
              </a:rPr>
              <a:t>Meet </a:t>
            </a:r>
            <a:r>
              <a:rPr lang="zh-TW" altLang="en-US" dirty="0">
                <a:solidFill>
                  <a:srgbClr val="C00000"/>
                </a:solidFill>
              </a:rPr>
              <a:t>並輸入以下代碼：</a:t>
            </a:r>
            <a:r>
              <a:rPr lang="en-US" altLang="zh-TW" dirty="0" err="1">
                <a:solidFill>
                  <a:srgbClr val="C00000"/>
                </a:solidFill>
              </a:rPr>
              <a:t>sxt-xjmq-qdq</a:t>
            </a:r>
            <a:r>
              <a:rPr lang="en-US" altLang="zh-TW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這是六年級專屬音樂課代碼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下週開始按課表準時上線上課各班課表時間</a:t>
            </a:r>
          </a:p>
          <a:p>
            <a:pPr>
              <a:buNone/>
            </a:pPr>
            <a:r>
              <a:rPr lang="zh-TW" altLang="en-US" dirty="0">
                <a:solidFill>
                  <a:srgbClr val="C00000"/>
                </a:solidFill>
              </a:rPr>
              <a:t>上課內容</a:t>
            </a:r>
            <a:r>
              <a:rPr lang="en-US" altLang="zh-TW" dirty="0">
                <a:solidFill>
                  <a:srgbClr val="C00000"/>
                </a:solidFill>
              </a:rPr>
              <a:t>l</a:t>
            </a:r>
            <a:r>
              <a:rPr lang="zh-TW" altLang="en-US" dirty="0">
                <a:solidFill>
                  <a:srgbClr val="C00000"/>
                </a:solidFill>
              </a:rPr>
              <a:t>：考藝文課本</a:t>
            </a:r>
            <a:r>
              <a:rPr lang="en-US" altLang="zh-TW" dirty="0">
                <a:solidFill>
                  <a:srgbClr val="C00000"/>
                </a:solidFill>
              </a:rPr>
              <a:t>28-29</a:t>
            </a:r>
            <a:r>
              <a:rPr lang="zh-TW" altLang="en-US" dirty="0">
                <a:solidFill>
                  <a:srgbClr val="C00000"/>
                </a:solidFill>
              </a:rPr>
              <a:t>頁，考直笛或指法</a:t>
            </a:r>
          </a:p>
          <a:p>
            <a:pPr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53140" y="1073888"/>
            <a:ext cx="10515600" cy="32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2800" dirty="0">
                <a:solidFill>
                  <a:srgbClr val="002060"/>
                </a:solidFill>
              </a:rPr>
              <a:t>今天</a:t>
            </a:r>
            <a:r>
              <a:rPr lang="en-US" altLang="zh-TW" sz="2800" dirty="0">
                <a:solidFill>
                  <a:srgbClr val="002060"/>
                </a:solidFill>
              </a:rPr>
              <a:t>9:30</a:t>
            </a:r>
            <a:r>
              <a:rPr lang="zh-TW" altLang="en-US" sz="2800" dirty="0">
                <a:solidFill>
                  <a:srgbClr val="002060"/>
                </a:solidFill>
              </a:rPr>
              <a:t>點名，</a:t>
            </a:r>
            <a:r>
              <a:rPr lang="en-US" altLang="zh-TW" sz="2800" dirty="0">
                <a:solidFill>
                  <a:srgbClr val="002060"/>
                </a:solidFill>
              </a:rPr>
              <a:t>9:50~10:10</a:t>
            </a:r>
            <a:r>
              <a:rPr lang="zh-TW" altLang="en-US" sz="2800" dirty="0">
                <a:solidFill>
                  <a:srgbClr val="002060"/>
                </a:solidFill>
              </a:rPr>
              <a:t>考健康，最晚</a:t>
            </a:r>
            <a:r>
              <a:rPr lang="en-US" altLang="zh-TW" sz="2800" dirty="0">
                <a:solidFill>
                  <a:srgbClr val="002060"/>
                </a:solidFill>
              </a:rPr>
              <a:t>10:15</a:t>
            </a:r>
            <a:r>
              <a:rPr lang="zh-TW" altLang="en-US" sz="2800" dirty="0">
                <a:solidFill>
                  <a:srgbClr val="002060"/>
                </a:solidFill>
              </a:rPr>
              <a:t>交卷。</a:t>
            </a:r>
            <a:r>
              <a:rPr lang="en-US" altLang="zh-TW" sz="2800" dirty="0">
                <a:solidFill>
                  <a:srgbClr val="002060"/>
                </a:solidFill>
              </a:rPr>
              <a:t>10:20</a:t>
            </a:r>
            <a:r>
              <a:rPr lang="zh-TW" altLang="en-US" sz="2800" dirty="0">
                <a:solidFill>
                  <a:srgbClr val="002060"/>
                </a:solidFill>
              </a:rPr>
              <a:t>社會課，</a:t>
            </a:r>
            <a:r>
              <a:rPr lang="en-US" altLang="zh-TW" sz="2800" dirty="0">
                <a:solidFill>
                  <a:srgbClr val="002060"/>
                </a:solidFill>
              </a:rPr>
              <a:t>15:00</a:t>
            </a:r>
            <a:r>
              <a:rPr lang="zh-TW" altLang="en-US" sz="2800" dirty="0">
                <a:solidFill>
                  <a:srgbClr val="002060"/>
                </a:solidFill>
              </a:rPr>
              <a:t>體育課請大家記得上線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6/3</a:t>
            </a:r>
            <a:r>
              <a:rPr lang="zh-TW" altLang="en-US" sz="2800" dirty="0">
                <a:solidFill>
                  <a:srgbClr val="002060"/>
                </a:solidFill>
              </a:rPr>
              <a:t>星期四</a:t>
            </a:r>
            <a:r>
              <a:rPr lang="en-US" altLang="zh-TW" sz="2800" dirty="0">
                <a:solidFill>
                  <a:srgbClr val="002060"/>
                </a:solidFill>
              </a:rPr>
              <a:t>(10:20~11:00)</a:t>
            </a:r>
            <a:r>
              <a:rPr lang="zh-TW" altLang="en-US" sz="2800" dirty="0">
                <a:solidFill>
                  <a:srgbClr val="002060"/>
                </a:solidFill>
              </a:rPr>
              <a:t>考數學</a:t>
            </a:r>
            <a:r>
              <a:rPr lang="en-US" altLang="zh-TW" sz="2800" dirty="0" err="1">
                <a:solidFill>
                  <a:srgbClr val="002060"/>
                </a:solidFill>
              </a:rPr>
              <a:t>U5~U7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6/4</a:t>
            </a:r>
            <a:r>
              <a:rPr lang="zh-TW" altLang="en-US" sz="2800" dirty="0">
                <a:solidFill>
                  <a:srgbClr val="002060"/>
                </a:solidFill>
              </a:rPr>
              <a:t>星期五</a:t>
            </a:r>
            <a:r>
              <a:rPr lang="en-US" altLang="zh-TW" sz="2800" dirty="0">
                <a:solidFill>
                  <a:srgbClr val="002060"/>
                </a:solidFill>
              </a:rPr>
              <a:t>(9:00)</a:t>
            </a:r>
            <a:r>
              <a:rPr lang="zh-TW" altLang="en-US" sz="2800" dirty="0">
                <a:solidFill>
                  <a:srgbClr val="002060"/>
                </a:solidFill>
              </a:rPr>
              <a:t>考社會</a:t>
            </a:r>
            <a:endParaRPr lang="en-US" altLang="zh-TW" sz="2800" dirty="0">
              <a:solidFill>
                <a:srgbClr val="00206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星期五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(14:00~14:40)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考國語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L8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lang="en-US" altLang="zh-TW" sz="2800" dirty="0" err="1">
                <a:solidFill>
                  <a:srgbClr val="002060"/>
                </a:solidFill>
              </a:rPr>
              <a:t>L11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TW" sz="2800" dirty="0">
                <a:solidFill>
                  <a:srgbClr val="002060"/>
                </a:solidFill>
              </a:rPr>
              <a:t>(</a:t>
            </a:r>
            <a:r>
              <a:rPr lang="zh-TW" altLang="en-US" sz="2800" dirty="0">
                <a:solidFill>
                  <a:srgbClr val="002060"/>
                </a:solidFill>
              </a:rPr>
              <a:t>以上成績列入期末成績計算，請利用時間複習</a:t>
            </a:r>
            <a:r>
              <a:rPr lang="en-US" altLang="zh-TW" sz="2800" dirty="0">
                <a:solidFill>
                  <a:srgbClr val="002060"/>
                </a:solidFill>
              </a:rPr>
              <a:t>)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0531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國語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L10~L11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圈詞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數習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p.83~p.85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3.Google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表單作業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JzKPUnwrXNiTaeu48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補交美勞作業、綜合作業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準備音樂考試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CD576-E0EF-4D8C-8987-F31DF1FB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今天的幸運號碼是</a:t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03616-3921-42EF-B3D3-FA91C61A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pPr marL="0" indent="0">
              <a:buNone/>
            </a:pPr>
            <a:r>
              <a:rPr lang="en-US" altLang="zh-TW" sz="7200" dirty="0">
                <a:solidFill>
                  <a:srgbClr val="0070C0"/>
                </a:solidFill>
              </a:rPr>
              <a:t>17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21</a:t>
            </a:r>
            <a:r>
              <a:rPr lang="zh-TW" altLang="en-US" sz="7200" dirty="0">
                <a:solidFill>
                  <a:srgbClr val="0070C0"/>
                </a:solidFill>
              </a:rPr>
              <a:t>     </a:t>
            </a:r>
            <a:r>
              <a:rPr lang="en-US" altLang="zh-TW" sz="7200" dirty="0">
                <a:solidFill>
                  <a:srgbClr val="0070C0"/>
                </a:solidFill>
              </a:rPr>
              <a:t>4</a:t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601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803</Words>
  <Application>Microsoft Office PowerPoint</Application>
  <PresentationFormat>寬螢幕</PresentationFormat>
  <Paragraphs>76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0601自學任務</vt:lpstr>
      <vt:lpstr>0601自學任務</vt:lpstr>
      <vt:lpstr>體育老師宣布事項 </vt:lpstr>
      <vt:lpstr>補充資源</vt:lpstr>
      <vt:lpstr>訂正作業</vt:lpstr>
      <vt:lpstr>預告本週進度 </vt:lpstr>
      <vt:lpstr>0531聯絡簿</vt:lpstr>
      <vt:lpstr>今天的幸運號碼是 </vt:lpstr>
      <vt:lpstr>健康測驗(6/1    9:50~10:10)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115</cp:revision>
  <cp:lastPrinted>2021-05-21T02:28:37Z</cp:lastPrinted>
  <dcterms:created xsi:type="dcterms:W3CDTF">2021-05-20T01:08:43Z</dcterms:created>
  <dcterms:modified xsi:type="dcterms:W3CDTF">2021-06-01T01:12:35Z</dcterms:modified>
</cp:coreProperties>
</file>