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9" r:id="rId4"/>
    <p:sldId id="280" r:id="rId5"/>
    <p:sldId id="281" r:id="rId6"/>
    <p:sldId id="278" r:id="rId7"/>
    <p:sldId id="261" r:id="rId8"/>
    <p:sldId id="268" r:id="rId9"/>
    <p:sldId id="277" r:id="rId10"/>
    <p:sldId id="260" r:id="rId11"/>
    <p:sldId id="272" r:id="rId1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kwGkBod6ZwdQQYy38" TargetMode="External"/><Relationship Id="rId2" Type="http://schemas.openxmlformats.org/officeDocument/2006/relationships/hyperlink" Target="https://forms.gle/sUmmGpAVPmZNXgy2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ESRFdgRnMdprzWeJgaWOfeR69FAkZOHr/view?usp=sharing" TargetMode="External"/><Relationship Id="rId2" Type="http://schemas.openxmlformats.org/officeDocument/2006/relationships/hyperlink" Target="http://www2.tn.edu.tw/hlearning/Course0601B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istrator\Downloads\&#231;&#183;&#154;&#228;&#184;&#138;&#232;&#135;&#170;&#229;&#173;&#184;&#232;&#179;&#135;&#230;&#186;&#144;.pdf" TargetMode="External"/><Relationship Id="rId2" Type="http://schemas.openxmlformats.org/officeDocument/2006/relationships/hyperlink" Target="http://www2.tn.edu.tw/hlearning/Course0601B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deo.cloud.edu.tw/video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0602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0602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複習數學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明考數學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U5~U7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3.Google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表單作業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sUmmGpAVPmZNXgy29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綜合課給男同學的表單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今天是交件日期的最後一天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 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kwGkBod6ZwdQQYy38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79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9CD576-E0EF-4D8C-8987-F31DF1FB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今天的幸運號碼是</a:t>
            </a:r>
            <a:br>
              <a:rPr lang="en-US" altLang="zh-TW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703616-3921-42EF-B3D3-FA91C61A0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pPr marL="0" indent="0">
              <a:buNone/>
            </a:pPr>
            <a:r>
              <a:rPr lang="en-US" altLang="zh-TW" sz="7200" dirty="0">
                <a:solidFill>
                  <a:srgbClr val="0070C0"/>
                </a:solidFill>
              </a:rPr>
              <a:t>23</a:t>
            </a:r>
            <a:r>
              <a:rPr lang="zh-TW" altLang="en-US" sz="7200" dirty="0">
                <a:solidFill>
                  <a:srgbClr val="0070C0"/>
                </a:solidFill>
              </a:rPr>
              <a:t>     </a:t>
            </a:r>
            <a:r>
              <a:rPr lang="en-US" altLang="zh-TW" sz="7200" dirty="0">
                <a:solidFill>
                  <a:srgbClr val="0070C0"/>
                </a:solidFill>
              </a:rPr>
              <a:t>10</a:t>
            </a:r>
            <a:r>
              <a:rPr lang="zh-TW" altLang="en-US" sz="7200" dirty="0">
                <a:solidFill>
                  <a:srgbClr val="0070C0"/>
                </a:solidFill>
              </a:rPr>
              <a:t>     </a:t>
            </a:r>
            <a:r>
              <a:rPr lang="en-US" altLang="zh-TW" sz="7200" dirty="0">
                <a:solidFill>
                  <a:srgbClr val="0070C0"/>
                </a:solidFill>
              </a:rPr>
              <a:t>11</a:t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7601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1048895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0602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59497"/>
            <a:ext cx="10642601" cy="5663316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早自修：閱讀課外書、確實訂正各項作業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國語課：複習自修：國語課本、國語習作、甲乙本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健體：線上直播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altLang="zh-TW" dirty="0" err="1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www2.tn.edu.tw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TW" dirty="0" err="1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hlearning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TW" dirty="0" err="1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Course0601B.html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數學：檢討數習</a:t>
            </a:r>
            <a:r>
              <a:rPr lang="en-US" altLang="zh-TW" dirty="0" err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p.83~p.85</a:t>
            </a:r>
            <a:endParaRPr lang="en-US" altLang="zh-TW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dirty="0" err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drive.google.com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/file/d/</a:t>
            </a:r>
            <a:r>
              <a:rPr lang="en-US" altLang="zh-TW" dirty="0" err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1ESRFdgRnMdprzWeJgaWOfeR69FAkZOHr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dirty="0" err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view?usp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=sharing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觀看線上直播複習數學單元課程內容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Course0601B.html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474ED7-C852-4A32-902B-66118EBF8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8442189B-94A0-4D69-B284-1B17C734714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9529" y="580902"/>
            <a:ext cx="8985687" cy="569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BBF0A5-F75C-4ECE-BDDC-D209F0C6FB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4315947-1C31-413F-A515-18392D6CC5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BC0A193-421D-428D-A167-D760706EFDD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40822" y="227012"/>
            <a:ext cx="8708151" cy="3201987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42B06C7B-8EF0-4CA8-978D-0EB5A6363E5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46369" y="3625472"/>
            <a:ext cx="8470629" cy="300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937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BA9DA0-B17C-4CA9-BAB7-FF2648A06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0AECDEF7-BD81-4AF7-85C3-C2271F7D8F4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3102" y="1484014"/>
            <a:ext cx="10681355" cy="322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00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67D46-2404-4E99-A9AF-5AC39F93E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9937"/>
            <a:ext cx="10515600" cy="1545995"/>
          </a:xfrm>
        </p:spPr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0601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026AA9-02C5-4A9B-B78E-3E9479F8C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615" y="697584"/>
            <a:ext cx="10515600" cy="61604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音樂：星期三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8:40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如要加入這場視訊會議，請點選以下連結： </a:t>
            </a:r>
          </a:p>
          <a:p>
            <a:pPr>
              <a:buNone/>
            </a:pPr>
            <a:r>
              <a:rPr lang="en-US" altLang="zh-TW" dirty="0">
                <a:solidFill>
                  <a:srgbClr val="C00000"/>
                </a:solidFill>
              </a:rPr>
              <a:t>https://</a:t>
            </a:r>
            <a:r>
              <a:rPr lang="en-US" altLang="zh-TW" dirty="0" err="1">
                <a:solidFill>
                  <a:srgbClr val="C00000"/>
                </a:solidFill>
              </a:rPr>
              <a:t>meet.google.com</a:t>
            </a:r>
            <a:r>
              <a:rPr lang="en-US" altLang="zh-TW" dirty="0">
                <a:solidFill>
                  <a:srgbClr val="C00000"/>
                </a:solidFill>
              </a:rPr>
              <a:t>/</a:t>
            </a:r>
            <a:r>
              <a:rPr lang="en-US" altLang="zh-TW" dirty="0" err="1">
                <a:solidFill>
                  <a:srgbClr val="C00000"/>
                </a:solidFill>
              </a:rPr>
              <a:t>sxt-xjmq-qdq</a:t>
            </a:r>
            <a:r>
              <a:rPr lang="en-US" altLang="zh-TW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你也可以開啟 </a:t>
            </a:r>
            <a:r>
              <a:rPr lang="en-US" altLang="zh-TW" dirty="0">
                <a:solidFill>
                  <a:srgbClr val="C00000"/>
                </a:solidFill>
              </a:rPr>
              <a:t>Meet </a:t>
            </a:r>
            <a:r>
              <a:rPr lang="zh-TW" altLang="en-US" dirty="0">
                <a:solidFill>
                  <a:srgbClr val="C00000"/>
                </a:solidFill>
              </a:rPr>
              <a:t>並輸入以下代碼：</a:t>
            </a:r>
            <a:r>
              <a:rPr lang="en-US" altLang="zh-TW" dirty="0" err="1">
                <a:solidFill>
                  <a:srgbClr val="C00000"/>
                </a:solidFill>
              </a:rPr>
              <a:t>sxt-xjmq-qdq</a:t>
            </a:r>
            <a:r>
              <a:rPr lang="en-US" altLang="zh-TW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這是六年級專屬音樂課代碼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按課表準時上線上課各班課表時間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上課內容：考藝文課本</a:t>
            </a:r>
            <a:r>
              <a:rPr lang="en-US" altLang="zh-TW" dirty="0">
                <a:solidFill>
                  <a:srgbClr val="C00000"/>
                </a:solidFill>
              </a:rPr>
              <a:t>28-29</a:t>
            </a:r>
            <a:r>
              <a:rPr lang="zh-TW" altLang="en-US" dirty="0">
                <a:solidFill>
                  <a:srgbClr val="C00000"/>
                </a:solidFill>
              </a:rPr>
              <a:t>頁，考直笛或指法</a:t>
            </a: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en-US" dirty="0"/>
              <a:t>社會：今天沒有</a:t>
            </a:r>
            <a:r>
              <a:rPr lang="en-US" altLang="zh-TW" dirty="0"/>
              <a:t>meet</a:t>
            </a:r>
            <a:r>
              <a:rPr lang="zh-TW" altLang="en-US" dirty="0"/>
              <a:t>喔！</a:t>
            </a:r>
            <a:r>
              <a:rPr lang="en-US" altLang="zh-TW" dirty="0"/>
              <a:t>8</a:t>
            </a:r>
            <a:r>
              <a:rPr lang="zh-TW" altLang="en-US" dirty="0"/>
              <a:t>：</a:t>
            </a:r>
            <a:r>
              <a:rPr lang="en-US" altLang="zh-TW" dirty="0"/>
              <a:t>00~10:00</a:t>
            </a:r>
            <a:r>
              <a:rPr lang="zh-TW" altLang="en-US" dirty="0"/>
              <a:t>測驗，連結：雲端考卷連結點</a:t>
            </a:r>
            <a:r>
              <a:rPr lang="en-US" altLang="zh-TW" dirty="0"/>
              <a:t>https://</a:t>
            </a:r>
            <a:r>
              <a:rPr lang="en-US" altLang="zh-TW" dirty="0" err="1"/>
              <a:t>qt.hle.com.tw</a:t>
            </a:r>
            <a:r>
              <a:rPr lang="en-US" altLang="zh-TW" dirty="0"/>
              <a:t>/45018744</a:t>
            </a:r>
          </a:p>
          <a:p>
            <a:pPr>
              <a:buNone/>
            </a:pPr>
            <a:r>
              <a:rPr lang="zh-TW" altLang="en-US" dirty="0"/>
              <a:t>只放</a:t>
            </a:r>
            <a:r>
              <a:rPr lang="en-US" altLang="zh-TW" dirty="0"/>
              <a:t>8</a:t>
            </a:r>
            <a:r>
              <a:rPr lang="zh-TW" altLang="en-US" dirty="0"/>
              <a:t>點至</a:t>
            </a:r>
            <a:r>
              <a:rPr lang="en-US" altLang="zh-TW" dirty="0"/>
              <a:t>10</a:t>
            </a:r>
            <a:r>
              <a:rPr lang="zh-TW" altLang="en-US" dirty="0"/>
              <a:t>點，自己找時間作答，</a:t>
            </a:r>
            <a:r>
              <a:rPr lang="en-US" altLang="zh-TW" dirty="0"/>
              <a:t>10</a:t>
            </a:r>
            <a:r>
              <a:rPr lang="zh-TW" altLang="en-US" dirty="0"/>
              <a:t>點一到就收單，會算平時成績。</a:t>
            </a:r>
          </a:p>
          <a:p>
            <a:pPr>
              <a:buNone/>
            </a:pPr>
            <a:r>
              <a:rPr lang="zh-TW" altLang="en-US" dirty="0"/>
              <a:t>一人限作答一次</a:t>
            </a:r>
          </a:p>
          <a:p>
            <a:pPr>
              <a:buNone/>
            </a:pPr>
            <a:r>
              <a:rPr lang="zh-TW" altLang="en-US" dirty="0"/>
              <a:t>姓名座號要填寫完整。</a:t>
            </a:r>
          </a:p>
          <a:p>
            <a:pPr>
              <a:buNone/>
            </a:pPr>
            <a:r>
              <a:rPr lang="zh-TW" altLang="en-US" dirty="0"/>
              <a:t>所有線上作業、評量都會算成績，請快點補齊。</a:t>
            </a:r>
          </a:p>
          <a:p>
            <a:pPr>
              <a:buNone/>
            </a:pPr>
            <a:r>
              <a:rPr lang="en-US" altLang="zh-TW" dirty="0"/>
              <a:t>4-2</a:t>
            </a:r>
            <a:r>
              <a:rPr lang="zh-TW" altLang="en-US" dirty="0"/>
              <a:t>小測驗未作答</a:t>
            </a:r>
            <a:r>
              <a:rPr lang="en-US" altLang="zh-TW" dirty="0"/>
              <a:t>3.10.12.22</a:t>
            </a:r>
          </a:p>
          <a:p>
            <a:pPr>
              <a:buNone/>
            </a:pPr>
            <a:r>
              <a:rPr lang="zh-TW" altLang="en-US" dirty="0"/>
              <a:t>連結點</a:t>
            </a:r>
            <a:r>
              <a:rPr lang="en-US" altLang="zh-TW" dirty="0"/>
              <a:t>https://</a:t>
            </a:r>
            <a:r>
              <a:rPr lang="en-US" altLang="zh-TW" dirty="0" err="1"/>
              <a:t>reurl.cc</a:t>
            </a:r>
            <a:r>
              <a:rPr lang="en-US" altLang="zh-TW" dirty="0"/>
              <a:t>/</a:t>
            </a:r>
            <a:r>
              <a:rPr lang="en-US" altLang="zh-TW" dirty="0" err="1"/>
              <a:t>qmyM8E</a:t>
            </a:r>
            <a:endParaRPr lang="en-US" altLang="zh-TW" dirty="0"/>
          </a:p>
          <a:p>
            <a:pPr>
              <a:buNone/>
            </a:pPr>
            <a:r>
              <a:rPr lang="en-US" altLang="zh-TW" dirty="0"/>
              <a:t>4-3</a:t>
            </a:r>
            <a:r>
              <a:rPr lang="zh-TW" altLang="en-US" dirty="0"/>
              <a:t>小測驗未作答</a:t>
            </a:r>
            <a:r>
              <a:rPr lang="en-US" altLang="zh-TW" dirty="0"/>
              <a:t>1.2.3.4.6.10.12.18.19.21.22.24</a:t>
            </a:r>
          </a:p>
          <a:p>
            <a:pPr>
              <a:buNone/>
            </a:pPr>
            <a:r>
              <a:rPr lang="zh-TW" altLang="en-US" dirty="0"/>
              <a:t>連結點</a:t>
            </a:r>
            <a:r>
              <a:rPr lang="en-US" altLang="zh-TW" dirty="0"/>
              <a:t>https://</a:t>
            </a:r>
            <a:r>
              <a:rPr lang="en-US" altLang="zh-TW" dirty="0" err="1"/>
              <a:t>reurl.cc</a:t>
            </a:r>
            <a:r>
              <a:rPr lang="en-US" altLang="zh-TW" dirty="0"/>
              <a:t>/</a:t>
            </a:r>
            <a:r>
              <a:rPr lang="en-US" altLang="zh-TW" dirty="0" err="1"/>
              <a:t>l03leA</a:t>
            </a:r>
            <a:endParaRPr lang="en-US" altLang="zh-TW" dirty="0"/>
          </a:p>
          <a:p>
            <a:pPr>
              <a:buNone/>
            </a:pPr>
            <a:r>
              <a:rPr lang="en-US" altLang="zh-TW" dirty="0"/>
              <a:t>classroom</a:t>
            </a:r>
            <a:r>
              <a:rPr lang="zh-TW" altLang="en-US" dirty="0"/>
              <a:t>社習</a:t>
            </a:r>
            <a:r>
              <a:rPr lang="en-US" altLang="zh-TW" dirty="0"/>
              <a:t>4-2</a:t>
            </a:r>
            <a:r>
              <a:rPr lang="zh-TW" altLang="en-US" dirty="0"/>
              <a:t>上傳，未交</a:t>
            </a:r>
            <a:r>
              <a:rPr lang="en-US" altLang="zh-TW" dirty="0"/>
              <a:t>3</a:t>
            </a:r>
            <a:r>
              <a:rPr lang="zh-TW" altLang="en-US" dirty="0"/>
              <a:t>、</a:t>
            </a:r>
            <a:r>
              <a:rPr lang="en-US" altLang="zh-TW" dirty="0"/>
              <a:t>4</a:t>
            </a:r>
            <a:r>
              <a:rPr lang="zh-TW" altLang="en-US" dirty="0"/>
              <a:t>、</a:t>
            </a:r>
            <a:r>
              <a:rPr lang="en-US" altLang="zh-TW" dirty="0"/>
              <a:t>5</a:t>
            </a:r>
            <a:r>
              <a:rPr lang="zh-TW" altLang="en-US" dirty="0"/>
              <a:t>、</a:t>
            </a:r>
            <a:r>
              <a:rPr lang="en-US" altLang="zh-TW" dirty="0"/>
              <a:t>8</a:t>
            </a:r>
            <a:r>
              <a:rPr lang="zh-TW" altLang="en-US" dirty="0"/>
              <a:t>、</a:t>
            </a:r>
            <a:r>
              <a:rPr lang="en-US" altLang="zh-TW" dirty="0"/>
              <a:t>9</a:t>
            </a:r>
            <a:r>
              <a:rPr lang="zh-TW" altLang="en-US" dirty="0"/>
              <a:t>、</a:t>
            </a:r>
            <a:r>
              <a:rPr lang="en-US" altLang="zh-TW" dirty="0"/>
              <a:t>10</a:t>
            </a:r>
            <a:r>
              <a:rPr lang="zh-TW" altLang="en-US" dirty="0"/>
              <a:t>、</a:t>
            </a:r>
            <a:r>
              <a:rPr lang="en-US" altLang="zh-TW" dirty="0"/>
              <a:t>11</a:t>
            </a:r>
            <a:r>
              <a:rPr lang="zh-TW" altLang="en-US" dirty="0"/>
              <a:t>、</a:t>
            </a:r>
            <a:r>
              <a:rPr lang="en-US" altLang="zh-TW" dirty="0"/>
              <a:t>12</a:t>
            </a:r>
            <a:r>
              <a:rPr lang="zh-TW" altLang="en-US" dirty="0"/>
              <a:t>、</a:t>
            </a:r>
            <a:r>
              <a:rPr lang="en-US" altLang="zh-TW" dirty="0"/>
              <a:t>21</a:t>
            </a:r>
            <a:r>
              <a:rPr lang="zh-TW" altLang="en-US" dirty="0"/>
              <a:t>、</a:t>
            </a:r>
            <a:r>
              <a:rPr lang="en-US" altLang="zh-TW" dirty="0"/>
              <a:t>22</a:t>
            </a:r>
            <a:r>
              <a:rPr lang="zh-TW" altLang="en-US" dirty="0"/>
              <a:t>、</a:t>
            </a:r>
            <a:r>
              <a:rPr lang="en-US" altLang="zh-TW" dirty="0"/>
              <a:t>23</a:t>
            </a:r>
            <a:r>
              <a:rPr lang="zh-TW" altLang="en-US" dirty="0"/>
              <a:t>、</a:t>
            </a:r>
            <a:r>
              <a:rPr lang="en-US" altLang="zh-TW" dirty="0"/>
              <a:t>24</a:t>
            </a: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05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台南市教育局直播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Course0601B.html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書商電子資源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pt-BR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file:///C:/Users/Administrator/Downloads/%E7%B7%9A%E4%B8%8A%E8%87%AA%E5%AD%B8%E8%B3%87%E6%BA%90.pdf</a:t>
            </a:r>
            <a:endParaRPr lang="pt-BR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pt-BR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教育雲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video.cloud.edu.tw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/video/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F61ED4-2904-4212-90F5-2CFC0F18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829"/>
            <a:ext cx="10515600" cy="827314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訂正作業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09DFF3-5B34-4221-B251-A3CD1F366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36" y="1165416"/>
            <a:ext cx="11510128" cy="5348505"/>
          </a:xfrm>
        </p:spPr>
        <p:txBody>
          <a:bodyPr>
            <a:normAutofit/>
          </a:bodyPr>
          <a:lstStyle/>
          <a:p>
            <a:r>
              <a:rPr lang="zh-TW" altLang="en-US" dirty="0"/>
              <a:t>昨天線上數學作業請用心作答，還有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2.3.5.6.9.12.21.23)</a:t>
            </a:r>
            <a:r>
              <a:rPr lang="zh-TW" altLang="en-US" dirty="0"/>
              <a:t>缺交，綜合作業還有</a:t>
            </a:r>
            <a:r>
              <a:rPr lang="en-US" altLang="zh-TW" dirty="0">
                <a:solidFill>
                  <a:srgbClr val="FF0000"/>
                </a:solidFill>
              </a:rPr>
              <a:t>(3.4.10.12.21.23.25)</a:t>
            </a:r>
            <a:r>
              <a:rPr lang="zh-TW" altLang="en-US" dirty="0"/>
              <a:t>缺交</a:t>
            </a:r>
            <a:r>
              <a:rPr lang="zh-TW" altLang="en-US" dirty="0">
                <a:solidFill>
                  <a:srgbClr val="7030A0"/>
                </a:solidFill>
              </a:rPr>
              <a:t>。</a:t>
            </a:r>
            <a:endParaRPr lang="en-US" altLang="zh-TW" dirty="0">
              <a:solidFill>
                <a:srgbClr val="7030A0"/>
              </a:solidFill>
            </a:endParaRPr>
          </a:p>
          <a:p>
            <a:r>
              <a:rPr lang="zh-TW" altLang="en-US" dirty="0">
                <a:solidFill>
                  <a:srgbClr val="7030A0"/>
                </a:solidFill>
              </a:rPr>
              <a:t>昨天的幸運號碼</a:t>
            </a:r>
            <a:r>
              <a:rPr lang="en-US" altLang="zh-TW" dirty="0">
                <a:solidFill>
                  <a:srgbClr val="7030A0"/>
                </a:solidFill>
              </a:rPr>
              <a:t>(17.21.4)</a:t>
            </a:r>
            <a:r>
              <a:rPr lang="zh-TW" altLang="en-US" dirty="0">
                <a:solidFill>
                  <a:srgbClr val="7030A0"/>
                </a:solidFill>
              </a:rPr>
              <a:t>還有</a:t>
            </a:r>
            <a:r>
              <a:rPr lang="en-US" altLang="zh-TW" dirty="0">
                <a:solidFill>
                  <a:srgbClr val="7030A0"/>
                </a:solidFill>
              </a:rPr>
              <a:t>2</a:t>
            </a:r>
            <a:r>
              <a:rPr lang="zh-TW" altLang="en-US" dirty="0">
                <a:solidFill>
                  <a:srgbClr val="7030A0"/>
                </a:solidFill>
              </a:rPr>
              <a:t>人沒傳學習的照片給我喔！</a:t>
            </a:r>
            <a:endParaRPr lang="en-US" altLang="zh-TW" dirty="0">
              <a:solidFill>
                <a:srgbClr val="7030A0"/>
              </a:solidFill>
            </a:endParaRPr>
          </a:p>
          <a:p>
            <a:r>
              <a:rPr lang="zh-TW" altLang="en-US" dirty="0"/>
              <a:t>每天的任務不是只有</a:t>
            </a:r>
            <a:r>
              <a:rPr lang="zh-TW" altLang="en-US" b="1" dirty="0">
                <a:solidFill>
                  <a:srgbClr val="FF0000"/>
                </a:solidFill>
              </a:rPr>
              <a:t>上線上課</a:t>
            </a:r>
            <a:r>
              <a:rPr lang="zh-TW" altLang="en-US" dirty="0"/>
              <a:t>，請確認每天上課之後老師的</a:t>
            </a:r>
            <a:r>
              <a:rPr lang="zh-TW" altLang="en-US" b="1" dirty="0">
                <a:solidFill>
                  <a:srgbClr val="FF0000"/>
                </a:solidFill>
              </a:rPr>
              <a:t>指派作業</a:t>
            </a:r>
            <a:r>
              <a:rPr lang="zh-TW" altLang="en-US" dirty="0"/>
              <a:t>是否完成。</a:t>
            </a:r>
            <a:endParaRPr lang="en-US" altLang="zh-TW" dirty="0"/>
          </a:p>
          <a:p>
            <a:r>
              <a:rPr lang="zh-TW" altLang="en-US" dirty="0"/>
              <a:t>請確認每天的課表，基本上這星期每一個領域老師都會安排同步或非同步的教學課程，康老師收到的訊息如果不夠周全，請同學自己</a:t>
            </a:r>
            <a:r>
              <a:rPr lang="zh-TW" altLang="en-US" b="1" dirty="0">
                <a:solidFill>
                  <a:srgbClr val="FF0000"/>
                </a:solidFill>
              </a:rPr>
              <a:t>上校網各科任老師聯絡簿</a:t>
            </a:r>
            <a:r>
              <a:rPr lang="zh-TW" altLang="en-US" dirty="0"/>
              <a:t>做確認。有些同學自學的時間爸爸媽媽不一定在你們身邊，也要懂得善用校網聯絡簿的資訊更新上課進度。</a:t>
            </a:r>
            <a:endParaRPr lang="en-US" altLang="zh-TW" dirty="0"/>
          </a:p>
          <a:p>
            <a:r>
              <a:rPr lang="zh-TW" altLang="en-US" dirty="0"/>
              <a:t>這幾天有同學需返校拿取物品，現在疫情期間，管控進出門口的人員，同學及家長也只能在門口，所以</a:t>
            </a:r>
            <a:r>
              <a:rPr lang="zh-TW" altLang="en-US" b="1" dirty="0">
                <a:solidFill>
                  <a:srgbClr val="FF0000"/>
                </a:solidFill>
              </a:rPr>
              <a:t>如果有需要拿東西的同學，請先跟老師預約時間再來學校喔</a:t>
            </a:r>
            <a:r>
              <a:rPr lang="zh-TW" altLang="en-US" dirty="0"/>
              <a:t>！</a:t>
            </a:r>
            <a:endParaRPr lang="en-US" altLang="zh-TW" dirty="0"/>
          </a:p>
          <a:p>
            <a:endParaRPr lang="en-US" altLang="zh-TW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5037" y="141841"/>
            <a:ext cx="10515600" cy="1325563"/>
          </a:xfrm>
        </p:spPr>
        <p:txBody>
          <a:bodyPr/>
          <a:lstStyle/>
          <a:p>
            <a:r>
              <a:rPr lang="zh-TW" altLang="en-US" b="1" dirty="0"/>
              <a:t>預告本週進度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18954" y="4025245"/>
            <a:ext cx="10281683" cy="283275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dirty="0">
              <a:solidFill>
                <a:srgbClr val="C0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753140" y="1073888"/>
            <a:ext cx="10515600" cy="322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TW" sz="2800" dirty="0">
                <a:solidFill>
                  <a:srgbClr val="002060"/>
                </a:solidFill>
              </a:rPr>
              <a:t>6/3</a:t>
            </a:r>
            <a:r>
              <a:rPr lang="zh-TW" altLang="en-US" sz="2800" dirty="0">
                <a:solidFill>
                  <a:srgbClr val="002060"/>
                </a:solidFill>
              </a:rPr>
              <a:t>星期四</a:t>
            </a:r>
            <a:r>
              <a:rPr lang="en-US" altLang="zh-TW" sz="2800" dirty="0">
                <a:solidFill>
                  <a:srgbClr val="002060"/>
                </a:solidFill>
              </a:rPr>
              <a:t>(10:20~11:00)</a:t>
            </a:r>
            <a:r>
              <a:rPr lang="zh-TW" altLang="en-US" sz="2800" dirty="0">
                <a:solidFill>
                  <a:srgbClr val="002060"/>
                </a:solidFill>
              </a:rPr>
              <a:t>考數學</a:t>
            </a:r>
            <a:r>
              <a:rPr lang="en-US" altLang="zh-TW" sz="2800" dirty="0" err="1">
                <a:solidFill>
                  <a:srgbClr val="002060"/>
                </a:solidFill>
              </a:rPr>
              <a:t>U5~U7</a:t>
            </a:r>
            <a:endParaRPr lang="en-US" altLang="zh-TW" sz="2800" dirty="0">
              <a:solidFill>
                <a:srgbClr val="002060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TW" sz="2800" dirty="0">
                <a:solidFill>
                  <a:srgbClr val="002060"/>
                </a:solidFill>
              </a:rPr>
              <a:t>6/4</a:t>
            </a:r>
            <a:r>
              <a:rPr lang="zh-TW" altLang="en-US" sz="2800" dirty="0">
                <a:solidFill>
                  <a:srgbClr val="002060"/>
                </a:solidFill>
              </a:rPr>
              <a:t>星期五</a:t>
            </a:r>
            <a:r>
              <a:rPr lang="en-US" altLang="zh-TW" sz="2800" dirty="0">
                <a:solidFill>
                  <a:srgbClr val="002060"/>
                </a:solidFill>
              </a:rPr>
              <a:t>(9:00)</a:t>
            </a:r>
            <a:r>
              <a:rPr lang="zh-TW" altLang="en-US" sz="2800" dirty="0">
                <a:solidFill>
                  <a:srgbClr val="002060"/>
                </a:solidFill>
              </a:rPr>
              <a:t>考社會</a:t>
            </a:r>
            <a:endParaRPr lang="en-US" altLang="zh-TW" sz="2800" dirty="0">
              <a:solidFill>
                <a:srgbClr val="002060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6/4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星期五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(14:00~14:40)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考國語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L8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lang="en-US" altLang="zh-TW" sz="2800" dirty="0" err="1">
                <a:solidFill>
                  <a:srgbClr val="002060"/>
                </a:solidFill>
              </a:rPr>
              <a:t>L11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TW" sz="2800" dirty="0">
                <a:solidFill>
                  <a:srgbClr val="002060"/>
                </a:solidFill>
              </a:rPr>
              <a:t>(</a:t>
            </a:r>
            <a:r>
              <a:rPr lang="zh-TW" altLang="en-US" sz="2800" dirty="0">
                <a:solidFill>
                  <a:srgbClr val="002060"/>
                </a:solidFill>
              </a:rPr>
              <a:t>以上成績列入期末成績計算，請利用時間複習</a:t>
            </a:r>
            <a:r>
              <a:rPr lang="en-US" altLang="zh-TW" sz="2800" dirty="0">
                <a:solidFill>
                  <a:srgbClr val="002060"/>
                </a:solidFill>
              </a:rPr>
              <a:t>)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701</Words>
  <Application>Microsoft Office PowerPoint</Application>
  <PresentationFormat>寬螢幕</PresentationFormat>
  <Paragraphs>68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0602自學任務</vt:lpstr>
      <vt:lpstr>PowerPoint 簡報</vt:lpstr>
      <vt:lpstr>PowerPoint 簡報</vt:lpstr>
      <vt:lpstr>PowerPoint 簡報</vt:lpstr>
      <vt:lpstr>0601自學任務</vt:lpstr>
      <vt:lpstr>補充資源</vt:lpstr>
      <vt:lpstr>訂正作業</vt:lpstr>
      <vt:lpstr>預告本週進度 </vt:lpstr>
      <vt:lpstr>0602聯絡簿</vt:lpstr>
      <vt:lpstr>今天的幸運號碼是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126</cp:revision>
  <cp:lastPrinted>2021-05-21T02:28:37Z</cp:lastPrinted>
  <dcterms:created xsi:type="dcterms:W3CDTF">2021-05-20T01:08:43Z</dcterms:created>
  <dcterms:modified xsi:type="dcterms:W3CDTF">2021-06-02T02:40:03Z</dcterms:modified>
</cp:coreProperties>
</file>