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61" r:id="rId5"/>
    <p:sldId id="268" r:id="rId6"/>
    <p:sldId id="260" r:id="rId7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tn.edu.tw/hlearning/Course0607B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l.app.visionmedia.com.tw/video" TargetMode="External"/><Relationship Id="rId2" Type="http://schemas.openxmlformats.org/officeDocument/2006/relationships/hyperlink" Target="http://www2.tn.edu.tw/hlearning/Course0607B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yvDXBrMLMpuUAMmv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0607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0607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084082"/>
            <a:ext cx="11698663" cy="5738731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：閱讀課外書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數學：檢討數卷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觀看數學直播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Course0607B.html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國語：檢討國卷、複習修辭</a:t>
            </a:r>
            <a:endParaRPr lang="en-US" altLang="zh-TW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週四彈性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調課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：請連結校網→常用連結→收聽英文五分鐘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觀看國語直播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www2.tn.edu.tw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hlearning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Course0607B.html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練習為自己寫一篇日記。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--------------------------------------------------------</a:t>
            </a:r>
          </a:p>
          <a:p>
            <a:pPr>
              <a:buNone/>
            </a:pPr>
            <a:r>
              <a:rPr lang="en-US" altLang="zh-TW" sz="5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5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綜合</a:t>
            </a:r>
            <a:r>
              <a:rPr lang="en-US" altLang="zh-TW" sz="5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調課到週五下午</a:t>
            </a:r>
            <a:r>
              <a:rPr lang="en-US" altLang="zh-TW" sz="5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：年輕不要留白！請踴躍報名「</a:t>
            </a:r>
            <a:r>
              <a:rPr lang="zh-TW" altLang="en-US" sz="54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</a:t>
            </a:r>
            <a:r>
              <a:rPr lang="zh-TW" altLang="en-US" sz="54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動」，為自己在龍潭的生活畫下美好的句點。</a:t>
            </a:r>
            <a:endParaRPr lang="en-US" altLang="zh-TW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67D46-2404-4E99-A9AF-5AC39F93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0607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026AA9-02C5-4A9B-B78E-3E9479F8C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219" y="1555422"/>
            <a:ext cx="11566688" cy="53025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電腦</a:t>
            </a: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請至</a:t>
            </a:r>
            <a:r>
              <a:rPr lang="en-US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mail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確認上課方式</a:t>
            </a:r>
            <a:endParaRPr lang="en-US" altLang="zh-TW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4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自然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：請稍後點閱自然老師校網聯絡簿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 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15:00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體育課，課程名稱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單元十二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勇冠三軍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六年丁班連結網址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meet.google.com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xwq-rvth-kox</a:t>
            </a:r>
            <a:endParaRPr lang="en-US" altLang="zh-TW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6/7 (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3:00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上線</a:t>
            </a:r>
            <a:endParaRPr lang="en-US" altLang="zh-TW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05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Course0607B.html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國家圖書館提供百部以上電影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線上陪伴全民防疫。</a:t>
            </a: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www.ncl.app.visionmedia.com.tw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/video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公視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疫起線上看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web.pts.org.tw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/php/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programX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/program/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main.php?XCHANNEL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HD&amp;XMODE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=WEEK</a:t>
            </a:r>
            <a:endParaRPr lang="zh-TW" altLang="en-US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F61ED4-2904-4212-90F5-2CFC0F18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829"/>
            <a:ext cx="10515600" cy="827314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期末流程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09DFF3-5B34-4221-B251-A3CD1F366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36" y="1165416"/>
            <a:ext cx="11510128" cy="5348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☆兌換龍龍卡：</a:t>
            </a:r>
            <a:r>
              <a:rPr lang="en-US" altLang="zh-TW" sz="3200" dirty="0">
                <a:solidFill>
                  <a:srgbClr val="7030A0"/>
                </a:solidFill>
              </a:rPr>
              <a:t>7.15.16.23</a:t>
            </a:r>
          </a:p>
          <a:p>
            <a:pPr marL="0" indent="0"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☆「作弊」班書缺交：</a:t>
            </a:r>
            <a:r>
              <a:rPr lang="en-US" altLang="zh-TW" sz="3200" dirty="0">
                <a:solidFill>
                  <a:srgbClr val="7030A0"/>
                </a:solidFill>
              </a:rPr>
              <a:t>2.5</a:t>
            </a:r>
          </a:p>
          <a:p>
            <a:pPr marL="0" indent="0">
              <a:buNone/>
            </a:pPr>
            <a:r>
              <a:rPr lang="zh-TW" altLang="en-US" sz="3200" b="1" dirty="0">
                <a:solidFill>
                  <a:srgbClr val="FF0000"/>
                </a:solidFill>
              </a:rPr>
              <a:t>☆圖書館書籍未歸還的同學請留意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endParaRPr lang="en-US" altLang="zh-TW" sz="8800" b="1" dirty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BFBB7CC-25A7-4F4E-885E-F67CC98A0D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6" t="31890" r="41624" b="36082"/>
          <a:stretch/>
        </p:blipFill>
        <p:spPr>
          <a:xfrm>
            <a:off x="340936" y="2912180"/>
            <a:ext cx="11516799" cy="373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6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0607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閱讀課外書、做居家運動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yvDXBrMLMpuUAMmv6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校本影片請上傳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CLASSROOM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作業繳交的資料夾中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自然作業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請上校網點閱汝青老師聯絡簿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Words>347</Words>
  <Application>Microsoft Office PowerPoint</Application>
  <PresentationFormat>寬螢幕</PresentationFormat>
  <Paragraphs>46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  <vt:lpstr>0607自學任務</vt:lpstr>
      <vt:lpstr>0607自學任務</vt:lpstr>
      <vt:lpstr>補充資源</vt:lpstr>
      <vt:lpstr>期末流程</vt:lpstr>
      <vt:lpstr>0607聯絡簿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159</cp:revision>
  <cp:lastPrinted>2021-05-21T02:28:37Z</cp:lastPrinted>
  <dcterms:created xsi:type="dcterms:W3CDTF">2021-05-20T01:08:43Z</dcterms:created>
  <dcterms:modified xsi:type="dcterms:W3CDTF">2021-06-07T02:11:38Z</dcterms:modified>
</cp:coreProperties>
</file>