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4" r:id="rId5"/>
    <p:sldId id="267" r:id="rId6"/>
    <p:sldId id="270" r:id="rId7"/>
    <p:sldId id="269" r:id="rId8"/>
    <p:sldId id="261" r:id="rId9"/>
    <p:sldId id="263" r:id="rId10"/>
    <p:sldId id="271" r:id="rId11"/>
    <p:sldId id="268" r:id="rId12"/>
    <p:sldId id="260" r:id="rId1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DBF28-B70F-4006-B1A6-8EC063E7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E622DC-D42D-426C-9B1D-1794108A3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5EFF62-2892-4EBE-97DD-E0784F81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11CB1C-ACFA-4B88-949C-A74740A4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C1FFEF-9847-4ABE-B016-0CEBD8D2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5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74F29-DCFB-4890-B077-467CC643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E0DB77-8DA9-47EC-B4CC-BB11A7B3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07D25E-839D-4554-8795-4A10C540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EB2CBB-6DD8-4EAA-82E1-132E42B0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09C80C-200C-4189-8390-11CA0220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5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6F2428-FA5B-4AAC-B65C-FFEA54814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2FE267-E081-4241-B393-5FAEB2BC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CD3EF0-5823-4405-B15B-27235022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AF7C6-1C90-4558-B898-7F4451A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A80DE6-6E70-4BC0-9101-4A9457B1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87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7FE2EF-0BBF-4D35-B0FD-3F218925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0265E-F88D-49F5-916D-16D6F956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88D1CC-1311-4AD6-B14E-FBCD59F7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A8CDBE-052D-4CA8-A521-C6105593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DB1D06-7239-47AC-9E2F-092D739A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CBCE34-AD2C-4EF4-9D1E-981BE1E4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32D9B1-0660-41D7-B9D3-06518B65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A1D00A-C299-4C00-8E41-B53F653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ABFB83-36A2-4358-81D9-79BFC246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62BE3C-5DB8-4FDF-8352-CE3EBE0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1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63B98-A905-4AA8-9465-4B410D43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2678F2-183B-498E-A2D7-FA036D49A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32121F-4AB9-4450-A2B2-6864D883C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861D28-5153-4F04-B439-043485F2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1177E4-B8E5-429E-AC99-6438782D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0B725E-CB5F-4966-BB8A-B481FEEC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0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BE75E9-106B-4712-928D-5C95344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182F47-1274-4669-BA26-B05D2355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BA7E8A-B843-4198-95A6-72CE903AD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52418C-79EC-4BCA-9C1A-C44004EF5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F9E5DA-6C1A-4D01-A0ED-20B7A3AF0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7E78E8-E594-4885-A639-D4EEC87C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EBAFA4-6E2B-47FF-8BC8-1012489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2E664A5-8343-41CA-9BD0-0762932F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90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39E36-64FC-48A6-A4D3-678DE7EF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7083F3-281F-4167-9156-18A40AC2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D71013-B3BB-4C3A-97C2-655E766C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B865C5-224E-4D18-9119-064619C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06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C5BE46C-48D9-4DBA-99E9-C557C082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60EBB75-9A13-45FD-ACF6-02326C9D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E779E3-BB90-4F2D-8FFF-CBF42178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21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45674-5CA0-4ADE-A542-FCF317A8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D62519-D3A9-4925-8311-DFA2D2C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C33398-FF37-4428-A953-E2DEEB298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187157-4A0F-4175-A428-3B8F6733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FEC3F2-3570-45ED-B0AA-A519E6B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076AFC-E246-45F0-9376-1C825592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6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289451-1230-46B3-AA7C-C0B6341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FDB8E0-073D-4D94-A2E7-F2151ED70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8E1588-A598-44E6-9F8D-956EA36B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A78B4B-B032-44AC-AE6B-E57F6222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3C9DCE-DA2A-4E32-92A5-E94E03FF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FEFAF-A0AA-41C9-9DB0-79027874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1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A6CF65-A53E-4AF9-BA9B-1A99A4F9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6D6BDB-11C6-4670-9B85-4DD40B65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5C4508-E2FB-4D4F-8C3A-A40191D3E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0561-29A1-40BD-8B2F-7BC5A4A8517D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55EE85-4549-4B8D-85A8-564B174D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19C0B0-C085-49A4-864C-5D87AD938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E5C2eWrMkL3bjHao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7%9B%B4%E8%A7%92%E4%B8%89%E8%A7%92%E5%BD%A2" TargetMode="External"/><Relationship Id="rId2" Type="http://schemas.openxmlformats.org/officeDocument/2006/relationships/hyperlink" Target="https://webetextbook.knsh.com.tw/Ebookviewer2/Ebook.html?id=21012713495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mkcx1iLDJ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rydayweplay365.com/single-post/2020/04/03/PEathome2?fbclid=IwAR3Rn79IzzOU2U9SuoyNC_VsKsTuPHlqqLPw4TqrQmy5A3n25PS0Qvgn1J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zz4g7zvsg" TargetMode="External"/><Relationship Id="rId2" Type="http://schemas.openxmlformats.org/officeDocument/2006/relationships/hyperlink" Target="https://www.youtube.com/watch?v=NiwvXUnzN9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M3iSQ34wtqo" TargetMode="External"/><Relationship Id="rId4" Type="http://schemas.openxmlformats.org/officeDocument/2006/relationships/hyperlink" Target="https://www.youtube.com/watch?v=hvXv3K5eMD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52QudcRU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y4GZVEQLZlSPebqGORND-vFv2-38yT3/view?usp=sharing" TargetMode="External"/><Relationship Id="rId2" Type="http://schemas.openxmlformats.org/officeDocument/2006/relationships/hyperlink" Target="http://www2.tn.edu.tw/hlearning/Course0520B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deo.cloud.edu.tw/video/" TargetMode="External"/><Relationship Id="rId4" Type="http://schemas.openxmlformats.org/officeDocument/2006/relationships/hyperlink" Target="file:///C:\Users\Administrator\Downloads\&#231;&#183;&#154;&#228;&#184;&#138;&#232;&#135;&#170;&#229;&#173;&#184;&#232;&#179;&#135;&#230;&#186;&#144;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e3Q6psWqfD8s_FQ798No2PUJSTAViFo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68DFD-2F83-49AB-93AB-DB0C36F5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BE25E-97E8-4023-B40D-84B1EC45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0521</a:t>
            </a:r>
          </a:p>
          <a:p>
            <a:pPr marL="0" indent="0">
              <a:buNone/>
            </a:pP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六丁導師叮嚀</a:t>
            </a:r>
          </a:p>
        </p:txBody>
      </p:sp>
    </p:spTree>
    <p:extLst>
      <p:ext uri="{BB962C8B-B14F-4D97-AF65-F5344CB8AC3E}">
        <p14:creationId xmlns:p14="http://schemas.microsoft.com/office/powerpoint/2010/main" val="337072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C71BD1-FACD-4D78-9769-86E4C42D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自然與生活科技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CE3D7-AAE3-46BD-B039-72B5F684A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尚未完成</a:t>
            </a:r>
            <a:r>
              <a:rPr lang="en-US" altLang="zh-TW" dirty="0"/>
              <a:t>5/17~5/21</a:t>
            </a:r>
            <a:r>
              <a:rPr lang="zh-TW" altLang="en-US" dirty="0"/>
              <a:t>週次作業的同學，請盡速完成。</a:t>
            </a:r>
          </a:p>
          <a:p>
            <a:r>
              <a:rPr lang="zh-TW" altLang="en-US" dirty="0"/>
              <a:t>於每日下午</a:t>
            </a:r>
            <a:r>
              <a:rPr lang="en-US" altLang="zh-TW" dirty="0"/>
              <a:t>2:00</a:t>
            </a:r>
            <a:r>
              <a:rPr lang="zh-TW" altLang="en-US" dirty="0"/>
              <a:t>請觀看臺南市政府教育局直播</a:t>
            </a:r>
          </a:p>
          <a:p>
            <a:r>
              <a:rPr lang="en-US" altLang="zh-TW" dirty="0"/>
              <a:t>http://</a:t>
            </a:r>
            <a:r>
              <a:rPr lang="en-US" altLang="zh-TW" dirty="0" err="1"/>
              <a:t>www2.tn.edu.tw</a:t>
            </a:r>
            <a:r>
              <a:rPr lang="en-US" altLang="zh-TW" dirty="0"/>
              <a:t>/</a:t>
            </a:r>
            <a:r>
              <a:rPr lang="en-US" altLang="zh-TW" dirty="0" err="1"/>
              <a:t>hlearning</a:t>
            </a:r>
            <a:r>
              <a:rPr lang="en-US" altLang="zh-TW" dirty="0"/>
              <a:t>/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汝青老師有放校網聯絡簿</a:t>
            </a:r>
          </a:p>
        </p:txBody>
      </p:sp>
    </p:spTree>
    <p:extLst>
      <p:ext uri="{BB962C8B-B14F-4D97-AF65-F5344CB8AC3E}">
        <p14:creationId xmlns:p14="http://schemas.microsoft.com/office/powerpoint/2010/main" val="397723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61ED4-2904-4212-90F5-2CFC0F18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訂正作業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09DFF3-5B34-4221-B251-A3CD1F366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昨天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表單國語作業目前缺交的有：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五位同學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練習或做題目如果有問題，請在隔天的點名表單中具體提出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哪一項作業、哪一大題第幾題，老師會衡量題目難易度看是要一起解說還是個別解答。不要只有回說「好難喔」、「都不會」、「都不懂」這樣老師是幫不上忙的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086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22AE2-66D3-4C52-B0AF-EF659D78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0521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41E575-3E43-45B8-B998-45CC2904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p.65~p.74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國卷第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5~8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表單作業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forms.gle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E5C2eWrMkL3bjHao6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複習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第十課國語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唐詩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寫在本週聯絡簿上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健護登記簽名</a:t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英文作業</a:t>
            </a:r>
          </a:p>
        </p:txBody>
      </p:sp>
    </p:spTree>
    <p:extLst>
      <p:ext uri="{BB962C8B-B14F-4D97-AF65-F5344CB8AC3E}">
        <p14:creationId xmlns:p14="http://schemas.microsoft.com/office/powerpoint/2010/main" val="303179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03F7A-3D9E-40F7-ACF4-F430C06F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3518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0521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D243C2-8DD1-4A11-B6DF-AF098A24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7777"/>
            <a:ext cx="10642601" cy="563503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早自修：第十一課第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段請至少讀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次，並練習默背。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國語課：請同學將國語課本、國語習作、甲本拿出來閱讀，形近字複習完後練習寫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p.63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牛刀小試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可搭配康軒電子書教材複習，也請加強複習第十一課的生字及圈詞。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u="sng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webetextbook.knsh.com.tw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u="sng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Ebookviewer2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u="sng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Ebook.html?id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=2101271349530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接著完成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第十一課國語黃卷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彈性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：請同學翻開數課，練習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p.94~p.96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zh.wikipedia.org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/wiki/%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E7%9B%B4%E8%A7%92%E4%B8%89%E8%A7%92%E5%BD%A2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www.youtube.com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watch?v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zmkcx1iLDJI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60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2415D1-9588-4B8B-9D06-5F04B193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7394C-49BA-4B04-9B0E-F417C7532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7168"/>
            <a:ext cx="10665777" cy="457197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藝文：瓦楞紙或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開圖畫紙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*19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，設計簡單大方的圖案，並小心的切割下來。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請務必注意安全！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餐飲業必買)*高品質*瓦楞紙版-全新-非二手裁切-B愣+進口牛皮紙貼面=爆硬-(22X16X0.3)*(100片) | 露天拍賣">
            <a:extLst>
              <a:ext uri="{FF2B5EF4-FFF2-40B4-BE49-F238E27FC236}">
                <a16:creationId xmlns:a16="http://schemas.microsoft.com/office/drawing/2014/main" id="{BC43BAED-982A-4FD3-8129-2AAFE09A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3" y="2765688"/>
            <a:ext cx="4157354" cy="31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文具工廠》Kennyart巨城圖畫紙| 蝦皮購物">
            <a:extLst>
              <a:ext uri="{FF2B5EF4-FFF2-40B4-BE49-F238E27FC236}">
                <a16:creationId xmlns:a16="http://schemas.microsoft.com/office/drawing/2014/main" id="{D3ADAC92-B44D-422D-8528-3E0F0728D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 b="18175"/>
          <a:stretch/>
        </p:blipFill>
        <p:spPr bwMode="auto">
          <a:xfrm>
            <a:off x="5291008" y="2859611"/>
            <a:ext cx="4318834" cy="31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版畫教學篇：版畫的簽名方式@ africa的藝想世界:: 隨意窩Xuite日誌">
            <a:extLst>
              <a:ext uri="{FF2B5EF4-FFF2-40B4-BE49-F238E27FC236}">
                <a16:creationId xmlns:a16="http://schemas.microsoft.com/office/drawing/2014/main" id="{24898700-ED9D-473C-BEBD-10CA2A41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419" y="2765688"/>
            <a:ext cx="4988273" cy="374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5D799C-44A3-4AD3-BA8D-75B1C8AFE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913" y="3550721"/>
            <a:ext cx="4994321" cy="158605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B256F12-632B-4010-BDAD-AD37A41CF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 descr="孔版畫| 西湖國小">
            <a:extLst>
              <a:ext uri="{FF2B5EF4-FFF2-40B4-BE49-F238E27FC236}">
                <a16:creationId xmlns:a16="http://schemas.microsoft.com/office/drawing/2014/main" id="{501BE07F-99AE-4B2C-9F03-2A5B630B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21" y="4418134"/>
            <a:ext cx="3553602" cy="26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18國際博物館日］拜請年曆版畫工作坊| 新富町文化市場">
            <a:extLst>
              <a:ext uri="{FF2B5EF4-FFF2-40B4-BE49-F238E27FC236}">
                <a16:creationId xmlns:a16="http://schemas.microsoft.com/office/drawing/2014/main" id="{9969EFEE-821C-42B8-BD86-B790B7CDE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0" b="5052"/>
          <a:stretch/>
        </p:blipFill>
        <p:spPr bwMode="auto">
          <a:xfrm>
            <a:off x="3657599" y="470065"/>
            <a:ext cx="5868939" cy="24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版畫@ la casa mila :: 隨意窩Xuite日誌">
            <a:extLst>
              <a:ext uri="{FF2B5EF4-FFF2-40B4-BE49-F238E27FC236}">
                <a16:creationId xmlns:a16="http://schemas.microsoft.com/office/drawing/2014/main" id="{EEDC34B7-933B-4387-94AA-115DB7A23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5611" r="2839" b="9105"/>
          <a:stretch/>
        </p:blipFill>
        <p:spPr bwMode="auto">
          <a:xfrm>
            <a:off x="267682" y="301658"/>
            <a:ext cx="2939374" cy="40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本週最佳】UKIYOE -Woodcut-：製作刻版畫超簡單，適合親子同樂，而且再也不會全身髒兮兮嚕！ @ Fun I Phone 我的手機派對！  :: 痞客邦::">
            <a:extLst>
              <a:ext uri="{FF2B5EF4-FFF2-40B4-BE49-F238E27FC236}">
                <a16:creationId xmlns:a16="http://schemas.microsoft.com/office/drawing/2014/main" id="{E7845D98-0021-4FDA-A89C-77CF3402F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t="10918" r="4004" b="15783"/>
          <a:stretch/>
        </p:blipFill>
        <p:spPr bwMode="auto">
          <a:xfrm>
            <a:off x="6096000" y="3246787"/>
            <a:ext cx="2644534" cy="33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简单版画图案_360图片">
            <a:extLst>
              <a:ext uri="{FF2B5EF4-FFF2-40B4-BE49-F238E27FC236}">
                <a16:creationId xmlns:a16="http://schemas.microsoft.com/office/drawing/2014/main" id="{E1A36DB2-9BFF-4707-AFFF-A6428DC4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3" y="4484338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简单的木刻版画图案(第1页) - 要无忧健康图库">
            <a:extLst>
              <a:ext uri="{FF2B5EF4-FFF2-40B4-BE49-F238E27FC236}">
                <a16:creationId xmlns:a16="http://schemas.microsoft.com/office/drawing/2014/main" id="{EED69DA9-F0DB-45CC-A5DF-DFC91A5A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647" y="4034210"/>
            <a:ext cx="3200015" cy="25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简单的可乐木版画制作过程-露西学画画">
            <a:extLst>
              <a:ext uri="{FF2B5EF4-FFF2-40B4-BE49-F238E27FC236}">
                <a16:creationId xmlns:a16="http://schemas.microsoft.com/office/drawing/2014/main" id="{5219DD6F-9F8F-4158-83C2-BB0985CE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077" y="187512"/>
            <a:ext cx="2733241" cy="30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C8EF7-4848-45B6-8E97-C36474A0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50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824FC2-E151-4557-B32E-216BE5B7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1432874"/>
            <a:ext cx="10816472" cy="5109328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綜合活動課：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登入校網→常用連結→收聽今日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英語廣播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接著請在家中或房間裡做簡單的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，活動筋骨。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www.everydayweplay365.com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/single-post/2020/04/03/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PEathome2?fbclid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IwAR3Rn79IzzOU2U9SuoyNC_VsKsTuPHlqqLPw4TqrQmy5A3n25PS0Qvgn1JI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關心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新聞時事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，瞭解疫情狀況及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最新規定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閱讀綜合活動課本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p.44~p.47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可參考電子書，並上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瞭解日本和食文化、泰國文化、印度不吃牛的文化、泰雅族刺青的意義、客家文化、南島文化、威尼斯面具嘉年華等活動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080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03E9E7-292C-4C28-840B-72E24A6B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37" y="6184491"/>
            <a:ext cx="10725825" cy="963560"/>
          </a:xfrm>
        </p:spPr>
        <p:txBody>
          <a:bodyPr>
            <a:normAutofit fontScale="90000"/>
          </a:bodyPr>
          <a:lstStyle/>
          <a:p>
            <a:r>
              <a:rPr lang="en-US" altLang="zh-TW" sz="2800" dirty="0">
                <a:hlinkClick r:id="rId2"/>
              </a:rPr>
              <a:t>https://</a:t>
            </a:r>
            <a:r>
              <a:rPr lang="en-US" altLang="zh-TW" sz="2800" dirty="0" err="1">
                <a:hlinkClick r:id="rId2"/>
              </a:rPr>
              <a:t>www.youtube.com</a:t>
            </a:r>
            <a:r>
              <a:rPr lang="en-US" altLang="zh-TW" sz="2800" dirty="0">
                <a:hlinkClick r:id="rId2"/>
              </a:rPr>
              <a:t>/</a:t>
            </a:r>
            <a:r>
              <a:rPr lang="en-US" altLang="zh-TW" sz="2800" dirty="0" err="1">
                <a:hlinkClick r:id="rId2"/>
              </a:rPr>
              <a:t>watch?v</a:t>
            </a:r>
            <a:r>
              <a:rPr lang="en-US" altLang="zh-TW" sz="2800" dirty="0">
                <a:hlinkClick r:id="rId2"/>
              </a:rPr>
              <a:t>=</a:t>
            </a:r>
            <a:r>
              <a:rPr lang="en-US" altLang="zh-TW" sz="2800" dirty="0" err="1">
                <a:hlinkClick r:id="rId2"/>
              </a:rPr>
              <a:t>NiwvXUnzN9Q</a:t>
            </a:r>
            <a:br>
              <a:rPr lang="en-US" altLang="zh-TW" sz="2800" dirty="0"/>
            </a:br>
            <a:r>
              <a:rPr lang="en-US" altLang="zh-TW" sz="2800" dirty="0">
                <a:hlinkClick r:id="rId3"/>
              </a:rPr>
              <a:t>https://</a:t>
            </a:r>
            <a:r>
              <a:rPr lang="en-US" altLang="zh-TW" sz="2800" dirty="0" err="1">
                <a:hlinkClick r:id="rId3"/>
              </a:rPr>
              <a:t>www.youtube.com</a:t>
            </a:r>
            <a:r>
              <a:rPr lang="en-US" altLang="zh-TW" sz="2800" dirty="0">
                <a:hlinkClick r:id="rId3"/>
              </a:rPr>
              <a:t>/</a:t>
            </a:r>
            <a:r>
              <a:rPr lang="en-US" altLang="zh-TW" sz="2800" dirty="0" err="1">
                <a:hlinkClick r:id="rId3"/>
              </a:rPr>
              <a:t>watch?v</a:t>
            </a:r>
            <a:r>
              <a:rPr lang="en-US" altLang="zh-TW" sz="2800" dirty="0">
                <a:hlinkClick r:id="rId3"/>
              </a:rPr>
              <a:t>=</a:t>
            </a:r>
            <a:r>
              <a:rPr lang="en-US" altLang="zh-TW" sz="2800" dirty="0" err="1">
                <a:hlinkClick r:id="rId3"/>
              </a:rPr>
              <a:t>x5zz4g7zvsg</a:t>
            </a:r>
            <a:br>
              <a:rPr lang="en-US" altLang="zh-TW" sz="2800" dirty="0"/>
            </a:br>
            <a:r>
              <a:rPr lang="en-US" altLang="zh-TW" sz="2800" dirty="0">
                <a:hlinkClick r:id="rId4"/>
              </a:rPr>
              <a:t>https://</a:t>
            </a:r>
            <a:r>
              <a:rPr lang="en-US" altLang="zh-TW" sz="2800" dirty="0" err="1">
                <a:hlinkClick r:id="rId4"/>
              </a:rPr>
              <a:t>www.youtube.com</a:t>
            </a:r>
            <a:r>
              <a:rPr lang="en-US" altLang="zh-TW" sz="2800" dirty="0">
                <a:hlinkClick r:id="rId4"/>
              </a:rPr>
              <a:t>/</a:t>
            </a:r>
            <a:r>
              <a:rPr lang="en-US" altLang="zh-TW" sz="2800" dirty="0" err="1">
                <a:hlinkClick r:id="rId4"/>
              </a:rPr>
              <a:t>watch?v</a:t>
            </a:r>
            <a:r>
              <a:rPr lang="en-US" altLang="zh-TW" sz="2800" dirty="0">
                <a:hlinkClick r:id="rId4"/>
              </a:rPr>
              <a:t>=</a:t>
            </a:r>
            <a:r>
              <a:rPr lang="en-US" altLang="zh-TW" sz="2800" dirty="0" err="1">
                <a:hlinkClick r:id="rId4"/>
              </a:rPr>
              <a:t>hvXv3K5eMDg</a:t>
            </a:r>
            <a:br>
              <a:rPr lang="en-US" altLang="zh-TW" sz="2800" dirty="0"/>
            </a:br>
            <a:r>
              <a:rPr lang="en-US" altLang="zh-TW" sz="2800" dirty="0">
                <a:hlinkClick r:id="rId5"/>
              </a:rPr>
              <a:t>https://</a:t>
            </a:r>
            <a:r>
              <a:rPr lang="en-US" altLang="zh-TW" sz="2800" dirty="0" err="1">
                <a:hlinkClick r:id="rId5"/>
              </a:rPr>
              <a:t>www.youtube.com</a:t>
            </a:r>
            <a:r>
              <a:rPr lang="en-US" altLang="zh-TW" sz="2800" dirty="0">
                <a:hlinkClick r:id="rId5"/>
              </a:rPr>
              <a:t>/</a:t>
            </a:r>
            <a:r>
              <a:rPr lang="en-US" altLang="zh-TW" sz="2800" dirty="0" err="1">
                <a:hlinkClick r:id="rId5"/>
              </a:rPr>
              <a:t>watch?v</a:t>
            </a:r>
            <a:r>
              <a:rPr lang="en-US" altLang="zh-TW" sz="2800" dirty="0">
                <a:hlinkClick r:id="rId5"/>
              </a:rPr>
              <a:t>=</a:t>
            </a:r>
            <a:r>
              <a:rPr lang="en-US" altLang="zh-TW" sz="2800" dirty="0" err="1">
                <a:hlinkClick r:id="rId5"/>
              </a:rPr>
              <a:t>M3iSQ34wtqo</a:t>
            </a:r>
            <a:br>
              <a:rPr lang="en-US" altLang="zh-TW" sz="2800" dirty="0"/>
            </a:br>
            <a:br>
              <a:rPr lang="en-US" altLang="zh-TW" sz="2800" dirty="0"/>
            </a:br>
            <a:br>
              <a:rPr lang="en-US" altLang="zh-TW" sz="2800" dirty="0"/>
            </a:br>
            <a:br>
              <a:rPr lang="en-US" altLang="zh-TW" sz="2800" dirty="0"/>
            </a:br>
            <a:endParaRPr lang="zh-TW" altLang="en-US" sz="2800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85D5F17-1C4D-477A-ACD0-D04E07147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12818"/>
          <a:stretch/>
        </p:blipFill>
        <p:spPr>
          <a:xfrm>
            <a:off x="266354" y="0"/>
            <a:ext cx="10470472" cy="513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35E506-FA4A-42DE-923A-463D872A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0F26D7B-C51C-47B2-B0F0-878997197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132"/>
          <a:stretch/>
        </p:blipFill>
        <p:spPr>
          <a:xfrm>
            <a:off x="587880" y="656701"/>
            <a:ext cx="10413200" cy="49711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CAD803-D1BE-437F-B49A-96E5AD73B3D5}"/>
              </a:ext>
            </a:extLst>
          </p:cNvPr>
          <p:cNvSpPr/>
          <p:nvPr/>
        </p:nvSpPr>
        <p:spPr>
          <a:xfrm>
            <a:off x="2576737" y="5919379"/>
            <a:ext cx="64447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hlinkClick r:id="rId3"/>
              </a:rPr>
              <a:t>https://</a:t>
            </a:r>
            <a:r>
              <a:rPr lang="en-US" altLang="zh-TW" sz="2000" dirty="0" err="1">
                <a:hlinkClick r:id="rId3"/>
              </a:rPr>
              <a:t>www.youtube.com</a:t>
            </a:r>
            <a:r>
              <a:rPr lang="en-US" altLang="zh-TW" sz="2000" dirty="0">
                <a:hlinkClick r:id="rId3"/>
              </a:rPr>
              <a:t>/</a:t>
            </a:r>
            <a:r>
              <a:rPr lang="en-US" altLang="zh-TW" sz="2000" dirty="0" err="1">
                <a:hlinkClick r:id="rId3"/>
              </a:rPr>
              <a:t>watch?v</a:t>
            </a:r>
            <a:r>
              <a:rPr lang="en-US" altLang="zh-TW" sz="2000" dirty="0">
                <a:hlinkClick r:id="rId3"/>
              </a:rPr>
              <a:t>=</a:t>
            </a:r>
            <a:r>
              <a:rPr lang="en-US" altLang="zh-TW" sz="2000" dirty="0" err="1">
                <a:hlinkClick r:id="rId3"/>
              </a:rPr>
              <a:t>rn52QudcRUc</a:t>
            </a:r>
            <a:endParaRPr lang="en-US" altLang="zh-TW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289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C5186-2D67-453C-BEF3-E7761B61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A9DACF-11B3-4A4C-B94D-CC827C2C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46215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台南市教育局直播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www2.tn.edu.tw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hlearning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Course0520B.html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也可從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雲端硬碟下載此課表，連結：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drive.google.com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/file/d/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1Ry4GZVEQLZlSPebqGORND-vFv2-38yT3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view?usp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=sharing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書商電子資源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file:///C:/Users/Administrator/Downloads/%E7%B7%9A%E4%B8%8A%E8%87%AA%E5%AD%B8%E8%B3%87%E6%BA%90.pdf</a:t>
            </a: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video.cloud.edu.tw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/video/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4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DD9B38-CE18-4546-8179-C5E9CE2B2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410"/>
            <a:ext cx="9144000" cy="77771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英文進度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89CB81E-88E3-4680-92E9-1EFAD922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12" y="886120"/>
            <a:ext cx="11104776" cy="6495068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en-US" altLang="zh-TW" sz="3100" b="1" dirty="0"/>
              <a:t>5/20</a:t>
            </a:r>
            <a:r>
              <a:rPr lang="zh-TW" altLang="zh-TW" sz="3100" b="1" dirty="0"/>
              <a:t>課程進度</a:t>
            </a:r>
            <a:r>
              <a:rPr lang="en-US" altLang="zh-TW" sz="3100" b="1" dirty="0"/>
              <a:t>for</a:t>
            </a:r>
            <a:r>
              <a:rPr lang="zh-TW" altLang="zh-TW" sz="3100" b="1" dirty="0"/>
              <a:t>六丁</a:t>
            </a:r>
            <a:endParaRPr lang="en-US" altLang="zh-TW" sz="3100" dirty="0"/>
          </a:p>
          <a:p>
            <a:pPr lvl="0" algn="l"/>
            <a:r>
              <a:rPr lang="en-US" altLang="zh-TW" sz="3100" dirty="0"/>
              <a:t>1.</a:t>
            </a:r>
            <a:r>
              <a:rPr lang="zh-TW" altLang="zh-TW" sz="3100" dirty="0"/>
              <a:t>完成英語課本第</a:t>
            </a:r>
            <a:r>
              <a:rPr lang="en-US" altLang="zh-TW" sz="3100" dirty="0"/>
              <a:t>48-51</a:t>
            </a:r>
            <a:r>
              <a:rPr lang="zh-TW" altLang="zh-TW" sz="3100" dirty="0"/>
              <a:t>頁，請上此連結</a:t>
            </a:r>
            <a:r>
              <a:rPr lang="en-US" altLang="zh-TW" sz="3100" dirty="0"/>
              <a:t>https://</a:t>
            </a:r>
            <a:r>
              <a:rPr lang="en-US" altLang="zh-TW" sz="3100" dirty="0" err="1"/>
              <a:t>drive.google.com</a:t>
            </a:r>
            <a:r>
              <a:rPr lang="en-US" altLang="zh-TW" sz="3100" dirty="0"/>
              <a:t>/drive/folders/</a:t>
            </a:r>
            <a:r>
              <a:rPr lang="en-US" altLang="zh-TW" sz="3100" dirty="0" err="1"/>
              <a:t>1nghMHPi4czRQ2zNEKu9t0EtdX7lvxugq</a:t>
            </a:r>
            <a:r>
              <a:rPr lang="zh-TW" altLang="zh-TW" sz="3100" dirty="0"/>
              <a:t>觀看動畫，並跟讀。</a:t>
            </a:r>
          </a:p>
          <a:p>
            <a:pPr lvl="0" algn="l"/>
            <a:r>
              <a:rPr lang="en-US" altLang="zh-TW" sz="3100" dirty="0"/>
              <a:t>2.</a:t>
            </a:r>
            <a:r>
              <a:rPr lang="zh-TW" altLang="zh-TW" sz="3100" dirty="0"/>
              <a:t>請完成</a:t>
            </a:r>
            <a:r>
              <a:rPr lang="en-US" altLang="zh-TW" sz="3100" dirty="0" err="1"/>
              <a:t>P54</a:t>
            </a:r>
            <a:r>
              <a:rPr lang="zh-TW" altLang="zh-TW" sz="3100" dirty="0"/>
              <a:t>。</a:t>
            </a:r>
          </a:p>
          <a:p>
            <a:pPr lvl="0" algn="l"/>
            <a:r>
              <a:rPr lang="en-US" altLang="zh-TW" sz="3100" dirty="0"/>
              <a:t>3.</a:t>
            </a:r>
            <a:r>
              <a:rPr lang="zh-TW" altLang="zh-TW" sz="3100" dirty="0"/>
              <a:t>以上任務完成後，請家長簽名於第</a:t>
            </a:r>
            <a:r>
              <a:rPr lang="en-US" altLang="zh-TW" sz="3100" dirty="0"/>
              <a:t>56</a:t>
            </a:r>
            <a:r>
              <a:rPr lang="zh-TW" altLang="zh-TW" sz="3100" dirty="0"/>
              <a:t>頁頁碼旁。</a:t>
            </a:r>
            <a:endParaRPr lang="en-US" altLang="zh-TW" sz="3100" dirty="0"/>
          </a:p>
          <a:p>
            <a:pPr algn="l"/>
            <a:r>
              <a:rPr lang="en-US" altLang="zh-TW" sz="3100" b="1" dirty="0"/>
              <a:t>5/21</a:t>
            </a:r>
            <a:r>
              <a:rPr lang="zh-TW" altLang="zh-TW" sz="3100" b="1" dirty="0"/>
              <a:t>課程進度</a:t>
            </a:r>
            <a:r>
              <a:rPr lang="en-US" altLang="zh-TW" sz="3100" b="1" dirty="0"/>
              <a:t>for</a:t>
            </a:r>
            <a:r>
              <a:rPr lang="zh-TW" altLang="zh-TW" sz="3100" b="1" dirty="0"/>
              <a:t>六丁</a:t>
            </a:r>
            <a:endParaRPr lang="zh-TW" altLang="zh-TW" sz="3100" dirty="0"/>
          </a:p>
          <a:p>
            <a:pPr lvl="0" algn="l"/>
            <a:r>
              <a:rPr lang="en-US" altLang="zh-TW" sz="3100" dirty="0"/>
              <a:t>1.</a:t>
            </a:r>
            <a:r>
              <a:rPr lang="zh-TW" altLang="zh-TW" sz="3100" dirty="0"/>
              <a:t>觀看短母音及長母音影片</a:t>
            </a:r>
            <a:r>
              <a:rPr lang="en-US" altLang="zh-TW" sz="3100" dirty="0"/>
              <a:t>https://</a:t>
            </a:r>
            <a:r>
              <a:rPr lang="en-US" altLang="zh-TW" sz="3100" dirty="0" err="1"/>
              <a:t>www.youtube.com</a:t>
            </a:r>
            <a:r>
              <a:rPr lang="en-US" altLang="zh-TW" sz="3100" dirty="0"/>
              <a:t>/</a:t>
            </a:r>
            <a:r>
              <a:rPr lang="en-US" altLang="zh-TW" sz="3100" dirty="0" err="1"/>
              <a:t>watch?v</a:t>
            </a:r>
            <a:r>
              <a:rPr lang="en-US" altLang="zh-TW" sz="3100" dirty="0"/>
              <a:t>=</a:t>
            </a:r>
            <a:r>
              <a:rPr lang="en-US" altLang="zh-TW" sz="3100" dirty="0" err="1"/>
              <a:t>xTKPXa9y9TM</a:t>
            </a:r>
            <a:endParaRPr lang="zh-TW" altLang="zh-TW" sz="3100" dirty="0"/>
          </a:p>
          <a:p>
            <a:pPr lvl="0" algn="l"/>
            <a:r>
              <a:rPr lang="en-US" altLang="zh-TW" sz="3100" dirty="0"/>
              <a:t>2.</a:t>
            </a:r>
            <a:r>
              <a:rPr lang="zh-TW" altLang="zh-TW" sz="3100" dirty="0"/>
              <a:t>觀看課本電子書</a:t>
            </a:r>
            <a:r>
              <a:rPr lang="en-US" altLang="zh-TW" sz="3100" dirty="0"/>
              <a:t>https://</a:t>
            </a:r>
            <a:r>
              <a:rPr lang="en-US" altLang="zh-TW" sz="3100" dirty="0" err="1"/>
              <a:t>online.flipbuilder.com</a:t>
            </a:r>
            <a:r>
              <a:rPr lang="en-US" altLang="zh-TW" sz="3100" dirty="0"/>
              <a:t>/</a:t>
            </a:r>
            <a:r>
              <a:rPr lang="en-US" altLang="zh-TW" sz="3100" dirty="0" err="1"/>
              <a:t>ecjln</a:t>
            </a:r>
            <a:r>
              <a:rPr lang="en-US" altLang="zh-TW" sz="3100" dirty="0"/>
              <a:t>/</a:t>
            </a:r>
            <a:r>
              <a:rPr lang="en-US" altLang="zh-TW" sz="3100" dirty="0" err="1"/>
              <a:t>cvmg</a:t>
            </a:r>
            <a:r>
              <a:rPr lang="en-US" altLang="zh-TW" sz="3100" dirty="0"/>
              <a:t>/</a:t>
            </a:r>
            <a:r>
              <a:rPr lang="zh-TW" altLang="zh-TW" sz="3100" dirty="0"/>
              <a:t>完成英語課本第</a:t>
            </a:r>
            <a:r>
              <a:rPr lang="en-US" altLang="zh-TW" sz="3100" dirty="0"/>
              <a:t>56-57</a:t>
            </a:r>
            <a:r>
              <a:rPr lang="zh-TW" altLang="zh-TW" sz="3100" dirty="0"/>
              <a:t>頁。</a:t>
            </a:r>
          </a:p>
          <a:p>
            <a:pPr lvl="0" algn="l"/>
            <a:r>
              <a:rPr lang="en-US" altLang="zh-TW" sz="3100" dirty="0"/>
              <a:t>3.</a:t>
            </a:r>
            <a:r>
              <a:rPr lang="zh-TW" altLang="zh-TW" sz="3100" dirty="0"/>
              <a:t>以上任務完成後，請家長簽名於第</a:t>
            </a:r>
            <a:r>
              <a:rPr lang="en-US" altLang="zh-TW" sz="3100" dirty="0"/>
              <a:t>57</a:t>
            </a:r>
            <a:r>
              <a:rPr lang="zh-TW" altLang="zh-TW" sz="3100" dirty="0"/>
              <a:t>頁頁碼旁。</a:t>
            </a:r>
            <a:endParaRPr lang="en-US" altLang="zh-TW" sz="3100" dirty="0"/>
          </a:p>
          <a:p>
            <a:pPr lvl="0" algn="l"/>
            <a:endParaRPr lang="en-US" altLang="zh-TW" sz="3100" dirty="0"/>
          </a:p>
          <a:p>
            <a:pPr algn="l"/>
            <a:r>
              <a:rPr lang="en-US" altLang="zh-TW" sz="3100" dirty="0"/>
              <a:t>1.</a:t>
            </a:r>
            <a:r>
              <a:rPr lang="zh-TW" altLang="zh-TW" sz="3100" dirty="0"/>
              <a:t>附上課文動畫連結如下，可參考使用</a:t>
            </a:r>
            <a:r>
              <a:rPr lang="en-US" altLang="zh-TW" sz="3100" dirty="0"/>
              <a:t>:</a:t>
            </a:r>
            <a:endParaRPr lang="zh-TW" altLang="zh-TW" sz="3100" dirty="0"/>
          </a:p>
          <a:p>
            <a:pPr algn="l"/>
            <a:r>
              <a:rPr lang="en-US" altLang="zh-TW" sz="3100" dirty="0"/>
              <a:t>    https://</a:t>
            </a:r>
            <a:r>
              <a:rPr lang="en-US" altLang="zh-TW" sz="3100" dirty="0" err="1"/>
              <a:t>drive.google.com</a:t>
            </a:r>
            <a:r>
              <a:rPr lang="en-US" altLang="zh-TW" sz="3100" dirty="0"/>
              <a:t>/drive/folders/</a:t>
            </a:r>
            <a:r>
              <a:rPr lang="en-US" altLang="zh-TW" sz="3100" dirty="0" err="1"/>
              <a:t>1R6rzq4mvNsFeOHiKB8K-LIAnA67ObNfd</a:t>
            </a:r>
            <a:endParaRPr lang="zh-TW" altLang="zh-TW" sz="3100" dirty="0"/>
          </a:p>
          <a:p>
            <a:pPr algn="l"/>
            <a:r>
              <a:rPr lang="en-US" altLang="zh-TW" sz="3100" dirty="0"/>
              <a:t>2. </a:t>
            </a:r>
            <a:r>
              <a:rPr lang="zh-TW" altLang="zh-TW" sz="3100" dirty="0"/>
              <a:t>附上課本及習作連結如下，可參考使用</a:t>
            </a:r>
            <a:r>
              <a:rPr lang="en-US" altLang="zh-TW" sz="3100" dirty="0"/>
              <a:t>:</a:t>
            </a:r>
            <a:endParaRPr lang="zh-TW" altLang="zh-TW" sz="3100" dirty="0"/>
          </a:p>
          <a:p>
            <a:pPr algn="l"/>
            <a:r>
              <a:rPr lang="en-US" altLang="zh-TW" sz="3100" u="sng" dirty="0">
                <a:hlinkClick r:id="rId2"/>
              </a:rPr>
              <a:t>https://</a:t>
            </a:r>
            <a:r>
              <a:rPr lang="en-US" altLang="zh-TW" sz="3100" u="sng" dirty="0" err="1">
                <a:hlinkClick r:id="rId2"/>
              </a:rPr>
              <a:t>drive.google.com</a:t>
            </a:r>
            <a:r>
              <a:rPr lang="en-US" altLang="zh-TW" sz="3100" u="sng" dirty="0">
                <a:hlinkClick r:id="rId2"/>
              </a:rPr>
              <a:t>/drive/folders/</a:t>
            </a:r>
            <a:r>
              <a:rPr lang="en-US" altLang="zh-TW" sz="3100" u="sng" dirty="0" err="1">
                <a:hlinkClick r:id="rId2"/>
              </a:rPr>
              <a:t>1e3Q6psWqfD8s_FQ798No2PUJSTAViFod</a:t>
            </a:r>
            <a:endParaRPr lang="zh-TW" altLang="zh-TW" sz="3100" dirty="0"/>
          </a:p>
          <a:p>
            <a:pPr algn="l"/>
            <a:r>
              <a:rPr lang="en-US" altLang="zh-TW" sz="3100" dirty="0"/>
              <a:t>3.</a:t>
            </a:r>
            <a:r>
              <a:rPr lang="zh-TW" altLang="zh-TW" sz="3100" dirty="0"/>
              <a:t>附上課本電子書，可參考使用</a:t>
            </a:r>
            <a:r>
              <a:rPr lang="en-US" altLang="zh-TW" sz="3100" dirty="0"/>
              <a:t>:</a:t>
            </a:r>
            <a:endParaRPr lang="zh-TW" altLang="zh-TW" sz="3100" dirty="0"/>
          </a:p>
          <a:p>
            <a:pPr algn="l"/>
            <a:r>
              <a:rPr lang="en-US" altLang="zh-TW" sz="3100" dirty="0"/>
              <a:t>https://</a:t>
            </a:r>
            <a:r>
              <a:rPr lang="en-US" altLang="zh-TW" sz="3100" dirty="0" err="1"/>
              <a:t>online.flipbuilder.com</a:t>
            </a:r>
            <a:r>
              <a:rPr lang="en-US" altLang="zh-TW" sz="3100" dirty="0"/>
              <a:t>/</a:t>
            </a:r>
            <a:r>
              <a:rPr lang="en-US" altLang="zh-TW" sz="3100" dirty="0" err="1"/>
              <a:t>ecjln</a:t>
            </a:r>
            <a:r>
              <a:rPr lang="en-US" altLang="zh-TW" sz="3100" dirty="0"/>
              <a:t>/</a:t>
            </a:r>
            <a:r>
              <a:rPr lang="en-US" altLang="zh-TW" sz="3100" dirty="0" err="1"/>
              <a:t>cvmg</a:t>
            </a:r>
            <a:r>
              <a:rPr lang="en-US" altLang="zh-TW" sz="3100" dirty="0"/>
              <a:t>/</a:t>
            </a:r>
            <a:endParaRPr lang="zh-TW" altLang="zh-TW" sz="3100" dirty="0"/>
          </a:p>
          <a:p>
            <a:pPr lvl="0" algn="l"/>
            <a:endParaRPr lang="zh-TW" altLang="zh-TW" dirty="0"/>
          </a:p>
          <a:p>
            <a:pPr lvl="0"/>
            <a:r>
              <a:rPr lang="en-US" altLang="zh-TW" dirty="0"/>
              <a:t> </a:t>
            </a:r>
            <a:endParaRPr lang="zh-TW" altLang="zh-TW" dirty="0"/>
          </a:p>
          <a:p>
            <a:pPr lvl="0" algn="l"/>
            <a:endParaRPr lang="zh-TW" altLang="zh-TW" dirty="0"/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90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940</Words>
  <Application>Microsoft Office PowerPoint</Application>
  <PresentationFormat>寬螢幕</PresentationFormat>
  <Paragraphs>68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0521自學任務</vt:lpstr>
      <vt:lpstr>0521自學任務</vt:lpstr>
      <vt:lpstr>PowerPoint 簡報</vt:lpstr>
      <vt:lpstr>0521自學任務</vt:lpstr>
      <vt:lpstr>https://www.youtube.com/watch?v=NiwvXUnzN9Q https://www.youtube.com/watch?v=x5zz4g7zvsg https://www.youtube.com/watch?v=hvXv3K5eMDg https://www.youtube.com/watch?v=M3iSQ34wtqo    </vt:lpstr>
      <vt:lpstr>PowerPoint 簡報</vt:lpstr>
      <vt:lpstr>補充資源</vt:lpstr>
      <vt:lpstr>英文進度</vt:lpstr>
      <vt:lpstr>自然與生活科技</vt:lpstr>
      <vt:lpstr>訂正作業</vt:lpstr>
      <vt:lpstr>0521聯絡簿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33</cp:revision>
  <cp:lastPrinted>2021-05-21T02:28:37Z</cp:lastPrinted>
  <dcterms:created xsi:type="dcterms:W3CDTF">2021-05-20T01:08:43Z</dcterms:created>
  <dcterms:modified xsi:type="dcterms:W3CDTF">2021-05-21T03:53:10Z</dcterms:modified>
</cp:coreProperties>
</file>