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80" r:id="rId14"/>
    <p:sldId id="278" r:id="rId15"/>
    <p:sldId id="279" r:id="rId16"/>
    <p:sldId id="283" r:id="rId17"/>
    <p:sldId id="282" r:id="rId18"/>
    <p:sldId id="268" r:id="rId1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1032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2021/7/1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3805428" cy="2219691"/>
          </a:xfrm>
        </p:spPr>
        <p:txBody>
          <a:bodyPr rtlCol="0" anchor="ctr"/>
          <a:lstStyle/>
          <a:p>
            <a:pPr algn="ctr"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孫悟空三借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芭蕉扇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197100" y="1634067"/>
            <a:ext cx="4618567" cy="497415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zh-TW" altLang="en-US" sz="3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西遊記</a:t>
            </a:r>
            <a:endParaRPr lang="zh-TW" altLang="en-US" sz="3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在此新增您的第一個項目符號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在此新增您的第二個項目符號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在此新增您的第三個項目符號</a:t>
            </a:r>
          </a:p>
        </p:txBody>
      </p:sp>
      <p:pic>
        <p:nvPicPr>
          <p:cNvPr id="12290" name="Picture 2" descr="https://lh3.googleusercontent.com/_9oh78JATBp3vIIKAnGCPKTyderb5a_6GMa6ox1Z6ym5rGfkWx_11WMcL2TvgesrBJQpWU3Fh4W7lLgKJWTT626HSZW4yUMsaGPbjNyYejcYAbC4ah6g2ldvPeVH-5opf9SrAzZ_kEDSlNxrFt8j_9grPmg2ux8q0SyBAQFenCVLaUMpD_GIv432Qk90-HQr0oor4hVGj4wrGcZC7pxaXuHH5JIxR3NxixXw4qe3GlGmL-sJjAL6DGtSwNXmN1D-gs3i_hrQAUJK40asRpbaaetkHUiE3RCWAamepenbAMm8MR6WL6n4PhLyZM5WVtSAq74nhcDjViz3WErzYpFHtk3ooCdqeFbVoBevJtrmLOrKjO_KEFWuzgzPUKOFToIbVwQtCV-6L6OYOgyxLC36UHRFc7MigvlrKpoaKU5_g0XiAK8_W02eHW5s6kBIa2dBleuAJN_WvibCAEMkQk9YpddCoUj8EC4a13orc39w0CqbsFibhNnXnXHDHnH028osPSHpYJ4Vz_7CWrtYdVbeIUUyveHvpMG0rvHc3MleLY4PfElEf6L6BRc2W-Zn_aTFJRC0svTOMfuAa2BREVeYd5C_R0ToSbTQdPEvQazaMhNWdZcKS2gfDEYtgJkJQAEmQps-Ifu47A6MChvHwRGXdBVx9a2mMIR3t77YUGhrwHsavis9k4cQrF6GUT7YmMLtb8WMOGCGc9NwioNnT7yxjM4=w1969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1488"/>
            <a:ext cx="9980682" cy="52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在此新增您的第一個項目符號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在此新增您的第二個項目符號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在此新增您的第三個項目符號</a:t>
            </a:r>
          </a:p>
        </p:txBody>
      </p:sp>
      <p:pic>
        <p:nvPicPr>
          <p:cNvPr id="10242" name="Picture 2" descr="https://lh3.googleusercontent.com/TaJ5djsp2IEo9ixNkQJUk3yt6YeyaK1lsndYireuofMxRl4j-D6KzXybIOGPCfheQV0tYu5lVB4TPaj8ER1uTZYJWkqI0iDrlAIVQfINXIHWrFMqnV883a8GybkiXfQlpQc1vMWTcLlBrixI8CYuSNVp4qcRq0byz9K_J_KP2T0BMx75ZdnSL_CgkdZWYrD7jhBOAt-NriNJ01xsOMFgjkoLlhN0-23cXCyUfT5cS2JwqzF5F1nxW9mQaYVMt0_zQMEGlgZRW_R4DFVmTzbhKwF09XMYIJXPnvUby-XRz-gAmvXJp1ef2Kg9swt6bp2XtkYa0MQnpOzCmpEwPrj0dG_VTK8Dkxt80dvG_keCl4irKe7_UFa6cZlWpByx3DwmyhPsfCTkIiLReQn5WTnywQ1pmdBA1QwJ-0kfb-TuRaV_zswl6_dVTkv36AdOyo7OfbKPsL7tZOOnnPKCnSl3JpDqehwgP57Qa76YlB4vJtUmyuWw5f6ejl5mHNr5aiaDYkCL0xyshZ4PYv7jCymOcBk9Vp8Gdp6gtwFo-a3ppmoyOk9z85C4jb7fRlXYXojsG59TIpl9qcewPonnJXFNAY-e-COk_3p0qcHqwIWEcvYH8iscHdsxbEvus3TurruEJwnoNcs4920C4sBs75cs3bgW1oOSNxZ-zw9UMR4O8KXH-p5CdPCiK6OxStWBFt_ZPy0SMeL9p_kaiRgayogwrlE=w1994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57959"/>
            <a:ext cx="9980682" cy="51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pic>
        <p:nvPicPr>
          <p:cNvPr id="9218" name="Picture 2" descr="https://lh3.googleusercontent.com/Aps8WFT6m4jzLSn21_wYJhIz1nUxdFx1Xkfb1FReicS8QfOJyzq1FlBFDcKOEFTy3VR_w0e5kNp0wIRyz7y6Jv0W-3FJpX3RVWvkT0ijxGABBjr9sP7_vnsDndcIE_aA-BY8Xb8Dn3pyglPaBjaE1t80PRIGxpRoDfQPXQOsiAeCTl9u3ESNXl1_MQWPNZlue6OEIHHTvQziL2HHsZ9XeXmfV-IBqyapBxIKV8IoJtQsiG72W1RipmmzwdSMGikRa5xLf4qlDXQuoHs3g56_2smmCneOeTq6VJWbpAgz2oYzAEQiHAlGWUzVn688Bbt-4bRNHXd0823dhKCsFOSwKsT3WlRYiwHmIqvdeTC5Obo-YoLDZYEAwGtku1Pk-pH6GMc6nuBANNH1vw90vwqo0XS-K-Vq72Fv49ETVRhgqYRo6IpLgaNJU3cKMtLIi4WSOzh6ou7Qc9PLVAK-pOTH23Rr38cPpCPmuIjWIRQP1s8OyFkho2Wk74UzHQhIOgLNBls6YXqG_6Fu2WbqCKyFohmJCzJMfBtWHiNZjKB8O8CoMM1PY0dIkQI-w5t2COeUTr-iWsyDhsUhVjg_5ofKU0Dhda03disXpBkNf2VCWGU4PRAqUlpheQ7I4MwPbC5DWMPh8ThMFmpY6SL7QexT4OF2vKx0gyCbYqnJHUkGDnNYzEu89iSovFIAAiK4f6Zomz2-CLbNFm6r3Zd4mn8AO8E=w1932-h1041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21475"/>
            <a:ext cx="9980682" cy="52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pic>
        <p:nvPicPr>
          <p:cNvPr id="13314" name="Picture 2" descr="https://lh3.googleusercontent.com/wBPIJOMJ60rhjdE3vfiJuW6Z7QuL4S9Tgctli41s6mj30MAQRWtzXpYKT40QqPdV6JSeDDuRxZKgABAKmHGGJ31uhyMMVeY8SI75XBywjnCvBkR-NOlZz6zNtYvm1a89V9pm8JlteUPzjwapjv2G8Zu6YVzuibGclEpF-CFBJueMurXdd3vlW9I6L-AypESEZtxEZ6NkWFSDjlSSv-5d77VZPtECPIbLymfpmGD0Qr-fzCehGWBLeTl232J1LllrbMnmcKkCeEkMsksPJQR3tyQkBxIpADYxOjAM2UyvqJ84eHhVBaWvscJsdISIIKV-jXekKfGnAL0WcuiJ-A9kmMWTesm_wuFPzyHl28e4SwmdYCiFDtLN5f2-E_y8pWDpvH1uNHlpsmkRCFI_5UKVt7W6a3YBDAq4MATgKXRcoLC5pJLaFFroVDUYu58eGGiCA8HelH8GLEEhgZGayhhROkSbAALV3dGpbtWDGndxdI1es5zOOArSxYlNjt4nnKKfzis1r5OqpUVNgJiY-kKkvYTS5lTfVXuG7eCuRRfsCMKhmAnDhzaK1DmoWJgy3VZ3kMj6Wb5_0boTiN-PQuJ0hgqeZaojCy8sw1XYthxJfCr0lU6eUGLZle5droOiKMYOBcjBau7IcsIcTO2ftMN6oHbXTb1Hwt6KwA_Hb4QCafc7akbWs7K0NJR2lN8Kw1vgBZzvgjB8upk-qN94mt6bqlI=w2021-h1041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6415"/>
            <a:ext cx="9980682" cy="51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pic>
        <p:nvPicPr>
          <p:cNvPr id="14338" name="Picture 2" descr="https://lh3.googleusercontent.com/MbA-f0B6On879RYpVHQKR5IKalnfjlojsrj9tLC2z3OSNQCeo8Ooj_jldru6Lm8huvFxnIgbKpJXjRJGYWozowod8QmTXbcqEDFSzG3sXc5jQB7OuFVJbW0mDdcqkOMhay74iwyDc9axpnFgIt_ae7GywzFnTWeeaw73IP_kN3NcE5gtWFZ9zYwjiqTsJGXZNZbcO8QSGS1fHJW9N_sOLjPDjRm0sRxhJOEnkH1bFaS6V4pA7R47x3DRXZ_XbtGxeVY63mQbI6CDx8rys0UGoL7mgiZQpQezXCyI_BAHOENEDgyxILMTj71oF3seHXeVNPi-GKq5dpLHxpgR5HQFEo70LZuOxCz9KHvFFPvlbK22GP1rIjFeDqPZv5eViChMxjr-YEIERBaK5a75I28QA8T-y3s-84LiKCYoJA0qsTItmp-ez6ZEFMyLt5nFv9ixWdchPIF0lhloBfFurj9Er1UQUASkQj8rKWIhip8obYOZwNWujRuuSm7qKG9vx45h2wtO1WUoS8NhKKdVYF73ECiO-Oazl-vS7NP4wf4tuN2aNk4M_PUT0uJN8bbFNtDJ6oC0LcGMF3uGkquGdgtZLrx_TTrp5BPejmNppbQBWCLxVx1YFrOXO8yBG4jdvrjmHR7vQsvITnfJjck3jzT2VcLYDVOUoIT45bZW2nLk3rWBs7bl02nDJQcMNw-fVNoWXaP5m02Nen6S9jRL6ZiLETw=w1994-h1041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04851"/>
            <a:ext cx="9980682" cy="53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西遊記是明朝吳承恩的章回體小說，書中講述唐三藏師徒四人前往西天取經的故事，裡有許多有趣、刺激的冒險情節，小朋友可以再閱讀其他章節，看看唐三藏師徒如何一一克服困難，成功取經喔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唐三藏師徒</a:t>
            </a:r>
            <a:r>
              <a:rPr lang="zh-TW" altLang="en-US" b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行經火焰山。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在此新增您的第一個項目符號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在此新增您的第二個項目符號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在此新增您的第三個項目符號</a:t>
            </a:r>
          </a:p>
        </p:txBody>
      </p:sp>
      <p:pic>
        <p:nvPicPr>
          <p:cNvPr id="4" name="Picture 2" descr="https://lh3.googleusercontent.com/M6sN3-zrWXBEYFbrXNPhrkojdwWaXkUwgGC-r4ePsemQUifVqrbDzCkkhxliftvrsFkUV0cqYId41UVdPlaMREQHP75Y7L22nF5iFYa1AlOyoMg83sM8gthco2tB-5D0mLTENKUuMNABSlEILPJrewS6QfyXGDGe9i9hjavRHyCHOsKR363iXXGfRdqlMJzcInUm8Fd0gboWmeOdusYqle7yS4bv5pbTlytZ5JEq-j5z6Nu6ZkU94ZFB03kV2zZ4tRLtlNZ-8b5X2Q-1FtLiosd_0vLaKnpRzK-zCcP-RA4zSmpNf3a1AzFVqhjWqgnqqbFapjS5xrSwqPSC-hHnteIwGDiENH32W8Wb9pCXMYq2fwtkLeYiotO83ZqhfcsQkYhMNG-0aLW-mj-VTyEu5dBftlFWTBGn0RqY7LehL80EUHza3TqfmHUm31IYAd9cWK7J0Zkk1g6Xgo8SkZfJIPUOAwSqIBCVVmJnCHa33Dc3d7WAnupUX8OpgmoPQnwf5wRymJ0u5mQuj0Z-wbNOYBKNJxGfYepW-6aqjCVriauOz-8ufvSBsYmSQk0TFdQJ8ctQ5XX0GfHdzG2U8BdgGWSctwNo5dPR9JUhdIYJJ8W-WtYBgP7vIJWsy_uHqDqGOtUFAXnPQE6Bv9njnuuL1valOqQ2EOjy9M6feLSlDOdMxEORKgRLuSR4y2auZftSklhH7eUz4wcNsK_VHZ7m8_o=w2056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426013"/>
            <a:ext cx="9980683" cy="52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120650"/>
            <a:ext cx="9980682" cy="1096962"/>
          </a:xfrm>
        </p:spPr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火焰山</a:t>
            </a:r>
            <a:r>
              <a:rPr lang="zh-TW" altLang="en-US" b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的火，只有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芭蕉洞鐵扇公主的芭蕉扇搧</a:t>
            </a:r>
            <a:r>
              <a:rPr lang="zh-TW" altLang="en-US" b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得滅。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在此新增您的第一個項目符號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在此新增您的第二個項目符號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在此新增您的第三個項目符號</a:t>
            </a:r>
          </a:p>
        </p:txBody>
      </p:sp>
      <p:pic>
        <p:nvPicPr>
          <p:cNvPr id="7170" name="Picture 2" descr="https://lh3.googleusercontent.com/nDpnohCYW9wmwgq1eRIGJSQHkruz2Ncl0qt3W05QygVSynPlJSsp8ycLwmE1t3biPGbyBlaDCg37fGjJPWgRE7AUp4_K97wcdWwt-FDowRTJ4XvwkHyjI4sa97IGgiWbNWEk7FgYyjn25CavQZZc_4lUiw5rnxE1BXwS1B_h7ZRVOpjiXWNVAIIW3sJkIdYh5y8-H-3_epIWntd1h1ExCufLEqnn7z9cz3lWN6z5o4SdjhQd2_ItwDgKivq_C8qJLqXOo_PowUF7pyBr8jiXTzKR6_cLKe8wZT9H4HLMzRPUN-ueU1-NZfyuVaVIGrRXF0weAULcRQCVTamFK6sTUz1RPh9jDxuB32VobvZRZYpyAm9mHfXs2F6PZzKWGKLQReXW1C3XDo2I_YsmnOQlD4EZvmZqLxND_U415EwlJoHPMbMB2pMixhNJLmGKy4YlvaHQ7aZRwq4SFLGKifynlNglhtEg1Ewpw8TdVSrHi_39TBjwPCnXJRmMyYvrhLYspBG5DPAvMFqfI3-C6-n26d7NSLC2PZwNcrV_cbm-q8bHy2_hw7wlhpn5wsijNXZdbT3ueCubY2p0a9gZZ6BxVjOucH-Zi4bKtk0hoS0jPMCho94uhAGwyYR5J1bBU2ZpLB34QMsP2Zbz5uLpWl1wVZmxQAIaj1NP3han0RotaIuWTs0uRqQM8bcS6yZgwFdSCBDYYnJLQc3tKZHBV__cyuw=w1960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34498"/>
            <a:ext cx="9980682" cy="53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悟空想</a:t>
            </a:r>
            <a:r>
              <a:rPr lang="zh-TW" altLang="en-US" dirty="0"/>
              <a:t>哄騙鐵扇公主的</a:t>
            </a:r>
            <a:r>
              <a:rPr lang="zh-TW" altLang="en-US" dirty="0" smtClean="0"/>
              <a:t>芭蕉扇，卻和公主起了爭執。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在此新增您的第一個項目符號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在此新增您的第二個項目符號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在此新增您的第三個項目符號</a:t>
            </a:r>
          </a:p>
        </p:txBody>
      </p:sp>
      <p:pic>
        <p:nvPicPr>
          <p:cNvPr id="6146" name="Picture 2" descr="https://lh3.googleusercontent.com/knAEUI3hw8g1e_HnegVIl3B3rdSazGI3Xc_1lTU199o7xa0K4C-9MvOqTUqRRoJqqNq_z7Pl3ZzRM7u0h48UrfkrgiAGdW4LQWXFcEjc7MiTsAYBlCLwPljlyuuT6LFHGPwYEGmRm-n16GADxCqyzUw0bVAO4Sgr_HOc0RarO9rl4haSratBE7n0z3Fy_yo4qg6vF-zH3oQE_xrW3tH0SANT7eUv-D2DgSJ3Xm27J0k-tka0i5iH8Ul7i0Qb4ooa_ufgIlA532Cq9-JpZlloR6lnpdOE21DyKIuCsyR7bcHema0WJbzwGIhBFRq2HIpWZbfwHxQEd6mcqwrrlQFzUhEFrROqHAiTnzjOBMHnIc5jsfblzd-YbTY62cTW2OiK0spZXrTlHOGcl2BBApL_lGzvMp-b-zEj1Fq8egBt1pyqMvybEZTOs-zKaPxh70hmZ44jZVMowa9opZ0Z3Q1WCS9mNkACMXsV8U3Vwnf1-SkWtE41c8KbvkOfXr6i5E47aXogC04qsBzKmjyYhtkWT4OIcZMV7L_DRdCjQVErl4E6ngaBxkIgWP9WzaQxN0ZwY63HUNxdWc_FSU_bey5Sv4JNn_IzxYewoUxjwgeJUmOjCEiaJi9gDYCdzDkyJNogJ8NTLd8jR5zvef7ayFNWrH_QvF32PcbYJB94q6I73Y9LhaFolBjDZnlO7sp-mqvKHd-2Djx9SCLc6yysX89zQxA=w1801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1356817"/>
            <a:ext cx="9980682" cy="52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鐵扇公主一搧，悟空被吹到五萬里外，靈吉菩薩送他定風丹。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在此新增您的第一個項目符號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在此新增您的第二個項目符號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在此新增您的第三個項目符號</a:t>
            </a:r>
          </a:p>
        </p:txBody>
      </p:sp>
      <p:pic>
        <p:nvPicPr>
          <p:cNvPr id="5122" name="Picture 2" descr="https://lh3.googleusercontent.com/OIIRPmGlYH7bRsjIUk0PY6duDvl-fHSLJ-5n5xFSscIGUTPnVoDrVJB6qKip0r3TaLoQcTGkaZOZPys2E4mn0Cg0qVLu0wJe4f_iRwOJSYKrfkJitjwnbkXty3cI9ALq3BINcfBZRzuEQDhf8LwIk7TIb3q2vbr-S9Vs8CXnOkObcI8R51O2Se-7APf751iNw3TAQviS7fUpjb9BjglGWGzhwDfT-o_jOukrLJsdPfKVvL-53MjH6DU-UMTSYfbxYGo2Ovk9Hm-Pd2wXB-f1pn8SkUfYrW29XLrtuyK04NCpy0sUcdoANFxFJhGJi3rq43RBtzGOB1afiPMpx0LSvEToGNmxBpFqb6cY2U8ZpR5mNsE47bzdss5RyI0QYdarmlyEnmYBs07JRND1rfeWvbyCBV8EwV3hXSZU0Cxwd8R3Hf-EJthXQh2D0QX5OhT5uyk--_kRzgxaMm3Y2ua_2WSQ3RLR1WPFb_qIT-5YKMl-PhdtPwspg6vZDlvSFHzJKHYdWfSA2D751PFs0uoNkFV7YPN5NAjnPINoufeedlnzdzgnpqdRnNgVSpO4eGvtWvdzeY1bXNGKoAWyE77Kjl0GxmAOz7pAFMHFy2Ga1ySpfGbOY_T4MdaqYjuFm1-mFdjQUOUtDzjHBFMiOtSRV7Hp8Ti_83zrBVtPmquEdrfx5FZZTwKCpxDpcBnqsn4jnwabetrIfxCtsRiVAekke8A=w1879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00858"/>
            <a:ext cx="9980682" cy="52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悟空變成蚊子飛進鐵扇公主的茶，被喝進到公主肚子裡，大鬧要借芭蕉扇。</a:t>
            </a:r>
            <a:endParaRPr lang="zh-TW" alt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4148828" y="1600200"/>
            <a:ext cx="6938271" cy="343375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在此新增您的第一個項目符號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在此新增您的第二個項目符號</a:t>
            </a: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在此新增您的第三個項目符號</a:t>
            </a:r>
          </a:p>
        </p:txBody>
      </p:sp>
      <p:pic>
        <p:nvPicPr>
          <p:cNvPr id="4100" name="Picture 4" descr="https://lh3.googleusercontent.com/8ezLxcP2Z1UQ-dVbk6_WY8xoUiaI5eCLpDO-kPGMQG3Tvv6jtxdyC1SwYe6ZKZEDoVBdK6EU5FUuCFW7FZKYqx8WdGxWGDDH8vPSH9eBacp-Mrlayc2wrVmRKFO572u-o8LYcz-cnvIx7NpKUoianGquIVKkxgdmFQ55DRbJXkUoUhTbAAVZ31wsiJMrBVDyRSvxfzfVKhFCYPSPKwfI6woxQi-n6ApSPlbHllgQScsSs0jNcFaK5MhKsS4HS9oN562O063zPz-Vuo5IHUkxwsS4lW7FzUDwr6XShPMOOvBIyQwSWiBBhAhJeD02-b77jylibSZi0DOtNHpUT9jtpfUckXbpQIed4S_x8i1wB4PY5n7FcmHnn-meLEla-2jvqYJvAE6In3ekx315BtFMzvMYnW3scCXBVm-XClMylKYdnPpjOR_TOt-TtoORpgEZGys3LGWN0tkScb0FZzr8Muytl6ZiqGZxFGV9pk1JOcR29HvoaA6mNaVDm8h9L6Os9A7aRKxMKDos4IKz-gBbtEIiMtOSxyj7cceIdB-0xjBupc8e4nd2ykxUDZ1AXjUZ8fJrhcsNeENdVH6K2EU97O6gyy7CJBH-N7CQ6McCRzB6t23PKrfaBCEW4BGCZyK1gRExsmfWLSnWynjfdG1lCk00mdT2O5wIt7CqckEKFMNigx1wA9GviJQFR2HzWkSib5QRPGRj3UXuYd7P_bw4eck=w1882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17022"/>
            <a:ext cx="9980682" cy="53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pic>
        <p:nvPicPr>
          <p:cNvPr id="3074" name="Picture 2" descr="https://lh3.googleusercontent.com/wbzR9Y4jQAL6hX3aY7rp1xxVz--7RwZtAMrpHrGxKDpwghon7F1ay1gdVEmbCHPef8jTuS3ibYcqtN-wDYLTSQUiRwmk7ZS1yJWk-l8In-HPmVLR9JIt6vY_PLLUPTyEhxIa89EZFcqjnN4pFO2TPpZYFSoLN5jIYbri6ub9pHAT51vULh-0NWphxGUx5h8CRszhCb4v77LaTaDWvAPiFRhxwlqeftlepOXF8pg1SNTRedfpi_yGlatGo5kpmaO2r78Zvcax9oFtXlEdKfs9wAxsJ6SoVpebs6xhYuEX4fEqu6GshHu7BRafEd0R8ryggXqqH9XK6zGJaWBqVcUhUg_ZxQx9eiQvO34RIRanAW9erLovHpVyyGLBfOtlj-1-LqkyyK3GC3KLBaInj3_xNGC22ZU0GjBFjqYQCmGdbksqyE7YqNVPDqmPikoJix2UFQOa8SPNJ2wCaOSlOj6_lA4MNf_HnBKTTD-_bWymbEyDqLEe7PWI0KNQmW8QB8DKzL5sGiERPRBixtIRnWjiWPwLm_Be-mwCVnRY9_j6S3BIexJyDVZHu_7GoVWS9ye9u8dCelB-Y7C5sUhbwFk6ljLhl0vGA68gFzX5fbgCZNhE_wFc0I8stpLnvE6QboEW6p2cUyuySxAjOEavGpMo3HEnJvxRpa7bjz5apiB0cENBa26GeJrBI22CfsO9c7ibcn9Z0BEp_59dNo5TZBizkc0=w1873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360523"/>
            <a:ext cx="9980683" cy="53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02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pic>
        <p:nvPicPr>
          <p:cNvPr id="2050" name="Picture 2" descr="https://lh3.googleusercontent.com/975Pg0GxYvJWFyFelxutd3gxDdti_EYeGWijBWDR_C5u3nOZF1nF75NxI5Ou7FUE1XDNfAl704Z2Z33jgKOkxoZM15qoe_U9FRrB5WPWI_cX___GVYN1UTx-u1T9UwNk54Ho1aAREMh6wlwn0p6zZfOKLHFqCMmXNIliJ7zkFQm8I7LeqQ1hsEqh8aSvRFrmjJaX5zvSEGKvzIv1S2X-25uuJNnbgvx1V0FK4yGamW2gf9-6EAbz4GQ-8dDIBLX_b7Ljp5G_dIQnAeEtN_JZLnkTGqp6nfZP1zKs8fzIrjC-VE0HP1lQ3Yfw1q5rbXUvxrc_sh5uVGzagrxo4gBpz3iyaKECzymGNTrObvl22wMEbB7ta9IkN3TugMXDTja2RlW54lQOxXVRGrnTCbIu1gq-jPwV5l1SDYrlTq0xHIeWoVOhQr6DIKgTjFB7TCSzeZUqRagnRFuN0TJs_k5WQTSg6AkNaSxhpidCue4iQZSbXqL-can7LKCjap2jsSSZYlrE21v13fnWIYbs6WgCc-xjCa5nrZ5S1Hw6WGgJMN-QB8NWvpBy5aqqmtIj4Ox4CdUTgXmtnzmrfejOdwGmzG_joLwZ7pnNVXqk2rI0vlnedXWGkD3RGoorn5OTUQEW1ht7wnQzrwU-_3RCU3doLDiuoVuQXYgbQq3FkGN_OHoe4B-09G2v7-ysB6kd41SDG1hTs-XssnmAFQ94KkoXzbQ=w1896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00200"/>
            <a:ext cx="9980682" cy="508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2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標題及含清單的內容版面配置</a:t>
            </a:r>
          </a:p>
        </p:txBody>
      </p:sp>
      <p:pic>
        <p:nvPicPr>
          <p:cNvPr id="11266" name="Picture 2" descr="https://lh3.googleusercontent.com/48-P3jkv7USo0D0hjcAY4KgYxhczt9owViGBnu0JXaAB0Gl2Ap_1ALgNjgU58wRILNO6ZsF_INoIi5S-lpLRS7_Ebu4uUNXqrMQIbPiR6XjXUJiihAf1U26g644ch9MqRS7UibljF_dd-86z0C_MMfa8earhyYPXTYuZerOXVMpOkBj7cF9yW_MptGcQDiWZAKXo0xvma-wur_u0EZpxp44T1Scdg-ZbDar_DxZMIL-IcQxggitS0IFdzWNrhWppHf2ko0xXO9fqzJtmgFyLSfB5_9giqbjULLr-yE852dYzBsQY7E1qCt_-orSI1VY4kPQwfqzQLLBD8fFwerV8eUWHi5Wqsp29sNpU1qnlJDik2vdhKSNnvdVaivCRXULnOAfYylH2ij1HPC7ZZYTy0YchgbGcjbAQrKxHVC9e-JTrzgQQ7LdBMSSY4Ck5S2K3e3YbuI1KfHG2KbaMHZyRGBxENlRlL6w7Bscn8xc28TYb1cJ96MCravQa10Fcyh47H8uE50uZdgvOZP6hVTFks-tmOvjI4gV0ee_-I7kbV4FGGJmixNXkwbHfW0PR-i7cXz6GprUBxct0yZT3mKwrSdTwqqJQPR0_vAYvAjY84MKPSQV9pou1xdLtKaERiVBzhBLfPs2dc0S7ZF1MtRmg8nykQSYOUbIs8eqP8lEQAHbtQp_HYbc8YsycQMdhpjrtd2gxbMNFs0SNIHZsEpYa3qc=w1900-h104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9015"/>
            <a:ext cx="9980682" cy="52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04900" y="1600200"/>
            <a:ext cx="9959340" cy="45720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51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315</Words>
  <Application>Microsoft Office PowerPoint</Application>
  <PresentationFormat>寬螢幕</PresentationFormat>
  <Paragraphs>37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Microsoft JhengHei UI</vt:lpstr>
      <vt:lpstr>標楷體</vt:lpstr>
      <vt:lpstr>Arial</vt:lpstr>
      <vt:lpstr>Wingdings</vt:lpstr>
      <vt:lpstr>學術文獻 16x9</vt:lpstr>
      <vt:lpstr>孫悟空三借 芭蕉扇</vt:lpstr>
      <vt:lpstr>唐三藏師徒行經火焰山。</vt:lpstr>
      <vt:lpstr>火焰山的火，只有芭蕉洞鐵扇公主的芭蕉扇搧得滅。</vt:lpstr>
      <vt:lpstr>悟空想哄騙鐵扇公主的芭蕉扇，卻和公主起了爭執。</vt:lpstr>
      <vt:lpstr>鐵扇公主一搧，悟空被吹到五萬里外，靈吉菩薩送他定風丹。</vt:lpstr>
      <vt:lpstr>悟空變成蚊子飛進鐵扇公主的茶，被喝進到公主肚子裡，大鬧要借芭蕉扇。</vt:lpstr>
      <vt:lpstr>標題及含清單的內容版面配置</vt:lpstr>
      <vt:lpstr>標題及含清單的內容版面配置</vt:lpstr>
      <vt:lpstr>標題及含清單的內容版面配置</vt:lpstr>
      <vt:lpstr>標題及含清單的內容版面配置</vt:lpstr>
      <vt:lpstr>標題及含清單的內容版面配置</vt:lpstr>
      <vt:lpstr>標題及含清單的內容版面配置</vt:lpstr>
      <vt:lpstr>標題及含清單的內容版面配置</vt:lpstr>
      <vt:lpstr>標題及含清單的內容版面配置</vt:lpstr>
      <vt:lpstr> 西遊記是明朝吳承恩的章回體小說，書中講述唐三藏師徒四人前往西天取經的故事，裡有許多有趣、刺激的冒險情節，小朋友可以再閱讀其他章節，看看唐三藏師徒如何一一克服困難，成功取經喔!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2021-06-30T04:28:47Z</dcterms:created>
  <dcterms:modified xsi:type="dcterms:W3CDTF">2021-07-02T00:18:50Z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