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2" autoAdjust="0"/>
    <p:restoredTop sz="94660"/>
  </p:normalViewPr>
  <p:slideViewPr>
    <p:cSldViewPr snapToGrid="0">
      <p:cViewPr>
        <p:scale>
          <a:sx n="66" d="100"/>
          <a:sy n="66" d="100"/>
        </p:scale>
        <p:origin x="-117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B2AB313-AA94-4399-8FEA-728675DA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A5ED4C8-5093-4894-85FC-CE3257A26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06A90E8-D084-40D6-AC25-1C733B47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EA76E3D-10AB-4282-9F28-6356FD75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104BDE9-B4F4-46AD-B3C9-5E7F3AD5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8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0F0E197-546F-45F5-AE77-47933B16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4EC5412-29C7-407F-8250-BDC2320E6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3CDF74B-AE38-4DBD-8A9D-DC784814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A8C41AA-6D48-4851-B4BC-DED77AB7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C9807F3-91CD-4529-8E03-C0837E51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88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ECF4AC35-4422-49B9-A2E5-BEA32C9DE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0CDA28D1-A8D7-4074-B5ED-FE0301914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1631368-1D6E-40AA-925F-DC4E7291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B0248CD-6440-4771-8744-D0A90AE9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A7172F4-C2B4-4F58-AA79-8D22363D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67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AAF5CA4-6715-4926-8277-DA59C91F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858F333-8752-47CA-925D-BA160E03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91EDB36-5282-4CB7-BA1B-ED0F7020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5027893-7F01-4E02-8457-BC4016BA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7A36704-A3B9-4EE4-AB63-C590FC63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40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E1BDA5-84F2-4D2B-8917-BF3CFB22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578872E-F7D7-4F0C-A0A0-D8E7AEB84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39FE11C-C743-46F6-85BF-237482C9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F230C90-E66E-4B6F-8D4A-C9FEFB2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DAF4570-A9DB-4441-A538-DCD92642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41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966529-41AF-4F96-84DC-715240A9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9D51237-D203-4494-B393-F62BCDF2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46C7F8B-EB23-44C8-BFDF-A6C4A20A9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923D8EEA-8409-4178-B703-9CD9F44D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F39E625-C957-4B08-8FBF-06A3FF15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03AE3BC-D7F2-456D-B9B6-C2BC2B98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21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D34983-DD9C-4E6F-93ED-A428C7AE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9B68BE2-0EEF-453C-BF2C-E9A113F3B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992A0298-4F6B-4A07-B898-8A67DB2BC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3BCEE8D-74B4-4D70-886F-1C62B0A57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803F5A9D-D017-43A3-9D4B-EA1F13859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FDF7E3F7-3BB6-468E-A94C-91D62D71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ABEF2BB1-CC77-4561-A445-0EFCE38F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C563FFE4-83AB-46F0-A97A-F0DF8935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09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15E356B-A23D-475B-8CEE-7EDD7F5E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72FD08E-E09B-4952-A38D-7121140B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F9F05D2D-2C96-4D89-AAFC-D29C6B79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D52A46BA-46C9-4E6E-93EF-1757D43F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28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28A119C4-46FC-4564-9845-88D90E7A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C291B26-C7D1-44E4-8ADC-73719626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4AC545D-2DDC-4B70-8288-3CAAE55E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27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CE32ADC-23C7-4FE1-A924-AE7EBB14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4DBB72-6826-4A68-AA63-046A6607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0B34DD6-F09A-45F9-9747-4B281C207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03D8AE4-8314-4ED2-A91B-260C337B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C40D417-5D43-4973-9E34-149818A1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DE18432-593F-4901-BA6E-EC760262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3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6D66A0C-6770-4960-961E-E90D2DB8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0B38647-E18F-4651-AA7B-1E7509F18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32F25E9B-09C1-4E46-BA38-12D72535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C52E8EC-265A-43BA-95AE-882ED8B1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582A5F3-26C3-4B33-86E4-CBC138FC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252B3A1-577A-4A1D-BE3B-2CFD8DB1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7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69B7190B-1885-4AC4-956C-D3964E1B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65F4FA0-BB7E-4DD4-9875-92AADEF6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6219CB4-0EB9-435F-8A21-3F7C403BA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D0BD-06A2-42EA-8818-82F391A2DCF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2591928-2D08-49F0-B60B-9032D33D9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2B56105-2AC2-4C4D-AB17-291E86AA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7DBE-BF04-4798-9B01-9B906308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7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../Desktop/&#23403;&#24735;&#31354;&#19977;&#20511;&#33453;&#34121;&#25159;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EF30C2-29AC-4A0D-BC0A-A679CF113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161D90-DCB3-4DEE-B429-37BF2BF07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n-US" altLang="zh-TW" sz="8800" dirty="0">
                <a:solidFill>
                  <a:srgbClr val="FFFFFF"/>
                </a:solidFill>
              </a:rPr>
              <a:t>ORID</a:t>
            </a:r>
            <a:r>
              <a:rPr lang="zh-TW" altLang="en-US" sz="8800" dirty="0">
                <a:solidFill>
                  <a:srgbClr val="FFFFFF"/>
                </a:solidFill>
              </a:rPr>
              <a:t>閱讀單</a:t>
            </a:r>
            <a:r>
              <a:rPr lang="en-US" altLang="zh-TW" sz="8800" dirty="0">
                <a:solidFill>
                  <a:srgbClr val="FFFFFF"/>
                </a:solidFill>
              </a:rPr>
              <a:t/>
            </a:r>
            <a:br>
              <a:rPr lang="en-US" altLang="zh-TW" sz="8800" dirty="0">
                <a:solidFill>
                  <a:srgbClr val="FFFFFF"/>
                </a:solidFill>
              </a:rPr>
            </a:br>
            <a:r>
              <a:rPr lang="zh-TW" altLang="en-US" sz="5400" dirty="0">
                <a:solidFill>
                  <a:srgbClr val="FFFFFF"/>
                </a:solidFill>
              </a:rPr>
              <a:t>書寫教學</a:t>
            </a:r>
            <a:endParaRPr lang="zh-TW" altLang="en-US" sz="88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4CC9694-BBD7-4F20-AF97-54D88D737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>
                <a:solidFill>
                  <a:srgbClr val="FFFFFF"/>
                </a:solidFill>
              </a:rPr>
              <a:t>三年級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D3811F5-514E-49A4-B382-673ED228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67AD921-1CEE-4C1B-9AA3-C66D908DD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7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96">
            <a:extLst>
              <a:ext uri="{FF2B5EF4-FFF2-40B4-BE49-F238E27FC236}">
                <a16:creationId xmlns:a16="http://schemas.microsoft.com/office/drawing/2014/main" xmlns="" id="{6F46F348-BEE6-4412-8F66-8255DBF86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9568" y="195426"/>
            <a:ext cx="11042322" cy="62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A7C73F7-9BC1-487B-9624-866F428C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ORID</a:t>
            </a:r>
            <a:br>
              <a:rPr lang="en-US" altLang="zh-TW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書寫示範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BA5E3B3-28A8-461F-8135-ACAF9C92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35712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38E8ED-0F71-418D-8642-28BCF88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934720"/>
            <a:ext cx="3796306" cy="3219269"/>
          </a:xfrm>
        </p:spPr>
        <p:txBody>
          <a:bodyPr anchor="t">
            <a:normAutofit fontScale="90000"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Objective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事實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What do I see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☆我看到了什麼？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☆我記得什麼？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☆發生什麼事？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5/</a:t>
              </a:r>
              <a:r>
                <a:rPr lang="en-US" dirty="0" err="1" smtClean="0"/>
                <a:t>3xu32j04xji4284u4</a:t>
              </a:r>
              <a:r>
                <a:rPr lang="zh-TW" altLang="en-US" dirty="0" smtClean="0"/>
                <a:t>威娜</a:t>
              </a:r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yPJwPt40ruMWFZJCDWbgGmhMDhO48YAJ9tiWHHGZdQLr6fIuoFZ1RSBKSsk0Fhrr-BvTPUHi2RChstG4twdtBT1s8Sv4tgJLveXN72RJ1Zi3VU8s1lI5SJNJGjPkROINH-qU01fi6FcgNYZd5Vu8VOFG5Q7jSTiUpHk75JEpWDVl6asKnTVKOdNVtS5JJiANvjSMwkbfIdZeVznebnuJa0e2F_-vWcIrwcwLyBRdmUXm5J9J3Hggr-EE_CfsW1aAceYjp_MFESu6YzXRKqjzs4vipKEgA7QnFxINTBmRDz6l5FCVj5HdVdrxwmcZqadgojRp2YEmy4aX1znexUFFtE9ZcknwnLrXi4giEiONTFif5Ui20FmfGx3dQnAiIzYt2SjhIE3eBRQqU2bsmlLubUELk0eGjuKVwqFmyMLIlWj5GVaG-rMTLssheaRwe1U9Sjjf0PrZOiueuI5NcVY0b2947Niu0MQ4GKLAWnWgSd-AD4qYK2bsE0AyWXt7rGcDnpFnaVw8gxqz7__ZeEq-NxGLwczuTE13CodrYQ-tApD2ErLS8G8zHAqZv5nimyZ8puXTVIYkfhf6jLtUzYjT-OFSJku9oRzZVay4Yjf278yJfMOCVq7zyEmH2m4u6oPA7wfycvrT6L4pFZ7t6LzKW_yqAy7dVLJ4-KhrrCWTijTakL-oYc3WBh95BfFfAK8Mp7Wp1HuTqlIlyCRHJAnx8u8=w2107-h1041-no?authuser=0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65" y="816494"/>
            <a:ext cx="6192982" cy="52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59543" y="4818743"/>
            <a:ext cx="378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整理每一頁大意，刪除與歸納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05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38E8ED-0F71-418D-8642-28BCF88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792480"/>
            <a:ext cx="4363816" cy="3361509"/>
          </a:xfrm>
        </p:spPr>
        <p:txBody>
          <a:bodyPr anchor="t">
            <a:normAutofit fontScale="90000"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Reflective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How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do I feel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情緒和感覺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☆哪些部分覺得很有趣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b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 驚訝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感動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沮喪？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☆哪些部分印象深刻？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891C891-E459-4A0B-B12C-1A03F730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59543" y="4581980"/>
            <a:ext cx="3788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找出故事中印象最深刻的部分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覺得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4" descr="描述: https://lh3.googleusercontent.com/8ezLxcP2Z1UQ-dVbk6_WY8xoUiaI5eCLpDO-kPGMQG3Tvv6jtxdyC1SwYe6ZKZEDoVBdK6EU5FUuCFW7FZKYqx8WdGxWGDDH8vPSH9eBacp-Mrlayc2wrVmRKFO572u-o8LYcz-cnvIx7NpKUoianGquIVKkxgdmFQ55DRbJXkUoUhTbAAVZ31wsiJMrBVDyRSvxfzfVKhFCYPSPKwfI6woxQi-n6ApSPlbHllgQScsSs0jNcFaK5MhKsS4HS9oN562O063zPz-Vuo5IHUkxwsS4lW7FzUDwr6XShPMOOvBIyQwSWiBBhAhJeD02-b77jylibSZi0DOtNHpUT9jtpfUckXbpQIed4S_x8i1wB4PY5n7FcmHnn-meLEla-2jvqYJvAE6In3ekx315BtFMzvMYnW3scCXBVm-XClMylKYdnPpjOR_TOt-TtoORpgEZGys3LGWN0tkScb0FZzr8Muytl6ZiqGZxFGV9pk1JOcR29HvoaA6mNaVDm8h9L6Os9A7aRKxMKDos4IKz-gBbtEIiMtOSxyj7cceIdB-0xjBupc8e4nd2ykxUDZ1AXjUZ8fJrhcsNeENdVH6K2EU97O6gyy7CJBH-N7CQ6McCRzB6t23PKrfaBCEW4BGCZyK1gRExsmfWLSnWynjfdG1lCk00mdT2O5wIt7CqckEKFMNigx1wA9GviJQFR2HzWkSib5QRPGRj3UXuYd7P_bw4eck=w1882-h1041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7" b="32784"/>
          <a:stretch/>
        </p:blipFill>
        <p:spPr bwMode="auto">
          <a:xfrm>
            <a:off x="5675086" y="592707"/>
            <a:ext cx="5834743" cy="55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4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38E8ED-0F71-418D-8642-28BCF88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587830"/>
            <a:ext cx="4048240" cy="3566160"/>
          </a:xfrm>
        </p:spPr>
        <p:txBody>
          <a:bodyPr anchor="t">
            <a:normAutofit fontScale="90000"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Interpretive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想法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What do I learn/found/realize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☆我學到了什麼？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☆我發現到了什麼？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☆我明白到了什麼？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27313" y="4458788"/>
            <a:ext cx="40785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讀者觀點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我喜歡，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我學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到，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我發現，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我不同意，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297714" y="587829"/>
            <a:ext cx="6056086" cy="578394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8" y="700502"/>
            <a:ext cx="5776686" cy="55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2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38E8ED-0F71-418D-8642-28BCF88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" y="820784"/>
            <a:ext cx="5006150" cy="3361507"/>
          </a:xfrm>
        </p:spPr>
        <p:txBody>
          <a:bodyPr anchor="t"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Decisional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What shall we do next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☆我會有什麼改變？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☆我可以採取什麼不同的行動？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☆有什麼解決方法？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423948" y="4630057"/>
            <a:ext cx="4293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我的結論是，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遇到困難，我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能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06" y="812800"/>
            <a:ext cx="6505300" cy="545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5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73</Words>
  <Application>Microsoft Office PowerPoint</Application>
  <PresentationFormat>自訂</PresentationFormat>
  <Paragraphs>18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ORID閱讀單 書寫教學</vt:lpstr>
      <vt:lpstr>PowerPoint 簡報</vt:lpstr>
      <vt:lpstr>ORID 書寫示範</vt:lpstr>
      <vt:lpstr>Objective事實  What do I see？  ☆我看到了什麼？ ☆我記得什麼？ ☆發生什麼事？</vt:lpstr>
      <vt:lpstr>Reflective感受  How do I feel？ (情緒和感覺)  ☆哪些部分覺得很有趣/   驚訝/感動/沮喪？ ☆哪些部分印象深刻？</vt:lpstr>
      <vt:lpstr>Interpretive想法  What do I learn/found/realize？  ☆我學到了什麼？ ☆我發現到了什麼？ ☆我明白到了什麼？</vt:lpstr>
      <vt:lpstr>Decisional行動  What shall we do next？  ☆我會有什麼改變？ ☆我可以採取什麼不同的行動？ ☆有什麼解決方法？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ORID閱讀單</dc:title>
  <dc:creator>ice814861</dc:creator>
  <cp:lastModifiedBy>user</cp:lastModifiedBy>
  <cp:revision>16</cp:revision>
  <dcterms:created xsi:type="dcterms:W3CDTF">2021-06-29T05:45:05Z</dcterms:created>
  <dcterms:modified xsi:type="dcterms:W3CDTF">2021-07-01T16:07:58Z</dcterms:modified>
</cp:coreProperties>
</file>