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9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2" d="100"/>
          <a:sy n="52" d="100"/>
        </p:scale>
        <p:origin x="129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04942-81DB-46D0-AF16-C3A49C79EBEC}" type="datetimeFigureOut">
              <a:rPr lang="zh-TW" altLang="en-US" smtClean="0"/>
              <a:t>2019/12/24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FE56-AA4F-49E8-A991-C9B7A5222D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156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04942-81DB-46D0-AF16-C3A49C79EBEC}" type="datetimeFigureOut">
              <a:rPr lang="zh-TW" altLang="en-US" smtClean="0"/>
              <a:t>2019/12/24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FE56-AA4F-49E8-A991-C9B7A5222D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9060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04942-81DB-46D0-AF16-C3A49C79EBEC}" type="datetimeFigureOut">
              <a:rPr lang="zh-TW" altLang="en-US" smtClean="0"/>
              <a:t>2019/12/24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FE56-AA4F-49E8-A991-C9B7A5222D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3343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04942-81DB-46D0-AF16-C3A49C79EBEC}" type="datetimeFigureOut">
              <a:rPr lang="zh-TW" altLang="en-US" smtClean="0"/>
              <a:t>2019/12/24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FE56-AA4F-49E8-A991-C9B7A5222D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37082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04942-81DB-46D0-AF16-C3A49C79EBEC}" type="datetimeFigureOut">
              <a:rPr lang="zh-TW" altLang="en-US" smtClean="0"/>
              <a:t>2019/12/24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FE56-AA4F-49E8-A991-C9B7A5222D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1202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04942-81DB-46D0-AF16-C3A49C79EBEC}" type="datetimeFigureOut">
              <a:rPr lang="zh-TW" altLang="en-US" smtClean="0"/>
              <a:t>2019/12/24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FE56-AA4F-49E8-A991-C9B7A5222D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38693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04942-81DB-46D0-AF16-C3A49C79EBEC}" type="datetimeFigureOut">
              <a:rPr lang="zh-TW" altLang="en-US" smtClean="0"/>
              <a:t>2019/12/24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FE56-AA4F-49E8-A991-C9B7A5222D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65653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04942-81DB-46D0-AF16-C3A49C79EBEC}" type="datetimeFigureOut">
              <a:rPr lang="zh-TW" altLang="en-US" smtClean="0"/>
              <a:t>2019/12/24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FE56-AA4F-49E8-A991-C9B7A5222D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9242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04942-81DB-46D0-AF16-C3A49C79EBEC}" type="datetimeFigureOut">
              <a:rPr lang="zh-TW" altLang="en-US" smtClean="0"/>
              <a:t>2019/12/24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FE56-AA4F-49E8-A991-C9B7A5222D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84739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04942-81DB-46D0-AF16-C3A49C79EBEC}" type="datetimeFigureOut">
              <a:rPr lang="zh-TW" altLang="en-US" smtClean="0"/>
              <a:t>2019/12/24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FE56-AA4F-49E8-A991-C9B7A5222D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72454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04942-81DB-46D0-AF16-C3A49C79EBEC}" type="datetimeFigureOut">
              <a:rPr lang="zh-TW" altLang="en-US" smtClean="0"/>
              <a:t>2019/12/24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FE56-AA4F-49E8-A991-C9B7A5222D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3778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04942-81DB-46D0-AF16-C3A49C79EBEC}" type="datetimeFigureOut">
              <a:rPr lang="zh-TW" altLang="en-US" smtClean="0"/>
              <a:t>2019/12/24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3FE56-AA4F-49E8-A991-C9B7A5222D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41410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0" r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047" y="5150419"/>
            <a:ext cx="4155141" cy="4564402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460562" y="425700"/>
            <a:ext cx="5829300" cy="799280"/>
          </a:xfrm>
        </p:spPr>
        <p:txBody>
          <a:bodyPr>
            <a:normAutofit/>
          </a:bodyPr>
          <a:lstStyle/>
          <a:p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我長大了</a:t>
            </a:r>
            <a:endParaRPr lang="zh-TW" altLang="en-US" sz="27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4111438" y="1249946"/>
            <a:ext cx="2316256" cy="1117174"/>
          </a:xfrm>
        </p:spPr>
        <p:txBody>
          <a:bodyPr>
            <a:noAutofit/>
          </a:bodyPr>
          <a:lstStyle/>
          <a:p>
            <a:pPr algn="l"/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導師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：蔡宓純</a:t>
            </a:r>
            <a:endParaRPr lang="en-US" altLang="zh-TW" sz="2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學生：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董翊恆</a:t>
            </a:r>
            <a:endParaRPr lang="en-US" altLang="zh-TW" sz="2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家長：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董順德</a:t>
            </a:r>
            <a:endParaRPr lang="zh-TW" altLang="en-US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副標題 2"/>
          <p:cNvSpPr txBox="1">
            <a:spLocks/>
          </p:cNvSpPr>
          <p:nvPr/>
        </p:nvSpPr>
        <p:spPr>
          <a:xfrm>
            <a:off x="497541" y="2407899"/>
            <a:ext cx="5930153" cy="68840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內文</a:t>
            </a:r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：</a:t>
            </a:r>
            <a:endParaRPr lang="en-US" altLang="zh-TW" sz="1600" dirty="0" smtClean="0">
              <a:latin typeface="標楷體" panose="03000509000000000000" pitchFamily="65" charset="-120"/>
              <a:ea typeface="標楷體" panose="03000509000000000000" pitchFamily="65" charset="-120"/>
              <a:sym typeface="Wingdings" panose="05000000000000000000" pitchFamily="2" charset="2"/>
            </a:endParaRPr>
          </a:p>
          <a:p>
            <a:pPr algn="l"/>
            <a:r>
              <a:rPr lang="en-US" altLang="zh-TW" dirty="0" smtClean="0"/>
              <a:t>        </a:t>
            </a:r>
            <a:r>
              <a:rPr lang="en-US" altLang="zh-TW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最近</a:t>
            </a:r>
            <a:r>
              <a:rPr lang="zh-TW" altLang="zh-TW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，我發現自己長大了。首先，是我的身高、體重改變了。上次我量身高時，我發現我又長高了五公分，還有一次量體重時，我重了一點點，</a:t>
            </a:r>
          </a:p>
          <a:p>
            <a:pPr algn="l"/>
            <a:r>
              <a:rPr lang="zh-TW" altLang="zh-TW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有一次我在穿衣服的時候，我穿不太下，媽媽就帶我去買大件的衣服，又發現我穿鞋子的時候，我的腳都很痛，原來我的腳變大了。</a:t>
            </a:r>
          </a:p>
          <a:p>
            <a:pPr algn="l"/>
            <a:r>
              <a:rPr lang="en-US" altLang="zh-TW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zh-TW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媽媽</a:t>
            </a:r>
            <a:r>
              <a:rPr lang="zh-TW" altLang="zh-TW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也發現我長大了，她對我說：「以前你的身高只有一二九公分，現在你的身高卻長高了，這樣你就可以拿很高的東西。」然後，爸爸也發現我長大了，他對我說：「以前你的腳很小，現在你的腳卻變大了，這樣你就可以跑得更快。」接著是，奶奶也發現我長大了，她對我說：「以前你還很輕，現在你卻變重了，這樣哥哥就抱不動你了。」再來是，爺爺也發現我長大了，他對我說：「以前你的手很小，現在你的手卻變大了，這樣你就可以抱起弟弟，幫媽媽照顧弟弟了。」最後同學也發現我長大了，他對我說：「以前你跳繩很慢，現在你跳繩卻比我還要快，已經打敗我了。」</a:t>
            </a:r>
          </a:p>
          <a:p>
            <a:pPr algn="l"/>
            <a:r>
              <a:rPr lang="en-US" altLang="zh-TW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zh-TW" altLang="zh-TW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我希望自己將來可以成為家人心目中乖巧的孩子，變得更乖和聽話；老師心目中用心的學生，學習上更認真。</a:t>
            </a:r>
          </a:p>
          <a:p>
            <a:pPr algn="l"/>
            <a:r>
              <a:rPr lang="en-US" altLang="zh-TW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</a:t>
            </a:r>
            <a:r>
              <a:rPr lang="zh-TW" altLang="zh-TW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目前我可以努力做的事是幫媽媽照顧弟弟。學習時要專心聽，與人相處時要大方一點，在家時，我會和爺爺到外面散步多觀賞大自然，身心建康方面，我要多吃蔬菜水果，我一定要身體更建康。</a:t>
            </a:r>
          </a:p>
        </p:txBody>
      </p:sp>
    </p:spTree>
    <p:extLst>
      <p:ext uri="{BB962C8B-B14F-4D97-AF65-F5344CB8AC3E}">
        <p14:creationId xmlns:p14="http://schemas.microsoft.com/office/powerpoint/2010/main" val="3255490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0" r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047" y="5150419"/>
            <a:ext cx="4155141" cy="4564402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460562" y="425700"/>
            <a:ext cx="5829300" cy="799280"/>
          </a:xfrm>
        </p:spPr>
        <p:txBody>
          <a:bodyPr>
            <a:normAutofit/>
          </a:bodyPr>
          <a:lstStyle/>
          <a:p>
            <a:r>
              <a:rPr lang="zh-TW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我長大了</a:t>
            </a:r>
            <a:endParaRPr lang="zh-TW" altLang="en-US" sz="27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4111438" y="1249946"/>
            <a:ext cx="2316256" cy="1117174"/>
          </a:xfrm>
        </p:spPr>
        <p:txBody>
          <a:bodyPr>
            <a:noAutofit/>
          </a:bodyPr>
          <a:lstStyle/>
          <a:p>
            <a:pPr algn="l"/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導師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：蔡宓純</a:t>
            </a:r>
            <a:endParaRPr lang="en-US" altLang="zh-TW" sz="2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學生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：李聿</a:t>
            </a:r>
            <a:endParaRPr lang="en-US" altLang="zh-TW" sz="2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家長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：李建泯</a:t>
            </a:r>
            <a:endParaRPr lang="zh-TW" altLang="en-US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副標題 2"/>
          <p:cNvSpPr txBox="1">
            <a:spLocks/>
          </p:cNvSpPr>
          <p:nvPr/>
        </p:nvSpPr>
        <p:spPr>
          <a:xfrm>
            <a:off x="497541" y="2407899"/>
            <a:ext cx="5930153" cy="68840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內文</a:t>
            </a:r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：</a:t>
            </a:r>
            <a:endParaRPr lang="en-US" altLang="zh-TW" sz="1600" dirty="0" smtClean="0">
              <a:latin typeface="標楷體" panose="03000509000000000000" pitchFamily="65" charset="-120"/>
              <a:ea typeface="標楷體" panose="03000509000000000000" pitchFamily="65" charset="-120"/>
              <a:sym typeface="Wingdings" panose="05000000000000000000" pitchFamily="2" charset="2"/>
            </a:endParaRPr>
          </a:p>
          <a:p>
            <a:pPr algn="l"/>
            <a:r>
              <a:rPr lang="zh-TW" altLang="en-US" sz="16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</a:t>
            </a:r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   </a:t>
            </a:r>
            <a:r>
              <a:rPr lang="zh-TW" altLang="zh-TW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最近</a:t>
            </a:r>
            <a:r>
              <a:rPr lang="zh-TW" altLang="zh-TW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，我發現自己長大了。首先，是我的身高、體重改變了。暑假過後，開學時學校量身高、體重，量完身高、體重，發現身高長高四公分，體重多一公斤。我還發現我寫功課變快了，之前寫功課都到三</a:t>
            </a:r>
            <a:r>
              <a:rPr lang="en-US" altLang="zh-TW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~</a:t>
            </a:r>
            <a:r>
              <a:rPr lang="zh-TW" altLang="zh-TW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四小時才寫完，現在卻一下子（大約一小時）就寫完了，我覺得我自己長大了。</a:t>
            </a:r>
          </a:p>
          <a:p>
            <a:pPr algn="l"/>
            <a:r>
              <a:rPr lang="en-US" altLang="zh-TW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zh-TW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外公</a:t>
            </a:r>
            <a:r>
              <a:rPr lang="zh-TW" altLang="zh-TW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也發現我長大了，他對我說：「以前你不會很主動說『請、謝謝、對不起』，現在卻會說了，變得越來越有禮貌了。」除了他，還有奶奶也發現我長大了，她對我說：「以前你很衝動，現在卻比較冷靜，冷靜的能力越來越強了。」接著是爸爸也發現我長大了，他對我說：「以前你都要被叫很多次才會去做，現在卻說一次就會去做了，我覺得你的聽話能力變強了。」再來是舅舅，也發現我長大了，他對我說：「以前你對人的關心不主動，現在卻比較貼心且主動。」最後媽媽也發現我長大了，她對我說：「以前你比較不獨立，現在卻能獨立自主的做很多事。」</a:t>
            </a:r>
          </a:p>
          <a:p>
            <a:pPr algn="l"/>
            <a:r>
              <a:rPr lang="en-US" altLang="zh-TW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zh-TW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</a:t>
            </a:r>
            <a:r>
              <a:rPr lang="zh-TW" altLang="zh-TW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希望自己將來可以成為家人心目中寫字漂亮的孩子，變得更乖巧和勇敢；是老師心目中的乖巧、聽話的學生，在學習上有更好的表現。</a:t>
            </a:r>
          </a:p>
          <a:p>
            <a:pPr algn="l"/>
            <a:r>
              <a:rPr lang="en-US" altLang="zh-TW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zh-TW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目前</a:t>
            </a:r>
            <a:r>
              <a:rPr lang="zh-TW" altLang="zh-TW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我可以努力做的事是寫字端正。在學習時要專心聽講，與人相處時要笑咪咪的，在家時我會親切對待家人，身心健康方面我要多吃蔬果，我對自己有自信，加油！</a:t>
            </a:r>
          </a:p>
          <a:p>
            <a:pPr algn="l"/>
            <a:endParaRPr lang="en-US" altLang="zh-TW" sz="1600" dirty="0" smtClean="0">
              <a:latin typeface="標楷體" panose="03000509000000000000" pitchFamily="65" charset="-120"/>
              <a:ea typeface="標楷體" panose="03000509000000000000" pitchFamily="65" charset="-12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893473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</TotalTime>
  <Words>795</Words>
  <Application>Microsoft Office PowerPoint</Application>
  <PresentationFormat>A4 紙張 (210x297 公釐)</PresentationFormat>
  <Paragraphs>19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9" baseType="lpstr">
      <vt:lpstr>新細明體</vt:lpstr>
      <vt:lpstr>標楷體</vt:lpstr>
      <vt:lpstr>Arial</vt:lpstr>
      <vt:lpstr>Calibri</vt:lpstr>
      <vt:lpstr>Calibri Light</vt:lpstr>
      <vt:lpstr>Wingdings</vt:lpstr>
      <vt:lpstr>Office 佈景主題</vt:lpstr>
      <vt:lpstr>我長大了</vt:lpstr>
      <vt:lpstr>我長大了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作文題目(40號字)</dc:title>
  <dc:creator>Administrator</dc:creator>
  <cp:lastModifiedBy>5A88</cp:lastModifiedBy>
  <cp:revision>11</cp:revision>
  <dcterms:created xsi:type="dcterms:W3CDTF">2019-04-08T23:38:18Z</dcterms:created>
  <dcterms:modified xsi:type="dcterms:W3CDTF">2019-12-24T01:39:52Z</dcterms:modified>
</cp:coreProperties>
</file>