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2" d="100"/>
          <a:sy n="52" d="100"/>
        </p:scale>
        <p:origin x="12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156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79060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33437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7082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1202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8693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565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69242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4739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245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4942-81DB-46D0-AF16-C3A49C79EBE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778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04942-81DB-46D0-AF16-C3A49C79EBEC}" type="datetimeFigureOut">
              <a:rPr lang="zh-TW" altLang="en-US" smtClean="0"/>
              <a:t>2019/12/17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03FE56-AA4F-49E8-A991-C9B7A5222DF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1410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7" y="5150419"/>
            <a:ext cx="4155141" cy="456440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97541" y="450666"/>
            <a:ext cx="5829300" cy="799280"/>
          </a:xfrm>
        </p:spPr>
        <p:txBody>
          <a:bodyPr>
            <a:normAutofit fontScale="90000"/>
          </a:bodyPr>
          <a:lstStyle/>
          <a:p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南港</a:t>
            </a:r>
            <a:r>
              <a:rPr lang="zh-TW" altLang="zh-TW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捷運大型拼貼</a:t>
            </a:r>
            <a:r>
              <a:rPr lang="zh-TW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畫</a:t>
            </a:r>
            <a:endParaRPr lang="zh-TW" altLang="en-US" sz="2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111438" y="1249946"/>
            <a:ext cx="2316256" cy="1117174"/>
          </a:xfrm>
        </p:spPr>
        <p:txBody>
          <a:bodyPr>
            <a:noAutofit/>
          </a:bodyPr>
          <a:lstStyle/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導師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：蔡宓純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學生：</a:t>
            </a:r>
            <a:r>
              <a:rPr lang="en-US" altLang="zh-TW" dirty="0"/>
              <a:t> 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雷婕琳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家長：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雷畫森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497541" y="2407899"/>
            <a:ext cx="5930153" cy="6884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內文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algn="just"/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   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在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車廂裡的旅客，走出車廂時，看到月臺牆上有一列繪本列車，上面的圖案有魔女騎著掃把，車裡的旅客走進南港捷運站，有許多創意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兔子和大象、小熊和秋千、小豬穿著舞衣、抱著月亮的小孩，都是大型拼貼畫。</a:t>
            </a:r>
          </a:p>
          <a:p>
            <a:pPr algn="just"/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人們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運用現代科技，先把圖案照比例放大，最後再一一拼貼起來，要重視原來畫作的樣子，需要許多的人力和巧思，最後就完成大型拼貼畫了。</a:t>
            </a:r>
          </a:p>
          <a:p>
            <a:pPr algn="just"/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看看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南港捷運站的圖案，繪本創意的運用，不一樣的捷運站讓很多人來參觀，這就是為什麼要做著些大型拼貼畫的原因。</a:t>
            </a:r>
          </a:p>
          <a:p>
            <a:pPr algn="l"/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283925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7" y="5150419"/>
            <a:ext cx="4155141" cy="456440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0562" y="425700"/>
            <a:ext cx="5829300" cy="799280"/>
          </a:xfrm>
        </p:spPr>
        <p:txBody>
          <a:bodyPr>
            <a:normAutofit/>
          </a:bodyPr>
          <a:lstStyle/>
          <a:p>
            <a:r>
              <a:rPr lang="zh-TW" altLang="zh-TW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南港捷運大型拼貼畫</a:t>
            </a:r>
            <a:endParaRPr lang="zh-TW" altLang="en-US" sz="2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111438" y="1249946"/>
            <a:ext cx="2316256" cy="1117174"/>
          </a:xfrm>
        </p:spPr>
        <p:txBody>
          <a:bodyPr>
            <a:noAutofit/>
          </a:bodyPr>
          <a:lstStyle/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導師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：蔡宓純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學生：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黄靖宸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家長：</a:t>
            </a:r>
            <a:r>
              <a:rPr lang="zh-TW" altLang="zh-TW" sz="2000" dirty="0">
                <a:latin typeface="標楷體" panose="03000509000000000000" pitchFamily="65" charset="-120"/>
                <a:ea typeface="標楷體" panose="03000509000000000000" pitchFamily="65" charset="-120"/>
              </a:rPr>
              <a:t>黄紀元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497541" y="2407899"/>
            <a:ext cx="5930153" cy="6884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內文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</a:t>
            </a:r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  <a:p>
            <a:pPr algn="l"/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大型拼貼畫的意義：</a:t>
            </a:r>
          </a:p>
          <a:p>
            <a:pPr algn="l"/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大型拼貼畫是南港捷運站和幾米合作的圖畫。例如</a:t>
            </a:r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這裡的月臺牆上有繪本列出魔女騎著掃把，車裡的旅客和故事裡的主角一一出現在眼前。南港捷運站，這裡有許多的創意，兔子和大象、小熊和秋千、小豬穿著舞衣，抱著月亮的小孩。</a:t>
            </a:r>
          </a:p>
          <a:p>
            <a:pPr algn="l"/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大型拼圖畫是如何做出來的 ：</a:t>
            </a:r>
          </a:p>
          <a:p>
            <a:pPr algn="l"/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人們用機器和人力做出來的，首先把圖畫比例放大，然後分許多小片，最後再一一拼貼起來，這就是大型拼貼化的作法。</a:t>
            </a:r>
          </a:p>
          <a:p>
            <a:pPr algn="l"/>
            <a:r>
              <a:rPr lang="en-US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大型拼貼畫特色：</a:t>
            </a:r>
          </a:p>
          <a:p>
            <a:pPr algn="l"/>
            <a:r>
              <a:rPr lang="zh-TW" altLang="zh-TW" sz="1600" dirty="0">
                <a:latin typeface="標楷體" panose="03000509000000000000" pitchFamily="65" charset="-120"/>
                <a:ea typeface="標楷體" panose="03000509000000000000" pitchFamily="65" charset="-120"/>
              </a:rPr>
              <a:t>　　要讓更多人來南港捷運站看幾米的圖畫，還要讓南港捷運站更新奇有趣，這就是大型拼貼畫的特色。</a:t>
            </a:r>
          </a:p>
          <a:p>
            <a:pPr algn="just"/>
            <a:endParaRPr lang="en-US" altLang="zh-TW" sz="1600" dirty="0" smtClean="0">
              <a:latin typeface="標楷體" panose="03000509000000000000" pitchFamily="65" charset="-120"/>
              <a:ea typeface="標楷體" panose="03000509000000000000" pitchFamily="65" charset="-12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9252961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7" y="5150419"/>
            <a:ext cx="4155141" cy="456440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0562" y="425700"/>
            <a:ext cx="5829300" cy="799280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作文題目</a:t>
            </a:r>
            <a:r>
              <a:rPr lang="en-US" altLang="zh-TW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(40</a:t>
            </a:r>
            <a:r>
              <a:rPr lang="zh-TW" altLang="en-US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號字，全文標楷體</a:t>
            </a:r>
            <a:r>
              <a:rPr lang="en-US" altLang="zh-TW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111438" y="1249946"/>
            <a:ext cx="2316256" cy="1117174"/>
          </a:xfrm>
        </p:spPr>
        <p:txBody>
          <a:bodyPr>
            <a:noAutofit/>
          </a:bodyPr>
          <a:lstStyle/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導師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：蔡宓純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學生：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家長：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497541" y="2407899"/>
            <a:ext cx="5930153" cy="6884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內文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標楷體，以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16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號字為主，但一位學生作品煩請調整為一個版面，字體大小請導師調整。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55490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0" r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7" y="5150419"/>
            <a:ext cx="4155141" cy="4564402"/>
          </a:xfrm>
          <a:prstGeom prst="rect">
            <a:avLst/>
          </a:prstGeom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460562" y="425700"/>
            <a:ext cx="5829300" cy="799280"/>
          </a:xfrm>
        </p:spPr>
        <p:txBody>
          <a:bodyPr>
            <a:normAutofit/>
          </a:bodyPr>
          <a:lstStyle/>
          <a:p>
            <a:r>
              <a:rPr lang="zh-TW" altLang="en-US" sz="4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作文題目</a:t>
            </a:r>
            <a:r>
              <a:rPr lang="en-US" altLang="zh-TW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(40</a:t>
            </a:r>
            <a:r>
              <a:rPr lang="zh-TW" altLang="en-US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號字，全文標楷體</a:t>
            </a:r>
            <a:r>
              <a:rPr lang="en-US" altLang="zh-TW" sz="2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sz="2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4111438" y="1249946"/>
            <a:ext cx="2316256" cy="1117174"/>
          </a:xfrm>
        </p:spPr>
        <p:txBody>
          <a:bodyPr>
            <a:noAutofit/>
          </a:bodyPr>
          <a:lstStyle/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導師</a:t>
            </a:r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：蔡宓純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學生：</a:t>
            </a:r>
            <a:endParaRPr lang="en-US" altLang="zh-TW" sz="2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l"/>
            <a:r>
              <a:rPr lang="zh-TW" altLang="en-US" sz="2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家長：</a:t>
            </a:r>
            <a:endParaRPr lang="zh-TW" altLang="en-US" sz="2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5" name="副標題 2"/>
          <p:cNvSpPr txBox="1">
            <a:spLocks/>
          </p:cNvSpPr>
          <p:nvPr/>
        </p:nvSpPr>
        <p:spPr>
          <a:xfrm>
            <a:off x="497541" y="2407899"/>
            <a:ext cx="5930153" cy="688401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內文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：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(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標楷體，以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16</a:t>
            </a:r>
            <a:r>
              <a:rPr lang="zh-TW" altLang="en-US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號字為主，但一位學生作品煩請調整為一個版面，字體大小請導師調整。</a:t>
            </a:r>
            <a:r>
              <a:rPr lang="en-US" altLang="zh-TW" sz="1600" dirty="0" smtClean="0">
                <a:latin typeface="標楷體" panose="03000509000000000000" pitchFamily="65" charset="-120"/>
                <a:ea typeface="標楷體" panose="03000509000000000000" pitchFamily="65" charset="-120"/>
                <a:sym typeface="Wingdings" panose="05000000000000000000" pitchFamily="2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89347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423</Words>
  <Application>Microsoft Office PowerPoint</Application>
  <PresentationFormat>A4 紙張 (210x297 公釐)</PresentationFormat>
  <Paragraphs>29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  南港捷運大型拼貼畫</vt:lpstr>
      <vt:lpstr>南港捷運大型拼貼畫</vt:lpstr>
      <vt:lpstr>作文題目(40號字，全文標楷體)</vt:lpstr>
      <vt:lpstr>作文題目(40號字，全文標楷體)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作文題目(40號字)</dc:title>
  <dc:creator>Administrator</dc:creator>
  <cp:lastModifiedBy>5A88</cp:lastModifiedBy>
  <cp:revision>8</cp:revision>
  <dcterms:created xsi:type="dcterms:W3CDTF">2019-04-08T23:38:18Z</dcterms:created>
  <dcterms:modified xsi:type="dcterms:W3CDTF">2019-12-17T02:53:58Z</dcterms:modified>
</cp:coreProperties>
</file>