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944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2024/11/25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&#38651;&#23376;&#20449;&#31665;a00505@tn.edu.t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=""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禁止職場霸凌公開</a:t>
            </a:r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任何人不得對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他人職場霸凌。</a:t>
            </a:r>
            <a:endParaRPr lang="en-US" altLang="zh-TW" sz="2900" dirty="0" smtClean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800" dirty="0"/>
              <a:t>職場霸凌是指在工作場所中發生的，藉由權力濫用與不公平的處罰所造成的持續 性的冒犯、威脅、冷落、孤立或侮辱行為，使被霸凌者感到受挫、被威脅、羞辱、 被孤立及受傷，進而折損其自信並帶來沈重的身心</a:t>
            </a:r>
            <a:r>
              <a:rPr lang="zh-TW" altLang="en-US" sz="2800" dirty="0" smtClean="0"/>
              <a:t>壓力。</a:t>
            </a:r>
            <a:endParaRPr lang="en-US" altLang="zh-TW" sz="2800" dirty="0" smtClean="0"/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員工</a:t>
            </a: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遇職場霸凌事件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06-2324313#710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：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06-2013562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  <a:hlinkClick r:id="rId3"/>
              </a:rPr>
              <a:t>電子信箱</a:t>
            </a:r>
            <a:r>
              <a:rPr lang="en-US" altLang="zh-TW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  <a:hlinkClick r:id="rId3"/>
              </a:rPr>
              <a:t>a00505@tn.edu.tw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48729" y="953719"/>
            <a:ext cx="55605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職場霸凌零容忍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1848520" y="27208"/>
            <a:ext cx="3262184" cy="3289139"/>
          </a:xfrm>
          <a:prstGeom prst="ellipse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/>
          <p:cNvCxnSpPr/>
          <p:nvPr/>
        </p:nvCxnSpPr>
        <p:spPr>
          <a:xfrm flipH="1">
            <a:off x="2365812" y="412878"/>
            <a:ext cx="2180375" cy="2426582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114</TotalTime>
  <Words>117</Words>
  <Application>Microsoft Office PowerPoint</Application>
  <PresentationFormat>A4 紙張 (210x297 公釐)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Microsoft JhengHei Light</vt:lpstr>
      <vt:lpstr>新細明體</vt:lpstr>
      <vt:lpstr>標楷體</vt:lpstr>
      <vt:lpstr>Arial</vt:lpstr>
      <vt:lpstr>Calibri</vt:lpstr>
      <vt:lpstr>Calibri Light</vt:lpstr>
      <vt:lpstr>Office 佈景主題</vt:lpstr>
      <vt:lpstr>禁止職場霸凌公開揭示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Windows 使用者</cp:lastModifiedBy>
  <cp:revision>7</cp:revision>
  <cp:lastPrinted>2024-09-04T07:29:44Z</cp:lastPrinted>
  <dcterms:created xsi:type="dcterms:W3CDTF">2023-06-30T02:16:04Z</dcterms:created>
  <dcterms:modified xsi:type="dcterms:W3CDTF">2024-11-25T03:46:39Z</dcterms:modified>
</cp:coreProperties>
</file>