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3" r:id="rId4"/>
    <p:sldId id="264" r:id="rId5"/>
  </p:sldIdLst>
  <p:sldSz cx="12192000" cy="6858000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3" d="100"/>
          <a:sy n="73" d="100"/>
        </p:scale>
        <p:origin x="76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1534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088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705198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422222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3567135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2021/2/3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82102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2021/2/3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380745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2021/2/3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910723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2021/2/3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23610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2021/2/3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84906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60607F-A791-4E13-A83B-82FE92C297B5}" type="datetimeFigureOut">
              <a:rPr lang="zh-TW" altLang="en-US" smtClean="0"/>
              <a:t>2021/2/3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84939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60607F-A791-4E13-A83B-82FE92C297B5}" type="datetimeFigureOut">
              <a:rPr lang="zh-TW" altLang="en-US" smtClean="0"/>
              <a:t>2021/2/3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E12EE4-BFD4-4E1A-A091-7EC4E6FDA588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65748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圖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19" y="0"/>
            <a:ext cx="1211916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0052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618" y="167967"/>
            <a:ext cx="11120763" cy="6233440"/>
          </a:xfrm>
        </p:spPr>
      </p:pic>
    </p:spTree>
    <p:extLst>
      <p:ext uri="{BB962C8B-B14F-4D97-AF65-F5344CB8AC3E}">
        <p14:creationId xmlns:p14="http://schemas.microsoft.com/office/powerpoint/2010/main" val="279297653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07" y="273121"/>
            <a:ext cx="11150262" cy="6203100"/>
          </a:xfrm>
        </p:spPr>
      </p:pic>
    </p:spTree>
    <p:extLst>
      <p:ext uri="{BB962C8B-B14F-4D97-AF65-F5344CB8AC3E}">
        <p14:creationId xmlns:p14="http://schemas.microsoft.com/office/powerpoint/2010/main" val="3592624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內容版面配置區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669" y="207649"/>
            <a:ext cx="11218661" cy="6268572"/>
          </a:xfrm>
        </p:spPr>
      </p:pic>
    </p:spTree>
    <p:extLst>
      <p:ext uri="{BB962C8B-B14F-4D97-AF65-F5344CB8AC3E}">
        <p14:creationId xmlns:p14="http://schemas.microsoft.com/office/powerpoint/2010/main" val="4647839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寬螢幕</PresentationFormat>
  <Paragraphs>0</Paragraphs>
  <Slides>4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</vt:i4>
      </vt:variant>
    </vt:vector>
  </HeadingPairs>
  <TitlesOfParts>
    <vt:vector size="9" baseType="lpstr">
      <vt:lpstr>新細明體</vt:lpstr>
      <vt:lpstr>Arial</vt:lpstr>
      <vt:lpstr>Calibri</vt:lpstr>
      <vt:lpstr>Calibri Light</vt:lpstr>
      <vt:lpstr>Office 佈景主題</vt:lpstr>
      <vt:lpstr>PowerPoint 簡報</vt:lpstr>
      <vt:lpstr>PowerPoint 簡報</vt:lpstr>
      <vt:lpstr>PowerPoint 簡報</vt:lpstr>
      <vt:lpstr>PowerPoint 簡報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陳副主任俊昌</dc:creator>
  <cp:lastModifiedBy>田調查官大業</cp:lastModifiedBy>
  <cp:revision>2</cp:revision>
  <dcterms:created xsi:type="dcterms:W3CDTF">2021-01-27T05:53:51Z</dcterms:created>
  <dcterms:modified xsi:type="dcterms:W3CDTF">2021-02-03T02:29:43Z</dcterms:modified>
</cp:coreProperties>
</file>