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1" r:id="rId8"/>
    <p:sldId id="260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6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37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0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59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29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3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605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3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41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3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32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9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87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71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36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DBB046-5160-4B21-B04A-4FC2EC473095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AF6AA8-2835-496D-A3DE-94981DB0C9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1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70jyFXevc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柳營再出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戀戀乳香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柳營酪農業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朱莉菁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88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發展困境分</a:t>
            </a:r>
            <a:r>
              <a:rPr lang="zh-TW" altLang="en-US" dirty="0"/>
              <a:t>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乳品大廠限制生乳的收購</a:t>
            </a:r>
            <a:r>
              <a:rPr lang="zh-TW" altLang="en-US" dirty="0" smtClean="0"/>
              <a:t>量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夏天鮮乳的需求性大</a:t>
            </a:r>
            <a:r>
              <a:rPr lang="zh-TW" altLang="en-US" dirty="0" smtClean="0"/>
              <a:t>，冬天則銷量不佳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缺工問題</a:t>
            </a:r>
            <a:r>
              <a:rPr lang="zh-TW" altLang="en-US" dirty="0" smtClean="0"/>
              <a:t>嚴重</a:t>
            </a:r>
            <a:r>
              <a:rPr lang="en-US" altLang="zh-TW" dirty="0" smtClean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578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發展建議</a:t>
            </a:r>
            <a:r>
              <a:rPr lang="en-US" altLang="zh-TW" dirty="0" smtClean="0"/>
              <a:t>(</a:t>
            </a:r>
            <a:r>
              <a:rPr lang="zh-TW" altLang="en-US" smtClean="0"/>
              <a:t>振興方案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79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戀戀乳香</a:t>
            </a:r>
            <a:r>
              <a:rPr lang="en-US" altLang="zh-TW" dirty="0"/>
              <a:t>---</a:t>
            </a:r>
            <a:r>
              <a:rPr lang="zh-TW" altLang="en-US" dirty="0"/>
              <a:t>柳營酪</a:t>
            </a:r>
            <a:r>
              <a:rPr lang="zh-TW" altLang="en-US" dirty="0" smtClean="0"/>
              <a:t>農業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台灣人每天喝的鮮乳，其實有五分之一都來自柳營酪農</a:t>
            </a:r>
            <a:r>
              <a:rPr lang="zh-TW" altLang="en-US" dirty="0" smtClean="0"/>
              <a:t>區</a:t>
            </a:r>
            <a:endParaRPr lang="en-US" altLang="zh-TW" dirty="0" smtClean="0"/>
          </a:p>
          <a:p>
            <a:r>
              <a:rPr lang="zh-TW" altLang="en-US" dirty="0" smtClean="0"/>
              <a:t>過去</a:t>
            </a:r>
            <a:r>
              <a:rPr lang="zh-TW" altLang="en-US" dirty="0"/>
              <a:t>，柳營鮮乳被包裝成不同的品牌名，被混合在各地酪農區收集而來的生乳中，製作成口味一致、不再具有地方特色的品牌</a:t>
            </a:r>
            <a:r>
              <a:rPr lang="zh-TW" altLang="en-US" dirty="0" smtClean="0"/>
              <a:t>鮮乳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957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b="1" dirty="0" smtClean="0">
                <a:solidFill>
                  <a:schemeClr val="accent3"/>
                </a:solidFill>
                <a:hlinkClick r:id="rId2"/>
              </a:rPr>
              <a:t>柳營鮮奶 濃純香</a:t>
            </a:r>
            <a:endParaRPr lang="en-US" altLang="zh-TW" sz="7200" b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交報告時 本頁要刪掉！！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What?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何謂酪農業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經營</a:t>
            </a:r>
            <a:r>
              <a:rPr lang="zh-TW" altLang="en-US" dirty="0" smtClean="0"/>
              <a:t>特色</a:t>
            </a:r>
            <a:r>
              <a:rPr lang="en-US" altLang="zh-TW" dirty="0" smtClean="0"/>
              <a:t>?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45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Where?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柳營的何處可看到酪農業</a:t>
            </a:r>
            <a:r>
              <a:rPr lang="en-US" altLang="zh-TW" dirty="0" smtClean="0"/>
              <a:t>?</a:t>
            </a:r>
            <a:r>
              <a:rPr lang="zh-TW" altLang="en-US" u="sng" dirty="0" smtClean="0">
                <a:solidFill>
                  <a:srgbClr val="FF0000"/>
                </a:solidFill>
              </a:rPr>
              <a:t>請試著以文字搭配地圖進行描述</a:t>
            </a:r>
            <a:endParaRPr lang="zh-TW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9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柳營酪農業發展歷程，如：何時開始</a:t>
            </a:r>
            <a:r>
              <a:rPr lang="en-US" altLang="zh-TW" dirty="0" smtClean="0"/>
              <a:t>?</a:t>
            </a:r>
            <a:r>
              <a:rPr lang="zh-TW" altLang="en-US" dirty="0" smtClean="0"/>
              <a:t>發展過程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624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柳營為何會發展酪農業</a:t>
            </a:r>
            <a:r>
              <a:rPr lang="en-US" altLang="zh-TW" dirty="0" smtClean="0"/>
              <a:t>?</a:t>
            </a:r>
            <a:r>
              <a:rPr lang="zh-TW" altLang="en-US" dirty="0" smtClean="0"/>
              <a:t>氣候適合</a:t>
            </a:r>
            <a:r>
              <a:rPr lang="en-US" altLang="zh-TW" dirty="0" smtClean="0"/>
              <a:t>?</a:t>
            </a:r>
            <a:r>
              <a:rPr lang="zh-TW" altLang="en-US" dirty="0" smtClean="0"/>
              <a:t>政策影響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682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</a:t>
            </a:r>
            <a:r>
              <a:rPr lang="en-US" altLang="zh-TW" dirty="0" smtClean="0"/>
              <a:t>ho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柳營酪農業重要的</a:t>
            </a:r>
            <a:r>
              <a:rPr lang="en-US" altLang="zh-TW" dirty="0" smtClean="0"/>
              <a:t>?</a:t>
            </a:r>
            <a:r>
              <a:rPr lang="zh-TW" altLang="en-US" dirty="0" smtClean="0"/>
              <a:t>機構</a:t>
            </a:r>
            <a:r>
              <a:rPr lang="en-US" altLang="zh-TW" dirty="0" smtClean="0"/>
              <a:t>?</a:t>
            </a:r>
            <a:r>
              <a:rPr lang="zh-TW" altLang="en-US" dirty="0" smtClean="0"/>
              <a:t>組織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試著搜尋</a:t>
            </a:r>
            <a:r>
              <a:rPr lang="zh-TW" altLang="en-US" dirty="0"/>
              <a:t>一下</a:t>
            </a:r>
            <a:r>
              <a:rPr lang="zh-TW" altLang="en-US" dirty="0" smtClean="0"/>
              <a:t>，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台南縣</a:t>
            </a:r>
            <a:r>
              <a:rPr lang="zh-TW" altLang="en-US" dirty="0"/>
              <a:t>酪農牛乳生產</a:t>
            </a:r>
            <a:r>
              <a:rPr lang="zh-TW" altLang="en-US" dirty="0" smtClean="0"/>
              <a:t>合作社</a:t>
            </a:r>
            <a:r>
              <a:rPr lang="en-US" altLang="zh-TW" dirty="0" smtClean="0"/>
              <a:t>』</a:t>
            </a:r>
            <a:r>
              <a:rPr lang="zh-TW" altLang="en-US" dirty="0" smtClean="0"/>
              <a:t>、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台灣</a:t>
            </a:r>
            <a:r>
              <a:rPr lang="zh-TW" altLang="en-US" dirty="0"/>
              <a:t>牧場</a:t>
            </a:r>
            <a:r>
              <a:rPr lang="zh-TW" altLang="en-US" dirty="0" smtClean="0"/>
              <a:t>股份有限公司</a:t>
            </a:r>
            <a:r>
              <a:rPr lang="en-US" altLang="zh-TW" dirty="0" smtClean="0"/>
              <a:t>』</a:t>
            </a:r>
            <a:r>
              <a:rPr lang="zh-TW" altLang="en-US" dirty="0" smtClean="0"/>
              <a:t>吧！</a:t>
            </a:r>
            <a:endParaRPr lang="en-US" altLang="zh-TW" dirty="0" smtClean="0"/>
          </a:p>
          <a:p>
            <a:r>
              <a:rPr lang="zh-TW" altLang="en-US" dirty="0" smtClean="0"/>
              <a:t>他們在柳營酪農業發展過程中所扮演的角色是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324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如何經營</a:t>
            </a:r>
            <a:r>
              <a:rPr lang="en-US" altLang="zh-TW" dirty="0" smtClean="0"/>
              <a:t>?</a:t>
            </a:r>
            <a:r>
              <a:rPr lang="zh-TW" altLang="en-US" dirty="0" smtClean="0"/>
              <a:t>機械或人工</a:t>
            </a:r>
            <a:r>
              <a:rPr lang="en-US" altLang="zh-TW" dirty="0" smtClean="0"/>
              <a:t>?</a:t>
            </a:r>
            <a:r>
              <a:rPr lang="zh-TW" altLang="en-US" dirty="0" smtClean="0"/>
              <a:t>鮮乳如何銷售</a:t>
            </a:r>
            <a:r>
              <a:rPr lang="en-US" altLang="zh-TW" dirty="0" smtClean="0"/>
              <a:t>?</a:t>
            </a:r>
            <a:r>
              <a:rPr lang="zh-TW" altLang="en-US" dirty="0" smtClean="0"/>
              <a:t>鮮乳製作成其他乳製品</a:t>
            </a:r>
            <a:r>
              <a:rPr lang="en-US" altLang="zh-TW" dirty="0" smtClean="0"/>
              <a:t>?</a:t>
            </a:r>
            <a:r>
              <a:rPr lang="zh-TW" altLang="en-US" dirty="0" smtClean="0"/>
              <a:t>結合觀光業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1327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</TotalTime>
  <Words>255</Words>
  <Application>Microsoft Office PowerPoint</Application>
  <PresentationFormat>寬螢幕</PresentationFormat>
  <Paragraphs>28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新細明體</vt:lpstr>
      <vt:lpstr>標楷體</vt:lpstr>
      <vt:lpstr>Arial</vt:lpstr>
      <vt:lpstr>Garamond</vt:lpstr>
      <vt:lpstr>有機</vt:lpstr>
      <vt:lpstr>柳營再出發</vt:lpstr>
      <vt:lpstr>戀戀乳香---柳營酪農業</vt:lpstr>
      <vt:lpstr>PowerPoint 簡報</vt:lpstr>
      <vt:lpstr>What? </vt:lpstr>
      <vt:lpstr>Where?</vt:lpstr>
      <vt:lpstr>When</vt:lpstr>
      <vt:lpstr>Why</vt:lpstr>
      <vt:lpstr>Who</vt:lpstr>
      <vt:lpstr>How</vt:lpstr>
      <vt:lpstr>發展困境分析</vt:lpstr>
      <vt:lpstr>發展建議(振興方案)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柳營再出發</dc:title>
  <dc:creator>Administrator</dc:creator>
  <cp:lastModifiedBy>lyjh005</cp:lastModifiedBy>
  <cp:revision>11</cp:revision>
  <dcterms:created xsi:type="dcterms:W3CDTF">2020-03-04T02:23:28Z</dcterms:created>
  <dcterms:modified xsi:type="dcterms:W3CDTF">2021-03-25T23:41:42Z</dcterms:modified>
</cp:coreProperties>
</file>