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68" r:id="rId17"/>
    <p:sldId id="269" r:id="rId18"/>
    <p:sldId id="278" r:id="rId19"/>
    <p:sldId id="270" r:id="rId20"/>
    <p:sldId id="271" r:id="rId21"/>
    <p:sldId id="280" r:id="rId22"/>
    <p:sldId id="272" r:id="rId23"/>
    <p:sldId id="281" r:id="rId24"/>
    <p:sldId id="273" r:id="rId25"/>
    <p:sldId id="274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2" y="2631593"/>
            <a:ext cx="8689976" cy="2509213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上台說話的技巧</a:t>
            </a:r>
            <a:b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表達力訓練</a:t>
            </a:r>
            <a:b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03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克</a:t>
            </a:r>
            <a:r>
              <a:rPr lang="zh-TW" altLang="zh-TW" sz="54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服</a:t>
            </a:r>
            <a:r>
              <a:rPr lang="zh-TW" altLang="zh-TW" sz="54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在台上的緊張</a:t>
            </a:r>
            <a:r>
              <a:rPr lang="en-US" altLang="zh-TW" sz="54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保持微笑</a:t>
            </a: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作深呼吸</a:t>
            </a: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專注內容</a:t>
            </a: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肢體語言</a:t>
            </a: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喝水放鬆</a:t>
            </a: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zh-TW" sz="36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凝視支持者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3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03460" y="2875002"/>
            <a:ext cx="63850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6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上台來試試看吧</a:t>
            </a:r>
            <a:r>
              <a:rPr lang="en-US" altLang="zh-TW" sz="6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4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2524" y="2199401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5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lang="zh-TW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故事</a:t>
            </a:r>
            <a: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我生命中最感動的一件事</a:t>
            </a:r>
            <a: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3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6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不要再錯過了</a:t>
            </a:r>
            <a:r>
              <a:rPr lang="en-US" altLang="zh-TW" sz="6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</a:p>
          <a:p>
            <a:pPr algn="ctr">
              <a:spcAft>
                <a:spcPts val="0"/>
              </a:spcAft>
            </a:pPr>
            <a:r>
              <a:rPr lang="zh-TW" altLang="zh-TW" sz="6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上台</a:t>
            </a:r>
            <a:r>
              <a:rPr lang="zh-TW" altLang="zh-TW" sz="6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來吧</a:t>
            </a:r>
            <a:r>
              <a:rPr lang="en-US" altLang="zh-TW" sz="6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242" y="665569"/>
            <a:ext cx="105763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看圖說故事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48" y="1718442"/>
            <a:ext cx="5469977" cy="47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25056" y="5544207"/>
            <a:ext cx="1057639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98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0321" y="2741722"/>
            <a:ext cx="89450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四、上台說話的成功條件</a:t>
            </a:r>
            <a:r>
              <a:rPr lang="en-US" altLang="zh-TW" sz="60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3817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2330" y="1115082"/>
            <a:ext cx="70419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說故事的原則與技巧</a:t>
            </a:r>
            <a: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感動自己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合乎邏輯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關鍵情節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情感共鳴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啟發他人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4000" kern="1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1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216447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7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最後機會</a:t>
            </a:r>
            <a:r>
              <a:rPr lang="en-US" altLang="zh-TW" sz="7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7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快上台</a:t>
            </a:r>
            <a:r>
              <a:rPr lang="en-US" altLang="zh-TW" sz="7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3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5477" y="2808174"/>
            <a:ext cx="9758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60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五、上台說話如何吸引聽眾</a:t>
            </a:r>
            <a:r>
              <a:rPr lang="en-US" altLang="zh-TW" sz="60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60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5817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1243787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表達力的七大要點</a:t>
            </a:r>
            <a: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言之有物</a:t>
            </a: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邏輯清楚</a:t>
            </a: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用詞精準</a:t>
            </a: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具體事例</a:t>
            </a: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淵源典故</a:t>
            </a: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詼諧幽默</a:t>
            </a: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zh-TW" sz="3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啟發人心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8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1350" y="945931"/>
            <a:ext cx="84135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我們今天要學什麼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一、上台會說話重要嗎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為什麼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二、上台說話最困難的是什麼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三、如何克服上台說話時的緊張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四、上台說話的成功條件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五、上台說話如何吸引聽眾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六、上台說話如何展現肢體語言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七、上台說話的最後目標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7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936010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6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聲音掌控</a:t>
            </a:r>
            <a:r>
              <a:rPr lang="en-US" altLang="zh-TW" sz="6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6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音量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音調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腔調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語速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口頭禪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贅句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字；音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嘶啞聲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0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3074" y="1909539"/>
            <a:ext cx="100531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72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六、上台</a:t>
            </a:r>
            <a:r>
              <a:rPr lang="zh-TW" altLang="zh-TW" sz="72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說話</a:t>
            </a:r>
            <a:endParaRPr lang="en-US" altLang="zh-TW" sz="7200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72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72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72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如何</a:t>
            </a:r>
            <a:r>
              <a:rPr lang="zh-TW" altLang="zh-TW" sz="72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展現肢體語言</a:t>
            </a:r>
            <a:r>
              <a:rPr lang="en-US" altLang="zh-TW" sz="72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72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54760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1459230"/>
            <a:ext cx="6096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5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台上肢體語言的展現</a:t>
            </a:r>
            <a:r>
              <a:rPr lang="en-US" altLang="zh-TW" sz="5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臉部表情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眼神接觸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動「手」演講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以「身體」製造「生動」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服裝儀表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83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2178" y="3167390"/>
            <a:ext cx="98876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6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七、上台說話的最後目標</a:t>
            </a:r>
            <a:r>
              <a:rPr lang="en-US" altLang="zh-TW" sz="6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6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8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9766" y="588360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5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台上</a:t>
            </a:r>
            <a:r>
              <a:rPr lang="zh-TW" altLang="zh-TW" sz="5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說話的角色層次</a:t>
            </a:r>
            <a:r>
              <a:rPr lang="en-US" altLang="zh-TW" sz="5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宣導人員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簡報人員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主持人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講師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演說家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60634" y="4850744"/>
            <a:ext cx="94540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50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你認為導覽人員是屬於哪種角色</a:t>
            </a:r>
            <a:r>
              <a:rPr lang="zh-TW" altLang="en-US" sz="5000" kern="1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？</a:t>
            </a:r>
            <a:endParaRPr lang="en-US" altLang="zh-TW" sz="5000" kern="1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96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7999" y="474345"/>
            <a:ext cx="71838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我們今天要學什麼</a:t>
            </a:r>
            <a: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!?</a:t>
            </a:r>
            <a:b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一、上台說話重要嗎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為什麼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二、上台說話最困難的事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三、如何克服上台說話時的緊張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四、上台說話的成功要件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五、上台說話如何吸引聽眾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六、上台說話如何展現肢體語言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七、上台說話的最後目標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53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04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5488" y="2192188"/>
            <a:ext cx="822434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SzPts val="2800"/>
              <a:buFont typeface="+mj-ea"/>
              <a:buAutoNum type="ea1ChtPlain"/>
            </a:pPr>
            <a:r>
              <a:rPr lang="zh-TW" altLang="en-US" sz="6000" kern="100" dirty="0" smtClean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6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上台</a:t>
            </a:r>
            <a:r>
              <a:rPr lang="zh-TW" altLang="zh-TW" sz="6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會說話重要嗎</a:t>
            </a:r>
            <a:r>
              <a:rPr lang="en-US" altLang="zh-TW" sz="6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ctr">
              <a:spcAft>
                <a:spcPts val="0"/>
              </a:spcAft>
              <a:buSzPts val="2800"/>
              <a:buFont typeface="+mj-ea"/>
              <a:buAutoNum type="ea1ChtPlain"/>
            </a:pPr>
            <a:endParaRPr lang="en-US" altLang="zh-TW" sz="60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buSzPts val="2800"/>
            </a:pPr>
            <a:r>
              <a:rPr lang="zh-TW" altLang="zh-TW" sz="6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為什麼</a:t>
            </a:r>
            <a:r>
              <a:rPr lang="en-US" altLang="zh-TW" sz="6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lvl="0" algn="ctr">
              <a:spcAft>
                <a:spcPts val="0"/>
              </a:spcAft>
              <a:buSzPts val="2800"/>
            </a:pPr>
            <a:endParaRPr lang="en-US" altLang="zh-TW" kern="100" dirty="0" smtClean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buSzPts val="2800"/>
            </a:pPr>
            <a:r>
              <a:rPr lang="en-US" altLang="zh-TW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</a:t>
            </a:r>
            <a:r>
              <a:rPr lang="en-US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://www.youtube.com/watch?v=YEKUby_XBDw</a:t>
            </a:r>
            <a:r>
              <a:rPr lang="en-US" altLang="zh-TW" sz="6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6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講話和表達卻是兩回事？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3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1380" y="2120574"/>
            <a:ext cx="42251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72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開始上台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72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來練習吧</a:t>
            </a:r>
            <a:r>
              <a:rPr lang="en-US" altLang="zh-TW" sz="72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br>
              <a:rPr lang="en-US" altLang="zh-TW" sz="72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350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2628781"/>
            <a:ext cx="79090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二、上台說話最困難的是什麼</a:t>
            </a:r>
            <a: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br>
              <a:rPr lang="en-US" altLang="zh-TW" sz="4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372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5033" y="2144194"/>
            <a:ext cx="7830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8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面對</a:t>
            </a:r>
            <a:r>
              <a:rPr lang="zh-TW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恐懼</a:t>
            </a:r>
            <a:r>
              <a:rPr lang="en-US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最優秀的自己</a:t>
            </a:r>
            <a:r>
              <a:rPr lang="en-US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!)</a:t>
            </a:r>
            <a:endParaRPr lang="zh-TW" altLang="zh-TW" sz="8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7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63766" y="439312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恐懼的</a:t>
            </a:r>
            <a:r>
              <a:rPr lang="zh-TW" altLang="zh-TW" sz="8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剋星</a:t>
            </a:r>
            <a:endParaRPr lang="en-US" altLang="zh-TW" sz="8000" kern="100" dirty="0" smtClean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正</a:t>
            </a:r>
            <a:r>
              <a:rPr lang="zh-TW" altLang="zh-TW" sz="8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向</a:t>
            </a:r>
            <a:endParaRPr lang="en-US" altLang="zh-TW" sz="8000" kern="100" dirty="0" smtClean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8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自信</a:t>
            </a:r>
            <a:r>
              <a:rPr lang="en-US" altLang="zh-TW" sz="8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80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80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熱情</a:t>
            </a:r>
            <a:endParaRPr lang="zh-TW" altLang="zh-TW" sz="8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242" y="2473708"/>
            <a:ext cx="10145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54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三、如何克服上台說話時的</a:t>
            </a:r>
            <a:r>
              <a:rPr lang="zh-TW" altLang="zh-TW" sz="54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緊張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338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克服上台前的緊張</a:t>
            </a:r>
            <a: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不斷練習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先到現場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自我肯定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認識聽眾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放鬆身體</a:t>
            </a: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zh-TW" sz="36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聲音潤滑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82770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26</TotalTime>
  <Words>162</Words>
  <Application>Microsoft Office PowerPoint</Application>
  <PresentationFormat>寬螢幕</PresentationFormat>
  <Paragraphs>38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新細明體</vt:lpstr>
      <vt:lpstr>新細明體</vt:lpstr>
      <vt:lpstr>標楷體</vt:lpstr>
      <vt:lpstr>Arial</vt:lpstr>
      <vt:lpstr>Calibri</vt:lpstr>
      <vt:lpstr>Times New Roman</vt:lpstr>
      <vt:lpstr>Tw Cen MT</vt:lpstr>
      <vt:lpstr>小水滴</vt:lpstr>
      <vt:lpstr>上台說話的技巧 ~表達力訓練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簡報結束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上台說話的技巧 ~表達力訓練 </dc:title>
  <dc:creator>5A88</dc:creator>
  <cp:lastModifiedBy>5A88</cp:lastModifiedBy>
  <cp:revision>5</cp:revision>
  <dcterms:created xsi:type="dcterms:W3CDTF">2022-02-18T05:19:53Z</dcterms:created>
  <dcterms:modified xsi:type="dcterms:W3CDTF">2022-02-18T05:46:03Z</dcterms:modified>
</cp:coreProperties>
</file>