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handoutMasterIdLst>
    <p:handoutMasterId r:id="rId12"/>
  </p:handoutMasterIdLst>
  <p:sldIdLst>
    <p:sldId id="256" r:id="rId2"/>
    <p:sldId id="263" r:id="rId3"/>
    <p:sldId id="264" r:id="rId4"/>
    <p:sldId id="268" r:id="rId5"/>
    <p:sldId id="258" r:id="rId6"/>
    <p:sldId id="259" r:id="rId7"/>
    <p:sldId id="265" r:id="rId8"/>
    <p:sldId id="262" r:id="rId9"/>
    <p:sldId id="266" r:id="rId10"/>
    <p:sldId id="267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DAF6D-ACD8-490D-990E-84BF55DABC3F}" type="datetimeFigureOut">
              <a:rPr lang="zh-TW" altLang="en-US" smtClean="0"/>
              <a:t>2022/4/12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3056D-0B15-4401-9B14-F267597CE3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124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0DBB046-5160-4B21-B04A-4FC2EC473095}" type="datetimeFigureOut">
              <a:rPr lang="zh-TW" altLang="en-US" smtClean="0"/>
              <a:t>2022/4/12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0AF6AA8-2835-496D-A3DE-94981DB0C941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73972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B046-5160-4B21-B04A-4FC2EC473095}" type="datetimeFigureOut">
              <a:rPr lang="zh-TW" altLang="en-US" smtClean="0"/>
              <a:t>2022/4/12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6AA8-2835-496D-A3DE-94981DB0C9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984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B046-5160-4B21-B04A-4FC2EC473095}" type="datetimeFigureOut">
              <a:rPr lang="zh-TW" altLang="en-US" smtClean="0"/>
              <a:t>2022/4/12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6AA8-2835-496D-A3DE-94981DB0C9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00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B046-5160-4B21-B04A-4FC2EC473095}" type="datetimeFigureOut">
              <a:rPr lang="zh-TW" altLang="en-US" smtClean="0"/>
              <a:t>2022/4/12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6AA8-2835-496D-A3DE-94981DB0C9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274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DBB046-5160-4B21-B04A-4FC2EC473095}" type="datetimeFigureOut">
              <a:rPr lang="zh-TW" altLang="en-US" smtClean="0"/>
              <a:t>2022/4/12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AF6AA8-2835-496D-A3DE-94981DB0C94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201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B046-5160-4B21-B04A-4FC2EC473095}" type="datetimeFigureOut">
              <a:rPr lang="zh-TW" altLang="en-US" smtClean="0"/>
              <a:t>2022/4/12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6AA8-2835-496D-A3DE-94981DB0C9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82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B046-5160-4B21-B04A-4FC2EC473095}" type="datetimeFigureOut">
              <a:rPr lang="zh-TW" altLang="en-US" smtClean="0"/>
              <a:t>2022/4/12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6AA8-2835-496D-A3DE-94981DB0C9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65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B046-5160-4B21-B04A-4FC2EC473095}" type="datetimeFigureOut">
              <a:rPr lang="zh-TW" altLang="en-US" smtClean="0"/>
              <a:t>2022/4/12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6AA8-2835-496D-A3DE-94981DB0C9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351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B046-5160-4B21-B04A-4FC2EC473095}" type="datetimeFigureOut">
              <a:rPr lang="zh-TW" altLang="en-US" smtClean="0"/>
              <a:t>2022/4/12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6AA8-2835-496D-A3DE-94981DB0C9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220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DBB046-5160-4B21-B04A-4FC2EC473095}" type="datetimeFigureOut">
              <a:rPr lang="zh-TW" altLang="en-US" smtClean="0"/>
              <a:t>2022/4/12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AF6AA8-2835-496D-A3DE-94981DB0C94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617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DBB046-5160-4B21-B04A-4FC2EC473095}" type="datetimeFigureOut">
              <a:rPr lang="zh-TW" altLang="en-US" smtClean="0"/>
              <a:t>2022/4/12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AF6AA8-2835-496D-A3DE-94981DB0C94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899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0DBB046-5160-4B21-B04A-4FC2EC473095}" type="datetimeFigureOut">
              <a:rPr lang="zh-TW" altLang="en-US" smtClean="0"/>
              <a:t>2022/4/12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0AF6AA8-2835-496D-A3DE-94981DB0C94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67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GW9xrdsR9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vel.yam.com/Article.aspx?sn=100559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98255" y="3131127"/>
            <a:ext cx="8525163" cy="1911389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誰知盤中蕈，辛勤草菇農</a:t>
            </a:r>
            <a:r>
              <a:rPr lang="en-US" altLang="zh-TW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柳營草菇產業</a:t>
            </a:r>
            <a:endParaRPr lang="en-US" altLang="zh-TW" sz="32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組長：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組員：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915127" y="587727"/>
            <a:ext cx="8361229" cy="2098226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柳營再出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</a:t>
            </a:r>
          </a:p>
        </p:txBody>
      </p:sp>
    </p:spTree>
    <p:extLst>
      <p:ext uri="{BB962C8B-B14F-4D97-AF65-F5344CB8AC3E}">
        <p14:creationId xmlns:p14="http://schemas.microsoft.com/office/powerpoint/2010/main" val="335886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小小美食家</a:t>
            </a:r>
            <a:r>
              <a:rPr lang="en-US" altLang="zh-TW" dirty="0" smtClean="0"/>
              <a:t>---</a:t>
            </a:r>
            <a:r>
              <a:rPr lang="zh-TW" altLang="en-US" dirty="0" smtClean="0"/>
              <a:t>草菇美食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請設計一道草菇佳餚</a:t>
            </a:r>
            <a:endParaRPr lang="en-US" altLang="zh-TW" dirty="0" smtClean="0"/>
          </a:p>
          <a:p>
            <a:r>
              <a:rPr lang="zh-TW" altLang="en-US" dirty="0" smtClean="0"/>
              <a:t>食材：</a:t>
            </a:r>
            <a:endParaRPr lang="en-US" altLang="zh-TW" dirty="0" smtClean="0"/>
          </a:p>
          <a:p>
            <a:r>
              <a:rPr lang="zh-TW" altLang="en-US" dirty="0" smtClean="0"/>
              <a:t>做法：</a:t>
            </a:r>
            <a:endParaRPr lang="en-US" altLang="zh-TW" dirty="0" smtClean="0"/>
          </a:p>
          <a:p>
            <a:r>
              <a:rPr lang="zh-TW" altLang="en-US" dirty="0" smtClean="0"/>
              <a:t>照</a:t>
            </a:r>
            <a:r>
              <a:rPr lang="zh-TW" altLang="en-US" dirty="0"/>
              <a:t>片</a:t>
            </a:r>
          </a:p>
        </p:txBody>
      </p:sp>
    </p:spTree>
    <p:extLst>
      <p:ext uri="{BB962C8B-B14F-4D97-AF65-F5344CB8AC3E}">
        <p14:creationId xmlns:p14="http://schemas.microsoft.com/office/powerpoint/2010/main" val="45647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76400" y="1002146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8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誰知盤中蕈，辛勤</a:t>
            </a:r>
            <a:r>
              <a:rPr lang="zh-TW" altLang="en-US" sz="48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草菇</a:t>
            </a:r>
            <a:r>
              <a:rPr lang="zh-TW" altLang="en-US" sz="48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農</a:t>
            </a:r>
            <a:endParaRPr lang="en-US" altLang="zh-TW" sz="4800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  <a:hlinkClick r:id="rId3"/>
            </a:endParaRPr>
          </a:p>
          <a:p>
            <a:pPr marL="0" indent="0" algn="ctr">
              <a:buNone/>
            </a:pPr>
            <a:r>
              <a:rPr lang="zh-TW" altLang="en-US" sz="48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柳營</a:t>
            </a:r>
            <a:r>
              <a:rPr lang="zh-TW" altLang="en-US" sz="48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草菇</a:t>
            </a:r>
            <a:r>
              <a:rPr lang="zh-TW" altLang="en-US" sz="48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產業</a:t>
            </a:r>
            <a:endParaRPr lang="en-US" altLang="zh-TW" sz="4800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770" y="3876401"/>
            <a:ext cx="3458160" cy="233328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082" y="3876401"/>
            <a:ext cx="3474748" cy="233328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082473" y="6209685"/>
            <a:ext cx="5199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hlinkClick r:id="rId6"/>
              </a:rPr>
              <a:t>資料來源：</a:t>
            </a:r>
            <a:endParaRPr lang="en-US" altLang="zh-TW" dirty="0" smtClean="0">
              <a:hlinkClick r:id="rId6"/>
            </a:endParaRPr>
          </a:p>
          <a:p>
            <a:r>
              <a:rPr lang="en-US" altLang="zh-TW" dirty="0" smtClean="0">
                <a:hlinkClick r:id="rId6"/>
              </a:rPr>
              <a:t>https</a:t>
            </a:r>
            <a:r>
              <a:rPr lang="en-US" altLang="zh-TW" dirty="0">
                <a:hlinkClick r:id="rId6"/>
              </a:rPr>
              <a:t>://</a:t>
            </a:r>
            <a:r>
              <a:rPr lang="en-US" altLang="zh-TW" dirty="0" err="1">
                <a:hlinkClick r:id="rId6"/>
              </a:rPr>
              <a:t>travel.yam.com</a:t>
            </a:r>
            <a:r>
              <a:rPr lang="en-US" altLang="zh-TW" dirty="0">
                <a:hlinkClick r:id="rId6"/>
              </a:rPr>
              <a:t>/</a:t>
            </a:r>
            <a:r>
              <a:rPr lang="en-US" altLang="zh-TW" dirty="0" err="1">
                <a:hlinkClick r:id="rId6"/>
              </a:rPr>
              <a:t>Article.aspx?sn</a:t>
            </a:r>
            <a:r>
              <a:rPr lang="en-US" altLang="zh-TW" dirty="0">
                <a:hlinkClick r:id="rId6"/>
              </a:rPr>
              <a:t>=100559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985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誰知盤中蕈，辛勤草菇農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柳營草菇產業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俗諺「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火燒菇寮，全無望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」，對照今天柳營果毅後草菇產業的落沒場景，令人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感嘆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台灣草菇產業在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1970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1990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年代因外銷達到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全盛時期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台南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柳營、六甲、東山到處可見一棟棟菇寮林立。光是在柳營果毅後地區，種植草菇的菇農曾達近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200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957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What---</a:t>
            </a:r>
            <a:r>
              <a:rPr lang="zh-TW" altLang="en-US" dirty="0"/>
              <a:t>什麼是</a:t>
            </a:r>
            <a:r>
              <a:rPr lang="zh-TW" altLang="en-US" dirty="0" smtClean="0"/>
              <a:t>草菇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草菇的別名</a:t>
            </a:r>
            <a:r>
              <a:rPr lang="en-US" altLang="zh-TW" dirty="0" smtClean="0">
                <a:solidFill>
                  <a:schemeClr val="tx1"/>
                </a:solidFill>
              </a:rPr>
              <a:t>?</a:t>
            </a:r>
          </a:p>
          <a:p>
            <a:r>
              <a:rPr lang="zh-TW" altLang="en-US" dirty="0" smtClean="0">
                <a:solidFill>
                  <a:schemeClr val="tx1"/>
                </a:solidFill>
              </a:rPr>
              <a:t>適合草菇生長的環境</a:t>
            </a:r>
            <a:r>
              <a:rPr lang="en-US" altLang="zh-TW" dirty="0" smtClean="0">
                <a:solidFill>
                  <a:schemeClr val="tx1"/>
                </a:solidFill>
              </a:rPr>
              <a:t>?</a:t>
            </a:r>
          </a:p>
          <a:p>
            <a:r>
              <a:rPr lang="zh-TW" altLang="en-US" dirty="0">
                <a:solidFill>
                  <a:schemeClr val="tx1"/>
                </a:solidFill>
              </a:rPr>
              <a:t>請附上草菇的圖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15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Where---</a:t>
            </a:r>
            <a:r>
              <a:rPr lang="zh-TW" altLang="en-US" dirty="0" smtClean="0"/>
              <a:t>柳營</a:t>
            </a:r>
            <a:r>
              <a:rPr lang="zh-TW" altLang="en-US" dirty="0"/>
              <a:t>的何處可看到草菇</a:t>
            </a:r>
            <a:r>
              <a:rPr lang="zh-TW" altLang="en-US" dirty="0" smtClean="0"/>
              <a:t>產業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u="sng" dirty="0" smtClean="0">
                <a:solidFill>
                  <a:srgbClr val="FF0000"/>
                </a:solidFill>
              </a:rPr>
              <a:t>請試著以文字搭配地圖進行描述</a:t>
            </a:r>
            <a:endParaRPr lang="zh-TW" alt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When---</a:t>
            </a:r>
            <a:r>
              <a:rPr lang="zh-TW" altLang="en-US" dirty="0" smtClean="0"/>
              <a:t>柳營</a:t>
            </a:r>
            <a:r>
              <a:rPr lang="zh-TW" altLang="en-US" dirty="0"/>
              <a:t>草菇產業發展歷程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如：全盛</a:t>
            </a:r>
            <a:r>
              <a:rPr lang="zh-TW" altLang="en-US" dirty="0" smtClean="0"/>
              <a:t>期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為何沒落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目前狀況</a:t>
            </a:r>
            <a:r>
              <a:rPr lang="en-US" altLang="zh-TW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624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發展困境分</a:t>
            </a:r>
            <a:r>
              <a:rPr lang="zh-TW" altLang="en-US" dirty="0"/>
              <a:t>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缺</a:t>
            </a:r>
            <a:r>
              <a:rPr lang="zh-TW" altLang="en-US" dirty="0"/>
              <a:t>工問題</a:t>
            </a:r>
            <a:r>
              <a:rPr lang="zh-TW" altLang="en-US" dirty="0" smtClean="0"/>
              <a:t>嚴重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5784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How---</a:t>
            </a:r>
            <a:r>
              <a:rPr lang="zh-TW" altLang="en-US" dirty="0" smtClean="0"/>
              <a:t>如何經營</a:t>
            </a:r>
            <a:r>
              <a:rPr lang="en-US" altLang="zh-TW" dirty="0" smtClean="0"/>
              <a:t>(</a:t>
            </a:r>
            <a:r>
              <a:rPr lang="zh-TW" altLang="en-US" dirty="0" smtClean="0"/>
              <a:t>振興安方案</a:t>
            </a:r>
            <a:r>
              <a:rPr lang="en-US" altLang="zh-TW" dirty="0" smtClean="0"/>
              <a:t>)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新鮮草菇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草菇美食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草菇加工品</a:t>
            </a:r>
            <a:r>
              <a:rPr lang="en-US" altLang="zh-TW" dirty="0" smtClean="0"/>
              <a:t>?</a:t>
            </a:r>
          </a:p>
          <a:p>
            <a:r>
              <a:rPr lang="zh-TW" altLang="en-US" dirty="0"/>
              <a:t>結合鄰近景</a:t>
            </a:r>
            <a:r>
              <a:rPr lang="zh-TW" altLang="en-US" dirty="0" smtClean="0"/>
              <a:t>點發展</a:t>
            </a:r>
            <a:r>
              <a:rPr lang="zh-TW" altLang="en-US" dirty="0"/>
              <a:t>體驗採菇</a:t>
            </a:r>
            <a:r>
              <a:rPr lang="zh-TW" altLang="en-US" dirty="0" smtClean="0"/>
              <a:t>觀光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1327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小小導</a:t>
            </a:r>
            <a:r>
              <a:rPr lang="zh-TW" altLang="en-US" dirty="0"/>
              <a:t>遊</a:t>
            </a:r>
            <a:r>
              <a:rPr lang="en-US" altLang="zh-TW" dirty="0" smtClean="0"/>
              <a:t>---</a:t>
            </a:r>
            <a:r>
              <a:rPr lang="zh-TW" altLang="en-US" dirty="0"/>
              <a:t>採菇觀光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請設計一份草菇觀光行程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260" y="2724727"/>
            <a:ext cx="6548816" cy="363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9891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241</Words>
  <Application>Microsoft Office PowerPoint</Application>
  <PresentationFormat>寬螢幕</PresentationFormat>
  <Paragraphs>37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微軟正黑體</vt:lpstr>
      <vt:lpstr>新細明體</vt:lpstr>
      <vt:lpstr>標楷體</vt:lpstr>
      <vt:lpstr>Calibri</vt:lpstr>
      <vt:lpstr>Franklin Gothic Book</vt:lpstr>
      <vt:lpstr>Crop</vt:lpstr>
      <vt:lpstr>柳營再出發</vt:lpstr>
      <vt:lpstr>PowerPoint 簡報</vt:lpstr>
      <vt:lpstr>誰知盤中蕈，辛勤草菇農---柳營草菇產業</vt:lpstr>
      <vt:lpstr>What---什麼是草菇?</vt:lpstr>
      <vt:lpstr>Where---柳營的何處可看到草菇產業</vt:lpstr>
      <vt:lpstr>When---柳營草菇產業發展歷程</vt:lpstr>
      <vt:lpstr>發展困境分析</vt:lpstr>
      <vt:lpstr>How---如何經營(振興安方案) </vt:lpstr>
      <vt:lpstr>小小導遊---採菇觀光</vt:lpstr>
      <vt:lpstr>小小美食家---草菇美食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柳營再出發</dc:title>
  <dc:creator>Administrator</dc:creator>
  <cp:lastModifiedBy>counseling</cp:lastModifiedBy>
  <cp:revision>23</cp:revision>
  <cp:lastPrinted>2020-06-16T05:15:04Z</cp:lastPrinted>
  <dcterms:created xsi:type="dcterms:W3CDTF">2020-03-04T02:23:28Z</dcterms:created>
  <dcterms:modified xsi:type="dcterms:W3CDTF">2022-04-12T07:59:17Z</dcterms:modified>
</cp:coreProperties>
</file>