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8"/>
  </p:notesMasterIdLst>
  <p:sldIdLst>
    <p:sldId id="257" r:id="rId2"/>
    <p:sldId id="256" r:id="rId3"/>
    <p:sldId id="258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74C6D-3541-41D3-A451-A490A1F9CB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1A67B29-30E3-4F2D-94AB-5E48590466C6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社區生活營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校園輔導活動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F5FEF5-A40C-499E-BD27-F48564E4C1FD}" type="par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857AF50D-253B-41DE-A50E-E45DC3637AE3}" type="sib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2D0C16D1-1BB0-42CA-99F6-165EA67AF1B2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其他各界愛心捐款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48DBDA-A21A-4C71-831F-A759DF8AAFD6}" type="par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C2069FD2-B874-4383-BE2E-AE22D7318BD8}" type="sib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BFF440C7-3BC9-47B6-85E4-99EC9FA1EF40}">
      <dgm:prSet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社團法人台灣點燈關懷教育促進協會</a:t>
          </a:r>
        </a:p>
      </dgm:t>
    </dgm:pt>
    <dgm:pt modelId="{91439679-26C0-4ED6-9EFD-40F6D16CD382}" type="parTrans" cxnId="{5FE46032-3034-4257-80BC-CDC85774F150}">
      <dgm:prSet/>
      <dgm:spPr/>
      <dgm:t>
        <a:bodyPr/>
        <a:lstStyle/>
        <a:p>
          <a:endParaRPr lang="zh-TW" altLang="en-US"/>
        </a:p>
      </dgm:t>
    </dgm:pt>
    <dgm:pt modelId="{E973B25C-8034-4CD2-B517-E701B77E749B}" type="sibTrans" cxnId="{5FE46032-3034-4257-80BC-CDC85774F150}">
      <dgm:prSet/>
      <dgm:spPr/>
      <dgm:t>
        <a:bodyPr/>
        <a:lstStyle/>
        <a:p>
          <a:endParaRPr lang="zh-TW" altLang="en-US"/>
        </a:p>
      </dgm:t>
    </dgm:pt>
    <dgm:pt modelId="{D9EC2C86-1F47-442A-B447-AF81BF741095}" type="pres">
      <dgm:prSet presAssocID="{83774C6D-3541-41D3-A451-A490A1F9CB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30E6BB8-AB30-456A-966A-C4920B9F62B0}" type="pres">
      <dgm:prSet presAssocID="{83774C6D-3541-41D3-A451-A490A1F9CB55}" presName="Name1" presStyleCnt="0"/>
      <dgm:spPr/>
      <dgm:t>
        <a:bodyPr/>
        <a:lstStyle/>
        <a:p>
          <a:endParaRPr lang="zh-TW" altLang="en-US"/>
        </a:p>
      </dgm:t>
    </dgm:pt>
    <dgm:pt modelId="{C9DE032D-AE3D-4301-B113-3C1C85357244}" type="pres">
      <dgm:prSet presAssocID="{83774C6D-3541-41D3-A451-A490A1F9CB55}" presName="cycle" presStyleCnt="0"/>
      <dgm:spPr/>
      <dgm:t>
        <a:bodyPr/>
        <a:lstStyle/>
        <a:p>
          <a:endParaRPr lang="zh-TW" altLang="en-US"/>
        </a:p>
      </dgm:t>
    </dgm:pt>
    <dgm:pt modelId="{A0FB8EA6-43BD-4E32-B417-391BBD7FF310}" type="pres">
      <dgm:prSet presAssocID="{83774C6D-3541-41D3-A451-A490A1F9CB55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85D5FCB1-4125-4DD0-A27F-9AE807759BDC}" type="pres">
      <dgm:prSet presAssocID="{83774C6D-3541-41D3-A451-A490A1F9CB5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80403CF-F8F2-44D2-813C-156344566D07}" type="pres">
      <dgm:prSet presAssocID="{83774C6D-3541-41D3-A451-A490A1F9CB55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AC68C093-F270-4AAC-A3D2-EEFF5AC54958}" type="pres">
      <dgm:prSet presAssocID="{83774C6D-3541-41D3-A451-A490A1F9CB55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16DC1466-F04A-4971-99F1-29FC1D8E9457}" type="pres">
      <dgm:prSet presAssocID="{51A67B29-30E3-4F2D-94AB-5E48590466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FF114-1584-4BC7-9D74-6D41F95FE4A4}" type="pres">
      <dgm:prSet presAssocID="{51A67B29-30E3-4F2D-94AB-5E48590466C6}" presName="accent_1" presStyleCnt="0"/>
      <dgm:spPr/>
      <dgm:t>
        <a:bodyPr/>
        <a:lstStyle/>
        <a:p>
          <a:endParaRPr lang="zh-TW" altLang="en-US"/>
        </a:p>
      </dgm:t>
    </dgm:pt>
    <dgm:pt modelId="{A55DF04F-3108-4174-A10E-46ACED55686D}" type="pres">
      <dgm:prSet presAssocID="{51A67B29-30E3-4F2D-94AB-5E48590466C6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B31EC0A8-A838-4883-B532-6BB971B0B824}" type="pres">
      <dgm:prSet presAssocID="{BFF440C7-3BC9-47B6-85E4-99EC9FA1EF4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F56AD6-A140-4F5B-A56C-E06C0FE3C948}" type="pres">
      <dgm:prSet presAssocID="{BFF440C7-3BC9-47B6-85E4-99EC9FA1EF40}" presName="accent_2" presStyleCnt="0"/>
      <dgm:spPr/>
    </dgm:pt>
    <dgm:pt modelId="{EA6639F3-0A29-482D-BC83-247EB0A86DCC}" type="pres">
      <dgm:prSet presAssocID="{BFF440C7-3BC9-47B6-85E4-99EC9FA1EF40}" presName="accentRepeatNode" presStyleLbl="solidFgAcc1" presStyleIdx="1" presStyleCnt="3"/>
      <dgm:spPr/>
    </dgm:pt>
    <dgm:pt modelId="{F215CC23-99FA-45CB-B467-E9D87D6C6EFF}" type="pres">
      <dgm:prSet presAssocID="{2D0C16D1-1BB0-42CA-99F6-165EA67AF1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FADB7-C6B7-4076-94C5-0235D63F7D28}" type="pres">
      <dgm:prSet presAssocID="{2D0C16D1-1BB0-42CA-99F6-165EA67AF1B2}" presName="accent_3" presStyleCnt="0"/>
      <dgm:spPr/>
      <dgm:t>
        <a:bodyPr/>
        <a:lstStyle/>
        <a:p>
          <a:endParaRPr lang="zh-TW" altLang="en-US"/>
        </a:p>
      </dgm:t>
    </dgm:pt>
    <dgm:pt modelId="{870828C0-A49D-45EC-B6B4-11E648E0E50F}" type="pres">
      <dgm:prSet presAssocID="{2D0C16D1-1BB0-42CA-99F6-165EA67AF1B2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1B891A87-C1DB-45E5-A773-7258FB9FA8EE}" type="presOf" srcId="{51A67B29-30E3-4F2D-94AB-5E48590466C6}" destId="{16DC1466-F04A-4971-99F1-29FC1D8E9457}" srcOrd="0" destOrd="0" presId="urn:microsoft.com/office/officeart/2008/layout/VerticalCurvedList"/>
    <dgm:cxn modelId="{3E8438FC-CEE7-404D-9B6E-492C9C4C1E2B}" type="presOf" srcId="{2D0C16D1-1BB0-42CA-99F6-165EA67AF1B2}" destId="{F215CC23-99FA-45CB-B467-E9D87D6C6EFF}" srcOrd="0" destOrd="0" presId="urn:microsoft.com/office/officeart/2008/layout/VerticalCurvedList"/>
    <dgm:cxn modelId="{64EC9126-258B-4D27-B49E-61F368C015D7}" type="presOf" srcId="{83774C6D-3541-41D3-A451-A490A1F9CB55}" destId="{D9EC2C86-1F47-442A-B447-AF81BF741095}" srcOrd="0" destOrd="0" presId="urn:microsoft.com/office/officeart/2008/layout/VerticalCurvedList"/>
    <dgm:cxn modelId="{B3637CE1-2D12-4685-991B-B7788E4FFA1B}" srcId="{83774C6D-3541-41D3-A451-A490A1F9CB55}" destId="{2D0C16D1-1BB0-42CA-99F6-165EA67AF1B2}" srcOrd="2" destOrd="0" parTransId="{0E48DBDA-A21A-4C71-831F-A759DF8AAFD6}" sibTransId="{C2069FD2-B874-4383-BE2E-AE22D7318BD8}"/>
    <dgm:cxn modelId="{5FE46032-3034-4257-80BC-CDC85774F150}" srcId="{83774C6D-3541-41D3-A451-A490A1F9CB55}" destId="{BFF440C7-3BC9-47B6-85E4-99EC9FA1EF40}" srcOrd="1" destOrd="0" parTransId="{91439679-26C0-4ED6-9EFD-40F6D16CD382}" sibTransId="{E973B25C-8034-4CD2-B517-E701B77E749B}"/>
    <dgm:cxn modelId="{6599CED1-CE11-4ACA-83B5-A22990D02D7D}" type="presOf" srcId="{857AF50D-253B-41DE-A50E-E45DC3637AE3}" destId="{85D5FCB1-4125-4DD0-A27F-9AE807759BDC}" srcOrd="0" destOrd="0" presId="urn:microsoft.com/office/officeart/2008/layout/VerticalCurvedList"/>
    <dgm:cxn modelId="{FCE53EEE-A034-429E-BB59-C2E1772A0C74}" srcId="{83774C6D-3541-41D3-A451-A490A1F9CB55}" destId="{51A67B29-30E3-4F2D-94AB-5E48590466C6}" srcOrd="0" destOrd="0" parTransId="{30F5FEF5-A40C-499E-BD27-F48564E4C1FD}" sibTransId="{857AF50D-253B-41DE-A50E-E45DC3637AE3}"/>
    <dgm:cxn modelId="{8C918D2F-3C9B-4FE9-BB04-BFC099188FC9}" type="presOf" srcId="{BFF440C7-3BC9-47B6-85E4-99EC9FA1EF40}" destId="{B31EC0A8-A838-4883-B532-6BB971B0B824}" srcOrd="0" destOrd="0" presId="urn:microsoft.com/office/officeart/2008/layout/VerticalCurvedList"/>
    <dgm:cxn modelId="{B51DA669-77A2-49E4-B707-64B49E76AD62}" type="presParOf" srcId="{D9EC2C86-1F47-442A-B447-AF81BF741095}" destId="{B30E6BB8-AB30-456A-966A-C4920B9F62B0}" srcOrd="0" destOrd="0" presId="urn:microsoft.com/office/officeart/2008/layout/VerticalCurvedList"/>
    <dgm:cxn modelId="{B484BF75-B570-40AE-807B-453251B51043}" type="presParOf" srcId="{B30E6BB8-AB30-456A-966A-C4920B9F62B0}" destId="{C9DE032D-AE3D-4301-B113-3C1C85357244}" srcOrd="0" destOrd="0" presId="urn:microsoft.com/office/officeart/2008/layout/VerticalCurvedList"/>
    <dgm:cxn modelId="{DBA78FEF-4ECE-4F14-9F81-570E7E0A7FA6}" type="presParOf" srcId="{C9DE032D-AE3D-4301-B113-3C1C85357244}" destId="{A0FB8EA6-43BD-4E32-B417-391BBD7FF310}" srcOrd="0" destOrd="0" presId="urn:microsoft.com/office/officeart/2008/layout/VerticalCurvedList"/>
    <dgm:cxn modelId="{CA897B67-ACFD-4439-B9ED-B7BFD2E8EA6A}" type="presParOf" srcId="{C9DE032D-AE3D-4301-B113-3C1C85357244}" destId="{85D5FCB1-4125-4DD0-A27F-9AE807759BDC}" srcOrd="1" destOrd="0" presId="urn:microsoft.com/office/officeart/2008/layout/VerticalCurvedList"/>
    <dgm:cxn modelId="{CD276DAF-5292-4B40-B8B6-0F03E968E468}" type="presParOf" srcId="{C9DE032D-AE3D-4301-B113-3C1C85357244}" destId="{B80403CF-F8F2-44D2-813C-156344566D07}" srcOrd="2" destOrd="0" presId="urn:microsoft.com/office/officeart/2008/layout/VerticalCurvedList"/>
    <dgm:cxn modelId="{D28B2E00-189F-4BA1-94F5-3851E52FB4B3}" type="presParOf" srcId="{C9DE032D-AE3D-4301-B113-3C1C85357244}" destId="{AC68C093-F270-4AAC-A3D2-EEFF5AC54958}" srcOrd="3" destOrd="0" presId="urn:microsoft.com/office/officeart/2008/layout/VerticalCurvedList"/>
    <dgm:cxn modelId="{25E682DD-FCB9-464C-B4E7-72A7307194B9}" type="presParOf" srcId="{B30E6BB8-AB30-456A-966A-C4920B9F62B0}" destId="{16DC1466-F04A-4971-99F1-29FC1D8E9457}" srcOrd="1" destOrd="0" presId="urn:microsoft.com/office/officeart/2008/layout/VerticalCurvedList"/>
    <dgm:cxn modelId="{6CA2D245-49D0-4D96-A257-8421D6A2472F}" type="presParOf" srcId="{B30E6BB8-AB30-456A-966A-C4920B9F62B0}" destId="{D19FF114-1584-4BC7-9D74-6D41F95FE4A4}" srcOrd="2" destOrd="0" presId="urn:microsoft.com/office/officeart/2008/layout/VerticalCurvedList"/>
    <dgm:cxn modelId="{0EAAC658-57E9-4287-946D-9C96C59F9D7C}" type="presParOf" srcId="{D19FF114-1584-4BC7-9D74-6D41F95FE4A4}" destId="{A55DF04F-3108-4174-A10E-46ACED55686D}" srcOrd="0" destOrd="0" presId="urn:microsoft.com/office/officeart/2008/layout/VerticalCurvedList"/>
    <dgm:cxn modelId="{64A5033C-D083-454B-A4F3-E1BD7B5B3184}" type="presParOf" srcId="{B30E6BB8-AB30-456A-966A-C4920B9F62B0}" destId="{B31EC0A8-A838-4883-B532-6BB971B0B824}" srcOrd="3" destOrd="0" presId="urn:microsoft.com/office/officeart/2008/layout/VerticalCurvedList"/>
    <dgm:cxn modelId="{AF12C818-41D5-4B90-9334-41046E1CC88F}" type="presParOf" srcId="{B30E6BB8-AB30-456A-966A-C4920B9F62B0}" destId="{17F56AD6-A140-4F5B-A56C-E06C0FE3C948}" srcOrd="4" destOrd="0" presId="urn:microsoft.com/office/officeart/2008/layout/VerticalCurvedList"/>
    <dgm:cxn modelId="{38764AEC-3593-4321-A763-86CBE35C7ACE}" type="presParOf" srcId="{17F56AD6-A140-4F5B-A56C-E06C0FE3C948}" destId="{EA6639F3-0A29-482D-BC83-247EB0A86DCC}" srcOrd="0" destOrd="0" presId="urn:microsoft.com/office/officeart/2008/layout/VerticalCurvedList"/>
    <dgm:cxn modelId="{90473864-AEAA-4E7F-A554-CF6897753B83}" type="presParOf" srcId="{B30E6BB8-AB30-456A-966A-C4920B9F62B0}" destId="{F215CC23-99FA-45CB-B467-E9D87D6C6EFF}" srcOrd="5" destOrd="0" presId="urn:microsoft.com/office/officeart/2008/layout/VerticalCurvedList"/>
    <dgm:cxn modelId="{EFAC26AB-D922-4A61-A113-2A144ADB2324}" type="presParOf" srcId="{B30E6BB8-AB30-456A-966A-C4920B9F62B0}" destId="{90DFADB7-C6B7-4076-94C5-0235D63F7D28}" srcOrd="6" destOrd="0" presId="urn:microsoft.com/office/officeart/2008/layout/VerticalCurvedList"/>
    <dgm:cxn modelId="{6AFAB901-407E-4DEA-8CC3-10FB029C3CC9}" type="presParOf" srcId="{90DFADB7-C6B7-4076-94C5-0235D63F7D28}" destId="{870828C0-A49D-45EC-B6B4-11E648E0E5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5FCB1-4125-4DD0-A27F-9AE807759BDC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C1466-F04A-4971-99F1-29FC1D8E9457}">
      <dsp:nvSpPr>
        <dsp:cNvPr id="0" name=""/>
        <dsp:cNvSpPr/>
      </dsp:nvSpPr>
      <dsp:spPr>
        <a:xfrm>
          <a:off x="472003" y="338437"/>
          <a:ext cx="4175896" cy="676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社區生活營</a:t>
          </a:r>
          <a:r>
            <a:rPr lang="en-US" altLang="zh-TW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校園輔導活動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338437"/>
        <a:ext cx="4175896" cy="676875"/>
      </dsp:txXfrm>
    </dsp:sp>
    <dsp:sp modelId="{A55DF04F-3108-4174-A10E-46ACED55686D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EC0A8-A838-4883-B532-6BB971B0B824}">
      <dsp:nvSpPr>
        <dsp:cNvPr id="0" name=""/>
        <dsp:cNvSpPr/>
      </dsp:nvSpPr>
      <dsp:spPr>
        <a:xfrm>
          <a:off x="718047" y="1353750"/>
          <a:ext cx="3929852" cy="676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社團法人台灣點燈關懷教育促進協會</a:t>
          </a:r>
        </a:p>
      </dsp:txBody>
      <dsp:txXfrm>
        <a:off x="718047" y="1353750"/>
        <a:ext cx="3929852" cy="676875"/>
      </dsp:txXfrm>
    </dsp:sp>
    <dsp:sp modelId="{EA6639F3-0A29-482D-BC83-247EB0A86DCC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CC23-99FA-45CB-B467-E9D87D6C6EFF}">
      <dsp:nvSpPr>
        <dsp:cNvPr id="0" name=""/>
        <dsp:cNvSpPr/>
      </dsp:nvSpPr>
      <dsp:spPr>
        <a:xfrm>
          <a:off x="472003" y="2369063"/>
          <a:ext cx="4175896" cy="6768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其他各界愛心捐款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2369063"/>
        <a:ext cx="4175896" cy="676875"/>
      </dsp:txXfrm>
    </dsp:sp>
    <dsp:sp modelId="{870828C0-A49D-45EC-B6B4-11E648E0E50F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646C-9BCC-4C23-A44A-07707E91F0DF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2017-1D99-448E-817F-DEA3BEFAE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2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4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3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2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97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7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6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4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1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1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08E5-93A9-4418-9694-D46A13D38968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3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w/url?sa=i&amp;rct=j&amp;q=&amp;esrc=s&amp;source=images&amp;cd=&amp;cad=rja&amp;uact=8&amp;ved=2ahUKEwifvp2UkvXbAhWJy7wKHdPKD3wQjRx6BAgBEAU&amp;url=http://www.ppdesk.com/view/2009/10/view_1024x768_keaikatong_031ec3_5.htm&amp;psig=AOvVaw1WhM4yRaavTOJvMjeXsrqM&amp;ust=15302334648536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www.google.com.tw/url?sa=i&amp;rct=j&amp;q=&amp;esrc=s&amp;source=images&amp;cd=&amp;cad=rja&amp;uact=8&amp;ved=2ahUKEwifvp2UkvXbAhWJy7wKHdPKD3wQjRx6BAgBEAU&amp;url=http://www.ppdesk.com/view/2009/10/view_1024x768_keaikatong_031ec3_5.htm&amp;psig=AOvVaw1WhM4yRaavTOJvMjeXsrqM&amp;ust=153023346485362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5556" y="1411854"/>
            <a:ext cx="83169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麻</a:t>
            </a:r>
            <a:r>
              <a:rPr lang="zh-TW" altLang="en-US" sz="60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豆</a:t>
            </a:r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en-US" altLang="zh-TW" sz="6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600" b="1" dirty="0" smtClean="0"/>
          </a:p>
          <a:p>
            <a:pPr algn="ctr"/>
            <a:r>
              <a:rPr lang="zh-TW" altLang="zh-TW" sz="3600" b="1" dirty="0" smtClean="0"/>
              <a:t>社團</a:t>
            </a:r>
            <a:r>
              <a:rPr lang="zh-TW" altLang="zh-TW" sz="3600" b="1" dirty="0"/>
              <a:t>法人台灣點燈關懷教育促進</a:t>
            </a:r>
            <a:r>
              <a:rPr lang="zh-TW" altLang="zh-TW" sz="3600" b="1" dirty="0" smtClean="0"/>
              <a:t>協會</a:t>
            </a:r>
            <a:r>
              <a:rPr lang="zh-TW" altLang="en-US" sz="3600" b="1" dirty="0" smtClean="0"/>
              <a:t>社區生活營</a:t>
            </a:r>
            <a:r>
              <a:rPr lang="en-US" altLang="zh-TW" sz="3600" b="1" dirty="0" smtClean="0"/>
              <a:t>-</a:t>
            </a:r>
            <a:r>
              <a:rPr lang="zh-TW" altLang="en-US" sz="3600" b="1" dirty="0"/>
              <a:t>校園輔導活動</a:t>
            </a:r>
            <a:r>
              <a:rPr lang="en-US" altLang="zh-TW" sz="3600" b="1" dirty="0"/>
              <a:t>&lt;</a:t>
            </a:r>
            <a:r>
              <a:rPr lang="zh-TW" altLang="en-US" sz="3600" b="1" dirty="0"/>
              <a:t>築夢類</a:t>
            </a:r>
            <a:r>
              <a:rPr lang="en-US" altLang="zh-TW" sz="3600" b="1" dirty="0" smtClean="0"/>
              <a:t>&gt;</a:t>
            </a:r>
            <a:endParaRPr lang="en-US" altLang="zh-TW" sz="3600" b="1" dirty="0"/>
          </a:p>
          <a:p>
            <a:pPr algn="ctr"/>
            <a:r>
              <a:rPr lang="zh-TW" altLang="en-US" sz="88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成果報告</a:t>
            </a:r>
          </a:p>
        </p:txBody>
      </p:sp>
    </p:spTree>
    <p:extLst>
      <p:ext uri="{BB962C8B-B14F-4D97-AF65-F5344CB8AC3E}">
        <p14:creationId xmlns:p14="http://schemas.microsoft.com/office/powerpoint/2010/main" val="4000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" y="428"/>
            <a:ext cx="9142858" cy="6857143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48437286"/>
              </p:ext>
            </p:extLst>
          </p:nvPr>
        </p:nvGraphicFramePr>
        <p:xfrm>
          <a:off x="2339752" y="1988840"/>
          <a:ext cx="46923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2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麻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豆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度弱勢課後輔導</a:t>
            </a:r>
            <a:endParaRPr lang="en-US" altLang="zh-TW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83768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71800" y="33569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1570" y="436510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社區生活營築夢少年課輔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72816"/>
            <a:ext cx="8136904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2060848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對象：本校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低收入戶家庭之學生，或雖非低收入戶家庭，然因家庭經濟負擔較重，以致教育費用供給不足，之學習資源弱勢之學生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成效：對於弱勢學生關懷的目標與策略，以「協助弱勢學生」以及「關照弱勢學生」為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主旨。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24453"/>
          <a:stretch/>
        </p:blipFill>
        <p:spPr>
          <a:xfrm>
            <a:off x="6749480" y="1671058"/>
            <a:ext cx="1728192" cy="40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7" y="0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校園輔導活動照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8093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81573"/>
            <a:ext cx="3043805" cy="22818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4" y="1277174"/>
            <a:ext cx="3515883" cy="22862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3" y="3656490"/>
            <a:ext cx="3515883" cy="263691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243139" cy="24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7" y="0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校園輔導活動照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53506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8" y="1644086"/>
            <a:ext cx="2171733" cy="1628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09" y="1642746"/>
            <a:ext cx="2363755" cy="163148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30" y="1635804"/>
            <a:ext cx="2165756" cy="16243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" y="3700916"/>
            <a:ext cx="2221144" cy="166510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727743" y="56612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謝謝老師的照顧！！！</a:t>
            </a:r>
            <a:endParaRPr lang="zh-TW" altLang="en-US" sz="2800" b="1" i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09" y="3725880"/>
            <a:ext cx="2354614" cy="164014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03" y="3711774"/>
            <a:ext cx="2229602" cy="16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7" y="0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校園輔導活動照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80082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53" y="1709719"/>
            <a:ext cx="2369927" cy="294990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907704" y="4888710"/>
            <a:ext cx="571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i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謝謝各界的捐款！！！</a:t>
            </a:r>
            <a:endParaRPr lang="zh-TW" altLang="en-US" sz="4000" b="1" i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74" y="1745432"/>
            <a:ext cx="3422737" cy="2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155</Words>
  <Application>Microsoft Office PowerPoint</Application>
  <PresentationFormat>如螢幕大小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社區生活營築夢少年課輔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Windows 使用者</cp:lastModifiedBy>
  <cp:revision>161</cp:revision>
  <dcterms:created xsi:type="dcterms:W3CDTF">2015-12-03T08:55:58Z</dcterms:created>
  <dcterms:modified xsi:type="dcterms:W3CDTF">2021-07-08T04:21:25Z</dcterms:modified>
</cp:coreProperties>
</file>