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10" r:id="rId3"/>
    <p:sldId id="304" r:id="rId4"/>
    <p:sldId id="303" r:id="rId5"/>
    <p:sldId id="300" r:id="rId6"/>
    <p:sldId id="301" r:id="rId7"/>
    <p:sldId id="302" r:id="rId8"/>
    <p:sldId id="294" r:id="rId9"/>
    <p:sldId id="311" r:id="rId10"/>
    <p:sldId id="295" r:id="rId11"/>
    <p:sldId id="291" r:id="rId12"/>
    <p:sldId id="293" r:id="rId13"/>
    <p:sldId id="316" r:id="rId14"/>
    <p:sldId id="318" r:id="rId15"/>
    <p:sldId id="306" r:id="rId16"/>
    <p:sldId id="308" r:id="rId17"/>
    <p:sldId id="307" r:id="rId18"/>
    <p:sldId id="312" r:id="rId19"/>
    <p:sldId id="313" r:id="rId20"/>
    <p:sldId id="317" r:id="rId21"/>
    <p:sldId id="314" r:id="rId22"/>
    <p:sldId id="319" r:id="rId23"/>
    <p:sldId id="320" r:id="rId24"/>
    <p:sldId id="322" r:id="rId25"/>
    <p:sldId id="289" r:id="rId26"/>
  </p:sldIdLst>
  <p:sldSz cx="12192000" cy="6858000"/>
  <p:notesSz cx="9929813" cy="679926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  <a:srgbClr val="669900"/>
    <a:srgbClr val="99CC00"/>
    <a:srgbClr val="66FF33"/>
    <a:srgbClr val="CCFF33"/>
    <a:srgbClr val="D8EEC0"/>
    <a:srgbClr val="FF0066"/>
    <a:srgbClr val="774809"/>
    <a:srgbClr val="214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 autoAdjust="0"/>
    <p:restoredTop sz="95294" autoAdjust="0"/>
  </p:normalViewPr>
  <p:slideViewPr>
    <p:cSldViewPr snapToGrid="0">
      <p:cViewPr varScale="1">
        <p:scale>
          <a:sx n="80" d="100"/>
          <a:sy n="80" d="100"/>
        </p:scale>
        <p:origin x="108" y="6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EA356-FB69-4C17-8C48-C579A0451D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2407461-345D-454E-B9C6-71FD368864BB}">
      <dgm:prSet phldrT="[文字]" custT="1"/>
      <dgm:spPr/>
      <dgm:t>
        <a:bodyPr/>
        <a:lstStyle/>
        <a:p>
          <a:r>
            <a:rPr lang="zh-TW" altLang="en-US" sz="1400" b="1" dirty="0"/>
            <a:t>收件</a:t>
          </a:r>
        </a:p>
      </dgm:t>
    </dgm:pt>
    <dgm:pt modelId="{FE767201-51B9-4A9E-8A40-93EA5FA3DB5C}" type="parTrans" cxnId="{7B153ACB-2F93-46D3-914C-9EC1DF1FAC4B}">
      <dgm:prSet/>
      <dgm:spPr/>
      <dgm:t>
        <a:bodyPr/>
        <a:lstStyle/>
        <a:p>
          <a:endParaRPr lang="zh-TW" altLang="en-US"/>
        </a:p>
      </dgm:t>
    </dgm:pt>
    <dgm:pt modelId="{BDF441E9-1A66-4DD0-B7D2-47B1755E738E}" type="sibTrans" cxnId="{7B153ACB-2F93-46D3-914C-9EC1DF1FAC4B}">
      <dgm:prSet/>
      <dgm:spPr/>
      <dgm:t>
        <a:bodyPr/>
        <a:lstStyle/>
        <a:p>
          <a:endParaRPr lang="zh-TW" altLang="en-US"/>
        </a:p>
      </dgm:t>
    </dgm:pt>
    <dgm:pt modelId="{3EAEBA93-CD56-4C24-B970-B8FDD5F45B6A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(11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(11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B6B8FE-8AD3-4434-9DBB-BC31355A24C9}" type="parTrans" cxnId="{70039A2D-C664-4975-B795-B05860292CF5}">
      <dgm:prSet/>
      <dgm:spPr/>
      <dgm:t>
        <a:bodyPr/>
        <a:lstStyle/>
        <a:p>
          <a:endParaRPr lang="zh-TW" altLang="en-US"/>
        </a:p>
      </dgm:t>
    </dgm:pt>
    <dgm:pt modelId="{D167CAD2-5AE8-4A79-9F7B-FE22B5B5A5CE}" type="sibTrans" cxnId="{70039A2D-C664-4975-B795-B05860292CF5}">
      <dgm:prSet/>
      <dgm:spPr/>
      <dgm:t>
        <a:bodyPr/>
        <a:lstStyle/>
        <a:p>
          <a:endParaRPr lang="zh-TW" altLang="en-US"/>
        </a:p>
      </dgm:t>
    </dgm:pt>
    <dgm:pt modelId="{BD247F45-2D44-4E86-A6E3-A15421005810}">
      <dgm:prSet phldrT="[文字]"/>
      <dgm:spPr/>
      <dgm:t>
        <a:bodyPr/>
        <a:lstStyle/>
        <a:p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/>
        </a:p>
      </dgm:t>
    </dgm:pt>
    <dgm:pt modelId="{56BE7880-C344-46A7-A9D1-66AE1FC175FA}" type="parTrans" cxnId="{38CCE1A7-5443-49FF-B199-743A71E37FDC}">
      <dgm:prSet/>
      <dgm:spPr/>
      <dgm:t>
        <a:bodyPr/>
        <a:lstStyle/>
        <a:p>
          <a:endParaRPr lang="zh-TW" altLang="en-US"/>
        </a:p>
      </dgm:t>
    </dgm:pt>
    <dgm:pt modelId="{237D77A7-0BE4-47F9-9B1B-A91B344FC931}" type="sibTrans" cxnId="{38CCE1A7-5443-49FF-B199-743A71E37FDC}">
      <dgm:prSet/>
      <dgm:spPr/>
      <dgm:t>
        <a:bodyPr/>
        <a:lstStyle/>
        <a:p>
          <a:endParaRPr lang="zh-TW" altLang="en-US"/>
        </a:p>
      </dgm:t>
    </dgm:pt>
    <dgm:pt modelId="{01005AA6-F2AB-4E0E-A876-324F21116E9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endParaRPr lang="en-US" altLang="zh-TW" sz="1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/>
            <a:t>分案</a:t>
          </a:r>
          <a:endParaRPr lang="en-US" altLang="zh-TW" sz="1400" b="1" dirty="0"/>
        </a:p>
        <a:p>
          <a:pPr>
            <a:lnSpc>
              <a:spcPct val="100000"/>
            </a:lnSpc>
            <a:spcAft>
              <a:spcPct val="35000"/>
            </a:spcAft>
          </a:pPr>
          <a:r>
            <a:rPr lang="zh-TW" altLang="en-US" sz="1400" b="1" dirty="0"/>
            <a:t>初評</a:t>
          </a:r>
        </a:p>
      </dgm:t>
    </dgm:pt>
    <dgm:pt modelId="{23D9569C-ED06-4AE0-ACB7-1122C532A55E}" type="parTrans" cxnId="{B91E52B0-8AF7-4B3C-A6AA-FF74221AE7C4}">
      <dgm:prSet/>
      <dgm:spPr/>
      <dgm:t>
        <a:bodyPr/>
        <a:lstStyle/>
        <a:p>
          <a:endParaRPr lang="zh-TW" altLang="en-US"/>
        </a:p>
      </dgm:t>
    </dgm:pt>
    <dgm:pt modelId="{3D6E2736-C6B1-4163-A446-BB29C6F7744B}" type="sibTrans" cxnId="{B91E52B0-8AF7-4B3C-A6AA-FF74221AE7C4}">
      <dgm:prSet/>
      <dgm:spPr/>
      <dgm:t>
        <a:bodyPr/>
        <a:lstStyle/>
        <a:p>
          <a:endParaRPr lang="zh-TW" altLang="en-US"/>
        </a:p>
      </dgm:t>
    </dgm:pt>
    <dgm:pt modelId="{8A01F454-5CB7-4F94-9436-0D380169F4AC}">
      <dgm:prSet phldrT="[文字]" custT="1"/>
      <dgm:spPr/>
      <dgm:t>
        <a:bodyPr/>
        <a:lstStyle/>
        <a:p>
          <a:r>
            <a: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安平國中</a:t>
          </a:r>
          <a:r>
            <a:rPr lang="en-US" altLang="zh-TW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(11</a:t>
          </a:r>
          <a:r>
            <a: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FF66D5-F6C0-4410-8626-890C11EDCF54}" type="parTrans" cxnId="{4B85A873-E963-490F-873E-3518027F1772}">
      <dgm:prSet/>
      <dgm:spPr/>
      <dgm:t>
        <a:bodyPr/>
        <a:lstStyle/>
        <a:p>
          <a:endParaRPr lang="zh-TW" altLang="en-US"/>
        </a:p>
      </dgm:t>
    </dgm:pt>
    <dgm:pt modelId="{3C70DCB6-DF5D-4E47-91C2-9F2B8A62B455}" type="sibTrans" cxnId="{4B85A873-E963-490F-873E-3518027F1772}">
      <dgm:prSet/>
      <dgm:spPr/>
      <dgm:t>
        <a:bodyPr/>
        <a:lstStyle/>
        <a:p>
          <a:endParaRPr lang="zh-TW" altLang="en-US"/>
        </a:p>
      </dgm:t>
    </dgm:pt>
    <dgm:pt modelId="{B3735693-F9BE-4DEA-A84A-99E371099AC5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安平國中</a:t>
          </a:r>
          <a:r>
            <a:rPr lang="en-US" altLang="zh-TW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sz="1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E4E092-579E-44EE-88EE-47295877999C}" type="parTrans" cxnId="{F147DE21-81A4-4BF6-8803-F7096FC389D7}">
      <dgm:prSet/>
      <dgm:spPr/>
      <dgm:t>
        <a:bodyPr/>
        <a:lstStyle/>
        <a:p>
          <a:endParaRPr lang="zh-TW" altLang="en-US"/>
        </a:p>
      </dgm:t>
    </dgm:pt>
    <dgm:pt modelId="{D2732C4E-AC29-48C3-8EB2-7AD664F5953F}" type="sibTrans" cxnId="{F147DE21-81A4-4BF6-8803-F7096FC389D7}">
      <dgm:prSet/>
      <dgm:spPr/>
      <dgm:t>
        <a:bodyPr/>
        <a:lstStyle/>
        <a:p>
          <a:endParaRPr lang="zh-TW" altLang="en-US"/>
        </a:p>
      </dgm:t>
    </dgm:pt>
    <dgm:pt modelId="{F2595455-A770-4943-8F19-13934A4006F0}">
      <dgm:prSet phldrT="[文字]"/>
      <dgm:spPr/>
      <dgm:t>
        <a:bodyPr/>
        <a:lstStyle/>
        <a:p>
          <a:endParaRPr lang="zh-TW" altLang="en-US" dirty="0"/>
        </a:p>
      </dgm:t>
    </dgm:pt>
    <dgm:pt modelId="{D701F4EA-2985-4624-B865-B7E698A00750}" type="parTrans" cxnId="{6CB564CE-2334-42BA-B3A7-7DF5540E53B4}">
      <dgm:prSet/>
      <dgm:spPr/>
      <dgm:t>
        <a:bodyPr/>
        <a:lstStyle/>
        <a:p>
          <a:endParaRPr lang="zh-TW" altLang="en-US"/>
        </a:p>
      </dgm:t>
    </dgm:pt>
    <dgm:pt modelId="{213E2204-39E3-4262-ACC6-BC345F2A2EBB}" type="sibTrans" cxnId="{6CB564CE-2334-42BA-B3A7-7DF5540E53B4}">
      <dgm:prSet/>
      <dgm:spPr/>
      <dgm:t>
        <a:bodyPr/>
        <a:lstStyle/>
        <a:p>
          <a:endParaRPr lang="zh-TW" altLang="en-US"/>
        </a:p>
      </dgm:t>
    </dgm:pt>
    <dgm:pt modelId="{4387D759-2CBB-40D0-A2BC-63AD2538CDF7}">
      <dgm:prSet phldrT="[文字]" custT="1"/>
      <dgm:spPr>
        <a:solidFill>
          <a:srgbClr val="D8EEC0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心評人員入校觀察、訪談</a:t>
          </a:r>
        </a:p>
      </dgm:t>
    </dgm:pt>
    <dgm:pt modelId="{AEE05B4B-62EE-4BB3-A66F-5E3A9830048C}" type="parTrans" cxnId="{BDA0D89E-6930-4451-887A-E69729949A84}">
      <dgm:prSet/>
      <dgm:spPr/>
      <dgm:t>
        <a:bodyPr/>
        <a:lstStyle/>
        <a:p>
          <a:endParaRPr lang="zh-TW" altLang="en-US"/>
        </a:p>
      </dgm:t>
    </dgm:pt>
    <dgm:pt modelId="{4950126B-FB1D-4C64-8E11-19D71DEF0A2A}" type="sibTrans" cxnId="{BDA0D89E-6930-4451-887A-E69729949A84}">
      <dgm:prSet/>
      <dgm:spPr/>
      <dgm:t>
        <a:bodyPr/>
        <a:lstStyle/>
        <a:p>
          <a:endParaRPr lang="zh-TW" altLang="en-US"/>
        </a:p>
      </dgm:t>
    </dgm:pt>
    <dgm:pt modelId="{151A7BCE-AF7D-4FF9-A5E4-6A24152CECFB}">
      <dgm:prSet phldrT="[文字]" custT="1"/>
      <dgm:spPr/>
      <dgm:t>
        <a:bodyPr/>
        <a:lstStyle/>
        <a:p>
          <a:r>
            <a:rPr lang="zh-TW" altLang="en-US" sz="1400" b="1" dirty="0"/>
            <a:t>複評</a:t>
          </a:r>
        </a:p>
      </dgm:t>
    </dgm:pt>
    <dgm:pt modelId="{FDD3E0FE-A318-4FEC-BC6C-E72935F20122}" type="parTrans" cxnId="{317B8557-B73C-4410-805C-4DCCE4F05114}">
      <dgm:prSet/>
      <dgm:spPr/>
      <dgm:t>
        <a:bodyPr/>
        <a:lstStyle/>
        <a:p>
          <a:endParaRPr lang="zh-TW" altLang="en-US"/>
        </a:p>
      </dgm:t>
    </dgm:pt>
    <dgm:pt modelId="{2C52BF21-E308-4D54-8C5C-318D0645906E}" type="sibTrans" cxnId="{317B8557-B73C-4410-805C-4DCCE4F05114}">
      <dgm:prSet/>
      <dgm:spPr/>
      <dgm:t>
        <a:bodyPr/>
        <a:lstStyle/>
        <a:p>
          <a:endParaRPr lang="zh-TW" altLang="en-US"/>
        </a:p>
      </dgm:t>
    </dgm:pt>
    <dgm:pt modelId="{CF19105D-853F-4C6A-8F33-C9744EBEAD27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altLang="zh-TW" sz="1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/>
            <a:t>綜合</a:t>
          </a:r>
          <a:endParaRPr lang="en-US" altLang="zh-TW" sz="14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/>
            <a:t>研判</a:t>
          </a:r>
        </a:p>
      </dgm:t>
    </dgm:pt>
    <dgm:pt modelId="{EECF6E3D-946D-445F-9DA6-7E89001B960D}" type="parTrans" cxnId="{DC64629A-DDEF-4EAD-BD91-CAD0DF6F3EE7}">
      <dgm:prSet/>
      <dgm:spPr/>
      <dgm:t>
        <a:bodyPr/>
        <a:lstStyle/>
        <a:p>
          <a:endParaRPr lang="zh-TW" altLang="en-US"/>
        </a:p>
      </dgm:t>
    </dgm:pt>
    <dgm:pt modelId="{8C3BF268-E688-4C57-8AA9-C0828DC771DA}" type="sibTrans" cxnId="{DC64629A-DDEF-4EAD-BD91-CAD0DF6F3EE7}">
      <dgm:prSet/>
      <dgm:spPr/>
      <dgm:t>
        <a:bodyPr/>
        <a:lstStyle/>
        <a:p>
          <a:endParaRPr lang="zh-TW" altLang="en-US"/>
        </a:p>
      </dgm:t>
    </dgm:pt>
    <dgm:pt modelId="{F46AB9C6-78B0-42F8-B5A7-90E54781F300}">
      <dgm:prSet custT="1"/>
      <dgm:spPr/>
      <dgm:t>
        <a:bodyPr/>
        <a:lstStyle/>
        <a:p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)/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dirty="0">
            <a:solidFill>
              <a:srgbClr val="FF0000"/>
            </a:solidFill>
          </a:endParaRPr>
        </a:p>
      </dgm:t>
    </dgm:pt>
    <dgm:pt modelId="{6285E6A8-C879-43A4-B60E-6A0ED792D5FE}" type="parTrans" cxnId="{FB26CA9D-BBCB-409C-94BD-5DA63124A434}">
      <dgm:prSet/>
      <dgm:spPr/>
      <dgm:t>
        <a:bodyPr/>
        <a:lstStyle/>
        <a:p>
          <a:endParaRPr lang="zh-TW" altLang="en-US"/>
        </a:p>
      </dgm:t>
    </dgm:pt>
    <dgm:pt modelId="{348434DF-25BF-4FC8-8094-CF833F0C6B9C}" type="sibTrans" cxnId="{FB26CA9D-BBCB-409C-94BD-5DA63124A434}">
      <dgm:prSet/>
      <dgm:spPr/>
      <dgm:t>
        <a:bodyPr/>
        <a:lstStyle/>
        <a:p>
          <a:endParaRPr lang="zh-TW" altLang="en-US"/>
        </a:p>
      </dgm:t>
    </dgm:pt>
    <dgm:pt modelId="{CAE13DDB-186A-416A-8724-6EFA5A9FDE2F}">
      <dgm:prSet custT="1"/>
      <dgm:spPr/>
      <dgm:t>
        <a:bodyPr/>
        <a:lstStyle/>
        <a:p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21</a:t>
          </a:r>
          <a:r>
            <a: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C60087-1038-4D50-8214-503988A5C3F6}" type="parTrans" cxnId="{76A4FEFC-831E-4C09-9D88-CCBBE3F3F201}">
      <dgm:prSet/>
      <dgm:spPr/>
      <dgm:t>
        <a:bodyPr/>
        <a:lstStyle/>
        <a:p>
          <a:endParaRPr lang="zh-TW" altLang="en-US"/>
        </a:p>
      </dgm:t>
    </dgm:pt>
    <dgm:pt modelId="{209EE80E-4746-45F1-83F3-D27ABC5B20B7}" type="sibTrans" cxnId="{76A4FEFC-831E-4C09-9D88-CCBBE3F3F201}">
      <dgm:prSet/>
      <dgm:spPr/>
      <dgm:t>
        <a:bodyPr/>
        <a:lstStyle/>
        <a:p>
          <a:endParaRPr lang="zh-TW" altLang="en-US"/>
        </a:p>
      </dgm:t>
    </dgm:pt>
    <dgm:pt modelId="{7590F5DB-0AA7-426B-8AC9-A43227EF2141}">
      <dgm:prSet custT="1"/>
      <dgm:spPr/>
      <dgm:t>
        <a:bodyPr/>
        <a:lstStyle/>
        <a:p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dirty="0"/>
        </a:p>
      </dgm:t>
    </dgm:pt>
    <dgm:pt modelId="{8D19E944-0EDD-445D-8C80-0566D5D0B2D3}" type="parTrans" cxnId="{2D73F664-F3F9-4FAD-A281-ACF075287695}">
      <dgm:prSet/>
      <dgm:spPr/>
      <dgm:t>
        <a:bodyPr/>
        <a:lstStyle/>
        <a:p>
          <a:endParaRPr lang="zh-TW" altLang="en-US"/>
        </a:p>
      </dgm:t>
    </dgm:pt>
    <dgm:pt modelId="{FAE77BEE-D8E5-4D61-9EAB-D5B17467B6DB}" type="sibTrans" cxnId="{2D73F664-F3F9-4FAD-A281-ACF075287695}">
      <dgm:prSet/>
      <dgm:spPr/>
      <dgm:t>
        <a:bodyPr/>
        <a:lstStyle/>
        <a:p>
          <a:endParaRPr lang="zh-TW" altLang="en-US"/>
        </a:p>
      </dgm:t>
    </dgm:pt>
    <dgm:pt modelId="{00D7A3E1-DDAC-42F2-A9F1-F2A573EF74B8}">
      <dgm:prSet custT="1"/>
      <dgm:spPr/>
      <dgm:t>
        <a:bodyPr/>
        <a:lstStyle/>
        <a:p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26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04EB60-F124-4185-B1D5-F462D06CF1FE}" type="parTrans" cxnId="{FC949EDE-EAF8-4F75-9D62-7A19D3C0C098}">
      <dgm:prSet/>
      <dgm:spPr/>
      <dgm:t>
        <a:bodyPr/>
        <a:lstStyle/>
        <a:p>
          <a:endParaRPr lang="zh-TW" altLang="en-US"/>
        </a:p>
      </dgm:t>
    </dgm:pt>
    <dgm:pt modelId="{AEBDA636-2B4A-465D-B061-3BB31A12881B}" type="sibTrans" cxnId="{FC949EDE-EAF8-4F75-9D62-7A19D3C0C098}">
      <dgm:prSet/>
      <dgm:spPr/>
      <dgm:t>
        <a:bodyPr/>
        <a:lstStyle/>
        <a:p>
          <a:endParaRPr lang="zh-TW" altLang="en-US"/>
        </a:p>
      </dgm:t>
    </dgm:pt>
    <dgm:pt modelId="{0ACA2211-C028-409F-A906-4A9C8FB6F509}">
      <dgm:prSet custT="1"/>
      <dgm:spPr/>
      <dgm:t>
        <a:bodyPr/>
        <a:lstStyle/>
        <a:p>
          <a:r>
            <a:rPr lang="zh-TW" altLang="en-US" sz="1400" b="1" dirty="0"/>
            <a:t>提報</a:t>
          </a:r>
        </a:p>
      </dgm:t>
    </dgm:pt>
    <dgm:pt modelId="{9CEFCF98-84FC-44E0-9708-E1E3ADDB3F1E}" type="parTrans" cxnId="{652D516F-FF72-4B03-94E0-12AAF1AD9E2B}">
      <dgm:prSet/>
      <dgm:spPr/>
      <dgm:t>
        <a:bodyPr/>
        <a:lstStyle/>
        <a:p>
          <a:endParaRPr lang="zh-TW" altLang="en-US"/>
        </a:p>
      </dgm:t>
    </dgm:pt>
    <dgm:pt modelId="{6D2DD313-280A-45C8-A729-5AEACE147C79}" type="sibTrans" cxnId="{652D516F-FF72-4B03-94E0-12AAF1AD9E2B}">
      <dgm:prSet/>
      <dgm:spPr/>
      <dgm:t>
        <a:bodyPr/>
        <a:lstStyle/>
        <a:p>
          <a:endParaRPr lang="zh-TW" altLang="en-US"/>
        </a:p>
      </dgm:t>
    </dgm:pt>
    <dgm:pt modelId="{8E7AFBF6-5AE7-4E1A-AEF9-6050D4651091}">
      <dgm:prSet/>
      <dgm:spPr/>
      <dgm:t>
        <a:bodyPr/>
        <a:lstStyle/>
        <a:p>
          <a:r>
            <a: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月下旬</a:t>
          </a:r>
        </a:p>
      </dgm:t>
    </dgm:pt>
    <dgm:pt modelId="{595387B5-E5FC-4BE7-8C67-BF5FA455E5DB}" type="parTrans" cxnId="{EA4A5C6B-92AD-4098-BC04-46693AEEDF16}">
      <dgm:prSet/>
      <dgm:spPr/>
      <dgm:t>
        <a:bodyPr/>
        <a:lstStyle/>
        <a:p>
          <a:endParaRPr lang="zh-TW" altLang="en-US"/>
        </a:p>
      </dgm:t>
    </dgm:pt>
    <dgm:pt modelId="{02A6755A-1F81-414F-A5EC-FF7B698364C9}" type="sibTrans" cxnId="{EA4A5C6B-92AD-4098-BC04-46693AEEDF16}">
      <dgm:prSet/>
      <dgm:spPr/>
      <dgm:t>
        <a:bodyPr/>
        <a:lstStyle/>
        <a:p>
          <a:endParaRPr lang="zh-TW" altLang="en-US"/>
        </a:p>
      </dgm:t>
    </dgm:pt>
    <dgm:pt modelId="{D23E05CF-8D14-4211-8F8C-F844E8E2A100}">
      <dgm:prSet/>
      <dgm:spPr/>
      <dgm:t>
        <a:bodyPr/>
        <a:lstStyle/>
        <a:p>
          <a:r>
            <a: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月下旬</a:t>
          </a:r>
        </a:p>
      </dgm:t>
    </dgm:pt>
    <dgm:pt modelId="{5C2AB376-4234-4A7B-B45C-90EDF53EDFE6}" type="parTrans" cxnId="{97C9E5DF-82DD-4EF7-82F7-6AE16D37293F}">
      <dgm:prSet/>
      <dgm:spPr/>
      <dgm:t>
        <a:bodyPr/>
        <a:lstStyle/>
        <a:p>
          <a:endParaRPr lang="zh-TW" altLang="en-US"/>
        </a:p>
      </dgm:t>
    </dgm:pt>
    <dgm:pt modelId="{E50B95BA-B261-4C8B-9D95-6798248A5C73}" type="sibTrans" cxnId="{97C9E5DF-82DD-4EF7-82F7-6AE16D37293F}">
      <dgm:prSet/>
      <dgm:spPr/>
      <dgm:t>
        <a:bodyPr/>
        <a:lstStyle/>
        <a:p>
          <a:endParaRPr lang="zh-TW" altLang="en-US"/>
        </a:p>
      </dgm:t>
    </dgm:pt>
    <dgm:pt modelId="{4C126DF6-4F43-44C7-B8FA-2165F10848FF}" type="pres">
      <dgm:prSet presAssocID="{7B5EA356-FB69-4C17-8C48-C579A0451D44}" presName="linearFlow" presStyleCnt="0">
        <dgm:presLayoutVars>
          <dgm:dir/>
          <dgm:animLvl val="lvl"/>
          <dgm:resizeHandles val="exact"/>
        </dgm:presLayoutVars>
      </dgm:prSet>
      <dgm:spPr/>
    </dgm:pt>
    <dgm:pt modelId="{83F1D4AA-7CD8-4F2A-BAE1-0C278C7A4B50}" type="pres">
      <dgm:prSet presAssocID="{0ACA2211-C028-409F-A906-4A9C8FB6F509}" presName="composite" presStyleCnt="0"/>
      <dgm:spPr/>
    </dgm:pt>
    <dgm:pt modelId="{5C14A8F1-2133-4EFE-89BA-A8B80D62AFA4}" type="pres">
      <dgm:prSet presAssocID="{0ACA2211-C028-409F-A906-4A9C8FB6F50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031D3132-DDB3-47E9-AB9A-6C5455398E6D}" type="pres">
      <dgm:prSet presAssocID="{0ACA2211-C028-409F-A906-4A9C8FB6F509}" presName="descendantText" presStyleLbl="alignAcc1" presStyleIdx="0" presStyleCnt="6">
        <dgm:presLayoutVars>
          <dgm:bulletEnabled val="1"/>
        </dgm:presLayoutVars>
      </dgm:prSet>
      <dgm:spPr/>
    </dgm:pt>
    <dgm:pt modelId="{C27B1711-3124-481B-9B6B-0738ED9A966F}" type="pres">
      <dgm:prSet presAssocID="{6D2DD313-280A-45C8-A729-5AEACE147C79}" presName="sp" presStyleCnt="0"/>
      <dgm:spPr/>
    </dgm:pt>
    <dgm:pt modelId="{706E4169-DBA0-4A50-A4F9-912776D6E205}" type="pres">
      <dgm:prSet presAssocID="{02407461-345D-454E-B9C6-71FD368864BB}" presName="composite" presStyleCnt="0"/>
      <dgm:spPr/>
    </dgm:pt>
    <dgm:pt modelId="{3BCCEC2C-7439-4E9B-BE5E-57BB0E73354C}" type="pres">
      <dgm:prSet presAssocID="{02407461-345D-454E-B9C6-71FD368864BB}" presName="parentText" presStyleLbl="alignNode1" presStyleIdx="1" presStyleCnt="6" custLinFactNeighborX="-4874" custLinFactNeighborY="-1020">
        <dgm:presLayoutVars>
          <dgm:chMax val="1"/>
          <dgm:bulletEnabled val="1"/>
        </dgm:presLayoutVars>
      </dgm:prSet>
      <dgm:spPr/>
    </dgm:pt>
    <dgm:pt modelId="{A168CB62-BD8C-4286-B7C6-E61F600EADA0}" type="pres">
      <dgm:prSet presAssocID="{02407461-345D-454E-B9C6-71FD368864BB}" presName="descendantText" presStyleLbl="alignAcc1" presStyleIdx="1" presStyleCnt="6" custLinFactNeighborX="-609" custLinFactNeighborY="831">
        <dgm:presLayoutVars>
          <dgm:bulletEnabled val="1"/>
        </dgm:presLayoutVars>
      </dgm:prSet>
      <dgm:spPr/>
    </dgm:pt>
    <dgm:pt modelId="{1F2C81D2-E97B-4957-8341-ECDD857EA93A}" type="pres">
      <dgm:prSet presAssocID="{BDF441E9-1A66-4DD0-B7D2-47B1755E738E}" presName="sp" presStyleCnt="0"/>
      <dgm:spPr/>
    </dgm:pt>
    <dgm:pt modelId="{F186699D-75D3-4B7F-9364-E81120A1CD58}" type="pres">
      <dgm:prSet presAssocID="{01005AA6-F2AB-4E0E-A876-324F21116E9C}" presName="composite" presStyleCnt="0"/>
      <dgm:spPr/>
    </dgm:pt>
    <dgm:pt modelId="{E07F90CD-11AF-4B74-8367-C6180DCEF934}" type="pres">
      <dgm:prSet presAssocID="{01005AA6-F2AB-4E0E-A876-324F21116E9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73788CF-CB39-4FDF-9A89-CBB1B6BF2ECE}" type="pres">
      <dgm:prSet presAssocID="{01005AA6-F2AB-4E0E-A876-324F21116E9C}" presName="descendantText" presStyleLbl="alignAcc1" presStyleIdx="2" presStyleCnt="6">
        <dgm:presLayoutVars>
          <dgm:bulletEnabled val="1"/>
        </dgm:presLayoutVars>
      </dgm:prSet>
      <dgm:spPr/>
    </dgm:pt>
    <dgm:pt modelId="{677C3C61-6B68-4CD8-A2DC-025E4264E35D}" type="pres">
      <dgm:prSet presAssocID="{3D6E2736-C6B1-4163-A446-BB29C6F7744B}" presName="sp" presStyleCnt="0"/>
      <dgm:spPr/>
    </dgm:pt>
    <dgm:pt modelId="{49C38779-A2FC-416E-AA0D-F811E0CB2CE2}" type="pres">
      <dgm:prSet presAssocID="{F2595455-A770-4943-8F19-13934A4006F0}" presName="composite" presStyleCnt="0"/>
      <dgm:spPr/>
    </dgm:pt>
    <dgm:pt modelId="{602D2655-ECAE-4451-82A6-1671EC489204}" type="pres">
      <dgm:prSet presAssocID="{F2595455-A770-4943-8F19-13934A4006F0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9825A76-427B-40BC-AB30-289CBA1650A0}" type="pres">
      <dgm:prSet presAssocID="{F2595455-A770-4943-8F19-13934A4006F0}" presName="descendantText" presStyleLbl="alignAcc1" presStyleIdx="3" presStyleCnt="6">
        <dgm:presLayoutVars>
          <dgm:bulletEnabled val="1"/>
        </dgm:presLayoutVars>
      </dgm:prSet>
      <dgm:spPr/>
    </dgm:pt>
    <dgm:pt modelId="{13B359C2-5F69-4A49-A897-53E1FA2D893B}" type="pres">
      <dgm:prSet presAssocID="{213E2204-39E3-4262-ACC6-BC345F2A2EBB}" presName="sp" presStyleCnt="0"/>
      <dgm:spPr/>
    </dgm:pt>
    <dgm:pt modelId="{A7366EC9-4205-446A-9287-3CA8A5970D1C}" type="pres">
      <dgm:prSet presAssocID="{151A7BCE-AF7D-4FF9-A5E4-6A24152CECFB}" presName="composite" presStyleCnt="0"/>
      <dgm:spPr/>
    </dgm:pt>
    <dgm:pt modelId="{0A35AEF4-8450-4F4A-BD11-BED6E11A84C4}" type="pres">
      <dgm:prSet presAssocID="{151A7BCE-AF7D-4FF9-A5E4-6A24152CECF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9A3C37A-4B6B-438C-A7A5-4A65ED7A0423}" type="pres">
      <dgm:prSet presAssocID="{151A7BCE-AF7D-4FF9-A5E4-6A24152CECFB}" presName="descendantText" presStyleLbl="alignAcc1" presStyleIdx="4" presStyleCnt="6">
        <dgm:presLayoutVars>
          <dgm:bulletEnabled val="1"/>
        </dgm:presLayoutVars>
      </dgm:prSet>
      <dgm:spPr/>
    </dgm:pt>
    <dgm:pt modelId="{813B3888-5D05-4E3D-9B44-92FF36663C60}" type="pres">
      <dgm:prSet presAssocID="{2C52BF21-E308-4D54-8C5C-318D0645906E}" presName="sp" presStyleCnt="0"/>
      <dgm:spPr/>
    </dgm:pt>
    <dgm:pt modelId="{23DABD47-49FF-40F2-B5A9-71103732B7E0}" type="pres">
      <dgm:prSet presAssocID="{CF19105D-853F-4C6A-8F33-C9744EBEAD27}" presName="composite" presStyleCnt="0"/>
      <dgm:spPr/>
    </dgm:pt>
    <dgm:pt modelId="{0C11C6EF-83BF-42EC-B8A5-5B416DAF1ABB}" type="pres">
      <dgm:prSet presAssocID="{CF19105D-853F-4C6A-8F33-C9744EBEAD2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A152124-863D-48DE-BCA4-518A65D405F3}" type="pres">
      <dgm:prSet presAssocID="{CF19105D-853F-4C6A-8F33-C9744EBEAD2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41DCA402-1F1D-470A-997F-983114A7C66E}" type="presOf" srcId="{BD247F45-2D44-4E86-A6E3-A15421005810}" destId="{A168CB62-BD8C-4286-B7C6-E61F600EADA0}" srcOrd="0" destOrd="1" presId="urn:microsoft.com/office/officeart/2005/8/layout/chevron2"/>
    <dgm:cxn modelId="{3B0C420C-CC83-422B-B045-B1171C808671}" type="presOf" srcId="{7B5EA356-FB69-4C17-8C48-C579A0451D44}" destId="{4C126DF6-4F43-44C7-B8FA-2165F10848FF}" srcOrd="0" destOrd="0" presId="urn:microsoft.com/office/officeart/2005/8/layout/chevron2"/>
    <dgm:cxn modelId="{072BA21D-7BD7-438B-AC6F-6440D75E809A}" type="presOf" srcId="{3EAEBA93-CD56-4C24-B970-B8FDD5F45B6A}" destId="{A168CB62-BD8C-4286-B7C6-E61F600EADA0}" srcOrd="0" destOrd="0" presId="urn:microsoft.com/office/officeart/2005/8/layout/chevron2"/>
    <dgm:cxn modelId="{F147DE21-81A4-4BF6-8803-F7096FC389D7}" srcId="{01005AA6-F2AB-4E0E-A876-324F21116E9C}" destId="{B3735693-F9BE-4DEA-A84A-99E371099AC5}" srcOrd="1" destOrd="0" parTransId="{55E4E092-579E-44EE-88EE-47295877999C}" sibTransId="{D2732C4E-AC29-48C3-8EB2-7AD664F5953F}"/>
    <dgm:cxn modelId="{C5291329-84A1-43F2-92DA-031E637E8F10}" type="presOf" srcId="{8E7AFBF6-5AE7-4E1A-AEF9-6050D4651091}" destId="{031D3132-DDB3-47E9-AB9A-6C5455398E6D}" srcOrd="0" destOrd="0" presId="urn:microsoft.com/office/officeart/2005/8/layout/chevron2"/>
    <dgm:cxn modelId="{70039A2D-C664-4975-B795-B05860292CF5}" srcId="{02407461-345D-454E-B9C6-71FD368864BB}" destId="{3EAEBA93-CD56-4C24-B970-B8FDD5F45B6A}" srcOrd="0" destOrd="0" parTransId="{CBB6B8FE-8AD3-4434-9DBB-BC31355A24C9}" sibTransId="{D167CAD2-5AE8-4A79-9F7B-FE22B5B5A5CE}"/>
    <dgm:cxn modelId="{7A97962E-F9D2-478D-AB50-139593182E48}" type="presOf" srcId="{02407461-345D-454E-B9C6-71FD368864BB}" destId="{3BCCEC2C-7439-4E9B-BE5E-57BB0E73354C}" srcOrd="0" destOrd="0" presId="urn:microsoft.com/office/officeart/2005/8/layout/chevron2"/>
    <dgm:cxn modelId="{FC637234-FCCD-4770-8F04-8FA901856C87}" type="presOf" srcId="{8A01F454-5CB7-4F94-9436-0D380169F4AC}" destId="{E73788CF-CB39-4FDF-9A89-CBB1B6BF2ECE}" srcOrd="0" destOrd="0" presId="urn:microsoft.com/office/officeart/2005/8/layout/chevron2"/>
    <dgm:cxn modelId="{BCB3F360-7BC6-4B81-9D71-6FDD88AC5968}" type="presOf" srcId="{B3735693-F9BE-4DEA-A84A-99E371099AC5}" destId="{E73788CF-CB39-4FDF-9A89-CBB1B6BF2ECE}" srcOrd="0" destOrd="1" presId="urn:microsoft.com/office/officeart/2005/8/layout/chevron2"/>
    <dgm:cxn modelId="{2D73F664-F3F9-4FAD-A281-ACF075287695}" srcId="{151A7BCE-AF7D-4FF9-A5E4-6A24152CECFB}" destId="{7590F5DB-0AA7-426B-8AC9-A43227EF2141}" srcOrd="1" destOrd="0" parTransId="{8D19E944-0EDD-445D-8C80-0566D5D0B2D3}" sibTransId="{FAE77BEE-D8E5-4D61-9EAB-D5B17467B6DB}"/>
    <dgm:cxn modelId="{4EB18745-1204-4C1B-B7D8-5DA2C386BDE8}" type="presOf" srcId="{CAE13DDB-186A-416A-8724-6EFA5A9FDE2F}" destId="{0A152124-863D-48DE-BCA4-518A65D405F3}" srcOrd="0" destOrd="0" presId="urn:microsoft.com/office/officeart/2005/8/layout/chevron2"/>
    <dgm:cxn modelId="{EA4A5C6B-92AD-4098-BC04-46693AEEDF16}" srcId="{0ACA2211-C028-409F-A906-4A9C8FB6F509}" destId="{8E7AFBF6-5AE7-4E1A-AEF9-6050D4651091}" srcOrd="0" destOrd="0" parTransId="{595387B5-E5FC-4BE7-8C67-BF5FA455E5DB}" sibTransId="{02A6755A-1F81-414F-A5EC-FF7B698364C9}"/>
    <dgm:cxn modelId="{A166194C-CA99-4903-A57C-42DEB85B5E52}" type="presOf" srcId="{0ACA2211-C028-409F-A906-4A9C8FB6F509}" destId="{5C14A8F1-2133-4EFE-89BA-A8B80D62AFA4}" srcOrd="0" destOrd="0" presId="urn:microsoft.com/office/officeart/2005/8/layout/chevron2"/>
    <dgm:cxn modelId="{652D516F-FF72-4B03-94E0-12AAF1AD9E2B}" srcId="{7B5EA356-FB69-4C17-8C48-C579A0451D44}" destId="{0ACA2211-C028-409F-A906-4A9C8FB6F509}" srcOrd="0" destOrd="0" parTransId="{9CEFCF98-84FC-44E0-9708-E1E3ADDB3F1E}" sibTransId="{6D2DD313-280A-45C8-A729-5AEACE147C79}"/>
    <dgm:cxn modelId="{4B85A873-E963-490F-873E-3518027F1772}" srcId="{01005AA6-F2AB-4E0E-A876-324F21116E9C}" destId="{8A01F454-5CB7-4F94-9436-0D380169F4AC}" srcOrd="0" destOrd="0" parTransId="{0CFF66D5-F6C0-4410-8626-890C11EDCF54}" sibTransId="{3C70DCB6-DF5D-4E47-91C2-9F2B8A62B455}"/>
    <dgm:cxn modelId="{317B8557-B73C-4410-805C-4DCCE4F05114}" srcId="{7B5EA356-FB69-4C17-8C48-C579A0451D44}" destId="{151A7BCE-AF7D-4FF9-A5E4-6A24152CECFB}" srcOrd="4" destOrd="0" parTransId="{FDD3E0FE-A318-4FEC-BC6C-E72935F20122}" sibTransId="{2C52BF21-E308-4D54-8C5C-318D0645906E}"/>
    <dgm:cxn modelId="{71CB2179-F52A-4C84-BD7C-215D1D0DDD61}" type="presOf" srcId="{7590F5DB-0AA7-426B-8AC9-A43227EF2141}" destId="{E9A3C37A-4B6B-438C-A7A5-4A65ED7A0423}" srcOrd="0" destOrd="1" presId="urn:microsoft.com/office/officeart/2005/8/layout/chevron2"/>
    <dgm:cxn modelId="{CE9C9F7C-E12A-489F-98A5-587A32C3112A}" type="presOf" srcId="{4387D759-2CBB-40D0-A2BC-63AD2538CDF7}" destId="{89825A76-427B-40BC-AB30-289CBA1650A0}" srcOrd="0" destOrd="0" presId="urn:microsoft.com/office/officeart/2005/8/layout/chevron2"/>
    <dgm:cxn modelId="{A3358A7D-F87D-4D6B-AC83-EE3369CBAA27}" type="presOf" srcId="{00D7A3E1-DDAC-42F2-A9F1-F2A573EF74B8}" destId="{0A152124-863D-48DE-BCA4-518A65D405F3}" srcOrd="0" destOrd="1" presId="urn:microsoft.com/office/officeart/2005/8/layout/chevron2"/>
    <dgm:cxn modelId="{0CDDBC87-F1C4-407E-9EDE-9333AE7268C5}" type="presOf" srcId="{01005AA6-F2AB-4E0E-A876-324F21116E9C}" destId="{E07F90CD-11AF-4B74-8367-C6180DCEF934}" srcOrd="0" destOrd="0" presId="urn:microsoft.com/office/officeart/2005/8/layout/chevron2"/>
    <dgm:cxn modelId="{DC64629A-DDEF-4EAD-BD91-CAD0DF6F3EE7}" srcId="{7B5EA356-FB69-4C17-8C48-C579A0451D44}" destId="{CF19105D-853F-4C6A-8F33-C9744EBEAD27}" srcOrd="5" destOrd="0" parTransId="{EECF6E3D-946D-445F-9DA6-7E89001B960D}" sibTransId="{8C3BF268-E688-4C57-8AA9-C0828DC771DA}"/>
    <dgm:cxn modelId="{FB26CA9D-BBCB-409C-94BD-5DA63124A434}" srcId="{151A7BCE-AF7D-4FF9-A5E4-6A24152CECFB}" destId="{F46AB9C6-78B0-42F8-B5A7-90E54781F300}" srcOrd="0" destOrd="0" parTransId="{6285E6A8-C879-43A4-B60E-6A0ED792D5FE}" sibTransId="{348434DF-25BF-4FC8-8094-CF833F0C6B9C}"/>
    <dgm:cxn modelId="{BE12389E-60B2-44F3-A8B4-CE68CBD39569}" type="presOf" srcId="{F2595455-A770-4943-8F19-13934A4006F0}" destId="{602D2655-ECAE-4451-82A6-1671EC489204}" srcOrd="0" destOrd="0" presId="urn:microsoft.com/office/officeart/2005/8/layout/chevron2"/>
    <dgm:cxn modelId="{BDA0D89E-6930-4451-887A-E69729949A84}" srcId="{F2595455-A770-4943-8F19-13934A4006F0}" destId="{4387D759-2CBB-40D0-A2BC-63AD2538CDF7}" srcOrd="0" destOrd="0" parTransId="{AEE05B4B-62EE-4BB3-A66F-5E3A9830048C}" sibTransId="{4950126B-FB1D-4C64-8E11-19D71DEF0A2A}"/>
    <dgm:cxn modelId="{DB4484A1-E2B1-4626-854D-47584A696EEF}" type="presOf" srcId="{D23E05CF-8D14-4211-8F8C-F844E8E2A100}" destId="{031D3132-DDB3-47E9-AB9A-6C5455398E6D}" srcOrd="0" destOrd="1" presId="urn:microsoft.com/office/officeart/2005/8/layout/chevron2"/>
    <dgm:cxn modelId="{38CCE1A7-5443-49FF-B199-743A71E37FDC}" srcId="{02407461-345D-454E-B9C6-71FD368864BB}" destId="{BD247F45-2D44-4E86-A6E3-A15421005810}" srcOrd="1" destOrd="0" parTransId="{56BE7880-C344-46A7-A9D1-66AE1FC175FA}" sibTransId="{237D77A7-0BE4-47F9-9B1B-A91B344FC931}"/>
    <dgm:cxn modelId="{55AF6FAE-B84B-4EA0-891D-6D55CFD12787}" type="presOf" srcId="{F46AB9C6-78B0-42F8-B5A7-90E54781F300}" destId="{E9A3C37A-4B6B-438C-A7A5-4A65ED7A0423}" srcOrd="0" destOrd="0" presId="urn:microsoft.com/office/officeart/2005/8/layout/chevron2"/>
    <dgm:cxn modelId="{B91E52B0-8AF7-4B3C-A6AA-FF74221AE7C4}" srcId="{7B5EA356-FB69-4C17-8C48-C579A0451D44}" destId="{01005AA6-F2AB-4E0E-A876-324F21116E9C}" srcOrd="2" destOrd="0" parTransId="{23D9569C-ED06-4AE0-ACB7-1122C532A55E}" sibTransId="{3D6E2736-C6B1-4163-A446-BB29C6F7744B}"/>
    <dgm:cxn modelId="{C4B727C4-33FA-4DB7-BB27-FD622E931AA1}" type="presOf" srcId="{CF19105D-853F-4C6A-8F33-C9744EBEAD27}" destId="{0C11C6EF-83BF-42EC-B8A5-5B416DAF1ABB}" srcOrd="0" destOrd="0" presId="urn:microsoft.com/office/officeart/2005/8/layout/chevron2"/>
    <dgm:cxn modelId="{7B153ACB-2F93-46D3-914C-9EC1DF1FAC4B}" srcId="{7B5EA356-FB69-4C17-8C48-C579A0451D44}" destId="{02407461-345D-454E-B9C6-71FD368864BB}" srcOrd="1" destOrd="0" parTransId="{FE767201-51B9-4A9E-8A40-93EA5FA3DB5C}" sibTransId="{BDF441E9-1A66-4DD0-B7D2-47B1755E738E}"/>
    <dgm:cxn modelId="{6CB564CE-2334-42BA-B3A7-7DF5540E53B4}" srcId="{7B5EA356-FB69-4C17-8C48-C579A0451D44}" destId="{F2595455-A770-4943-8F19-13934A4006F0}" srcOrd="3" destOrd="0" parTransId="{D701F4EA-2985-4624-B865-B7E698A00750}" sibTransId="{213E2204-39E3-4262-ACC6-BC345F2A2EBB}"/>
    <dgm:cxn modelId="{FC949EDE-EAF8-4F75-9D62-7A19D3C0C098}" srcId="{CF19105D-853F-4C6A-8F33-C9744EBEAD27}" destId="{00D7A3E1-DDAC-42F2-A9F1-F2A573EF74B8}" srcOrd="1" destOrd="0" parTransId="{2B04EB60-F124-4185-B1D5-F462D06CF1FE}" sibTransId="{AEBDA636-2B4A-465D-B061-3BB31A12881B}"/>
    <dgm:cxn modelId="{97C9E5DF-82DD-4EF7-82F7-6AE16D37293F}" srcId="{0ACA2211-C028-409F-A906-4A9C8FB6F509}" destId="{D23E05CF-8D14-4211-8F8C-F844E8E2A100}" srcOrd="1" destOrd="0" parTransId="{5C2AB376-4234-4A7B-B45C-90EDF53EDFE6}" sibTransId="{E50B95BA-B261-4C8B-9D95-6798248A5C73}"/>
    <dgm:cxn modelId="{AA181BE0-A721-47DE-A61E-1E3252BD7EC0}" type="presOf" srcId="{151A7BCE-AF7D-4FF9-A5E4-6A24152CECFB}" destId="{0A35AEF4-8450-4F4A-BD11-BED6E11A84C4}" srcOrd="0" destOrd="0" presId="urn:microsoft.com/office/officeart/2005/8/layout/chevron2"/>
    <dgm:cxn modelId="{76A4FEFC-831E-4C09-9D88-CCBBE3F3F201}" srcId="{CF19105D-853F-4C6A-8F33-C9744EBEAD27}" destId="{CAE13DDB-186A-416A-8724-6EFA5A9FDE2F}" srcOrd="0" destOrd="0" parTransId="{F2C60087-1038-4D50-8214-503988A5C3F6}" sibTransId="{209EE80E-4746-45F1-83F3-D27ABC5B20B7}"/>
    <dgm:cxn modelId="{1C94CEDC-7DE1-42E3-A562-E1B90E94B64D}" type="presParOf" srcId="{4C126DF6-4F43-44C7-B8FA-2165F10848FF}" destId="{83F1D4AA-7CD8-4F2A-BAE1-0C278C7A4B50}" srcOrd="0" destOrd="0" presId="urn:microsoft.com/office/officeart/2005/8/layout/chevron2"/>
    <dgm:cxn modelId="{6D92D96B-6CF3-4865-9D9B-14DD0E127BAE}" type="presParOf" srcId="{83F1D4AA-7CD8-4F2A-BAE1-0C278C7A4B50}" destId="{5C14A8F1-2133-4EFE-89BA-A8B80D62AFA4}" srcOrd="0" destOrd="0" presId="urn:microsoft.com/office/officeart/2005/8/layout/chevron2"/>
    <dgm:cxn modelId="{EE8279AE-9579-4B67-8D29-73B8EF77C0B2}" type="presParOf" srcId="{83F1D4AA-7CD8-4F2A-BAE1-0C278C7A4B50}" destId="{031D3132-DDB3-47E9-AB9A-6C5455398E6D}" srcOrd="1" destOrd="0" presId="urn:microsoft.com/office/officeart/2005/8/layout/chevron2"/>
    <dgm:cxn modelId="{2D4A8A1C-9CFF-4B24-9CDB-8033199B5905}" type="presParOf" srcId="{4C126DF6-4F43-44C7-B8FA-2165F10848FF}" destId="{C27B1711-3124-481B-9B6B-0738ED9A966F}" srcOrd="1" destOrd="0" presId="urn:microsoft.com/office/officeart/2005/8/layout/chevron2"/>
    <dgm:cxn modelId="{18B72333-2C28-47C1-9178-DB2C1BF20C4E}" type="presParOf" srcId="{4C126DF6-4F43-44C7-B8FA-2165F10848FF}" destId="{706E4169-DBA0-4A50-A4F9-912776D6E205}" srcOrd="2" destOrd="0" presId="urn:microsoft.com/office/officeart/2005/8/layout/chevron2"/>
    <dgm:cxn modelId="{F6EDA72C-7FB8-4827-81D3-FBAE1072352A}" type="presParOf" srcId="{706E4169-DBA0-4A50-A4F9-912776D6E205}" destId="{3BCCEC2C-7439-4E9B-BE5E-57BB0E73354C}" srcOrd="0" destOrd="0" presId="urn:microsoft.com/office/officeart/2005/8/layout/chevron2"/>
    <dgm:cxn modelId="{1923F518-4F42-493D-AD22-090269610385}" type="presParOf" srcId="{706E4169-DBA0-4A50-A4F9-912776D6E205}" destId="{A168CB62-BD8C-4286-B7C6-E61F600EADA0}" srcOrd="1" destOrd="0" presId="urn:microsoft.com/office/officeart/2005/8/layout/chevron2"/>
    <dgm:cxn modelId="{47E6A99E-851D-4FE8-90CB-C29D96259E1B}" type="presParOf" srcId="{4C126DF6-4F43-44C7-B8FA-2165F10848FF}" destId="{1F2C81D2-E97B-4957-8341-ECDD857EA93A}" srcOrd="3" destOrd="0" presId="urn:microsoft.com/office/officeart/2005/8/layout/chevron2"/>
    <dgm:cxn modelId="{48852D95-073A-4E38-9390-D20E3D3476FD}" type="presParOf" srcId="{4C126DF6-4F43-44C7-B8FA-2165F10848FF}" destId="{F186699D-75D3-4B7F-9364-E81120A1CD58}" srcOrd="4" destOrd="0" presId="urn:microsoft.com/office/officeart/2005/8/layout/chevron2"/>
    <dgm:cxn modelId="{3C785DE6-3EF6-4DCD-896E-1FB5A3DBF7B8}" type="presParOf" srcId="{F186699D-75D3-4B7F-9364-E81120A1CD58}" destId="{E07F90CD-11AF-4B74-8367-C6180DCEF934}" srcOrd="0" destOrd="0" presId="urn:microsoft.com/office/officeart/2005/8/layout/chevron2"/>
    <dgm:cxn modelId="{0B8148FD-090C-418D-9662-3638CF89C524}" type="presParOf" srcId="{F186699D-75D3-4B7F-9364-E81120A1CD58}" destId="{E73788CF-CB39-4FDF-9A89-CBB1B6BF2ECE}" srcOrd="1" destOrd="0" presId="urn:microsoft.com/office/officeart/2005/8/layout/chevron2"/>
    <dgm:cxn modelId="{0A0C453B-07CF-4404-9439-9603F28BF9DF}" type="presParOf" srcId="{4C126DF6-4F43-44C7-B8FA-2165F10848FF}" destId="{677C3C61-6B68-4CD8-A2DC-025E4264E35D}" srcOrd="5" destOrd="0" presId="urn:microsoft.com/office/officeart/2005/8/layout/chevron2"/>
    <dgm:cxn modelId="{945F3D1B-9FF6-427A-9FD8-A8891EEEAAC7}" type="presParOf" srcId="{4C126DF6-4F43-44C7-B8FA-2165F10848FF}" destId="{49C38779-A2FC-416E-AA0D-F811E0CB2CE2}" srcOrd="6" destOrd="0" presId="urn:microsoft.com/office/officeart/2005/8/layout/chevron2"/>
    <dgm:cxn modelId="{60EA5411-4C73-45E4-A2AB-79C2EBE776CE}" type="presParOf" srcId="{49C38779-A2FC-416E-AA0D-F811E0CB2CE2}" destId="{602D2655-ECAE-4451-82A6-1671EC489204}" srcOrd="0" destOrd="0" presId="urn:microsoft.com/office/officeart/2005/8/layout/chevron2"/>
    <dgm:cxn modelId="{97D7DF3C-5030-41F8-AF9B-592B2127AC38}" type="presParOf" srcId="{49C38779-A2FC-416E-AA0D-F811E0CB2CE2}" destId="{89825A76-427B-40BC-AB30-289CBA1650A0}" srcOrd="1" destOrd="0" presId="urn:microsoft.com/office/officeart/2005/8/layout/chevron2"/>
    <dgm:cxn modelId="{AE8FDFD3-46CA-43A2-9350-3178A899672D}" type="presParOf" srcId="{4C126DF6-4F43-44C7-B8FA-2165F10848FF}" destId="{13B359C2-5F69-4A49-A897-53E1FA2D893B}" srcOrd="7" destOrd="0" presId="urn:microsoft.com/office/officeart/2005/8/layout/chevron2"/>
    <dgm:cxn modelId="{4A2AC722-3423-453A-A8CB-9B7051AC1A24}" type="presParOf" srcId="{4C126DF6-4F43-44C7-B8FA-2165F10848FF}" destId="{A7366EC9-4205-446A-9287-3CA8A5970D1C}" srcOrd="8" destOrd="0" presId="urn:microsoft.com/office/officeart/2005/8/layout/chevron2"/>
    <dgm:cxn modelId="{AC6E4805-0FEA-4822-9555-E2F9809D06EB}" type="presParOf" srcId="{A7366EC9-4205-446A-9287-3CA8A5970D1C}" destId="{0A35AEF4-8450-4F4A-BD11-BED6E11A84C4}" srcOrd="0" destOrd="0" presId="urn:microsoft.com/office/officeart/2005/8/layout/chevron2"/>
    <dgm:cxn modelId="{33B0DFE5-5FB2-40CD-9E17-DBD33646B40B}" type="presParOf" srcId="{A7366EC9-4205-446A-9287-3CA8A5970D1C}" destId="{E9A3C37A-4B6B-438C-A7A5-4A65ED7A0423}" srcOrd="1" destOrd="0" presId="urn:microsoft.com/office/officeart/2005/8/layout/chevron2"/>
    <dgm:cxn modelId="{75AA157B-79D0-4517-8991-6F5A5B6B5E9D}" type="presParOf" srcId="{4C126DF6-4F43-44C7-B8FA-2165F10848FF}" destId="{813B3888-5D05-4E3D-9B44-92FF36663C60}" srcOrd="9" destOrd="0" presId="urn:microsoft.com/office/officeart/2005/8/layout/chevron2"/>
    <dgm:cxn modelId="{C44757C0-EB7C-4356-880A-541CE1DD4321}" type="presParOf" srcId="{4C126DF6-4F43-44C7-B8FA-2165F10848FF}" destId="{23DABD47-49FF-40F2-B5A9-71103732B7E0}" srcOrd="10" destOrd="0" presId="urn:microsoft.com/office/officeart/2005/8/layout/chevron2"/>
    <dgm:cxn modelId="{FEF13D79-6865-4C92-81B5-A89D90148D4E}" type="presParOf" srcId="{23DABD47-49FF-40F2-B5A9-71103732B7E0}" destId="{0C11C6EF-83BF-42EC-B8A5-5B416DAF1ABB}" srcOrd="0" destOrd="0" presId="urn:microsoft.com/office/officeart/2005/8/layout/chevron2"/>
    <dgm:cxn modelId="{660FEFB1-B9EE-4C92-BE55-175692A7CFC0}" type="presParOf" srcId="{23DABD47-49FF-40F2-B5A9-71103732B7E0}" destId="{0A152124-863D-48DE-BCA4-518A65D405F3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E3150-16FC-4778-B82D-F1DB4EA7243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2BF763-F44D-4F20-929A-ED874AF033FB}">
      <dgm:prSet phldrT="[文字]" custT="1"/>
      <dgm:spPr>
        <a:solidFill>
          <a:srgbClr val="CCFF33"/>
        </a:solidFill>
        <a:ln>
          <a:solidFill>
            <a:srgbClr val="CCFF33"/>
          </a:solidFill>
        </a:ln>
      </dgm:spPr>
      <dgm:t>
        <a:bodyPr/>
        <a:lstStyle/>
        <a:p>
          <a:pPr algn="ctr">
            <a:spcBef>
              <a:spcPct val="0"/>
            </a:spcBef>
            <a:spcAft>
              <a:spcPts val="1200"/>
            </a:spcAft>
          </a:pPr>
          <a:r>
            <a:rPr lang="zh-TW" altLang="en-US" sz="1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發現及轉介前介入</a:t>
          </a:r>
        </a:p>
      </dgm:t>
    </dgm:pt>
    <dgm:pt modelId="{0B0AEA58-18C6-436A-BDE8-51D8A485F505}" type="parTrans" cxnId="{C8964EB0-5696-4AAB-98C8-37BF8FFF595D}">
      <dgm:prSet/>
      <dgm:spPr/>
      <dgm:t>
        <a:bodyPr/>
        <a:lstStyle/>
        <a:p>
          <a:endParaRPr lang="zh-TW" altLang="en-US"/>
        </a:p>
      </dgm:t>
    </dgm:pt>
    <dgm:pt modelId="{84EFA6B6-8F21-4CAE-988C-7CA4C31CF4E3}" type="sibTrans" cxnId="{C8964EB0-5696-4AAB-98C8-37BF8FFF595D}">
      <dgm:prSet/>
      <dgm:spPr/>
      <dgm:t>
        <a:bodyPr/>
        <a:lstStyle/>
        <a:p>
          <a:endParaRPr lang="zh-TW" altLang="en-US"/>
        </a:p>
      </dgm:t>
    </dgm:pt>
    <dgm:pt modelId="{5091B611-A37A-4649-BE26-8CAC8E5539F6}">
      <dgm:prSet phldrT="[文字]" custT="1"/>
      <dgm:spPr>
        <a:solidFill>
          <a:srgbClr val="CCFF33"/>
        </a:solidFill>
        <a:ln>
          <a:solidFill>
            <a:srgbClr val="CCFF33"/>
          </a:solidFill>
        </a:ln>
      </dgm:spPr>
      <dgm:t>
        <a:bodyPr/>
        <a:lstStyle/>
        <a:p>
          <a:pPr algn="just">
            <a:spcBef>
              <a:spcPct val="0"/>
            </a:spcBef>
            <a:spcAft>
              <a:spcPts val="1200"/>
            </a:spcAft>
          </a:pPr>
          <a:r>
            <a:rPr lang="zh-TW" altLang="en-US" sz="1600" dirty="0">
              <a:solidFill>
                <a:schemeClr val="tx2"/>
              </a:solidFill>
            </a:rPr>
            <a:t>發現疑似情障學生</a:t>
          </a:r>
        </a:p>
      </dgm:t>
    </dgm:pt>
    <dgm:pt modelId="{4F3A45FC-3FB8-427E-86B2-DB7B42383DDA}" type="parTrans" cxnId="{27E4E991-9D4C-4203-B92C-DA3FC277B5EB}">
      <dgm:prSet/>
      <dgm:spPr/>
      <dgm:t>
        <a:bodyPr/>
        <a:lstStyle/>
        <a:p>
          <a:endParaRPr lang="zh-TW" altLang="en-US"/>
        </a:p>
      </dgm:t>
    </dgm:pt>
    <dgm:pt modelId="{363CE516-DAFC-4B63-9A43-FE6038534725}" type="sibTrans" cxnId="{27E4E991-9D4C-4203-B92C-DA3FC277B5EB}">
      <dgm:prSet/>
      <dgm:spPr/>
      <dgm:t>
        <a:bodyPr/>
        <a:lstStyle/>
        <a:p>
          <a:endParaRPr lang="zh-TW" altLang="en-US"/>
        </a:p>
      </dgm:t>
    </dgm:pt>
    <dgm:pt modelId="{1E3173ED-585B-4961-9DE1-4C8A525A87E0}">
      <dgm:prSet phldrT="[文字]" custT="1"/>
      <dgm:spPr>
        <a:solidFill>
          <a:srgbClr val="CCFF33"/>
        </a:solidFill>
        <a:ln>
          <a:solidFill>
            <a:srgbClr val="CCFF33"/>
          </a:solidFill>
        </a:ln>
      </dgm:spPr>
      <dgm:t>
        <a:bodyPr/>
        <a:lstStyle/>
        <a:p>
          <a:pPr algn="just">
            <a:spcBef>
              <a:spcPts val="600"/>
            </a:spcBef>
            <a:spcAft>
              <a:spcPct val="15000"/>
            </a:spcAft>
          </a:pPr>
          <a:r>
            <a:rPr lang="zh-TW" altLang="en-US" sz="1600" dirty="0">
              <a:solidFill>
                <a:schemeClr val="tx2"/>
              </a:solidFill>
            </a:rPr>
            <a:t>轉介輔導室進行普通教育輔導，</a:t>
          </a:r>
          <a:r>
            <a:rPr lang="zh-TW" altLang="en-US" sz="2000" b="1" dirty="0">
              <a:solidFill>
                <a:srgbClr val="FF0000"/>
              </a:solidFill>
            </a:rPr>
            <a:t>由輔導人員加強輔導</a:t>
          </a:r>
          <a:r>
            <a:rPr lang="zh-TW" altLang="en-US" sz="1600" dirty="0">
              <a:solidFill>
                <a:schemeClr val="tx2"/>
              </a:solidFill>
            </a:rPr>
            <a:t>與提供普通教師介入策略</a:t>
          </a:r>
        </a:p>
      </dgm:t>
    </dgm:pt>
    <dgm:pt modelId="{03A62CA7-6A45-4CF1-BE40-D6AB490EF281}" type="parTrans" cxnId="{39CD7883-B023-4DA2-B2F6-85833F3D6C2B}">
      <dgm:prSet/>
      <dgm:spPr/>
      <dgm:t>
        <a:bodyPr/>
        <a:lstStyle/>
        <a:p>
          <a:endParaRPr lang="zh-TW" altLang="en-US"/>
        </a:p>
      </dgm:t>
    </dgm:pt>
    <dgm:pt modelId="{9622CF22-3723-420C-A150-6F112BE07146}" type="sibTrans" cxnId="{39CD7883-B023-4DA2-B2F6-85833F3D6C2B}">
      <dgm:prSet/>
      <dgm:spPr/>
      <dgm:t>
        <a:bodyPr/>
        <a:lstStyle/>
        <a:p>
          <a:endParaRPr lang="zh-TW" altLang="en-US"/>
        </a:p>
      </dgm:t>
    </dgm:pt>
    <dgm:pt modelId="{F682EB21-60E4-4DC1-B0D0-E8BB9780163A}">
      <dgm:prSet phldrT="[文字]" custT="1"/>
      <dgm:spPr>
        <a:solidFill>
          <a:srgbClr val="66FF33"/>
        </a:solidFill>
      </dgm:spPr>
      <dgm:t>
        <a:bodyPr/>
        <a:lstStyle/>
        <a:p>
          <a:pPr algn="ctr">
            <a:spcBef>
              <a:spcPct val="0"/>
            </a:spcBef>
            <a:spcAft>
              <a:spcPts val="1200"/>
            </a:spcAft>
          </a:pPr>
          <a:r>
            <a:rPr lang="zh-TW" alt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評估特教需求</a:t>
          </a:r>
        </a:p>
      </dgm:t>
    </dgm:pt>
    <dgm:pt modelId="{7CAA9BFC-ADDC-4B67-B902-A4FE079E0CD5}" type="parTrans" cxnId="{C659ADC7-8CFD-4792-AE95-BDF6724C9774}">
      <dgm:prSet/>
      <dgm:spPr/>
      <dgm:t>
        <a:bodyPr/>
        <a:lstStyle/>
        <a:p>
          <a:endParaRPr lang="zh-TW" altLang="en-US"/>
        </a:p>
      </dgm:t>
    </dgm:pt>
    <dgm:pt modelId="{2B752572-AAD4-4315-AF07-EEFE4D505FD7}" type="sibTrans" cxnId="{C659ADC7-8CFD-4792-AE95-BDF6724C9774}">
      <dgm:prSet/>
      <dgm:spPr/>
      <dgm:t>
        <a:bodyPr/>
        <a:lstStyle/>
        <a:p>
          <a:endParaRPr lang="zh-TW" altLang="en-US"/>
        </a:p>
      </dgm:t>
    </dgm:pt>
    <dgm:pt modelId="{8C357C9A-2601-4907-AFA2-C870C0EF7243}">
      <dgm:prSet phldrT="[文字]" custT="1"/>
      <dgm:spPr>
        <a:solidFill>
          <a:srgbClr val="66FF33"/>
        </a:solidFill>
      </dgm:spPr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r>
            <a:rPr lang="zh-TW" altLang="en-US" sz="1600" dirty="0">
              <a:solidFill>
                <a:schemeClr val="tx2"/>
              </a:solidFill>
            </a:rPr>
            <a:t>輔導無顯著成效，評估具特教需求</a:t>
          </a:r>
        </a:p>
      </dgm:t>
    </dgm:pt>
    <dgm:pt modelId="{AFF74CFB-EF96-4564-879C-1B726CDB9D98}" type="parTrans" cxnId="{85ACE253-4549-4EE7-B7B2-BFA59AA41547}">
      <dgm:prSet/>
      <dgm:spPr/>
      <dgm:t>
        <a:bodyPr/>
        <a:lstStyle/>
        <a:p>
          <a:endParaRPr lang="zh-TW" altLang="en-US"/>
        </a:p>
      </dgm:t>
    </dgm:pt>
    <dgm:pt modelId="{EEE69AD7-B2F2-4F28-9E0F-CF1FC469CE0D}" type="sibTrans" cxnId="{85ACE253-4549-4EE7-B7B2-BFA59AA41547}">
      <dgm:prSet/>
      <dgm:spPr/>
      <dgm:t>
        <a:bodyPr/>
        <a:lstStyle/>
        <a:p>
          <a:endParaRPr lang="zh-TW" altLang="en-US"/>
        </a:p>
      </dgm:t>
    </dgm:pt>
    <dgm:pt modelId="{E82B7571-1364-4CCE-A196-EEF9488C0BA3}">
      <dgm:prSet phldrT="[文字]" custT="1"/>
      <dgm:spPr>
        <a:solidFill>
          <a:srgbClr val="66FF33"/>
        </a:solidFill>
      </dgm:spPr>
      <dgm:t>
        <a:bodyPr/>
        <a:lstStyle/>
        <a:p>
          <a:pPr algn="just">
            <a:spcBef>
              <a:spcPts val="600"/>
            </a:spcBef>
            <a:spcAft>
              <a:spcPts val="600"/>
            </a:spcAft>
          </a:pPr>
          <a:r>
            <a:rPr lang="zh-TW" altLang="en-US" sz="2000" b="1" dirty="0">
              <a:solidFill>
                <a:srgbClr val="FF0000"/>
              </a:solidFill>
            </a:rPr>
            <a:t>取得家長同意</a:t>
          </a:r>
          <a:endParaRPr lang="zh-TW" altLang="en-US" sz="2000" dirty="0">
            <a:solidFill>
              <a:schemeClr val="tx2"/>
            </a:solidFill>
          </a:endParaRPr>
        </a:p>
      </dgm:t>
    </dgm:pt>
    <dgm:pt modelId="{E2329B85-65ED-4491-8F77-E95BEB011A3E}" type="parTrans" cxnId="{00143EF5-2A5D-4F68-A01A-285BE53AFF66}">
      <dgm:prSet/>
      <dgm:spPr/>
      <dgm:t>
        <a:bodyPr/>
        <a:lstStyle/>
        <a:p>
          <a:endParaRPr lang="zh-TW" altLang="en-US"/>
        </a:p>
      </dgm:t>
    </dgm:pt>
    <dgm:pt modelId="{9489B583-EA60-41EC-9658-738D1E5A3E97}" type="sibTrans" cxnId="{00143EF5-2A5D-4F68-A01A-285BE53AFF66}">
      <dgm:prSet/>
      <dgm:spPr/>
      <dgm:t>
        <a:bodyPr/>
        <a:lstStyle/>
        <a:p>
          <a:endParaRPr lang="zh-TW" altLang="en-US"/>
        </a:p>
      </dgm:t>
    </dgm:pt>
    <dgm:pt modelId="{AA96952D-5BFF-4CCB-AFD0-2BE8F5ADD7BA}">
      <dgm:prSet phldrT="[文字]" custT="1"/>
      <dgm:spPr>
        <a:solidFill>
          <a:srgbClr val="66FF33"/>
        </a:solidFill>
      </dgm:spPr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r>
            <a:rPr lang="zh-TW" altLang="en-US" sz="1600" dirty="0">
              <a:solidFill>
                <a:schemeClr val="tx2"/>
              </a:solidFill>
            </a:rPr>
            <a:t>學校特教業務承辦人備齊相關鑑定資料後提報鑑定</a:t>
          </a:r>
        </a:p>
      </dgm:t>
    </dgm:pt>
    <dgm:pt modelId="{8D918F04-DF40-4345-9956-C548992C9482}" type="parTrans" cxnId="{D263C2B8-319A-496B-847A-E3F18A6C9CC7}">
      <dgm:prSet/>
      <dgm:spPr/>
      <dgm:t>
        <a:bodyPr/>
        <a:lstStyle/>
        <a:p>
          <a:endParaRPr lang="zh-TW" altLang="en-US"/>
        </a:p>
      </dgm:t>
    </dgm:pt>
    <dgm:pt modelId="{C1CDF7B9-7C8B-4FBC-B6F7-CEF5D1AF7CE7}" type="sibTrans" cxnId="{D263C2B8-319A-496B-847A-E3F18A6C9CC7}">
      <dgm:prSet/>
      <dgm:spPr/>
      <dgm:t>
        <a:bodyPr/>
        <a:lstStyle/>
        <a:p>
          <a:endParaRPr lang="zh-TW" altLang="en-US"/>
        </a:p>
      </dgm:t>
    </dgm:pt>
    <dgm:pt modelId="{A1A25FBA-06E7-4688-B83F-9687F2BD8D42}">
      <dgm:prSet custT="1"/>
      <dgm:spPr/>
      <dgm:t>
        <a:bodyPr/>
        <a:lstStyle/>
        <a:p>
          <a:pPr algn="ctr"/>
          <a:r>
            <a:rPr lang="zh-TW" altLang="en-US" sz="24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鑑定及診斷</a:t>
          </a:r>
          <a:endParaRPr lang="en-US" altLang="zh-TW" sz="24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algn="l"/>
          <a:r>
            <a:rPr lang="en-US" altLang="zh-TW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分案初評</a:t>
          </a:r>
          <a:endParaRPr lang="en-US" altLang="zh-TW" sz="1800" b="0" u="none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algn="l"/>
          <a:r>
            <a:rPr lang="en-US" altLang="zh-TW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複評</a:t>
          </a:r>
          <a:endParaRPr lang="en-US" altLang="zh-TW" sz="1800" b="0" u="none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gm:t>
    </dgm:pt>
    <dgm:pt modelId="{890C39C8-605E-4AC7-8957-B9EC3C3E0D66}" type="parTrans" cxnId="{B9565340-5F11-4651-9677-674D049BA0C7}">
      <dgm:prSet/>
      <dgm:spPr/>
      <dgm:t>
        <a:bodyPr/>
        <a:lstStyle/>
        <a:p>
          <a:endParaRPr lang="zh-TW" altLang="en-US"/>
        </a:p>
      </dgm:t>
    </dgm:pt>
    <dgm:pt modelId="{CE3347F7-A42B-40DB-A8BC-3015313AB91D}" type="sibTrans" cxnId="{B9565340-5F11-4651-9677-674D049BA0C7}">
      <dgm:prSet/>
      <dgm:spPr/>
      <dgm:t>
        <a:bodyPr/>
        <a:lstStyle/>
        <a:p>
          <a:endParaRPr lang="zh-TW" altLang="en-US"/>
        </a:p>
      </dgm:t>
    </dgm:pt>
    <dgm:pt modelId="{7BAB0CE8-5BEC-4BA4-BE33-52E6A7723C5C}">
      <dgm:prSet phldrT="[文字]" custT="1"/>
      <dgm:spPr>
        <a:solidFill>
          <a:srgbClr val="669900"/>
        </a:solidFill>
      </dgm:spPr>
      <dgm:t>
        <a:bodyPr/>
        <a:lstStyle/>
        <a:p>
          <a:pPr algn="ctr"/>
          <a:r>
            <a:rPr lang="zh-TW" altLang="en-US" sz="24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綜合研判</a:t>
          </a:r>
          <a:endParaRPr lang="en-US" altLang="zh-TW" sz="24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algn="l"/>
          <a:r>
            <a:rPr lang="zh-TW" altLang="en-US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邀請學校代表、家長參與研判會議</a:t>
          </a:r>
          <a:endParaRPr lang="zh-TW" altLang="en-US" sz="18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gm:t>
    </dgm:pt>
    <dgm:pt modelId="{2C2B8A44-8227-441E-8E1B-A80D24EA4F43}" type="sibTrans" cxnId="{84839966-ED1F-43D7-8CB9-0D437558EC76}">
      <dgm:prSet/>
      <dgm:spPr/>
      <dgm:t>
        <a:bodyPr/>
        <a:lstStyle/>
        <a:p>
          <a:endParaRPr lang="zh-TW" altLang="en-US"/>
        </a:p>
      </dgm:t>
    </dgm:pt>
    <dgm:pt modelId="{25D46E11-0BA2-415C-A8AD-36D1860F6406}" type="parTrans" cxnId="{84839966-ED1F-43D7-8CB9-0D437558EC76}">
      <dgm:prSet/>
      <dgm:spPr/>
      <dgm:t>
        <a:bodyPr/>
        <a:lstStyle/>
        <a:p>
          <a:endParaRPr lang="zh-TW" altLang="en-US"/>
        </a:p>
      </dgm:t>
    </dgm:pt>
    <dgm:pt modelId="{01775AA9-BF28-46D1-911F-8F14A03F9BC2}" type="pres">
      <dgm:prSet presAssocID="{9EFE3150-16FC-4778-B82D-F1DB4EA7243C}" presName="Name0" presStyleCnt="0">
        <dgm:presLayoutVars>
          <dgm:dir/>
          <dgm:resizeHandles val="exact"/>
        </dgm:presLayoutVars>
      </dgm:prSet>
      <dgm:spPr/>
    </dgm:pt>
    <dgm:pt modelId="{5C3B5A77-6BA8-4DD4-8B63-CAED7FC1E415}" type="pres">
      <dgm:prSet presAssocID="{652BF763-F44D-4F20-929A-ED874AF033FB}" presName="composite" presStyleCnt="0"/>
      <dgm:spPr/>
    </dgm:pt>
    <dgm:pt modelId="{4740F3A5-20CA-4692-ADC5-4DCBEE8BCA98}" type="pres">
      <dgm:prSet presAssocID="{652BF763-F44D-4F20-929A-ED874AF033FB}" presName="imagSh" presStyleLbl="bgImgPlace1" presStyleIdx="0" presStyleCnt="4"/>
      <dgm:spPr/>
    </dgm:pt>
    <dgm:pt modelId="{BE520412-9478-4E3A-8C47-AE674EBDF5DB}" type="pres">
      <dgm:prSet presAssocID="{652BF763-F44D-4F20-929A-ED874AF033FB}" presName="txNode" presStyleLbl="node1" presStyleIdx="0" presStyleCnt="4" custScaleX="118340" custScaleY="152718" custLinFactNeighborX="13348" custLinFactNeighborY="30984">
        <dgm:presLayoutVars>
          <dgm:bulletEnabled val="1"/>
        </dgm:presLayoutVars>
      </dgm:prSet>
      <dgm:spPr/>
    </dgm:pt>
    <dgm:pt modelId="{2DF2340E-EAC6-4639-82DA-38B4E2FB46D5}" type="pres">
      <dgm:prSet presAssocID="{84EFA6B6-8F21-4CAE-988C-7CA4C31CF4E3}" presName="sibTrans" presStyleLbl="sibTrans2D1" presStyleIdx="0" presStyleCnt="3"/>
      <dgm:spPr/>
    </dgm:pt>
    <dgm:pt modelId="{92BB7FFD-3718-4E67-9BB3-13FF41BAE686}" type="pres">
      <dgm:prSet presAssocID="{84EFA6B6-8F21-4CAE-988C-7CA4C31CF4E3}" presName="connTx" presStyleLbl="sibTrans2D1" presStyleIdx="0" presStyleCnt="3"/>
      <dgm:spPr/>
    </dgm:pt>
    <dgm:pt modelId="{FA98DF09-2D34-494B-B239-22943A5DC8FF}" type="pres">
      <dgm:prSet presAssocID="{F682EB21-60E4-4DC1-B0D0-E8BB9780163A}" presName="composite" presStyleCnt="0"/>
      <dgm:spPr/>
    </dgm:pt>
    <dgm:pt modelId="{4C8FC8E3-A4F1-4CE0-B300-ABC31E64B27A}" type="pres">
      <dgm:prSet presAssocID="{F682EB21-60E4-4DC1-B0D0-E8BB9780163A}" presName="imagSh" presStyleLbl="bgImgPlace1" presStyleIdx="1" presStyleCnt="4"/>
      <dgm:spPr/>
    </dgm:pt>
    <dgm:pt modelId="{2C211B1D-CF3A-4562-BEAE-FA0F9919D53D}" type="pres">
      <dgm:prSet presAssocID="{F682EB21-60E4-4DC1-B0D0-E8BB9780163A}" presName="txNode" presStyleLbl="node1" presStyleIdx="1" presStyleCnt="4" custScaleX="122146" custScaleY="147505" custLinFactNeighborX="11260" custLinFactNeighborY="27075">
        <dgm:presLayoutVars>
          <dgm:bulletEnabled val="1"/>
        </dgm:presLayoutVars>
      </dgm:prSet>
      <dgm:spPr/>
    </dgm:pt>
    <dgm:pt modelId="{47A24B60-3E22-4243-BE61-8A6E25AFF1D3}" type="pres">
      <dgm:prSet presAssocID="{2B752572-AAD4-4315-AF07-EEFE4D505FD7}" presName="sibTrans" presStyleLbl="sibTrans2D1" presStyleIdx="1" presStyleCnt="3"/>
      <dgm:spPr/>
    </dgm:pt>
    <dgm:pt modelId="{3A4D011A-C283-4389-BE52-B828BC901A75}" type="pres">
      <dgm:prSet presAssocID="{2B752572-AAD4-4315-AF07-EEFE4D505FD7}" presName="connTx" presStyleLbl="sibTrans2D1" presStyleIdx="1" presStyleCnt="3"/>
      <dgm:spPr/>
    </dgm:pt>
    <dgm:pt modelId="{2C401DBD-542E-4825-ABB4-567D45D5ADFF}" type="pres">
      <dgm:prSet presAssocID="{A1A25FBA-06E7-4688-B83F-9687F2BD8D42}" presName="composite" presStyleCnt="0"/>
      <dgm:spPr/>
    </dgm:pt>
    <dgm:pt modelId="{8E3927B1-F4DD-4DF2-8484-E33492EA8BE7}" type="pres">
      <dgm:prSet presAssocID="{A1A25FBA-06E7-4688-B83F-9687F2BD8D42}" presName="imagSh" presStyleLbl="bgImgPlace1" presStyleIdx="2" presStyleCnt="4" custLinFactNeighborX="-1438" custLinFactNeighborY="-15492"/>
      <dgm:spPr/>
    </dgm:pt>
    <dgm:pt modelId="{86DC4EF7-FD9E-4464-BA05-76BEB3E50F55}" type="pres">
      <dgm:prSet presAssocID="{A1A25FBA-06E7-4688-B83F-9687F2BD8D42}" presName="txNode" presStyleLbl="node1" presStyleIdx="2" presStyleCnt="4">
        <dgm:presLayoutVars>
          <dgm:bulletEnabled val="1"/>
        </dgm:presLayoutVars>
      </dgm:prSet>
      <dgm:spPr/>
    </dgm:pt>
    <dgm:pt modelId="{2D29396D-CE9A-4EF2-AF23-2AE96B5A1E48}" type="pres">
      <dgm:prSet presAssocID="{CE3347F7-A42B-40DB-A8BC-3015313AB91D}" presName="sibTrans" presStyleLbl="sibTrans2D1" presStyleIdx="2" presStyleCnt="3"/>
      <dgm:spPr/>
    </dgm:pt>
    <dgm:pt modelId="{A4AFFDA3-191C-407F-AAEC-67B43EA8516F}" type="pres">
      <dgm:prSet presAssocID="{CE3347F7-A42B-40DB-A8BC-3015313AB91D}" presName="connTx" presStyleLbl="sibTrans2D1" presStyleIdx="2" presStyleCnt="3"/>
      <dgm:spPr/>
    </dgm:pt>
    <dgm:pt modelId="{62977BFC-372B-4F5D-A0AB-149C3A131113}" type="pres">
      <dgm:prSet presAssocID="{7BAB0CE8-5BEC-4BA4-BE33-52E6A7723C5C}" presName="composite" presStyleCnt="0"/>
      <dgm:spPr/>
    </dgm:pt>
    <dgm:pt modelId="{B4EB2F24-ADDC-4093-9F14-C45D80E7E566}" type="pres">
      <dgm:prSet presAssocID="{7BAB0CE8-5BEC-4BA4-BE33-52E6A7723C5C}" presName="imagSh" presStyleLbl="bgImgPlace1" presStyleIdx="3" presStyleCnt="4" custLinFactNeighborX="-3229" custLinFactNeighborY="-15059"/>
      <dgm:spPr/>
    </dgm:pt>
    <dgm:pt modelId="{8FFCCFE8-88CC-44D0-BDB5-E52C7E924B01}" type="pres">
      <dgm:prSet presAssocID="{7BAB0CE8-5BEC-4BA4-BE33-52E6A7723C5C}" presName="txNode" presStyleLbl="node1" presStyleIdx="3" presStyleCnt="4">
        <dgm:presLayoutVars>
          <dgm:bulletEnabled val="1"/>
        </dgm:presLayoutVars>
      </dgm:prSet>
      <dgm:spPr/>
    </dgm:pt>
  </dgm:ptLst>
  <dgm:cxnLst>
    <dgm:cxn modelId="{70A94301-5A02-411E-8DC5-37F30158DE2F}" type="presOf" srcId="{84EFA6B6-8F21-4CAE-988C-7CA4C31CF4E3}" destId="{2DF2340E-EAC6-4639-82DA-38B4E2FB46D5}" srcOrd="0" destOrd="0" presId="urn:microsoft.com/office/officeart/2005/8/layout/hProcess10"/>
    <dgm:cxn modelId="{46B8BD15-5F36-4A06-8A6B-001F07E23B09}" type="presOf" srcId="{E82B7571-1364-4CCE-A196-EEF9488C0BA3}" destId="{2C211B1D-CF3A-4562-BEAE-FA0F9919D53D}" srcOrd="0" destOrd="2" presId="urn:microsoft.com/office/officeart/2005/8/layout/hProcess10"/>
    <dgm:cxn modelId="{78E3F21A-0A8B-47EF-A4B2-936C68688F7C}" type="presOf" srcId="{8C357C9A-2601-4907-AFA2-C870C0EF7243}" destId="{2C211B1D-CF3A-4562-BEAE-FA0F9919D53D}" srcOrd="0" destOrd="1" presId="urn:microsoft.com/office/officeart/2005/8/layout/hProcess10"/>
    <dgm:cxn modelId="{983D8424-BFBF-4592-8F64-9C2E71C0E8C2}" type="presOf" srcId="{CE3347F7-A42B-40DB-A8BC-3015313AB91D}" destId="{2D29396D-CE9A-4EF2-AF23-2AE96B5A1E48}" srcOrd="0" destOrd="0" presId="urn:microsoft.com/office/officeart/2005/8/layout/hProcess10"/>
    <dgm:cxn modelId="{F9248D3A-E07A-4604-9D25-592CB686ADAE}" type="presOf" srcId="{A1A25FBA-06E7-4688-B83F-9687F2BD8D42}" destId="{86DC4EF7-FD9E-4464-BA05-76BEB3E50F55}" srcOrd="0" destOrd="0" presId="urn:microsoft.com/office/officeart/2005/8/layout/hProcess10"/>
    <dgm:cxn modelId="{B9565340-5F11-4651-9677-674D049BA0C7}" srcId="{9EFE3150-16FC-4778-B82D-F1DB4EA7243C}" destId="{A1A25FBA-06E7-4688-B83F-9687F2BD8D42}" srcOrd="2" destOrd="0" parTransId="{890C39C8-605E-4AC7-8957-B9EC3C3E0D66}" sibTransId="{CE3347F7-A42B-40DB-A8BC-3015313AB91D}"/>
    <dgm:cxn modelId="{84839966-ED1F-43D7-8CB9-0D437558EC76}" srcId="{9EFE3150-16FC-4778-B82D-F1DB4EA7243C}" destId="{7BAB0CE8-5BEC-4BA4-BE33-52E6A7723C5C}" srcOrd="3" destOrd="0" parTransId="{25D46E11-0BA2-415C-A8AD-36D1860F6406}" sibTransId="{2C2B8A44-8227-441E-8E1B-A80D24EA4F43}"/>
    <dgm:cxn modelId="{81826447-98E9-403B-9CBD-704822F27738}" type="presOf" srcId="{CE3347F7-A42B-40DB-A8BC-3015313AB91D}" destId="{A4AFFDA3-191C-407F-AAEC-67B43EA8516F}" srcOrd="1" destOrd="0" presId="urn:microsoft.com/office/officeart/2005/8/layout/hProcess10"/>
    <dgm:cxn modelId="{1824446D-56F6-47E6-B0DF-75CF5752BBB2}" type="presOf" srcId="{1E3173ED-585B-4961-9DE1-4C8A525A87E0}" destId="{BE520412-9478-4E3A-8C47-AE674EBDF5DB}" srcOrd="0" destOrd="2" presId="urn:microsoft.com/office/officeart/2005/8/layout/hProcess10"/>
    <dgm:cxn modelId="{85ACE253-4549-4EE7-B7B2-BFA59AA41547}" srcId="{F682EB21-60E4-4DC1-B0D0-E8BB9780163A}" destId="{8C357C9A-2601-4907-AFA2-C870C0EF7243}" srcOrd="0" destOrd="0" parTransId="{AFF74CFB-EF96-4564-879C-1B726CDB9D98}" sibTransId="{EEE69AD7-B2F2-4F28-9E0F-CF1FC469CE0D}"/>
    <dgm:cxn modelId="{39CD7883-B023-4DA2-B2F6-85833F3D6C2B}" srcId="{652BF763-F44D-4F20-929A-ED874AF033FB}" destId="{1E3173ED-585B-4961-9DE1-4C8A525A87E0}" srcOrd="1" destOrd="0" parTransId="{03A62CA7-6A45-4CF1-BE40-D6AB490EF281}" sibTransId="{9622CF22-3723-420C-A150-6F112BE07146}"/>
    <dgm:cxn modelId="{9784D888-5E35-4EE3-9990-CBC3FEBE3D41}" type="presOf" srcId="{84EFA6B6-8F21-4CAE-988C-7CA4C31CF4E3}" destId="{92BB7FFD-3718-4E67-9BB3-13FF41BAE686}" srcOrd="1" destOrd="0" presId="urn:microsoft.com/office/officeart/2005/8/layout/hProcess10"/>
    <dgm:cxn modelId="{27E4E991-9D4C-4203-B92C-DA3FC277B5EB}" srcId="{652BF763-F44D-4F20-929A-ED874AF033FB}" destId="{5091B611-A37A-4649-BE26-8CAC8E5539F6}" srcOrd="0" destOrd="0" parTransId="{4F3A45FC-3FB8-427E-86B2-DB7B42383DDA}" sibTransId="{363CE516-DAFC-4B63-9A43-FE6038534725}"/>
    <dgm:cxn modelId="{62DC4C93-AE48-425F-8FEF-86928A0D15F8}" type="presOf" srcId="{2B752572-AAD4-4315-AF07-EEFE4D505FD7}" destId="{3A4D011A-C283-4389-BE52-B828BC901A75}" srcOrd="1" destOrd="0" presId="urn:microsoft.com/office/officeart/2005/8/layout/hProcess10"/>
    <dgm:cxn modelId="{B298B798-7CBD-4CDE-9F74-E125DA3AEFA3}" type="presOf" srcId="{7BAB0CE8-5BEC-4BA4-BE33-52E6A7723C5C}" destId="{8FFCCFE8-88CC-44D0-BDB5-E52C7E924B01}" srcOrd="0" destOrd="0" presId="urn:microsoft.com/office/officeart/2005/8/layout/hProcess10"/>
    <dgm:cxn modelId="{AA002C99-DB24-4548-8907-796614356A20}" type="presOf" srcId="{AA96952D-5BFF-4CCB-AFD0-2BE8F5ADD7BA}" destId="{2C211B1D-CF3A-4562-BEAE-FA0F9919D53D}" srcOrd="0" destOrd="3" presId="urn:microsoft.com/office/officeart/2005/8/layout/hProcess10"/>
    <dgm:cxn modelId="{8F5B1DA9-A96F-431C-8EA5-4EAC710EA9D3}" type="presOf" srcId="{652BF763-F44D-4F20-929A-ED874AF033FB}" destId="{BE520412-9478-4E3A-8C47-AE674EBDF5DB}" srcOrd="0" destOrd="0" presId="urn:microsoft.com/office/officeart/2005/8/layout/hProcess10"/>
    <dgm:cxn modelId="{C8964EB0-5696-4AAB-98C8-37BF8FFF595D}" srcId="{9EFE3150-16FC-4778-B82D-F1DB4EA7243C}" destId="{652BF763-F44D-4F20-929A-ED874AF033FB}" srcOrd="0" destOrd="0" parTransId="{0B0AEA58-18C6-436A-BDE8-51D8A485F505}" sibTransId="{84EFA6B6-8F21-4CAE-988C-7CA4C31CF4E3}"/>
    <dgm:cxn modelId="{D263C2B8-319A-496B-847A-E3F18A6C9CC7}" srcId="{F682EB21-60E4-4DC1-B0D0-E8BB9780163A}" destId="{AA96952D-5BFF-4CCB-AFD0-2BE8F5ADD7BA}" srcOrd="2" destOrd="0" parTransId="{8D918F04-DF40-4345-9956-C548992C9482}" sibTransId="{C1CDF7B9-7C8B-4FBC-B6F7-CEF5D1AF7CE7}"/>
    <dgm:cxn modelId="{C659ADC7-8CFD-4792-AE95-BDF6724C9774}" srcId="{9EFE3150-16FC-4778-B82D-F1DB4EA7243C}" destId="{F682EB21-60E4-4DC1-B0D0-E8BB9780163A}" srcOrd="1" destOrd="0" parTransId="{7CAA9BFC-ADDC-4B67-B902-A4FE079E0CD5}" sibTransId="{2B752572-AAD4-4315-AF07-EEFE4D505FD7}"/>
    <dgm:cxn modelId="{AE74CDCA-2A02-496F-B77C-1C749CF171B3}" type="presOf" srcId="{F682EB21-60E4-4DC1-B0D0-E8BB9780163A}" destId="{2C211B1D-CF3A-4562-BEAE-FA0F9919D53D}" srcOrd="0" destOrd="0" presId="urn:microsoft.com/office/officeart/2005/8/layout/hProcess10"/>
    <dgm:cxn modelId="{CF5F80F2-0434-41AA-A35C-8686B48641FA}" type="presOf" srcId="{2B752572-AAD4-4315-AF07-EEFE4D505FD7}" destId="{47A24B60-3E22-4243-BE61-8A6E25AFF1D3}" srcOrd="0" destOrd="0" presId="urn:microsoft.com/office/officeart/2005/8/layout/hProcess10"/>
    <dgm:cxn modelId="{00143EF5-2A5D-4F68-A01A-285BE53AFF66}" srcId="{F682EB21-60E4-4DC1-B0D0-E8BB9780163A}" destId="{E82B7571-1364-4CCE-A196-EEF9488C0BA3}" srcOrd="1" destOrd="0" parTransId="{E2329B85-65ED-4491-8F77-E95BEB011A3E}" sibTransId="{9489B583-EA60-41EC-9658-738D1E5A3E97}"/>
    <dgm:cxn modelId="{E13204FD-B747-46C6-A709-771DDB992BB1}" type="presOf" srcId="{9EFE3150-16FC-4778-B82D-F1DB4EA7243C}" destId="{01775AA9-BF28-46D1-911F-8F14A03F9BC2}" srcOrd="0" destOrd="0" presId="urn:microsoft.com/office/officeart/2005/8/layout/hProcess10"/>
    <dgm:cxn modelId="{7F97DDFE-125B-496C-BAEB-57059879CAB3}" type="presOf" srcId="{5091B611-A37A-4649-BE26-8CAC8E5539F6}" destId="{BE520412-9478-4E3A-8C47-AE674EBDF5DB}" srcOrd="0" destOrd="1" presId="urn:microsoft.com/office/officeart/2005/8/layout/hProcess10"/>
    <dgm:cxn modelId="{D4717E16-06B8-49CF-A465-4896A934B470}" type="presParOf" srcId="{01775AA9-BF28-46D1-911F-8F14A03F9BC2}" destId="{5C3B5A77-6BA8-4DD4-8B63-CAED7FC1E415}" srcOrd="0" destOrd="0" presId="urn:microsoft.com/office/officeart/2005/8/layout/hProcess10"/>
    <dgm:cxn modelId="{1B9942FC-0306-4B6D-A429-302CE00A587E}" type="presParOf" srcId="{5C3B5A77-6BA8-4DD4-8B63-CAED7FC1E415}" destId="{4740F3A5-20CA-4692-ADC5-4DCBEE8BCA98}" srcOrd="0" destOrd="0" presId="urn:microsoft.com/office/officeart/2005/8/layout/hProcess10"/>
    <dgm:cxn modelId="{324537DE-1A4E-40AE-A274-C8337AEAB41A}" type="presParOf" srcId="{5C3B5A77-6BA8-4DD4-8B63-CAED7FC1E415}" destId="{BE520412-9478-4E3A-8C47-AE674EBDF5DB}" srcOrd="1" destOrd="0" presId="urn:microsoft.com/office/officeart/2005/8/layout/hProcess10"/>
    <dgm:cxn modelId="{A61775DD-E13E-42F9-B2CE-E99B794A4791}" type="presParOf" srcId="{01775AA9-BF28-46D1-911F-8F14A03F9BC2}" destId="{2DF2340E-EAC6-4639-82DA-38B4E2FB46D5}" srcOrd="1" destOrd="0" presId="urn:microsoft.com/office/officeart/2005/8/layout/hProcess10"/>
    <dgm:cxn modelId="{767DAC32-1F7D-42DE-AB48-078A1D2D016A}" type="presParOf" srcId="{2DF2340E-EAC6-4639-82DA-38B4E2FB46D5}" destId="{92BB7FFD-3718-4E67-9BB3-13FF41BAE686}" srcOrd="0" destOrd="0" presId="urn:microsoft.com/office/officeart/2005/8/layout/hProcess10"/>
    <dgm:cxn modelId="{54AC0872-F286-4A51-97EF-7AD0C938F80D}" type="presParOf" srcId="{01775AA9-BF28-46D1-911F-8F14A03F9BC2}" destId="{FA98DF09-2D34-494B-B239-22943A5DC8FF}" srcOrd="2" destOrd="0" presId="urn:microsoft.com/office/officeart/2005/8/layout/hProcess10"/>
    <dgm:cxn modelId="{47C40E2D-AE40-46C6-987A-7568DCEB83F0}" type="presParOf" srcId="{FA98DF09-2D34-494B-B239-22943A5DC8FF}" destId="{4C8FC8E3-A4F1-4CE0-B300-ABC31E64B27A}" srcOrd="0" destOrd="0" presId="urn:microsoft.com/office/officeart/2005/8/layout/hProcess10"/>
    <dgm:cxn modelId="{61BDB8AA-6591-40D2-A1E6-E31D026E9D26}" type="presParOf" srcId="{FA98DF09-2D34-494B-B239-22943A5DC8FF}" destId="{2C211B1D-CF3A-4562-BEAE-FA0F9919D53D}" srcOrd="1" destOrd="0" presId="urn:microsoft.com/office/officeart/2005/8/layout/hProcess10"/>
    <dgm:cxn modelId="{519A2699-91D5-4E69-96F0-D17D6F0CD901}" type="presParOf" srcId="{01775AA9-BF28-46D1-911F-8F14A03F9BC2}" destId="{47A24B60-3E22-4243-BE61-8A6E25AFF1D3}" srcOrd="3" destOrd="0" presId="urn:microsoft.com/office/officeart/2005/8/layout/hProcess10"/>
    <dgm:cxn modelId="{6D93952F-D766-45CA-A76A-B7CB35372640}" type="presParOf" srcId="{47A24B60-3E22-4243-BE61-8A6E25AFF1D3}" destId="{3A4D011A-C283-4389-BE52-B828BC901A75}" srcOrd="0" destOrd="0" presId="urn:microsoft.com/office/officeart/2005/8/layout/hProcess10"/>
    <dgm:cxn modelId="{07E5ED8D-F71A-434A-8993-0135EC65EBC6}" type="presParOf" srcId="{01775AA9-BF28-46D1-911F-8F14A03F9BC2}" destId="{2C401DBD-542E-4825-ABB4-567D45D5ADFF}" srcOrd="4" destOrd="0" presId="urn:microsoft.com/office/officeart/2005/8/layout/hProcess10"/>
    <dgm:cxn modelId="{C99315E6-DE79-4D90-AEE6-E2E9CAB9A9D4}" type="presParOf" srcId="{2C401DBD-542E-4825-ABB4-567D45D5ADFF}" destId="{8E3927B1-F4DD-4DF2-8484-E33492EA8BE7}" srcOrd="0" destOrd="0" presId="urn:microsoft.com/office/officeart/2005/8/layout/hProcess10"/>
    <dgm:cxn modelId="{95B9C0EA-A406-455F-A04A-07C6DA3EABA7}" type="presParOf" srcId="{2C401DBD-542E-4825-ABB4-567D45D5ADFF}" destId="{86DC4EF7-FD9E-4464-BA05-76BEB3E50F55}" srcOrd="1" destOrd="0" presId="urn:microsoft.com/office/officeart/2005/8/layout/hProcess10"/>
    <dgm:cxn modelId="{F911CF35-01A6-47AF-8E10-0DBBB3080DCD}" type="presParOf" srcId="{01775AA9-BF28-46D1-911F-8F14A03F9BC2}" destId="{2D29396D-CE9A-4EF2-AF23-2AE96B5A1E48}" srcOrd="5" destOrd="0" presId="urn:microsoft.com/office/officeart/2005/8/layout/hProcess10"/>
    <dgm:cxn modelId="{6307FFC6-8A44-486F-B3F4-1BD37C95FD5E}" type="presParOf" srcId="{2D29396D-CE9A-4EF2-AF23-2AE96B5A1E48}" destId="{A4AFFDA3-191C-407F-AAEC-67B43EA8516F}" srcOrd="0" destOrd="0" presId="urn:microsoft.com/office/officeart/2005/8/layout/hProcess10"/>
    <dgm:cxn modelId="{0D00DE45-A686-4E82-A71D-A651BE9BB18A}" type="presParOf" srcId="{01775AA9-BF28-46D1-911F-8F14A03F9BC2}" destId="{62977BFC-372B-4F5D-A0AB-149C3A131113}" srcOrd="6" destOrd="0" presId="urn:microsoft.com/office/officeart/2005/8/layout/hProcess10"/>
    <dgm:cxn modelId="{E337F1AB-C51E-4A32-9549-1A2AE533DD64}" type="presParOf" srcId="{62977BFC-372B-4F5D-A0AB-149C3A131113}" destId="{B4EB2F24-ADDC-4093-9F14-C45D80E7E566}" srcOrd="0" destOrd="0" presId="urn:microsoft.com/office/officeart/2005/8/layout/hProcess10"/>
    <dgm:cxn modelId="{0D74291A-09DC-4066-8270-3FC8B2A06F8C}" type="presParOf" srcId="{62977BFC-372B-4F5D-A0AB-149C3A131113}" destId="{8FFCCFE8-88CC-44D0-BDB5-E52C7E924B0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4A8F1-2133-4EFE-89BA-A8B80D62AFA4}">
      <dsp:nvSpPr>
        <dsp:cNvPr id="0" name=""/>
        <dsp:cNvSpPr/>
      </dsp:nvSpPr>
      <dsp:spPr>
        <a:xfrm rot="5400000">
          <a:off x="-143565" y="149240"/>
          <a:ext cx="957102" cy="669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提報</a:t>
          </a:r>
        </a:p>
      </dsp:txBody>
      <dsp:txXfrm rot="-5400000">
        <a:off x="1" y="340661"/>
        <a:ext cx="669971" cy="287131"/>
      </dsp:txXfrm>
    </dsp:sp>
    <dsp:sp modelId="{031D3132-DDB3-47E9-AB9A-6C5455398E6D}">
      <dsp:nvSpPr>
        <dsp:cNvPr id="0" name=""/>
        <dsp:cNvSpPr/>
      </dsp:nvSpPr>
      <dsp:spPr>
        <a:xfrm rot="5400000">
          <a:off x="2973956" y="-2298309"/>
          <a:ext cx="622116" cy="5230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16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月下旬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600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月下旬</a:t>
          </a:r>
        </a:p>
      </dsp:txBody>
      <dsp:txXfrm rot="-5400000">
        <a:off x="669972" y="36044"/>
        <a:ext cx="5199717" cy="561378"/>
      </dsp:txXfrm>
    </dsp:sp>
    <dsp:sp modelId="{3BCCEC2C-7439-4E9B-BE5E-57BB0E73354C}">
      <dsp:nvSpPr>
        <dsp:cNvPr id="0" name=""/>
        <dsp:cNvSpPr/>
      </dsp:nvSpPr>
      <dsp:spPr>
        <a:xfrm rot="5400000">
          <a:off x="-143565" y="999243"/>
          <a:ext cx="957102" cy="669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收件</a:t>
          </a:r>
        </a:p>
      </dsp:txBody>
      <dsp:txXfrm rot="-5400000">
        <a:off x="1" y="1190664"/>
        <a:ext cx="669971" cy="287131"/>
      </dsp:txXfrm>
    </dsp:sp>
    <dsp:sp modelId="{A168CB62-BD8C-4286-B7C6-E61F600EADA0}">
      <dsp:nvSpPr>
        <dsp:cNvPr id="0" name=""/>
        <dsp:cNvSpPr/>
      </dsp:nvSpPr>
      <dsp:spPr>
        <a:xfrm rot="5400000">
          <a:off x="2942105" y="-1433374"/>
          <a:ext cx="622116" cy="5230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(11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(11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kern="120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kern="1200" dirty="0"/>
        </a:p>
      </dsp:txBody>
      <dsp:txXfrm rot="-5400000">
        <a:off x="638121" y="900979"/>
        <a:ext cx="5199717" cy="561378"/>
      </dsp:txXfrm>
    </dsp:sp>
    <dsp:sp modelId="{E07F90CD-11AF-4B74-8367-C6180DCEF934}">
      <dsp:nvSpPr>
        <dsp:cNvPr id="0" name=""/>
        <dsp:cNvSpPr/>
      </dsp:nvSpPr>
      <dsp:spPr>
        <a:xfrm rot="5400000">
          <a:off x="-143565" y="1868771"/>
          <a:ext cx="957102" cy="669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1" kern="1200" dirty="0"/>
            <a:t>分案</a:t>
          </a:r>
          <a:endParaRPr lang="en-US" altLang="zh-TW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初評</a:t>
          </a:r>
        </a:p>
      </dsp:txBody>
      <dsp:txXfrm rot="-5400000">
        <a:off x="1" y="2060192"/>
        <a:ext cx="669971" cy="287131"/>
      </dsp:txXfrm>
    </dsp:sp>
    <dsp:sp modelId="{E73788CF-CB39-4FDF-9A89-CBB1B6BF2ECE}">
      <dsp:nvSpPr>
        <dsp:cNvPr id="0" name=""/>
        <dsp:cNvSpPr/>
      </dsp:nvSpPr>
      <dsp:spPr>
        <a:xfrm rot="5400000">
          <a:off x="2973792" y="-578615"/>
          <a:ext cx="622443" cy="5230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安平國中</a:t>
          </a:r>
          <a:r>
            <a: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(11</a:t>
          </a:r>
          <a:r>
            <a:rPr lang="zh-TW" altLang="en-US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17</a:t>
          </a:r>
          <a:r>
            <a:rPr lang="zh-TW" altLang="en-US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sz="18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安平國中</a:t>
          </a:r>
          <a:r>
            <a:rPr lang="en-US" altLang="zh-TW" sz="18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(4</a:t>
          </a:r>
          <a:r>
            <a:rPr lang="zh-TW" altLang="en-US" sz="18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sz="18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日下午</a:t>
          </a:r>
          <a:r>
            <a:rPr lang="en-US" altLang="zh-TW" sz="18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kern="120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69971" y="1755591"/>
        <a:ext cx="5199701" cy="561673"/>
      </dsp:txXfrm>
    </dsp:sp>
    <dsp:sp modelId="{602D2655-ECAE-4451-82A6-1671EC489204}">
      <dsp:nvSpPr>
        <dsp:cNvPr id="0" name=""/>
        <dsp:cNvSpPr/>
      </dsp:nvSpPr>
      <dsp:spPr>
        <a:xfrm rot="5400000">
          <a:off x="-143565" y="2728536"/>
          <a:ext cx="957102" cy="669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 dirty="0"/>
        </a:p>
      </dsp:txBody>
      <dsp:txXfrm rot="-5400000">
        <a:off x="1" y="2919957"/>
        <a:ext cx="669971" cy="287131"/>
      </dsp:txXfrm>
    </dsp:sp>
    <dsp:sp modelId="{89825A76-427B-40BC-AB30-289CBA1650A0}">
      <dsp:nvSpPr>
        <dsp:cNvPr id="0" name=""/>
        <dsp:cNvSpPr/>
      </dsp:nvSpPr>
      <dsp:spPr>
        <a:xfrm rot="5400000">
          <a:off x="2973956" y="280986"/>
          <a:ext cx="622116" cy="5230086"/>
        </a:xfrm>
        <a:prstGeom prst="round2SameRect">
          <a:avLst/>
        </a:prstGeom>
        <a:solidFill>
          <a:srgbClr val="D8EE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心評人員入校觀察、訪談</a:t>
          </a:r>
        </a:p>
      </dsp:txBody>
      <dsp:txXfrm rot="-5400000">
        <a:off x="669972" y="2615340"/>
        <a:ext cx="5199717" cy="561378"/>
      </dsp:txXfrm>
    </dsp:sp>
    <dsp:sp modelId="{0A35AEF4-8450-4F4A-BD11-BED6E11A84C4}">
      <dsp:nvSpPr>
        <dsp:cNvPr id="0" name=""/>
        <dsp:cNvSpPr/>
      </dsp:nvSpPr>
      <dsp:spPr>
        <a:xfrm rot="5400000">
          <a:off x="-143565" y="3588302"/>
          <a:ext cx="957102" cy="669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/>
            <a:t>複評</a:t>
          </a:r>
        </a:p>
      </dsp:txBody>
      <dsp:txXfrm rot="-5400000">
        <a:off x="1" y="3779723"/>
        <a:ext cx="669971" cy="287131"/>
      </dsp:txXfrm>
    </dsp:sp>
    <dsp:sp modelId="{E9A3C37A-4B6B-438C-A7A5-4A65ED7A0423}">
      <dsp:nvSpPr>
        <dsp:cNvPr id="0" name=""/>
        <dsp:cNvSpPr/>
      </dsp:nvSpPr>
      <dsp:spPr>
        <a:xfrm rot="5400000">
          <a:off x="2973956" y="1140752"/>
          <a:ext cx="622116" cy="5230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)/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200" kern="1200" dirty="0"/>
        </a:p>
      </dsp:txBody>
      <dsp:txXfrm rot="-5400000">
        <a:off x="669972" y="3475106"/>
        <a:ext cx="5199717" cy="561378"/>
      </dsp:txXfrm>
    </dsp:sp>
    <dsp:sp modelId="{0C11C6EF-83BF-42EC-B8A5-5B416DAF1ABB}">
      <dsp:nvSpPr>
        <dsp:cNvPr id="0" name=""/>
        <dsp:cNvSpPr/>
      </dsp:nvSpPr>
      <dsp:spPr>
        <a:xfrm rot="5400000">
          <a:off x="-143565" y="4448067"/>
          <a:ext cx="957102" cy="6699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altLang="zh-TW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1" kern="1200" dirty="0"/>
            <a:t>綜合</a:t>
          </a:r>
          <a:endParaRPr lang="en-US" altLang="zh-TW" sz="1400" b="1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400" b="1" kern="1200" dirty="0"/>
            <a:t>研判</a:t>
          </a:r>
        </a:p>
      </dsp:txBody>
      <dsp:txXfrm rot="-5400000">
        <a:off x="1" y="4639488"/>
        <a:ext cx="669971" cy="287131"/>
      </dsp:txXfrm>
    </dsp:sp>
    <dsp:sp modelId="{0A152124-863D-48DE-BCA4-518A65D405F3}">
      <dsp:nvSpPr>
        <dsp:cNvPr id="0" name=""/>
        <dsp:cNvSpPr/>
      </dsp:nvSpPr>
      <dsp:spPr>
        <a:xfrm rot="5400000">
          <a:off x="2973956" y="2000517"/>
          <a:ext cx="622116" cy="5230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(12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21</a:t>
          </a:r>
          <a:r>
            <a:rPr lang="zh-TW" altLang="en-US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大橋國小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26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 安平國中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(5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</a:t>
          </a:r>
          <a:r>
            <a:rPr lang="en-US" altLang="zh-TW" sz="1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600" kern="120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69972" y="4334871"/>
        <a:ext cx="5199717" cy="561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3A5-20CA-4692-ADC5-4DCBEE8BCA98}">
      <dsp:nvSpPr>
        <dsp:cNvPr id="0" name=""/>
        <dsp:cNvSpPr/>
      </dsp:nvSpPr>
      <dsp:spPr>
        <a:xfrm>
          <a:off x="4497" y="1393545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0412-9478-4E3A-8C47-AE674EBDF5DB}">
      <dsp:nvSpPr>
        <dsp:cNvPr id="0" name=""/>
        <dsp:cNvSpPr/>
      </dsp:nvSpPr>
      <dsp:spPr>
        <a:xfrm>
          <a:off x="375512" y="2565600"/>
          <a:ext cx="2146243" cy="2769731"/>
        </a:xfrm>
        <a:prstGeom prst="roundRect">
          <a:avLst>
            <a:gd name="adj" fmla="val 10000"/>
          </a:avLst>
        </a:prstGeom>
        <a:solidFill>
          <a:srgbClr val="CCFF33"/>
        </a:solidFill>
        <a:ln w="12700" cap="flat" cmpd="sng" algn="ctr">
          <a:solidFill>
            <a:srgbClr val="CCFF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zh-TW" altLang="en-US" sz="1800" b="1" u="sng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發現及轉介前介入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發現疑似情障學生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轉介輔導室進行普通教育輔導，</a:t>
          </a:r>
          <a:r>
            <a:rPr lang="zh-TW" altLang="en-US" sz="2000" b="1" kern="1200" dirty="0">
              <a:solidFill>
                <a:srgbClr val="FF0000"/>
              </a:solidFill>
            </a:rPr>
            <a:t>由輔導人員加強輔導</a:t>
          </a:r>
          <a:r>
            <a:rPr lang="zh-TW" altLang="en-US" sz="1600" kern="1200" dirty="0">
              <a:solidFill>
                <a:schemeClr val="tx2"/>
              </a:solidFill>
            </a:rPr>
            <a:t>與提供普通教師介入策略</a:t>
          </a:r>
        </a:p>
      </dsp:txBody>
      <dsp:txXfrm>
        <a:off x="438373" y="2628461"/>
        <a:ext cx="2020521" cy="2644009"/>
      </dsp:txXfrm>
    </dsp:sp>
    <dsp:sp modelId="{2DF2340E-EAC6-4639-82DA-38B4E2FB46D5}">
      <dsp:nvSpPr>
        <dsp:cNvPr id="0" name=""/>
        <dsp:cNvSpPr/>
      </dsp:nvSpPr>
      <dsp:spPr>
        <a:xfrm rot="27284">
          <a:off x="2225668" y="2094512"/>
          <a:ext cx="407565" cy="43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225670" y="2181185"/>
        <a:ext cx="285296" cy="261472"/>
      </dsp:txXfrm>
    </dsp:sp>
    <dsp:sp modelId="{4C8FC8E3-A4F1-4CE0-B300-ABC31E64B27A}">
      <dsp:nvSpPr>
        <dsp:cNvPr id="0" name=""/>
        <dsp:cNvSpPr/>
      </dsp:nvSpPr>
      <dsp:spPr>
        <a:xfrm>
          <a:off x="2982558" y="1417181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11B1D-CF3A-4562-BEAE-FA0F9919D53D}">
      <dsp:nvSpPr>
        <dsp:cNvPr id="0" name=""/>
        <dsp:cNvSpPr/>
      </dsp:nvSpPr>
      <dsp:spPr>
        <a:xfrm>
          <a:off x="3281191" y="2565614"/>
          <a:ext cx="2215270" cy="2675187"/>
        </a:xfrm>
        <a:prstGeom prst="roundRect">
          <a:avLst>
            <a:gd name="adj" fmla="val 10000"/>
          </a:avLst>
        </a:prstGeom>
        <a:solidFill>
          <a:srgbClr val="66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zh-TW" altLang="en-US" sz="2000" b="1" u="sng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評估特教需求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輔導無顯著成效，評估具特教需求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zh-TW" altLang="en-US" sz="2000" b="1" kern="1200" dirty="0">
              <a:solidFill>
                <a:srgbClr val="FF0000"/>
              </a:solidFill>
            </a:rPr>
            <a:t>取得家長同意</a:t>
          </a:r>
          <a:endParaRPr lang="zh-TW" altLang="en-US" sz="2000" kern="1200" dirty="0">
            <a:solidFill>
              <a:schemeClr val="tx2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學校特教業務承辦人備齊相關鑑定資料後提報鑑定</a:t>
          </a:r>
        </a:p>
      </dsp:txBody>
      <dsp:txXfrm>
        <a:off x="3346074" y="2630497"/>
        <a:ext cx="2085504" cy="2545421"/>
      </dsp:txXfrm>
    </dsp:sp>
    <dsp:sp modelId="{47A24B60-3E22-4243-BE61-8A6E25AFF1D3}">
      <dsp:nvSpPr>
        <dsp:cNvPr id="0" name=""/>
        <dsp:cNvSpPr/>
      </dsp:nvSpPr>
      <dsp:spPr>
        <a:xfrm rot="21524528">
          <a:off x="5206638" y="2072668"/>
          <a:ext cx="410603" cy="43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5206653" y="2161178"/>
        <a:ext cx="287422" cy="261472"/>
      </dsp:txXfrm>
    </dsp:sp>
    <dsp:sp modelId="{8E3927B1-F4DD-4DF2-8484-E33492EA8BE7}">
      <dsp:nvSpPr>
        <dsp:cNvPr id="0" name=""/>
        <dsp:cNvSpPr/>
      </dsp:nvSpPr>
      <dsp:spPr>
        <a:xfrm>
          <a:off x="5969052" y="1351605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C4EF7-FD9E-4464-BA05-76BEB3E50F55}">
      <dsp:nvSpPr>
        <dsp:cNvPr id="0" name=""/>
        <dsp:cNvSpPr/>
      </dsp:nvSpPr>
      <dsp:spPr>
        <a:xfrm>
          <a:off x="6290373" y="2720747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鑑定及診斷</a:t>
          </a:r>
          <a:endParaRPr lang="en-US" altLang="zh-TW" sz="2400" kern="12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分案初評</a:t>
          </a:r>
          <a:endParaRPr lang="en-US" altLang="zh-TW" sz="1800" b="0" u="none" kern="1200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複評</a:t>
          </a:r>
          <a:endParaRPr lang="en-US" altLang="zh-TW" sz="1800" b="0" u="none" kern="1200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sp:txBody>
      <dsp:txXfrm>
        <a:off x="6343492" y="2773866"/>
        <a:ext cx="1707386" cy="1707386"/>
      </dsp:txXfrm>
    </dsp:sp>
    <dsp:sp modelId="{2D29396D-CE9A-4EF2-AF23-2AE96B5A1E48}">
      <dsp:nvSpPr>
        <dsp:cNvPr id="0" name=""/>
        <dsp:cNvSpPr/>
      </dsp:nvSpPr>
      <dsp:spPr>
        <a:xfrm rot="9714">
          <a:off x="8120652" y="2044518"/>
          <a:ext cx="337976" cy="43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8120652" y="2131533"/>
        <a:ext cx="236583" cy="261472"/>
      </dsp:txXfrm>
    </dsp:sp>
    <dsp:sp modelId="{B4EB2F24-ADDC-4093-9F14-C45D80E7E566}">
      <dsp:nvSpPr>
        <dsp:cNvPr id="0" name=""/>
        <dsp:cNvSpPr/>
      </dsp:nvSpPr>
      <dsp:spPr>
        <a:xfrm>
          <a:off x="8748322" y="1359458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CCFE8-88CC-44D0-BDB5-E52C7E924B01}">
      <dsp:nvSpPr>
        <dsp:cNvPr id="0" name=""/>
        <dsp:cNvSpPr/>
      </dsp:nvSpPr>
      <dsp:spPr>
        <a:xfrm>
          <a:off x="9102125" y="2720747"/>
          <a:ext cx="1813624" cy="1813624"/>
        </a:xfrm>
        <a:prstGeom prst="roundRect">
          <a:avLst>
            <a:gd name="adj" fmla="val 10000"/>
          </a:avLst>
        </a:prstGeom>
        <a:solidFill>
          <a:srgbClr val="66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綜合研判</a:t>
          </a:r>
          <a:endParaRPr lang="en-US" altLang="zh-TW" sz="2400" kern="12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邀請學校代表、家長參與研判會議</a:t>
          </a:r>
          <a:endParaRPr lang="zh-TW" altLang="en-US" sz="1800" kern="12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sp:txBody>
      <dsp:txXfrm>
        <a:off x="9155244" y="2773866"/>
        <a:ext cx="1707386" cy="170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34A8C4-D79B-4AD2-A818-804AE4A1821C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432A542-741B-492A-B01C-022BEC36B85A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7542409-6A04-4DC6-AC3A-D3758287A8F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923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70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60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7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0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790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17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pic>
        <p:nvPicPr>
          <p:cNvPr id="8" name="圖片 7" descr="純白色雲朵與深藍色天空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圖片 9" descr="植物嫩芽的特寫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圖片 10" descr="波浪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13F17D-DD29-4C93-B70F-BF15A651C6D1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8A1C6-D238-497D-A442-18B77B12B498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D25E05-8C57-4CA2-A6EA-1EBF2CB4130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731600" y="6629400"/>
            <a:ext cx="9144259" cy="228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pic>
        <p:nvPicPr>
          <p:cNvPr id="11" name="圖片 10" descr="綠色植物的特寫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圖片 8" descr="波浪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/>
              <a:pPr rtl="0"/>
              <a:t>‹#›</a:t>
            </a:fld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1783F7-8EE4-4317-9DCA-B6CD21A04E2E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8405D5-54EE-49D5-89A7-D462B6DD676B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32E67-0DBD-414D-9A80-7639D35C1D16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8F52D-7094-4826-90CF-82F187863C55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29400"/>
            <a:ext cx="1620000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4119" y="6629400"/>
            <a:ext cx="10476000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453402" y="6629400"/>
            <a:ext cx="11854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978CE90-604D-494E-B554-2D837CFE91F3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73296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8006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sz="60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情障鑑定說明</a:t>
            </a:r>
            <a:b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zh-TW" altLang="en-US" sz="40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李明美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	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2022.09.07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2483427" y="650915"/>
            <a:ext cx="6192487" cy="58620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重新評估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個案皆需提校內特推會審議。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10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40" y="1093057"/>
            <a:ext cx="5879913" cy="53914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3454" y="4353297"/>
            <a:ext cx="2223654" cy="1974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爆炸 2 7"/>
          <p:cNvSpPr/>
          <p:nvPr/>
        </p:nvSpPr>
        <p:spPr>
          <a:xfrm>
            <a:off x="623454" y="53550"/>
            <a:ext cx="1859973" cy="11835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注意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44" y="1093057"/>
            <a:ext cx="5664654" cy="5593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305095" y="3330041"/>
            <a:ext cx="2208511" cy="175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1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10402" y="1418244"/>
            <a:ext cx="10616827" cy="823912"/>
          </a:xfrm>
        </p:spPr>
        <p:txBody>
          <a:bodyPr rtlCol="0">
            <a:normAutofit/>
          </a:bodyPr>
          <a:lstStyle/>
          <a:p>
            <a:r>
              <a:rPr lang="en-US" altLang="zh-TW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請承辦人員以家長能瞭解的語言及方式，充分告知家長或監護人下列事宜</a:t>
            </a:r>
            <a:r>
              <a:rPr lang="zh-TW" altLang="zh-TW" sz="2400" b="0" dirty="0">
                <a:solidFill>
                  <a:schemeClr val="accent5">
                    <a:lumMod val="75000"/>
                  </a:schemeClr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：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0343" y="2434147"/>
            <a:ext cx="9671632" cy="3811271"/>
          </a:xfrm>
        </p:spPr>
        <p:txBody>
          <a:bodyPr rtlCol="0"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個案需要申請鑑定的</a:t>
            </a: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原因、目的及實施流程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ts val="180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個案經鑑定後的</a:t>
            </a: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相關權利義務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，如：登錄通報網建檔管理、獲得特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教資格、教育安置、升學管道等相關服務。</a:t>
            </a:r>
          </a:p>
          <a:p>
            <a:pPr>
              <a:spcBef>
                <a:spcPts val="180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如另有鑑定相關說明資料或疑問，學校應提供家長並充分解釋。</a:t>
            </a:r>
          </a:p>
          <a:p>
            <a:pPr>
              <a:spcBef>
                <a:spcPts val="180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鑑定安置會議時間請務必讓家長知悉，並告知其有列席說明之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權益。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40DF7675-E9DA-42E8-96F4-032E409D81DE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0486" y="1772012"/>
            <a:ext cx="6400800" cy="3908350"/>
          </a:xfrm>
        </p:spPr>
        <p:txBody>
          <a:bodyPr rtlCol="0"/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協助填寫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鑑定申請暨安置同意書</a:t>
            </a:r>
            <a:endParaRPr lang="zh-TW" altLang="zh-TW" sz="24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請承辦人員協助家長填寫鑑定申請暨安置同意書。</a:t>
            </a: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送件資料需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留存於學校、特教通報系統的資料一致，送件前請逐一確認，以免影響學生權益（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若未依規定檢送相關資料者，一律退件，不得異議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0486" y="3824095"/>
            <a:ext cx="6400800" cy="1856267"/>
          </a:xfrm>
        </p:spPr>
        <p:txBody>
          <a:bodyPr rtlCol="0"/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根據上開申請類型，備妥送件資料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一份正本及一份影本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影印成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A4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尺寸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依公告時間、地點送件。</a:t>
            </a:r>
          </a:p>
          <a:p>
            <a:pPr rtl="0"/>
            <a:endParaRPr lang="zh-TW" altLang="en-US" sz="2000" dirty="0">
              <a:solidFill>
                <a:schemeClr val="accent5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2C710197-E2B4-4BE1-9F6E-9E4451E61C83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7262036" y="2020187"/>
            <a:ext cx="4614277" cy="2149042"/>
          </a:xfrm>
          <a:prstGeom prst="wedgeRectCallout">
            <a:avLst>
              <a:gd name="adj1" fmla="val -32744"/>
              <a:gd name="adj2" fmla="val -861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個案姓名、生日、身分證字號、年級，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務必正確。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勿偷懶、隨便填數據，將造成後端反覆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修正的問題。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10197-E2B4-4BE1-9F6E-9E4451E61C83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693055" y="9102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10" name="橢圓 9"/>
          <p:cNvSpPr/>
          <p:nvPr/>
        </p:nvSpPr>
        <p:spPr>
          <a:xfrm>
            <a:off x="875715" y="276567"/>
            <a:ext cx="2068286" cy="942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新提報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2638" y="2197607"/>
            <a:ext cx="460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  <a:hlinkClick r:id="rId3" action="ppaction://hlinksldjump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3" action="ppaction://hlinksldjump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3" action="ppaction://hlinksldjump"/>
              </a:rPr>
              <a:t>4-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C125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適用小一至小四學生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100R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適用小五以上學生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6444" y="3152840"/>
            <a:ext cx="4608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marR="0" lvl="0" indent="-143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 action="ppaction://hlinksldjump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 action="ppaction://hlinksldjump"/>
              </a:rPr>
              <a:t>5-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輔導期間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三個月以上或</a:t>
            </a:r>
            <a:r>
              <a:rPr kumimoji="0" lang="en-US" altLang="zh-TW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次以上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，且必須有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輔導策略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可用現成紀錄但仍須具輔導策略並請標示出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82638" y="4506372"/>
            <a:ext cx="47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必備資料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7-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台南市疑似情緒行為障礙學生轉介前介入資料統整表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2638" y="5320214"/>
            <a:ext cx="474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必備資料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8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-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學生在校學習生活適應調查表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至少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份，由任教個案班上之國文、英語、數學、自然、社會、綜合活動、音樂、體育等教師填寫。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/>
          <a:srcRect l="-343" t="1717" r="343" b="-417"/>
          <a:stretch/>
        </p:blipFill>
        <p:spPr>
          <a:xfrm>
            <a:off x="5159829" y="1176140"/>
            <a:ext cx="6635727" cy="538811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175172" y="1166049"/>
            <a:ext cx="435429" cy="27214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DC7699-CF15-46F0-970B-9736A28265E5}"/>
              </a:ext>
            </a:extLst>
          </p:cNvPr>
          <p:cNvSpPr/>
          <p:nvPr/>
        </p:nvSpPr>
        <p:spPr>
          <a:xfrm>
            <a:off x="382638" y="1583495"/>
            <a:ext cx="408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2-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8" action="ppaction://hlinksldjump"/>
              </a:rPr>
              <a:t>台南市情緒行為障礙學生 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r:id="rId8" action="ppaction://hlinksldjump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8" action="ppaction://hlinksldjump"/>
              </a:rPr>
              <a:t>            申請評估摘要表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8" action="ppaction://hlinksldjump"/>
              </a:rPr>
              <a:t>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10197-E2B4-4BE1-9F6E-9E4451E61C83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693055" y="9102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10" name="橢圓 9"/>
          <p:cNvSpPr/>
          <p:nvPr/>
        </p:nvSpPr>
        <p:spPr>
          <a:xfrm>
            <a:off x="875715" y="276567"/>
            <a:ext cx="2068286" cy="942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新提報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05201" y="2565641"/>
            <a:ext cx="474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11-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國中小學生社會行為評量系統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教師版、家長版、學生版皆須完成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小一至小四個案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無需填寫學生版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0402" y="5024530"/>
            <a:ext cx="474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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佐證資料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1-</a:t>
            </a:r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醫院診斷證明書</a:t>
            </a:r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（最近一年內）</a:t>
            </a:r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b="1" kern="100" spc="-1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醫院心理衡鑑報告</a:t>
            </a:r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（最近一年內）</a:t>
            </a:r>
            <a:endParaRPr lang="en-US" altLang="zh-TW" b="1" kern="100" spc="-1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zh-TW" altLang="zh-TW" kern="1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診斷證明書，請醫師註明：</a:t>
            </a:r>
            <a:r>
              <a:rPr lang="zh-TW" altLang="zh-TW" b="1" kern="1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初診期、最近一次就診日期、接受治療情形</a:t>
            </a:r>
            <a:r>
              <a:rPr lang="zh-TW" altLang="zh-TW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-343" t="1717" r="343" b="-417"/>
          <a:stretch/>
        </p:blipFill>
        <p:spPr>
          <a:xfrm>
            <a:off x="5159829" y="1181100"/>
            <a:ext cx="6635727" cy="538811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175172" y="1166049"/>
            <a:ext cx="435429" cy="27214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7D83FB8-CFCF-4917-AD97-17DC3C6C2938}"/>
              </a:ext>
            </a:extLst>
          </p:cNvPr>
          <p:cNvSpPr txBox="1"/>
          <p:nvPr/>
        </p:nvSpPr>
        <p:spPr>
          <a:xfrm>
            <a:off x="459928" y="3642731"/>
            <a:ext cx="474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12-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智力測驗資料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以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WISC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-Ⅳ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為主，完成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14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個分測驗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7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須送正本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+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影本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，影本影印封面封底即可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7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C47D818-A537-4830-A42B-278CC13037F8}"/>
              </a:ext>
            </a:extLst>
          </p:cNvPr>
          <p:cNvSpPr txBox="1"/>
          <p:nvPr/>
        </p:nvSpPr>
        <p:spPr>
          <a:xfrm>
            <a:off x="216856" y="1440362"/>
            <a:ext cx="47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 action="ppaction://hlinksldjump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 action="ppaction://hlinksldjump"/>
              </a:rPr>
              <a:t>9-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學生各項能力現況描述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教師版、家長版皆須完成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2C710197-E2B4-4BE1-9F6E-9E4451E61C83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693055" y="9102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10" name="橢圓 9"/>
          <p:cNvSpPr/>
          <p:nvPr/>
        </p:nvSpPr>
        <p:spPr>
          <a:xfrm>
            <a:off x="875715" y="276567"/>
            <a:ext cx="2068286" cy="1013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重新</a:t>
            </a:r>
            <a:endParaRPr lang="en-US" altLang="zh-TW" sz="3000" dirty="0">
              <a:latin typeface="華康新特黑體(P)" panose="02010600010101010101" pitchFamily="2" charset="-120"/>
              <a:ea typeface="華康新特黑體(P)" panose="02010600010101010101" pitchFamily="2" charset="-120"/>
            </a:endParaRPr>
          </a:p>
          <a:p>
            <a:pPr algn="ctr"/>
            <a:r>
              <a:rPr lang="zh-TW" altLang="en-US" sz="3000" dirty="0"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評估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53402" y="1643743"/>
            <a:ext cx="46084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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必備資料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10-</a:t>
            </a:r>
          </a:p>
          <a:p>
            <a:pPr marL="271463"/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國中小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提供「</a:t>
            </a:r>
            <a:r>
              <a:rPr lang="zh-TW" altLang="en-US" sz="2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輔導介入時間及成效說明一覽表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1463">
              <a:spcBef>
                <a:spcPts val="1200"/>
              </a:spcBef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針對個案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近半年內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的問題行為及介入處理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輔導填寫。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56" y="1168061"/>
            <a:ext cx="6398403" cy="55137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962898" y="1181582"/>
            <a:ext cx="435429" cy="39684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16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2E67-0DBD-414D-9A80-7639D35C1D16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695118"/>
            <a:ext cx="10276115" cy="57601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08314" y="500743"/>
            <a:ext cx="794657" cy="50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hlinkClick r:id="rId3" action="ppaction://hlinksldjump"/>
              </a:rPr>
              <a:t>附件</a:t>
            </a:r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60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17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2E67-0DBD-414D-9A80-7639D35C1D16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152400"/>
            <a:ext cx="4600575" cy="65532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6958369-E413-43E7-B915-1B1F6BA382C5}"/>
              </a:ext>
            </a:extLst>
          </p:cNvPr>
          <p:cNvSpPr txBox="1"/>
          <p:nvPr/>
        </p:nvSpPr>
        <p:spPr>
          <a:xfrm>
            <a:off x="453402" y="2310063"/>
            <a:ext cx="2851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個案有情障巡迴老師輔導就請情障巡迴老師填寫，若無就由個案資源班個案管理老師填寫或由輔導室輔導老師填寫</a:t>
            </a:r>
            <a:r>
              <a:rPr lang="zh-TW" altLang="en-US" dirty="0"/>
              <a:t>。</a:t>
            </a:r>
          </a:p>
        </p:txBody>
      </p:sp>
      <p:sp>
        <p:nvSpPr>
          <p:cNvPr id="4" name="爆炸: 八角 3">
            <a:extLst>
              <a:ext uri="{FF2B5EF4-FFF2-40B4-BE49-F238E27FC236}">
                <a16:creationId xmlns:a16="http://schemas.microsoft.com/office/drawing/2014/main" id="{04118A08-A32A-4C8B-BF46-09E2C7EADD9D}"/>
              </a:ext>
            </a:extLst>
          </p:cNvPr>
          <p:cNvSpPr/>
          <p:nvPr/>
        </p:nvSpPr>
        <p:spPr>
          <a:xfrm>
            <a:off x="866274" y="770021"/>
            <a:ext cx="1925052" cy="15400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說明</a:t>
            </a:r>
          </a:p>
        </p:txBody>
      </p:sp>
      <p:sp>
        <p:nvSpPr>
          <p:cNvPr id="9" name="箭號: 向右 8">
            <a:hlinkClick r:id="rId3" action="ppaction://hlinksldjump"/>
            <a:extLst>
              <a:ext uri="{FF2B5EF4-FFF2-40B4-BE49-F238E27FC236}">
                <a16:creationId xmlns:a16="http://schemas.microsoft.com/office/drawing/2014/main" id="{21B40F32-22A6-4D1B-8864-8B270749FEC6}"/>
              </a:ext>
            </a:extLst>
          </p:cNvPr>
          <p:cNvSpPr/>
          <p:nvPr/>
        </p:nvSpPr>
        <p:spPr>
          <a:xfrm>
            <a:off x="1251284" y="5233737"/>
            <a:ext cx="1540042" cy="85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9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0D3B2D-4DB6-40F5-A805-FFF238F3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18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58A377-4A0F-4611-BFB7-8B23A95F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B88652-A2BC-42AD-9F03-217350FC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54B1315-26B4-4A88-BFF0-C4B9D78F06A7}"/>
              </a:ext>
            </a:extLst>
          </p:cNvPr>
          <p:cNvSpPr/>
          <p:nvPr/>
        </p:nvSpPr>
        <p:spPr>
          <a:xfrm>
            <a:off x="2731887" y="163977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1"/>
                </a:solidFill>
                <a:hlinkClick r:id="rId2" action="ppaction://hlinksldjump"/>
              </a:rPr>
              <a:t>臺南市情緒行為障礙學生鑑定安置施測同意書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66E97D-65DD-4F3F-9F45-841139920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6" y="757989"/>
            <a:ext cx="4801313" cy="581125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470A49C-2B0F-4A6C-A6E7-413C4AAD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95" y="593740"/>
            <a:ext cx="5533979" cy="6131913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70D0BA49-5A34-4132-A4B6-375B243E5FE5}"/>
              </a:ext>
            </a:extLst>
          </p:cNvPr>
          <p:cNvSpPr txBox="1"/>
          <p:nvPr/>
        </p:nvSpPr>
        <p:spPr>
          <a:xfrm>
            <a:off x="5377025" y="1094874"/>
            <a:ext cx="1107996" cy="4295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請特別告知家長填寫同意書時，同意書內資料務必使用</a:t>
            </a:r>
            <a:r>
              <a:rPr lang="zh-TW" altLang="en-US" sz="2000" b="1" u="sng" dirty="0">
                <a:solidFill>
                  <a:srgbClr val="FF0000"/>
                </a:solidFill>
              </a:rPr>
              <a:t>藍色或黑色原子筆</a:t>
            </a:r>
            <a:r>
              <a:rPr lang="zh-TW" altLang="en-US" sz="2000" b="1" dirty="0">
                <a:solidFill>
                  <a:srgbClr val="FF0000"/>
                </a:solidFill>
              </a:rPr>
              <a:t>填寫，</a:t>
            </a:r>
            <a:r>
              <a:rPr lang="zh-TW" altLang="en-US" sz="2000" b="1" u="sng" dirty="0">
                <a:solidFill>
                  <a:srgbClr val="FF0000"/>
                </a:solidFill>
              </a:rPr>
              <a:t>請勿使用鉛筆填寫資料</a:t>
            </a:r>
            <a:r>
              <a:rPr lang="zh-TW" altLang="en-US" sz="2000" b="1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133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818225-EEB9-46C1-9374-18049D33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19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B0618B-8D9E-4FB9-8230-6BDD482C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CA8F32-8ED5-4346-99FA-34C57B2B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07BE5-750B-4C71-8BBE-041D9507619E}"/>
              </a:ext>
            </a:extLst>
          </p:cNvPr>
          <p:cNvSpPr/>
          <p:nvPr/>
        </p:nvSpPr>
        <p:spPr>
          <a:xfrm>
            <a:off x="2374230" y="290446"/>
            <a:ext cx="7852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hlinkClick r:id="rId2" action="ppaction://hlinksldjump"/>
              </a:rPr>
              <a:t>臺南市情緒行為障礙學生申請評估摘要表</a:t>
            </a:r>
            <a:r>
              <a:rPr lang="en-US" altLang="zh-TW" dirty="0">
                <a:solidFill>
                  <a:srgbClr val="FF0000"/>
                </a:solidFill>
                <a:hlinkClick r:id="rId2" action="ppaction://hlinksldjump"/>
              </a:rPr>
              <a:t>-</a:t>
            </a:r>
            <a:r>
              <a:rPr lang="zh-TW" altLang="en-US" dirty="0">
                <a:solidFill>
                  <a:srgbClr val="FF0000"/>
                </a:solidFill>
                <a:hlinkClick r:id="rId2" action="ppaction://hlinksldjump"/>
              </a:rPr>
              <a:t>社會行為評量系統（國中小階段）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35F5CE-4FC5-44DB-8736-9C8E6C623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1130968"/>
            <a:ext cx="4037597" cy="572703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FBABDF0-02D9-4371-BC89-4BCC3DEE7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42" y="1130968"/>
            <a:ext cx="4037597" cy="55672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353D0F6-4F72-4E73-A852-113CFFE87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26" y="993171"/>
            <a:ext cx="4469674" cy="60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32E67-0DBD-414D-9A80-7639D35C1D16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277ED54-7ECE-E2EE-97A2-68E33E15A79D}"/>
              </a:ext>
            </a:extLst>
          </p:cNvPr>
          <p:cNvSpPr txBox="1"/>
          <p:nvPr/>
        </p:nvSpPr>
        <p:spPr>
          <a:xfrm>
            <a:off x="2032815" y="384294"/>
            <a:ext cx="8544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7B7B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身心障礙及資賦優異學生鑑定辦法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5352BC-F724-862E-5519-50028F871D52}"/>
              </a:ext>
            </a:extLst>
          </p:cNvPr>
          <p:cNvSpPr txBox="1"/>
          <p:nvPr/>
        </p:nvSpPr>
        <p:spPr>
          <a:xfrm>
            <a:off x="1315720" y="1239520"/>
            <a:ext cx="956056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 </a:t>
            </a:r>
            <a:r>
              <a:rPr kumimoji="0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 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本法第三條第八款所稱情緒行為障礙，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指長期情緒或行為表現顯著異常，嚴重影響學校適應者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；其障礙非因智能、感官或健康等因素直接造成之結果。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前項情緒行為障礙之症狀，包括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精神性疾患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情感性疾患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畏懼性疾患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焦慮性疾患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zh-TW" altLang="en-US" sz="25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注意力缺陷過動症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、或有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其他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持續性</a:t>
            </a:r>
            <a:r>
              <a:rPr kumimoji="0" lang="zh-TW" altLang="en-US" sz="2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之情緒或行為問題者。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第一項所定情緒行為障礙，其鑑定基準依下列各款規定：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一、情緒或行為表現顯著異於其同年齡或社會文化之常態者，得參考精神科醫師之診斷認定之。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二、除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學校外，在家庭、社區、社會或任一情境中顯現適應困難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三、在學業、社會、人際、生活等適應有顯著困難，且經評估後確定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一般教育所提供之介入，仍難獲得有效改善</a:t>
            </a:r>
            <a:r>
              <a:rPr kumimoji="0" lang="zh-TW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6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FFF5E1-08CA-4373-A882-B9D525E1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20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7E268D-B123-46B7-84E6-F5341D57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45FBB5-DEF8-44E3-8FB1-0384C6DD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BAC9C5C-F620-434C-AACE-2BE55E85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120316"/>
            <a:ext cx="5227674" cy="67376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5B17AAD-8363-48BD-8DEE-3BE791BB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39" y="0"/>
            <a:ext cx="4984554" cy="6858000"/>
          </a:xfrm>
          <a:prstGeom prst="rect">
            <a:avLst/>
          </a:prstGeom>
        </p:spPr>
      </p:pic>
      <p:sp>
        <p:nvSpPr>
          <p:cNvPr id="5" name="箭號: 向右 4">
            <a:hlinkClick r:id="rId4" action="ppaction://hlinksldjump"/>
            <a:extLst>
              <a:ext uri="{FF2B5EF4-FFF2-40B4-BE49-F238E27FC236}">
                <a16:creationId xmlns:a16="http://schemas.microsoft.com/office/drawing/2014/main" id="{D1D13FBB-B908-41DB-B803-05EACED37B3E}"/>
              </a:ext>
            </a:extLst>
          </p:cNvPr>
          <p:cNvSpPr/>
          <p:nvPr/>
        </p:nvSpPr>
        <p:spPr>
          <a:xfrm>
            <a:off x="10732168" y="5450305"/>
            <a:ext cx="830179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7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BFE5742-B714-489E-8CBE-0C558024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21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41B5FA4-4C03-4EE6-AA52-7D55BEDF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0B2CEE-6C1E-4801-B343-69E3F934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AAFF91C-4F0B-4034-BA09-263FD42B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3" y="0"/>
            <a:ext cx="5354133" cy="6858000"/>
          </a:xfrm>
          <a:prstGeom prst="rect">
            <a:avLst/>
          </a:prstGeom>
        </p:spPr>
      </p:pic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4849DD32-64BE-4A15-9C75-AADD3D59F5F8}"/>
              </a:ext>
            </a:extLst>
          </p:cNvPr>
          <p:cNvSpPr/>
          <p:nvPr/>
        </p:nvSpPr>
        <p:spPr>
          <a:xfrm>
            <a:off x="9516979" y="2827421"/>
            <a:ext cx="1036173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5036F84-E747-441F-B580-9A72829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22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918DFB-400B-46B4-A6F1-F42324F2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68CA79-175D-49B8-B787-ABEADB24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77F58C2-D47C-4DBC-9DC9-B27C9C6B0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6" y="0"/>
            <a:ext cx="4814023" cy="7250629"/>
          </a:xfrm>
          <a:prstGeom prst="rect">
            <a:avLst/>
          </a:prstGeom>
        </p:spPr>
      </p:pic>
      <p:sp>
        <p:nvSpPr>
          <p:cNvPr id="10" name="箭號: 向右 9">
            <a:hlinkClick r:id="rId3" action="ppaction://hlinksldjump"/>
            <a:extLst>
              <a:ext uri="{FF2B5EF4-FFF2-40B4-BE49-F238E27FC236}">
                <a16:creationId xmlns:a16="http://schemas.microsoft.com/office/drawing/2014/main" id="{B0F39815-A879-4A52-AB77-B020DC859D75}"/>
              </a:ext>
            </a:extLst>
          </p:cNvPr>
          <p:cNvSpPr/>
          <p:nvPr/>
        </p:nvSpPr>
        <p:spPr>
          <a:xfrm>
            <a:off x="9565105" y="3176337"/>
            <a:ext cx="770021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CA600E-3817-4B76-BEC3-7DD3EF06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23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574E28-3BCB-4888-B342-BF77C65E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972B2B-2C15-4A66-8324-3AF304C6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0FF3B6-8E15-46DB-8E67-AC7A8ABD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49" y="56679"/>
            <a:ext cx="4848902" cy="6744641"/>
          </a:xfrm>
          <a:prstGeom prst="rect">
            <a:avLst/>
          </a:prstGeom>
        </p:spPr>
      </p:pic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D779725-56C7-413C-AE1A-0DEFB61E5B49}"/>
              </a:ext>
            </a:extLst>
          </p:cNvPr>
          <p:cNvSpPr/>
          <p:nvPr/>
        </p:nvSpPr>
        <p:spPr>
          <a:xfrm>
            <a:off x="10611853" y="3850105"/>
            <a:ext cx="878305" cy="517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6C9A97-6DBB-46BA-BE41-02F642607A13}"/>
              </a:ext>
            </a:extLst>
          </p:cNvPr>
          <p:cNvSpPr txBox="1"/>
          <p:nvPr/>
        </p:nvSpPr>
        <p:spPr>
          <a:xfrm>
            <a:off x="410402" y="1819546"/>
            <a:ext cx="3355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kern="100" dirty="0">
                <a:solidFill>
                  <a:srgbClr val="FF0000"/>
                </a:solidFill>
                <a:ea typeface="標楷體" panose="03000509000000000000" pitchFamily="65" charset="-120"/>
                <a:cs typeface="標楷體" panose="03000509000000000000" pitchFamily="65" charset="-120"/>
              </a:rPr>
              <a:t>1.</a:t>
            </a:r>
            <a:r>
              <a:rPr lang="zh-TW" altLang="zh-TW" sz="2400" b="1" kern="100" dirty="0">
                <a:solidFill>
                  <a:srgbClr val="FF0000"/>
                </a:solidFill>
                <a:ea typeface="標楷體" panose="03000509000000000000" pitchFamily="65" charset="-120"/>
                <a:cs typeface="標楷體" panose="03000509000000000000" pitchFamily="65" charset="-120"/>
              </a:rPr>
              <a:t>由任教個案班上之國文、英語、數學、自然、社會、綜合活動、體育</a:t>
            </a:r>
            <a:r>
              <a:rPr lang="zh-TW" altLang="en-US" sz="2400" b="1" kern="100" dirty="0">
                <a:solidFill>
                  <a:srgbClr val="FF0000"/>
                </a:solidFill>
                <a:ea typeface="標楷體" panose="03000509000000000000" pitchFamily="65" charset="-120"/>
                <a:cs typeface="標楷體" panose="03000509000000000000" pitchFamily="65" charset="-120"/>
              </a:rPr>
              <a:t>、音樂</a:t>
            </a:r>
            <a:r>
              <a:rPr lang="zh-TW" altLang="zh-TW" sz="2400" b="1" kern="100" dirty="0">
                <a:solidFill>
                  <a:srgbClr val="FF0000"/>
                </a:solidFill>
                <a:ea typeface="標楷體" panose="03000509000000000000" pitchFamily="65" charset="-120"/>
                <a:cs typeface="標楷體" panose="03000509000000000000" pitchFamily="65" charset="-120"/>
              </a:rPr>
              <a:t>等教師填寫。</a:t>
            </a:r>
            <a:endParaRPr lang="en-US" altLang="zh-TW" sz="2400" b="1" kern="100" dirty="0">
              <a:solidFill>
                <a:srgbClr val="FF0000"/>
              </a:solidFill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r>
              <a:rPr lang="en-US" altLang="zh-TW" sz="2400" b="1" kern="100" dirty="0">
                <a:solidFill>
                  <a:srgbClr val="FF0000"/>
                </a:solidFill>
                <a:ea typeface="標楷體" panose="03000509000000000000" pitchFamily="65" charset="-120"/>
              </a:rPr>
              <a:t>2.</a:t>
            </a:r>
            <a:r>
              <a:rPr lang="zh-TW" altLang="en-US" sz="2400" b="1" kern="100" dirty="0">
                <a:solidFill>
                  <a:srgbClr val="FF0000"/>
                </a:solidFill>
                <a:ea typeface="標楷體" panose="03000509000000000000" pitchFamily="65" charset="-120"/>
              </a:rPr>
              <a:t>導師擔任多科寫一份即可，若是能針對個案在不同科別的學習生活適應表現填寫更佳。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爆炸: 八角 8">
            <a:extLst>
              <a:ext uri="{FF2B5EF4-FFF2-40B4-BE49-F238E27FC236}">
                <a16:creationId xmlns:a16="http://schemas.microsoft.com/office/drawing/2014/main" id="{45836BF8-49AF-47F6-85AD-2DC9DD9E8C76}"/>
              </a:ext>
            </a:extLst>
          </p:cNvPr>
          <p:cNvSpPr/>
          <p:nvPr/>
        </p:nvSpPr>
        <p:spPr>
          <a:xfrm>
            <a:off x="637674" y="397042"/>
            <a:ext cx="2249905" cy="9625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說明</a:t>
            </a:r>
          </a:p>
        </p:txBody>
      </p:sp>
    </p:spTree>
    <p:extLst>
      <p:ext uri="{BB962C8B-B14F-4D97-AF65-F5344CB8AC3E}">
        <p14:creationId xmlns:p14="http://schemas.microsoft.com/office/powerpoint/2010/main" val="14233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9B1009-A26E-4506-A5F8-A434452B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24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4DA36A-2C99-4070-B539-E3DC3B43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BD1FF83-30B3-4AF4-9843-22AE5C39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EADC73D-4994-45D9-A6A4-11CCA8974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" y="385011"/>
            <a:ext cx="4519399" cy="635868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F38E816-07CE-4570-9924-550126ECC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3" y="300299"/>
            <a:ext cx="4856535" cy="655770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24BC8CE-7AEA-4CE1-8DCF-AD4A6A462CF1}"/>
              </a:ext>
            </a:extLst>
          </p:cNvPr>
          <p:cNvSpPr txBox="1"/>
          <p:nvPr/>
        </p:nvSpPr>
        <p:spPr>
          <a:xfrm>
            <a:off x="5566431" y="1034950"/>
            <a:ext cx="738664" cy="4323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與導師和家長約定時間，就表件內容進行訪談，訪談時間最少約</a:t>
            </a:r>
            <a:r>
              <a:rPr lang="en-US" altLang="zh-TW" b="1" dirty="0">
                <a:solidFill>
                  <a:srgbClr val="FF0000"/>
                </a:solidFill>
              </a:rPr>
              <a:t>40</a:t>
            </a:r>
            <a:r>
              <a:rPr lang="zh-TW" altLang="en-US" b="1" dirty="0">
                <a:solidFill>
                  <a:srgbClr val="FF0000"/>
                </a:solidFill>
              </a:rPr>
              <a:t>分鐘至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小時。</a:t>
            </a:r>
          </a:p>
        </p:txBody>
      </p:sp>
      <p:sp>
        <p:nvSpPr>
          <p:cNvPr id="11" name="箭號: 向右 10">
            <a:hlinkClick r:id="rId4" action="ppaction://hlinksldjump"/>
            <a:extLst>
              <a:ext uri="{FF2B5EF4-FFF2-40B4-BE49-F238E27FC236}">
                <a16:creationId xmlns:a16="http://schemas.microsoft.com/office/drawing/2014/main" id="{F84E17A4-D816-4061-A83A-97BC945DCD90}"/>
              </a:ext>
            </a:extLst>
          </p:cNvPr>
          <p:cNvSpPr/>
          <p:nvPr/>
        </p:nvSpPr>
        <p:spPr>
          <a:xfrm>
            <a:off x="5397157" y="5823050"/>
            <a:ext cx="1030704" cy="360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爆炸: 八角 12">
            <a:extLst>
              <a:ext uri="{FF2B5EF4-FFF2-40B4-BE49-F238E27FC236}">
                <a16:creationId xmlns:a16="http://schemas.microsoft.com/office/drawing/2014/main" id="{E2F95358-0011-4ECF-A3F9-43CE42F06F40}"/>
              </a:ext>
            </a:extLst>
          </p:cNvPr>
          <p:cNvSpPr/>
          <p:nvPr/>
        </p:nvSpPr>
        <p:spPr>
          <a:xfrm>
            <a:off x="5029200" y="385011"/>
            <a:ext cx="1852863" cy="6499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說明</a:t>
            </a:r>
          </a:p>
        </p:txBody>
      </p:sp>
    </p:spTree>
    <p:extLst>
      <p:ext uri="{BB962C8B-B14F-4D97-AF65-F5344CB8AC3E}">
        <p14:creationId xmlns:p14="http://schemas.microsoft.com/office/powerpoint/2010/main" val="17785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sym typeface="Arial" panose="020B0604020202020204" pitchFamily="34" charset="0"/>
              </a:rPr>
              <a:t>感謝您的聆聽 </a:t>
            </a:r>
            <a:br>
              <a:rPr lang="en-US" altLang="zh-TW" dirty="0">
                <a:sym typeface="Arial" panose="020B0604020202020204" pitchFamily="34" charset="0"/>
              </a:rPr>
            </a:br>
            <a:r>
              <a:rPr lang="zh-TW" altLang="en-US" dirty="0">
                <a:sym typeface="Arial" panose="020B0604020202020204" pitchFamily="34" charset="0"/>
              </a:rPr>
              <a:t>敬請指教</a:t>
            </a:r>
            <a:r>
              <a:rPr lang="en-US" altLang="zh-TW" dirty="0">
                <a:sym typeface="Arial" panose="020B0604020202020204" pitchFamily="34" charset="0"/>
              </a:rPr>
              <a:t>	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1924" y="0"/>
            <a:ext cx="9371949" cy="1063615"/>
          </a:xfrm>
        </p:spPr>
        <p:txBody>
          <a:bodyPr rtlCol="0"/>
          <a:lstStyle/>
          <a:p>
            <a:pPr algn="ctr" rtl="0"/>
            <a:r>
              <a:rPr lang="zh-TW" altLang="en-US" dirty="0">
                <a:sym typeface="Arial" panose="020B0604020202020204" pitchFamily="34" charset="0"/>
              </a:rPr>
              <a:t>情障鑑定工作期程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48A64B6D-3333-4350-A4FF-9DB8FEA5F0A7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72298585"/>
              </p:ext>
            </p:extLst>
          </p:nvPr>
        </p:nvGraphicFramePr>
        <p:xfrm>
          <a:off x="5780313" y="1251858"/>
          <a:ext cx="5900058" cy="526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7576"/>
          <a:stretch/>
        </p:blipFill>
        <p:spPr>
          <a:xfrm>
            <a:off x="320620" y="900000"/>
            <a:ext cx="245173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03" y="1847281"/>
            <a:ext cx="240108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4" y="3306926"/>
            <a:ext cx="240108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98" y="4811636"/>
            <a:ext cx="240108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右彎箭號 14"/>
          <p:cNvSpPr/>
          <p:nvPr/>
        </p:nvSpPr>
        <p:spPr>
          <a:xfrm rot="5400000">
            <a:off x="2793607" y="1381040"/>
            <a:ext cx="520620" cy="563129"/>
          </a:xfrm>
          <a:prstGeom prst="bentArrow">
            <a:avLst/>
          </a:prstGeom>
          <a:solidFill>
            <a:srgbClr val="D8EE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右彎箭號 18"/>
          <p:cNvSpPr/>
          <p:nvPr/>
        </p:nvSpPr>
        <p:spPr>
          <a:xfrm rot="10800000">
            <a:off x="2811552" y="3623666"/>
            <a:ext cx="520620" cy="563129"/>
          </a:xfrm>
          <a:prstGeom prst="bentArrow">
            <a:avLst/>
          </a:prstGeom>
          <a:solidFill>
            <a:srgbClr val="D8EE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右彎箭號 20"/>
          <p:cNvSpPr/>
          <p:nvPr/>
        </p:nvSpPr>
        <p:spPr>
          <a:xfrm rot="5400000">
            <a:off x="2894053" y="4283425"/>
            <a:ext cx="520620" cy="563129"/>
          </a:xfrm>
          <a:prstGeom prst="bentArrow">
            <a:avLst/>
          </a:prstGeom>
          <a:solidFill>
            <a:srgbClr val="D8EE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7688" y="1260781"/>
            <a:ext cx="30267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1600" b="1" cap="none" spc="0" dirty="0">
                <a:ln/>
                <a:solidFill>
                  <a:schemeClr val="accent4"/>
                </a:solidFill>
                <a:effectLst/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1.</a:t>
            </a:r>
            <a:r>
              <a:rPr lang="zh-TW" altLang="en-US" sz="1600" b="1" cap="none" spc="0" dirty="0">
                <a:ln/>
                <a:solidFill>
                  <a:schemeClr val="accent4"/>
                </a:solidFill>
                <a:effectLst/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依公告期程至特教通報網提報</a:t>
            </a:r>
          </a:p>
        </p:txBody>
      </p:sp>
      <p:sp>
        <p:nvSpPr>
          <p:cNvPr id="16" name="矩形 15">
            <a:hlinkClick r:id="rId12" action="ppaction://hlinksldjump"/>
          </p:cNvPr>
          <p:cNvSpPr/>
          <p:nvPr/>
        </p:nvSpPr>
        <p:spPr>
          <a:xfrm>
            <a:off x="7682043" y="1565585"/>
            <a:ext cx="410718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TW" sz="1600" b="1" dirty="0">
                <a:ln/>
                <a:solidFill>
                  <a:schemeClr val="accent4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2</a:t>
            </a:r>
            <a:r>
              <a:rPr lang="en-US" altLang="zh-TW" sz="1600" b="1" cap="none" spc="0" dirty="0">
                <a:ln/>
                <a:solidFill>
                  <a:schemeClr val="accent4"/>
                </a:solidFill>
                <a:effectLst/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.</a:t>
            </a:r>
            <a:r>
              <a:rPr lang="zh-TW" altLang="en-US" sz="1600" b="1" dirty="0">
                <a:ln/>
                <a:solidFill>
                  <a:schemeClr val="accent4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上傳「個案資料及能力現況紀錄表」</a:t>
            </a:r>
            <a:r>
              <a:rPr lang="en-US" altLang="zh-TW" sz="1000" b="1" dirty="0">
                <a:ln/>
                <a:solidFill>
                  <a:schemeClr val="accent4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(</a:t>
            </a:r>
            <a:r>
              <a:rPr lang="zh-TW" altLang="en-US" sz="1000" b="1" dirty="0">
                <a:ln/>
                <a:solidFill>
                  <a:schemeClr val="accent4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附件</a:t>
            </a:r>
            <a:r>
              <a:rPr lang="en-US" altLang="zh-TW" sz="1000" b="1" dirty="0">
                <a:ln/>
                <a:solidFill>
                  <a:schemeClr val="accent4"/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1)</a:t>
            </a:r>
            <a:endParaRPr lang="zh-TW" altLang="en-US" sz="1000" b="1" cap="none" spc="0" dirty="0">
              <a:ln/>
              <a:solidFill>
                <a:schemeClr val="accent4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6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1142" y="370114"/>
            <a:ext cx="9371949" cy="779488"/>
          </a:xfrm>
        </p:spPr>
        <p:txBody>
          <a:bodyPr/>
          <a:lstStyle/>
          <a:p>
            <a:r>
              <a:rPr lang="zh-TW" altLang="en-US" dirty="0"/>
              <a:t>鑑定作業四階段：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4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535308706"/>
              </p:ext>
            </p:extLst>
          </p:nvPr>
        </p:nvGraphicFramePr>
        <p:xfrm>
          <a:off x="935421" y="462455"/>
          <a:ext cx="10920248" cy="616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1378649" y="2242117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200" b="1" cap="none" spc="0" dirty="0">
                <a:ln/>
                <a:solidFill>
                  <a:schemeClr val="accent3"/>
                </a:solidFill>
                <a:effectLst/>
              </a:rPr>
              <a:t>學校</a:t>
            </a:r>
          </a:p>
        </p:txBody>
      </p:sp>
      <p:sp>
        <p:nvSpPr>
          <p:cNvPr id="11" name="矩形 10"/>
          <p:cNvSpPr/>
          <p:nvPr/>
        </p:nvSpPr>
        <p:spPr>
          <a:xfrm>
            <a:off x="3887877" y="2073957"/>
            <a:ext cx="1819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2800" b="1" cap="none" spc="0" dirty="0">
                <a:ln/>
                <a:solidFill>
                  <a:schemeClr val="accent3"/>
                </a:solidFill>
                <a:effectLst/>
              </a:rPr>
              <a:t>學校</a:t>
            </a:r>
            <a:endParaRPr lang="en-US" altLang="zh-TW" sz="28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zh-TW" altLang="en-US" sz="2800" b="1" cap="none" spc="0" dirty="0">
                <a:ln/>
                <a:solidFill>
                  <a:schemeClr val="accent3"/>
                </a:solidFill>
                <a:effectLst/>
              </a:rPr>
              <a:t>家長</a:t>
            </a:r>
          </a:p>
        </p:txBody>
      </p:sp>
      <p:sp>
        <p:nvSpPr>
          <p:cNvPr id="13" name="矩形 12"/>
          <p:cNvSpPr/>
          <p:nvPr/>
        </p:nvSpPr>
        <p:spPr>
          <a:xfrm>
            <a:off x="6902471" y="2047685"/>
            <a:ext cx="1819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2800" b="1" dirty="0">
                <a:ln/>
                <a:solidFill>
                  <a:schemeClr val="accent3"/>
                </a:solidFill>
              </a:rPr>
              <a:t>心評教師</a:t>
            </a:r>
            <a:endParaRPr lang="en-US" altLang="zh-TW" sz="28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zh-TW" altLang="en-US" sz="2800" b="1" dirty="0">
                <a:ln/>
                <a:solidFill>
                  <a:schemeClr val="accent3"/>
                </a:solidFill>
              </a:rPr>
              <a:t>鑑輔委員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99345" y="2258622"/>
            <a:ext cx="18550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200" b="1" dirty="0">
                <a:ln/>
                <a:solidFill>
                  <a:schemeClr val="accent3"/>
                </a:solidFill>
              </a:rPr>
              <a:t>鑑輔委員</a:t>
            </a:r>
            <a:endParaRPr lang="zh-TW" alt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73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40F3A5-20CA-4692-ADC5-4DCBEE8B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520412-9478-4E3A-8C47-AE674EBD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F2340E-EAC6-4639-82DA-38B4E2FB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8FC8E3-A4F1-4CE0-B300-ABC31E64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211B1D-CF3A-4562-BEAE-FA0F9919D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A24B60-3E22-4243-BE61-8A6E25AF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3927B1-F4DD-4DF2-8484-E33492EA8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C4EF7-FD9E-4464-BA05-76BEB3E50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29396D-CE9A-4EF2-AF23-2AE96B5A1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EB2F24-ADDC-4093-9F14-C45D80E7E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FCCFE8-88CC-44D0-BDB5-E52C7E92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提報學生分為：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重新評估、撤銷身分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8178" y="1556280"/>
            <a:ext cx="4610099" cy="4855405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r>
              <a:rPr lang="zh-TW" altLang="en-US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新提報─國中小階段</a:t>
            </a:r>
            <a:endParaRPr lang="en-US" altLang="zh-TW" b="1" dirty="0">
              <a:solidFill>
                <a:srgbClr val="214C5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一至國二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有情緒行為問題之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學生。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國三除突發性精神性疾患、情感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性疾患、畏懼性疾患、焦慮性疾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患外，不得再提出新增個案鑑定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國三階段不提供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ADHD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新增個案評估鑑定作業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送件時需有學校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詳細輔導紀錄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（輔導教師、心理師及導師），及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長期就醫紀錄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（附上相關醫療就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診紀錄）。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65870" y="1556280"/>
            <a:ext cx="4959482" cy="4855405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r>
              <a:rPr lang="zh-TW" altLang="en-US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新提報─高中階段</a:t>
            </a:r>
            <a:endParaRPr lang="en-US" altLang="zh-TW" b="1" dirty="0">
              <a:solidFill>
                <a:srgbClr val="214C5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）高一至高二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領有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具有效期限之身心障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礙證明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第一類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或慢性精神病患。。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）高一至高二情緒行為問題嚴重，檢附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醫療診斷證明並有持續就醫者。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）高三除突發性精神性疾患、情感性疾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患、畏懼性疾患、焦慮性疾患外，不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得再提出新增個案鑑定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高三階段不提供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ADHD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新增個案評估鑑定作業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送件時需有學校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詳細輔導紀錄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（輔導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教師、心理師及導師），及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長期就醫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（附上相關醫療就診紀錄）。</a:t>
            </a:r>
            <a:endParaRPr lang="en-US" altLang="zh-TW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b="1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5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842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9699" y="1556281"/>
            <a:ext cx="9456775" cy="4620682"/>
          </a:xfrm>
        </p:spPr>
        <p:txBody>
          <a:bodyPr/>
          <a:lstStyle/>
          <a:p>
            <a:pPr>
              <a:buNone/>
            </a:pPr>
            <a:r>
              <a:rPr lang="zh-TW" altLang="en-US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重新評估─</a:t>
            </a:r>
            <a:r>
              <a:rPr lang="en-US" altLang="zh-TW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b="1" dirty="0">
              <a:solidFill>
                <a:srgbClr val="214C5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跨階段轉銜作業：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凡遇跨教育階段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小六升國一、國三升高一、高三升大一，無論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曾鑑定為「確定」或「疑似」情緒行為障礙，均需提報重新評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估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務必於學生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「小五下學期」、「國二下學期」或「高二下</a:t>
            </a:r>
            <a:endParaRPr lang="en-US" altLang="zh-TW" sz="20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學期」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提出重新評估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「確定」或「疑似」情緒行為障礙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學生身分即將到期者，於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到期前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提報重新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或提出「撤銷特教身分」申請。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曾鑑定為「疑似」情緒行為障礙之學生，欲提報再確認者。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6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62426" y="226460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提報學生分為：</a:t>
            </a:r>
            <a:b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               新提報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/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重新評估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、撤銷身分</a:t>
            </a:r>
          </a:p>
        </p:txBody>
      </p:sp>
    </p:spTree>
    <p:extLst>
      <p:ext uri="{BB962C8B-B14F-4D97-AF65-F5344CB8AC3E}">
        <p14:creationId xmlns:p14="http://schemas.microsoft.com/office/powerpoint/2010/main" val="11989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0956" y="1683877"/>
            <a:ext cx="9775752" cy="4620682"/>
          </a:xfrm>
        </p:spPr>
        <p:txBody>
          <a:bodyPr/>
          <a:lstStyle/>
          <a:p>
            <a:pPr>
              <a:buNone/>
            </a:pPr>
            <a:r>
              <a:rPr lang="zh-TW" altLang="zh-TW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撤銷特教身份</a:t>
            </a:r>
            <a:r>
              <a:rPr lang="zh-TW" altLang="en-US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endParaRPr lang="zh-TW" altLang="zh-TW" b="1" dirty="0">
              <a:solidFill>
                <a:srgbClr val="214C5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7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教育部特教通報系統通報有案之身心障礙學生，因某些原因，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不願或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 algn="just">
              <a:lnSpc>
                <a:spcPts val="2700"/>
              </a:lnSpc>
              <a:buNone/>
            </a:pP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不再需要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特殊教育安置或特殊教育相關服務，欲放棄特殊教育身分者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7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請原教育階段提出「撤銷特教身分」。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700"/>
              </a:lnSpc>
              <a:spcBef>
                <a:spcPts val="1800"/>
              </a:spcBef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撤銷特教身分者將從特教通報網下架，無法享有特殊學生相關權益，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ts val="2700"/>
              </a:lnSpc>
              <a:spcBef>
                <a:spcPts val="1800"/>
              </a:spcBef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為保障學生權益，</a:t>
            </a:r>
            <a:r>
              <a:rPr lang="zh-TW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請學校充分與家長溝通，並務必謹慎確認</a:t>
            </a: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7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62426" y="226460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提報學生分為：</a:t>
            </a:r>
            <a:b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</a:b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                 新提報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/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重新評估、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撤銷身分</a:t>
            </a:r>
          </a:p>
        </p:txBody>
      </p:sp>
    </p:spTree>
    <p:extLst>
      <p:ext uri="{BB962C8B-B14F-4D97-AF65-F5344CB8AC3E}">
        <p14:creationId xmlns:p14="http://schemas.microsoft.com/office/powerpoint/2010/main" val="7110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783771" y="1556281"/>
            <a:ext cx="3809011" cy="462068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鑑定流程：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1800"/>
              </a:lnSpc>
              <a:spcBef>
                <a:spcPts val="240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重新評估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1800"/>
              </a:lnSpc>
              <a:spcBef>
                <a:spcPts val="2400"/>
              </a:spcBef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提校內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特推會審議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特推會審議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必須有案由討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1800"/>
              </a:lnSpc>
              <a:spcBef>
                <a:spcPts val="1800"/>
              </a:spcBef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，而非只在業務報告處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1800"/>
              </a:lnSpc>
              <a:spcBef>
                <a:spcPts val="1800"/>
              </a:spcBef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呈現。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8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8" name="爆炸 2 7"/>
          <p:cNvSpPr/>
          <p:nvPr/>
        </p:nvSpPr>
        <p:spPr>
          <a:xfrm>
            <a:off x="623454" y="276087"/>
            <a:ext cx="1859973" cy="11835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19" y="489857"/>
            <a:ext cx="7905481" cy="568710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EA4E47C-9324-4424-84A6-FC0FB0485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8" y="457200"/>
            <a:ext cx="8817143" cy="6027821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7F0121-1600-4216-9173-9A2FB658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9</a:t>
            </a:fld>
            <a:endParaRPr lang="zh-TW" altLang="en-US" noProof="0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FC847CE3-F08A-4D5A-B164-2E7D3367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B3259DFB-B7C9-4AD6-B424-5851C3B9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3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生態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6_TF03098889.potx" id="{14DC7D65-1987-442C-A6CA-B2896D74C7EE}" vid="{1EA0D050-4C6A-4023-BC3D-4086ADBB48E5}"/>
    </a:ext>
  </a:extLst>
</a:theme>
</file>

<file path=ppt/theme/theme2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自然生態教育相片簡報</Template>
  <TotalTime>445</TotalTime>
  <Words>1963</Words>
  <Application>Microsoft Office PowerPoint</Application>
  <PresentationFormat>寬螢幕</PresentationFormat>
  <Paragraphs>236</Paragraphs>
  <Slides>25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華康新特黑體(P)</vt:lpstr>
      <vt:lpstr>微軟正黑體</vt:lpstr>
      <vt:lpstr>新細明體</vt:lpstr>
      <vt:lpstr>標楷體</vt:lpstr>
      <vt:lpstr>Arial</vt:lpstr>
      <vt:lpstr>Corbel</vt:lpstr>
      <vt:lpstr>Times New Roman</vt:lpstr>
      <vt:lpstr>Wingdings</vt:lpstr>
      <vt:lpstr>生態 16x9</vt:lpstr>
      <vt:lpstr>情障鑑定說明 李明美 </vt:lpstr>
      <vt:lpstr>PowerPoint 簡報</vt:lpstr>
      <vt:lpstr>情障鑑定工作期程</vt:lpstr>
      <vt:lpstr>鑑定作業四階段：</vt:lpstr>
      <vt:lpstr>提報學生分為：              新提報/重新評估、撤銷身分</vt:lpstr>
      <vt:lpstr>PowerPoint 簡報</vt:lpstr>
      <vt:lpstr>PowerPoint 簡報</vt:lpstr>
      <vt:lpstr>PowerPoint 簡報</vt:lpstr>
      <vt:lpstr>PowerPoint 簡報</vt:lpstr>
      <vt:lpstr>PowerPoint 簡報</vt:lpstr>
      <vt:lpstr>申請資料注意事項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感謝您的聆聽  敬請指教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情障鑑定說明</dc:title>
  <dc:creator>user</dc:creator>
  <cp:lastModifiedBy>5A88</cp:lastModifiedBy>
  <cp:revision>158</cp:revision>
  <cp:lastPrinted>2022-08-23T10:35:12Z</cp:lastPrinted>
  <dcterms:created xsi:type="dcterms:W3CDTF">2021-07-05T14:29:26Z</dcterms:created>
  <dcterms:modified xsi:type="dcterms:W3CDTF">2022-09-06T01:53:12Z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