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5" r:id="rId3"/>
    <p:sldId id="283" r:id="rId4"/>
    <p:sldId id="257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  <p:sldId id="269" r:id="rId15"/>
    <p:sldId id="270" r:id="rId16"/>
    <p:sldId id="271" r:id="rId17"/>
    <p:sldId id="272" r:id="rId18"/>
    <p:sldId id="273" r:id="rId19"/>
    <p:sldId id="258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2017/5/14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129" y="1825935"/>
            <a:ext cx="10625071" cy="46421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新北市政府公告新北市西醫醫療機構收費標準，明定病歷複製基本費不得超過多少元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100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B) 200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C) 300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D) 400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667" y="1721223"/>
            <a:ext cx="11324665" cy="5002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請問下列何者為國產化粧品許可證字號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衛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部粧製字號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衛部粧輸字號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衛部粧陸輸字號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衛部粧陸字號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821" y="1825935"/>
            <a:ext cx="10716967" cy="469588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新北市那一區無法使用在宅醫護暨居家護理服務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泰山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汐止區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八里區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三峽區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5447" y="1645919"/>
            <a:ext cx="10874188" cy="50507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歲的阿誠寶寶最近得了沙門氏桿菌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請問他的糞便會是什麼樣子？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金黃色便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綠色黏液水便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紫便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2718" y="2345167"/>
            <a:ext cx="10416988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材質三角回收標誌分幾類？</a:t>
            </a: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止血點止血法是將哪種血管壓在骨骼上的止血？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正確閱讀姿勢，眼睛跟桌面應保持幾公分左右距離？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我國毒品依毒品危害防制條例共分四級，請問：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MDMA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、大麻、搖頭丸及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K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他命，上述毒品的級數相加總合為多少？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愛滋病毒進入人體後就結合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CD4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細胞受體以利進入特定細胞，請問愛滋病毒主要是破壞人體什麼系統？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95" y="476344"/>
            <a:ext cx="10563993" cy="5942247"/>
          </a:xfrm>
        </p:spPr>
      </p:pic>
    </p:spTree>
    <p:extLst>
      <p:ext uri="{BB962C8B-B14F-4D97-AF65-F5344CB8AC3E}">
        <p14:creationId xmlns:p14="http://schemas.microsoft.com/office/powerpoint/2010/main" val="356086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726510" y="2014194"/>
            <a:ext cx="10784909" cy="4485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下列何項方式，不屬於肌耐力的測驗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仰臥起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坐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伏地挺身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單槓引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體向上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)800/1600 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m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跑走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1761565"/>
            <a:ext cx="10605247" cy="48678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下列哪個器官有數以千計的毛髮細胞，毛髮細胞可將接收到的液體流動及振動轉換成神經刺激。而這些神經訊號在腦部會被轉譯為「聲音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耳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蝸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耳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廓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聽小骨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耳膜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我國菸害防制法規定高中職以下校園內全面禁止吸菸，違規吸菸最高罰款多少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二千元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五千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一萬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二萬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急救時檢視傷患，協助傷患保持合適姿勢，昏迷意識不清者應採取何種姿勢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沒吃完的食物如果要放在冰箱保存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，冰箱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溫度要低於幾度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較適合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小明知道家裡剛出生的小寶寶，想要預防結核性腦膜炎，應該接種哪一種疫苗呢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1661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72405"/>
              </p:ext>
            </p:extLst>
          </p:nvPr>
        </p:nvGraphicFramePr>
        <p:xfrm>
          <a:off x="3232599" y="276736"/>
          <a:ext cx="8303904" cy="384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/>
                <a:gridCol w="1359079"/>
                <a:gridCol w="1359079"/>
                <a:gridCol w="1359079"/>
                <a:gridCol w="1522883"/>
                <a:gridCol w="13447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</a:t>
                      </a:r>
                      <a:endParaRPr lang="en-US" altLang="zh-TW" sz="28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動脈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35</a:t>
                      </a:r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公分左右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免疫系統</a:t>
                      </a:r>
                      <a:endParaRPr lang="en-US" altLang="zh-TW" sz="28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0" y="354158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內容版面配置區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02977"/>
              </p:ext>
            </p:extLst>
          </p:nvPr>
        </p:nvGraphicFramePr>
        <p:xfrm>
          <a:off x="3232599" y="4157557"/>
          <a:ext cx="6400800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62278"/>
                <a:gridCol w="1597757"/>
                <a:gridCol w="1565480"/>
                <a:gridCol w="1775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D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復甦姿勢</a:t>
                      </a:r>
                      <a:endParaRPr lang="zh-TW" altLang="en-US" sz="24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7℃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卡介苗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282518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皮皮因為發高燒去看醫生，醫生說他得了「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H5N1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流感」，住院隔離了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天。請問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H5N1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流感是否歸類於「新型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型流感」之中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食品從業人員患有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型肝炎不可從事食品製造。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懷疑有中藥非法摻有西藥的藥品，要送交縣市警察局。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懷孕婦女每日需要補充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600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微克的</a:t>
            </a: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葉酸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419" y="1637676"/>
            <a:ext cx="11731581" cy="49110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請問輻射事故警報發布時間總計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180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秒，是如何響停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持續響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180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467</TotalTime>
  <Words>1448</Words>
  <Application>Microsoft Office PowerPoint</Application>
  <PresentationFormat>寬螢幕</PresentationFormat>
  <Paragraphs>146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PowerPoint 簡報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黃楦容</cp:lastModifiedBy>
  <cp:revision>44</cp:revision>
  <dcterms:created xsi:type="dcterms:W3CDTF">2016-04-18T02:09:36Z</dcterms:created>
  <dcterms:modified xsi:type="dcterms:W3CDTF">2017-05-14T11:50:34Z</dcterms:modified>
</cp:coreProperties>
</file>