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24"/>
  </p:notesMasterIdLst>
  <p:sldIdLst>
    <p:sldId id="432" r:id="rId3"/>
    <p:sldId id="689" r:id="rId4"/>
    <p:sldId id="708" r:id="rId5"/>
    <p:sldId id="688" r:id="rId6"/>
    <p:sldId id="699" r:id="rId7"/>
    <p:sldId id="705" r:id="rId8"/>
    <p:sldId id="706" r:id="rId9"/>
    <p:sldId id="702" r:id="rId10"/>
    <p:sldId id="701" r:id="rId11"/>
    <p:sldId id="714" r:id="rId12"/>
    <p:sldId id="591" r:id="rId13"/>
    <p:sldId id="592" r:id="rId14"/>
    <p:sldId id="593" r:id="rId15"/>
    <p:sldId id="594" r:id="rId16"/>
    <p:sldId id="595" r:id="rId17"/>
    <p:sldId id="596" r:id="rId18"/>
    <p:sldId id="597" r:id="rId19"/>
    <p:sldId id="598" r:id="rId20"/>
    <p:sldId id="599" r:id="rId21"/>
    <p:sldId id="600" r:id="rId22"/>
    <p:sldId id="601" r:id="rId23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7" autoAdjust="0"/>
    <p:restoredTop sz="94660"/>
  </p:normalViewPr>
  <p:slideViewPr>
    <p:cSldViewPr>
      <p:cViewPr>
        <p:scale>
          <a:sx n="130" d="100"/>
          <a:sy n="130" d="100"/>
        </p:scale>
        <p:origin x="-72" y="492"/>
      </p:cViewPr>
      <p:guideLst>
        <p:guide orient="horz" pos="163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AB4914-4C6C-4E6D-8DB0-28665B293AFB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3231723-2BAB-436A-80A1-988A0F5E5D8B}">
      <dgm:prSet phldrT="[文字]" custT="1"/>
      <dgm:spPr>
        <a:xfrm>
          <a:off x="358361" y="20892"/>
          <a:ext cx="5017067" cy="974160"/>
        </a:xfr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>
            <a:buNone/>
          </a:pPr>
          <a:r>
            <a:rPr lang="zh-TW" altLang="en-US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近視是疾病，失明風險高</a:t>
          </a:r>
          <a:endParaRPr lang="zh-TW" altLang="en-US" sz="31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A8B17B75-C038-48FC-8A04-83387A4C0C5C}" type="parTrans" cxnId="{29A3E658-D588-45CD-9330-050E4BEE8FE1}">
      <dgm:prSet/>
      <dgm:spPr/>
      <dgm:t>
        <a:bodyPr/>
        <a:lstStyle/>
        <a:p>
          <a:endParaRPr lang="zh-TW" altLang="en-US"/>
        </a:p>
      </dgm:t>
    </dgm:pt>
    <dgm:pt modelId="{C959DCB5-4CAA-49E6-B58D-0878E690C6BB}" type="sibTrans" cxnId="{29A3E658-D588-45CD-9330-050E4BEE8FE1}">
      <dgm:prSet/>
      <dgm:spPr/>
      <dgm:t>
        <a:bodyPr/>
        <a:lstStyle/>
        <a:p>
          <a:endParaRPr lang="zh-TW" altLang="en-US"/>
        </a:p>
      </dgm:t>
    </dgm:pt>
    <dgm:pt modelId="{73CEAE54-CEC4-4193-A32B-7C1EC7B7D070}">
      <dgm:prSet phldrT="[文字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xfrm>
          <a:off x="358361" y="2141473"/>
          <a:ext cx="5017067" cy="974160"/>
        </a:xfrm>
        <a:ln/>
      </dgm:spPr>
      <dgm:t>
        <a:bodyPr/>
        <a:lstStyle/>
        <a:p>
          <a:pPr algn="ctr">
            <a:buNone/>
          </a:pPr>
          <a:r>
            <a:rPr lang="zh-TW" altLang="en-US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戶外防近視、</a:t>
          </a:r>
          <a:r>
            <a:rPr lang="en-US" altLang="zh-TW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3010</a:t>
          </a:r>
          <a:r>
            <a:rPr lang="zh-TW" altLang="en-US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眼休息</a:t>
          </a:r>
          <a:endParaRPr lang="zh-TW" altLang="en-US" sz="31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6DF3CB33-D0D1-4197-9310-7F3A038862AE}" type="parTrans" cxnId="{A708CCFF-56EF-43D5-AFC0-1F64EC5B39AC}">
      <dgm:prSet/>
      <dgm:spPr/>
      <dgm:t>
        <a:bodyPr/>
        <a:lstStyle/>
        <a:p>
          <a:endParaRPr lang="zh-TW" altLang="en-US"/>
        </a:p>
      </dgm:t>
    </dgm:pt>
    <dgm:pt modelId="{D06936ED-EC23-4D2C-8AE1-D46B5217C49A}" type="sibTrans" cxnId="{A708CCFF-56EF-43D5-AFC0-1F64EC5B39AC}">
      <dgm:prSet/>
      <dgm:spPr/>
      <dgm:t>
        <a:bodyPr/>
        <a:lstStyle/>
        <a:p>
          <a:endParaRPr lang="zh-TW" altLang="en-US"/>
        </a:p>
      </dgm:t>
    </dgm:pt>
    <dgm:pt modelId="{ADB085A5-C85E-49AB-95AD-FE909A563FE5}">
      <dgm:prSet phldrT="[文字]" custT="1"/>
      <dgm:spPr>
        <a:xfrm>
          <a:off x="358361" y="3638353"/>
          <a:ext cx="5017067" cy="974160"/>
        </a:xfrm>
        <a:gradFill rotWithShape="0">
          <a:gsLst>
            <a:gs pos="0">
              <a:srgbClr val="4472C4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>
            <a:buNone/>
          </a:pPr>
          <a:r>
            <a:rPr lang="zh-TW" altLang="en-US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定期看醫生、控度來防盲</a:t>
          </a:r>
          <a:endParaRPr lang="zh-TW" altLang="en-US" sz="31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52B3C087-4206-44F3-A0B3-F1127CF5DE62}" type="parTrans" cxnId="{821BC93E-C5D4-4593-AA54-28C6BE83C5CD}">
      <dgm:prSet/>
      <dgm:spPr/>
      <dgm:t>
        <a:bodyPr/>
        <a:lstStyle/>
        <a:p>
          <a:endParaRPr lang="zh-TW" altLang="en-US"/>
        </a:p>
      </dgm:t>
    </dgm:pt>
    <dgm:pt modelId="{50CB8724-3F13-4A91-96EC-E9773ECABB67}" type="sibTrans" cxnId="{821BC93E-C5D4-4593-AA54-28C6BE83C5CD}">
      <dgm:prSet/>
      <dgm:spPr/>
      <dgm:t>
        <a:bodyPr/>
        <a:lstStyle/>
        <a:p>
          <a:endParaRPr lang="zh-TW" altLang="en-US"/>
        </a:p>
      </dgm:t>
    </dgm:pt>
    <dgm:pt modelId="{2D379A7C-5ABF-4A2C-9BA7-8828409D1AA0}">
      <dgm:prSet phldrT="[文字]" custT="1"/>
      <dgm:spPr>
        <a:xfrm>
          <a:off x="0" y="507972"/>
          <a:ext cx="7167239" cy="1455300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pPr>
            <a:buChar char="•"/>
          </a:pPr>
          <a:r>
            <a:rPr lang="zh-TW" altLang="en-US" sz="2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眼鏡僅輔具，雷射未治癒</a:t>
          </a:r>
          <a:endParaRPr lang="zh-TW" altLang="en-US" sz="2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B00DD446-D763-4E47-9C0F-21B7C179F7DB}" type="parTrans" cxnId="{DD3AC9CD-CCAB-4CAC-BB78-7D5949782F5A}">
      <dgm:prSet/>
      <dgm:spPr/>
      <dgm:t>
        <a:bodyPr/>
        <a:lstStyle/>
        <a:p>
          <a:endParaRPr lang="zh-TW" altLang="en-US"/>
        </a:p>
      </dgm:t>
    </dgm:pt>
    <dgm:pt modelId="{B965521B-6790-4682-BEB3-A889E391464A}" type="sibTrans" cxnId="{DD3AC9CD-CCAB-4CAC-BB78-7D5949782F5A}">
      <dgm:prSet/>
      <dgm:spPr/>
      <dgm:t>
        <a:bodyPr/>
        <a:lstStyle/>
        <a:p>
          <a:endParaRPr lang="zh-TW" altLang="en-US"/>
        </a:p>
      </dgm:t>
    </dgm:pt>
    <dgm:pt modelId="{404A220F-E782-46DC-AADE-AC13540CC8E3}" type="pres">
      <dgm:prSet presAssocID="{1FAB4914-4C6C-4E6D-8DB0-28665B293AF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4AB280B-EFD9-47AA-BC24-6DE9691D6CD7}" type="pres">
      <dgm:prSet presAssocID="{23231723-2BAB-436A-80A1-988A0F5E5D8B}" presName="parentLin" presStyleCnt="0"/>
      <dgm:spPr/>
      <dgm:t>
        <a:bodyPr/>
        <a:lstStyle/>
        <a:p>
          <a:endParaRPr lang="zh-TW" altLang="en-US"/>
        </a:p>
      </dgm:t>
    </dgm:pt>
    <dgm:pt modelId="{4FD6B979-5F08-4257-89BA-6401BCAA368C}" type="pres">
      <dgm:prSet presAssocID="{23231723-2BAB-436A-80A1-988A0F5E5D8B}" presName="parentLeftMargin" presStyleLbl="node1" presStyleIdx="0" presStyleCnt="3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EA12A88C-5960-434D-A2C2-885E4D6E2F35}" type="pres">
      <dgm:prSet presAssocID="{23231723-2BAB-436A-80A1-988A0F5E5D8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91D1DA-DD16-433A-A14D-15D4236B81CD}" type="pres">
      <dgm:prSet presAssocID="{23231723-2BAB-436A-80A1-988A0F5E5D8B}" presName="negativeSpace" presStyleCnt="0"/>
      <dgm:spPr/>
      <dgm:t>
        <a:bodyPr/>
        <a:lstStyle/>
        <a:p>
          <a:endParaRPr lang="zh-TW" altLang="en-US"/>
        </a:p>
      </dgm:t>
    </dgm:pt>
    <dgm:pt modelId="{F06FA2F4-A754-441A-8940-00EBD3A3F0D2}" type="pres">
      <dgm:prSet presAssocID="{23231723-2BAB-436A-80A1-988A0F5E5D8B}" presName="childText" presStyleLbl="conFgAcc1" presStyleIdx="0" presStyleCnt="3" custLinFactNeighborY="-743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49589311-2979-4491-86EE-10FC183DE895}" type="pres">
      <dgm:prSet presAssocID="{C959DCB5-4CAA-49E6-B58D-0878E690C6BB}" presName="spaceBetweenRectangles" presStyleCnt="0"/>
      <dgm:spPr/>
      <dgm:t>
        <a:bodyPr/>
        <a:lstStyle/>
        <a:p>
          <a:endParaRPr lang="zh-TW" altLang="en-US"/>
        </a:p>
      </dgm:t>
    </dgm:pt>
    <dgm:pt modelId="{4F79DEAD-7041-4BA3-9406-0A286698A5DE}" type="pres">
      <dgm:prSet presAssocID="{73CEAE54-CEC4-4193-A32B-7C1EC7B7D070}" presName="parentLin" presStyleCnt="0"/>
      <dgm:spPr/>
      <dgm:t>
        <a:bodyPr/>
        <a:lstStyle/>
        <a:p>
          <a:endParaRPr lang="zh-TW" altLang="en-US"/>
        </a:p>
      </dgm:t>
    </dgm:pt>
    <dgm:pt modelId="{85327EBC-09D3-4465-938E-048CBD9559E0}" type="pres">
      <dgm:prSet presAssocID="{73CEAE54-CEC4-4193-A32B-7C1EC7B7D070}" presName="parentLeftMargin" presStyleLbl="node1" presStyleIdx="0" presStyleCnt="3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A878EB38-D1D8-43EF-9BEB-F1B5DF764848}" type="pres">
      <dgm:prSet presAssocID="{73CEAE54-CEC4-4193-A32B-7C1EC7B7D07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D8817E-7DDE-472D-BE29-D3C33D81C070}" type="pres">
      <dgm:prSet presAssocID="{73CEAE54-CEC4-4193-A32B-7C1EC7B7D070}" presName="negativeSpace" presStyleCnt="0"/>
      <dgm:spPr/>
      <dgm:t>
        <a:bodyPr/>
        <a:lstStyle/>
        <a:p>
          <a:endParaRPr lang="zh-TW" altLang="en-US"/>
        </a:p>
      </dgm:t>
    </dgm:pt>
    <dgm:pt modelId="{43DB2911-3B23-460A-864A-625EE1F3DDBC}" type="pres">
      <dgm:prSet presAssocID="{73CEAE54-CEC4-4193-A32B-7C1EC7B7D070}" presName="childText" presStyleLbl="conFgAcc1" presStyleIdx="1" presStyleCnt="3" custLinFactY="-4137" custLinFactNeighborX="-894" custLinFactNeighborY="-100000">
        <dgm:presLayoutVars>
          <dgm:bulletEnabled val="1"/>
        </dgm:presLayoutVars>
      </dgm:prSet>
      <dgm:spPr>
        <a:xfrm>
          <a:off x="0" y="2628552"/>
          <a:ext cx="7167239" cy="831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-3676672"/>
              <a:satOff val="-5114"/>
              <a:lumOff val="-1961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endParaRPr lang="zh-TW" altLang="en-US"/>
        </a:p>
      </dgm:t>
    </dgm:pt>
    <dgm:pt modelId="{43BF2BE4-757F-4E11-A191-7868BE68DB66}" type="pres">
      <dgm:prSet presAssocID="{D06936ED-EC23-4D2C-8AE1-D46B5217C49A}" presName="spaceBetweenRectangles" presStyleCnt="0"/>
      <dgm:spPr/>
      <dgm:t>
        <a:bodyPr/>
        <a:lstStyle/>
        <a:p>
          <a:endParaRPr lang="zh-TW" altLang="en-US"/>
        </a:p>
      </dgm:t>
    </dgm:pt>
    <dgm:pt modelId="{521B048F-D653-4427-972C-2311007785EF}" type="pres">
      <dgm:prSet presAssocID="{ADB085A5-C85E-49AB-95AD-FE909A563FE5}" presName="parentLin" presStyleCnt="0"/>
      <dgm:spPr/>
      <dgm:t>
        <a:bodyPr/>
        <a:lstStyle/>
        <a:p>
          <a:endParaRPr lang="zh-TW" altLang="en-US"/>
        </a:p>
      </dgm:t>
    </dgm:pt>
    <dgm:pt modelId="{F33D4E88-CFA7-49D5-8372-03F97A80E975}" type="pres">
      <dgm:prSet presAssocID="{ADB085A5-C85E-49AB-95AD-FE909A563FE5}" presName="parentLeftMargin" presStyleLbl="node1" presStyleIdx="1" presStyleCnt="3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2EED6C7F-6419-45EE-B501-C94F02C84400}" type="pres">
      <dgm:prSet presAssocID="{ADB085A5-C85E-49AB-95AD-FE909A563FE5}" presName="parentText" presStyleLbl="node1" presStyleIdx="2" presStyleCnt="3" custLinFactNeighborX="14451" custLinFactNeighborY="-3097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E2EC62-075D-4B3F-A8A4-E7052129FE93}" type="pres">
      <dgm:prSet presAssocID="{ADB085A5-C85E-49AB-95AD-FE909A563FE5}" presName="negativeSpace" presStyleCnt="0"/>
      <dgm:spPr/>
      <dgm:t>
        <a:bodyPr/>
        <a:lstStyle/>
        <a:p>
          <a:endParaRPr lang="zh-TW" altLang="en-US"/>
        </a:p>
      </dgm:t>
    </dgm:pt>
    <dgm:pt modelId="{E3CAA328-813C-4CBF-AF53-B9702A6D2623}" type="pres">
      <dgm:prSet presAssocID="{ADB085A5-C85E-49AB-95AD-FE909A563FE5}" presName="childText" presStyleLbl="conFgAcc1" presStyleIdx="2" presStyleCnt="3">
        <dgm:presLayoutVars>
          <dgm:bulletEnabled val="1"/>
        </dgm:presLayoutVars>
      </dgm:prSet>
      <dgm:spPr>
        <a:xfrm>
          <a:off x="0" y="4125433"/>
          <a:ext cx="7167239" cy="831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-7353344"/>
              <a:satOff val="-10228"/>
              <a:lumOff val="-3922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endParaRPr lang="zh-TW" altLang="en-US"/>
        </a:p>
      </dgm:t>
    </dgm:pt>
  </dgm:ptLst>
  <dgm:cxnLst>
    <dgm:cxn modelId="{1102D4FD-0E78-433F-A9E0-99DAC67D42C9}" type="presOf" srcId="{73CEAE54-CEC4-4193-A32B-7C1EC7B7D070}" destId="{85327EBC-09D3-4465-938E-048CBD9559E0}" srcOrd="0" destOrd="0" presId="urn:microsoft.com/office/officeart/2005/8/layout/list1"/>
    <dgm:cxn modelId="{A708CCFF-56EF-43D5-AFC0-1F64EC5B39AC}" srcId="{1FAB4914-4C6C-4E6D-8DB0-28665B293AFB}" destId="{73CEAE54-CEC4-4193-A32B-7C1EC7B7D070}" srcOrd="1" destOrd="0" parTransId="{6DF3CB33-D0D1-4197-9310-7F3A038862AE}" sibTransId="{D06936ED-EC23-4D2C-8AE1-D46B5217C49A}"/>
    <dgm:cxn modelId="{821BC93E-C5D4-4593-AA54-28C6BE83C5CD}" srcId="{1FAB4914-4C6C-4E6D-8DB0-28665B293AFB}" destId="{ADB085A5-C85E-49AB-95AD-FE909A563FE5}" srcOrd="2" destOrd="0" parTransId="{52B3C087-4206-44F3-A0B3-F1127CF5DE62}" sibTransId="{50CB8724-3F13-4A91-96EC-E9773ECABB67}"/>
    <dgm:cxn modelId="{0414BA02-096C-442F-9F2A-B6D3E2A888E5}" type="presOf" srcId="{ADB085A5-C85E-49AB-95AD-FE909A563FE5}" destId="{2EED6C7F-6419-45EE-B501-C94F02C84400}" srcOrd="1" destOrd="0" presId="urn:microsoft.com/office/officeart/2005/8/layout/list1"/>
    <dgm:cxn modelId="{87CA15A6-48F6-45DA-AB07-8AB59E2BE840}" type="presOf" srcId="{ADB085A5-C85E-49AB-95AD-FE909A563FE5}" destId="{F33D4E88-CFA7-49D5-8372-03F97A80E975}" srcOrd="0" destOrd="0" presId="urn:microsoft.com/office/officeart/2005/8/layout/list1"/>
    <dgm:cxn modelId="{4060EB6B-F9CA-4D42-8B45-CC99D02366D3}" type="presOf" srcId="{73CEAE54-CEC4-4193-A32B-7C1EC7B7D070}" destId="{A878EB38-D1D8-43EF-9BEB-F1B5DF764848}" srcOrd="1" destOrd="0" presId="urn:microsoft.com/office/officeart/2005/8/layout/list1"/>
    <dgm:cxn modelId="{48DD4318-B164-49AC-8958-CB33FEE4C582}" type="presOf" srcId="{1FAB4914-4C6C-4E6D-8DB0-28665B293AFB}" destId="{404A220F-E782-46DC-AADE-AC13540CC8E3}" srcOrd="0" destOrd="0" presId="urn:microsoft.com/office/officeart/2005/8/layout/list1"/>
    <dgm:cxn modelId="{DD3AC9CD-CCAB-4CAC-BB78-7D5949782F5A}" srcId="{23231723-2BAB-436A-80A1-988A0F5E5D8B}" destId="{2D379A7C-5ABF-4A2C-9BA7-8828409D1AA0}" srcOrd="0" destOrd="0" parTransId="{B00DD446-D763-4E47-9C0F-21B7C179F7DB}" sibTransId="{B965521B-6790-4682-BEB3-A889E391464A}"/>
    <dgm:cxn modelId="{78C635B1-A18E-424B-AD15-BD3AC05125F3}" type="presOf" srcId="{23231723-2BAB-436A-80A1-988A0F5E5D8B}" destId="{EA12A88C-5960-434D-A2C2-885E4D6E2F35}" srcOrd="1" destOrd="0" presId="urn:microsoft.com/office/officeart/2005/8/layout/list1"/>
    <dgm:cxn modelId="{E1D706D2-EA98-4590-8B07-73236B210EF1}" type="presOf" srcId="{2D379A7C-5ABF-4A2C-9BA7-8828409D1AA0}" destId="{F06FA2F4-A754-441A-8940-00EBD3A3F0D2}" srcOrd="0" destOrd="0" presId="urn:microsoft.com/office/officeart/2005/8/layout/list1"/>
    <dgm:cxn modelId="{29A3E658-D588-45CD-9330-050E4BEE8FE1}" srcId="{1FAB4914-4C6C-4E6D-8DB0-28665B293AFB}" destId="{23231723-2BAB-436A-80A1-988A0F5E5D8B}" srcOrd="0" destOrd="0" parTransId="{A8B17B75-C038-48FC-8A04-83387A4C0C5C}" sibTransId="{C959DCB5-4CAA-49E6-B58D-0878E690C6BB}"/>
    <dgm:cxn modelId="{138DE225-1F4B-45D9-A4C4-91297C77418A}" type="presOf" srcId="{23231723-2BAB-436A-80A1-988A0F5E5D8B}" destId="{4FD6B979-5F08-4257-89BA-6401BCAA368C}" srcOrd="0" destOrd="0" presId="urn:microsoft.com/office/officeart/2005/8/layout/list1"/>
    <dgm:cxn modelId="{B3AE09E2-D2E2-4DBE-8E52-D1D068ED4132}" type="presParOf" srcId="{404A220F-E782-46DC-AADE-AC13540CC8E3}" destId="{B4AB280B-EFD9-47AA-BC24-6DE9691D6CD7}" srcOrd="0" destOrd="0" presId="urn:microsoft.com/office/officeart/2005/8/layout/list1"/>
    <dgm:cxn modelId="{BC300228-F6B1-4941-AD8D-B18FE89042A5}" type="presParOf" srcId="{B4AB280B-EFD9-47AA-BC24-6DE9691D6CD7}" destId="{4FD6B979-5F08-4257-89BA-6401BCAA368C}" srcOrd="0" destOrd="0" presId="urn:microsoft.com/office/officeart/2005/8/layout/list1"/>
    <dgm:cxn modelId="{5B573470-A08E-4B93-926D-DB9082481F63}" type="presParOf" srcId="{B4AB280B-EFD9-47AA-BC24-6DE9691D6CD7}" destId="{EA12A88C-5960-434D-A2C2-885E4D6E2F35}" srcOrd="1" destOrd="0" presId="urn:microsoft.com/office/officeart/2005/8/layout/list1"/>
    <dgm:cxn modelId="{92D63CDB-BCC0-41CA-83EC-1A20051E9C19}" type="presParOf" srcId="{404A220F-E782-46DC-AADE-AC13540CC8E3}" destId="{9B91D1DA-DD16-433A-A14D-15D4236B81CD}" srcOrd="1" destOrd="0" presId="urn:microsoft.com/office/officeart/2005/8/layout/list1"/>
    <dgm:cxn modelId="{4A13C037-426C-481B-A34B-B010D99445DC}" type="presParOf" srcId="{404A220F-E782-46DC-AADE-AC13540CC8E3}" destId="{F06FA2F4-A754-441A-8940-00EBD3A3F0D2}" srcOrd="2" destOrd="0" presId="urn:microsoft.com/office/officeart/2005/8/layout/list1"/>
    <dgm:cxn modelId="{66D2C5CB-0B7F-4905-B7A8-4D43F3210B0B}" type="presParOf" srcId="{404A220F-E782-46DC-AADE-AC13540CC8E3}" destId="{49589311-2979-4491-86EE-10FC183DE895}" srcOrd="3" destOrd="0" presId="urn:microsoft.com/office/officeart/2005/8/layout/list1"/>
    <dgm:cxn modelId="{CB1B90B8-971A-4C64-8248-08BC8C6A48DD}" type="presParOf" srcId="{404A220F-E782-46DC-AADE-AC13540CC8E3}" destId="{4F79DEAD-7041-4BA3-9406-0A286698A5DE}" srcOrd="4" destOrd="0" presId="urn:microsoft.com/office/officeart/2005/8/layout/list1"/>
    <dgm:cxn modelId="{0533287C-1F80-4820-BBD7-DA531ECDD8DF}" type="presParOf" srcId="{4F79DEAD-7041-4BA3-9406-0A286698A5DE}" destId="{85327EBC-09D3-4465-938E-048CBD9559E0}" srcOrd="0" destOrd="0" presId="urn:microsoft.com/office/officeart/2005/8/layout/list1"/>
    <dgm:cxn modelId="{63D9A1F6-7601-4AD0-9B9A-032425E09267}" type="presParOf" srcId="{4F79DEAD-7041-4BA3-9406-0A286698A5DE}" destId="{A878EB38-D1D8-43EF-9BEB-F1B5DF764848}" srcOrd="1" destOrd="0" presId="urn:microsoft.com/office/officeart/2005/8/layout/list1"/>
    <dgm:cxn modelId="{8E25EE41-92F3-4EE2-A686-13DB1C623276}" type="presParOf" srcId="{404A220F-E782-46DC-AADE-AC13540CC8E3}" destId="{C0D8817E-7DDE-472D-BE29-D3C33D81C070}" srcOrd="5" destOrd="0" presId="urn:microsoft.com/office/officeart/2005/8/layout/list1"/>
    <dgm:cxn modelId="{99D1A99D-8736-45C8-AEC9-9878C63047AF}" type="presParOf" srcId="{404A220F-E782-46DC-AADE-AC13540CC8E3}" destId="{43DB2911-3B23-460A-864A-625EE1F3DDBC}" srcOrd="6" destOrd="0" presId="urn:microsoft.com/office/officeart/2005/8/layout/list1"/>
    <dgm:cxn modelId="{0D8368F9-0089-403B-A522-2FE1DAF7B106}" type="presParOf" srcId="{404A220F-E782-46DC-AADE-AC13540CC8E3}" destId="{43BF2BE4-757F-4E11-A191-7868BE68DB66}" srcOrd="7" destOrd="0" presId="urn:microsoft.com/office/officeart/2005/8/layout/list1"/>
    <dgm:cxn modelId="{744A9A8E-C653-4122-BE25-31473077619F}" type="presParOf" srcId="{404A220F-E782-46DC-AADE-AC13540CC8E3}" destId="{521B048F-D653-4427-972C-2311007785EF}" srcOrd="8" destOrd="0" presId="urn:microsoft.com/office/officeart/2005/8/layout/list1"/>
    <dgm:cxn modelId="{48E18254-C729-4D90-98F4-EFB778D3D30E}" type="presParOf" srcId="{521B048F-D653-4427-972C-2311007785EF}" destId="{F33D4E88-CFA7-49D5-8372-03F97A80E975}" srcOrd="0" destOrd="0" presId="urn:microsoft.com/office/officeart/2005/8/layout/list1"/>
    <dgm:cxn modelId="{1B2FB543-AAC2-4087-A9F8-AF714F268F1F}" type="presParOf" srcId="{521B048F-D653-4427-972C-2311007785EF}" destId="{2EED6C7F-6419-45EE-B501-C94F02C84400}" srcOrd="1" destOrd="0" presId="urn:microsoft.com/office/officeart/2005/8/layout/list1"/>
    <dgm:cxn modelId="{03486F18-7982-4D1C-8CB6-475E20DD4B98}" type="presParOf" srcId="{404A220F-E782-46DC-AADE-AC13540CC8E3}" destId="{01E2EC62-075D-4B3F-A8A4-E7052129FE93}" srcOrd="9" destOrd="0" presId="urn:microsoft.com/office/officeart/2005/8/layout/list1"/>
    <dgm:cxn modelId="{B714625F-2CF2-4A91-B8DA-D5BC92A5BED4}" type="presParOf" srcId="{404A220F-E782-46DC-AADE-AC13540CC8E3}" destId="{E3CAA328-813C-4CBF-AF53-B9702A6D262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AB4914-4C6C-4E6D-8DB0-28665B293AFB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3231723-2BAB-436A-80A1-988A0F5E5D8B}">
      <dgm:prSet phldrT="[文字]" custT="1"/>
      <dgm:spPr>
        <a:xfrm>
          <a:off x="358361" y="20892"/>
          <a:ext cx="5017067" cy="974160"/>
        </a:xfr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>
            <a:buNone/>
          </a:pPr>
          <a:r>
            <a:rPr lang="zh-TW" altLang="en-US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戶外活動</a:t>
          </a:r>
          <a:r>
            <a:rPr lang="en-US" altLang="zh-TW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120</a:t>
          </a:r>
          <a:r>
            <a:rPr lang="zh-TW" altLang="en-US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分</a:t>
          </a:r>
          <a:endParaRPr lang="zh-TW" altLang="en-US" sz="31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A8B17B75-C038-48FC-8A04-83387A4C0C5C}" type="parTrans" cxnId="{29A3E658-D588-45CD-9330-050E4BEE8FE1}">
      <dgm:prSet/>
      <dgm:spPr/>
      <dgm:t>
        <a:bodyPr/>
        <a:lstStyle/>
        <a:p>
          <a:endParaRPr lang="zh-TW" altLang="en-US"/>
        </a:p>
      </dgm:t>
    </dgm:pt>
    <dgm:pt modelId="{C959DCB5-4CAA-49E6-B58D-0878E690C6BB}" type="sibTrans" cxnId="{29A3E658-D588-45CD-9330-050E4BEE8FE1}">
      <dgm:prSet/>
      <dgm:spPr/>
      <dgm:t>
        <a:bodyPr/>
        <a:lstStyle/>
        <a:p>
          <a:endParaRPr lang="zh-TW" altLang="en-US"/>
        </a:p>
      </dgm:t>
    </dgm:pt>
    <dgm:pt modelId="{73CEAE54-CEC4-4193-A32B-7C1EC7B7D070}">
      <dgm:prSet phldrT="[文字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xfrm>
          <a:off x="358361" y="2141473"/>
          <a:ext cx="5017067" cy="974160"/>
        </a:xfrm>
        <a:ln/>
      </dgm:spPr>
      <dgm:t>
        <a:bodyPr/>
        <a:lstStyle/>
        <a:p>
          <a:pPr algn="ctr">
            <a:buNone/>
          </a:pPr>
          <a:r>
            <a:rPr lang="en-US" altLang="zh-TW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3010</a:t>
          </a:r>
          <a:r>
            <a:rPr lang="zh-TW" altLang="en-US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眼休息</a:t>
          </a:r>
          <a:endParaRPr lang="zh-TW" altLang="en-US" sz="31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6DF3CB33-D0D1-4197-9310-7F3A038862AE}" type="parTrans" cxnId="{A708CCFF-56EF-43D5-AFC0-1F64EC5B39AC}">
      <dgm:prSet/>
      <dgm:spPr/>
      <dgm:t>
        <a:bodyPr/>
        <a:lstStyle/>
        <a:p>
          <a:endParaRPr lang="zh-TW" altLang="en-US"/>
        </a:p>
      </dgm:t>
    </dgm:pt>
    <dgm:pt modelId="{D06936ED-EC23-4D2C-8AE1-D46B5217C49A}" type="sibTrans" cxnId="{A708CCFF-56EF-43D5-AFC0-1F64EC5B39AC}">
      <dgm:prSet/>
      <dgm:spPr/>
      <dgm:t>
        <a:bodyPr/>
        <a:lstStyle/>
        <a:p>
          <a:endParaRPr lang="zh-TW" altLang="en-US"/>
        </a:p>
      </dgm:t>
    </dgm:pt>
    <dgm:pt modelId="{ADB085A5-C85E-49AB-95AD-FE909A563FE5}">
      <dgm:prSet phldrT="[文字]" custT="1"/>
      <dgm:spPr>
        <a:xfrm>
          <a:off x="358361" y="3638353"/>
          <a:ext cx="5017067" cy="974160"/>
        </a:xfrm>
        <a:gradFill rotWithShape="0">
          <a:gsLst>
            <a:gs pos="0">
              <a:srgbClr val="4472C4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>
            <a:buNone/>
          </a:pPr>
          <a:r>
            <a:rPr lang="en-US" altLang="zh-TW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3C</a:t>
          </a:r>
          <a:r>
            <a:rPr lang="zh-TW" altLang="en-US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用品少於</a:t>
          </a:r>
          <a:r>
            <a:rPr lang="en-US" altLang="zh-TW" sz="3100" b="1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</a:t>
          </a:r>
          <a:endParaRPr lang="zh-TW" altLang="en-US" sz="3100" b="1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52B3C087-4206-44F3-A0B3-F1127CF5DE62}" type="parTrans" cxnId="{821BC93E-C5D4-4593-AA54-28C6BE83C5CD}">
      <dgm:prSet/>
      <dgm:spPr/>
      <dgm:t>
        <a:bodyPr/>
        <a:lstStyle/>
        <a:p>
          <a:endParaRPr lang="zh-TW" altLang="en-US"/>
        </a:p>
      </dgm:t>
    </dgm:pt>
    <dgm:pt modelId="{50CB8724-3F13-4A91-96EC-E9773ECABB67}" type="sibTrans" cxnId="{821BC93E-C5D4-4593-AA54-28C6BE83C5CD}">
      <dgm:prSet/>
      <dgm:spPr/>
      <dgm:t>
        <a:bodyPr/>
        <a:lstStyle/>
        <a:p>
          <a:endParaRPr lang="zh-TW" altLang="en-US"/>
        </a:p>
      </dgm:t>
    </dgm:pt>
    <dgm:pt modelId="{404A220F-E782-46DC-AADE-AC13540CC8E3}" type="pres">
      <dgm:prSet presAssocID="{1FAB4914-4C6C-4E6D-8DB0-28665B293AF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4AB280B-EFD9-47AA-BC24-6DE9691D6CD7}" type="pres">
      <dgm:prSet presAssocID="{23231723-2BAB-436A-80A1-988A0F5E5D8B}" presName="parentLin" presStyleCnt="0"/>
      <dgm:spPr/>
      <dgm:t>
        <a:bodyPr/>
        <a:lstStyle/>
        <a:p>
          <a:endParaRPr lang="zh-TW" altLang="en-US"/>
        </a:p>
      </dgm:t>
    </dgm:pt>
    <dgm:pt modelId="{4FD6B979-5F08-4257-89BA-6401BCAA368C}" type="pres">
      <dgm:prSet presAssocID="{23231723-2BAB-436A-80A1-988A0F5E5D8B}" presName="parentLeftMargin" presStyleLbl="node1" presStyleIdx="0" presStyleCnt="3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EA12A88C-5960-434D-A2C2-885E4D6E2F35}" type="pres">
      <dgm:prSet presAssocID="{23231723-2BAB-436A-80A1-988A0F5E5D8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91D1DA-DD16-433A-A14D-15D4236B81CD}" type="pres">
      <dgm:prSet presAssocID="{23231723-2BAB-436A-80A1-988A0F5E5D8B}" presName="negativeSpace" presStyleCnt="0"/>
      <dgm:spPr/>
      <dgm:t>
        <a:bodyPr/>
        <a:lstStyle/>
        <a:p>
          <a:endParaRPr lang="zh-TW" altLang="en-US"/>
        </a:p>
      </dgm:t>
    </dgm:pt>
    <dgm:pt modelId="{F06FA2F4-A754-441A-8940-00EBD3A3F0D2}" type="pres">
      <dgm:prSet presAssocID="{23231723-2BAB-436A-80A1-988A0F5E5D8B}" presName="childText" presStyleLbl="conFgAcc1" presStyleIdx="0" presStyleCnt="3" custLinFactNeighborY="-743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49589311-2979-4491-86EE-10FC183DE895}" type="pres">
      <dgm:prSet presAssocID="{C959DCB5-4CAA-49E6-B58D-0878E690C6BB}" presName="spaceBetweenRectangles" presStyleCnt="0"/>
      <dgm:spPr/>
      <dgm:t>
        <a:bodyPr/>
        <a:lstStyle/>
        <a:p>
          <a:endParaRPr lang="zh-TW" altLang="en-US"/>
        </a:p>
      </dgm:t>
    </dgm:pt>
    <dgm:pt modelId="{4F79DEAD-7041-4BA3-9406-0A286698A5DE}" type="pres">
      <dgm:prSet presAssocID="{73CEAE54-CEC4-4193-A32B-7C1EC7B7D070}" presName="parentLin" presStyleCnt="0"/>
      <dgm:spPr/>
      <dgm:t>
        <a:bodyPr/>
        <a:lstStyle/>
        <a:p>
          <a:endParaRPr lang="zh-TW" altLang="en-US"/>
        </a:p>
      </dgm:t>
    </dgm:pt>
    <dgm:pt modelId="{85327EBC-09D3-4465-938E-048CBD9559E0}" type="pres">
      <dgm:prSet presAssocID="{73CEAE54-CEC4-4193-A32B-7C1EC7B7D070}" presName="parentLeftMargin" presStyleLbl="node1" presStyleIdx="0" presStyleCnt="3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A878EB38-D1D8-43EF-9BEB-F1B5DF764848}" type="pres">
      <dgm:prSet presAssocID="{73CEAE54-CEC4-4193-A32B-7C1EC7B7D070}" presName="parentText" presStyleLbl="node1" presStyleIdx="1" presStyleCnt="3" custLinFactNeighborX="-995" custLinFactNeighborY="-2436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D8817E-7DDE-472D-BE29-D3C33D81C070}" type="pres">
      <dgm:prSet presAssocID="{73CEAE54-CEC4-4193-A32B-7C1EC7B7D070}" presName="negativeSpace" presStyleCnt="0"/>
      <dgm:spPr/>
      <dgm:t>
        <a:bodyPr/>
        <a:lstStyle/>
        <a:p>
          <a:endParaRPr lang="zh-TW" altLang="en-US"/>
        </a:p>
      </dgm:t>
    </dgm:pt>
    <dgm:pt modelId="{43DB2911-3B23-460A-864A-625EE1F3DDBC}" type="pres">
      <dgm:prSet presAssocID="{73CEAE54-CEC4-4193-A32B-7C1EC7B7D070}" presName="childText" presStyleLbl="conFgAcc1" presStyleIdx="1" presStyleCnt="3" custLinFactY="-4137" custLinFactNeighborX="-894" custLinFactNeighborY="-100000">
        <dgm:presLayoutVars>
          <dgm:bulletEnabled val="1"/>
        </dgm:presLayoutVars>
      </dgm:prSet>
      <dgm:spPr>
        <a:xfrm>
          <a:off x="0" y="2628552"/>
          <a:ext cx="7167239" cy="831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-3676672"/>
              <a:satOff val="-5114"/>
              <a:lumOff val="-1961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endParaRPr lang="zh-TW" altLang="en-US"/>
        </a:p>
      </dgm:t>
    </dgm:pt>
    <dgm:pt modelId="{43BF2BE4-757F-4E11-A191-7868BE68DB66}" type="pres">
      <dgm:prSet presAssocID="{D06936ED-EC23-4D2C-8AE1-D46B5217C49A}" presName="spaceBetweenRectangles" presStyleCnt="0"/>
      <dgm:spPr/>
      <dgm:t>
        <a:bodyPr/>
        <a:lstStyle/>
        <a:p>
          <a:endParaRPr lang="zh-TW" altLang="en-US"/>
        </a:p>
      </dgm:t>
    </dgm:pt>
    <dgm:pt modelId="{521B048F-D653-4427-972C-2311007785EF}" type="pres">
      <dgm:prSet presAssocID="{ADB085A5-C85E-49AB-95AD-FE909A563FE5}" presName="parentLin" presStyleCnt="0"/>
      <dgm:spPr/>
      <dgm:t>
        <a:bodyPr/>
        <a:lstStyle/>
        <a:p>
          <a:endParaRPr lang="zh-TW" altLang="en-US"/>
        </a:p>
      </dgm:t>
    </dgm:pt>
    <dgm:pt modelId="{F33D4E88-CFA7-49D5-8372-03F97A80E975}" type="pres">
      <dgm:prSet presAssocID="{ADB085A5-C85E-49AB-95AD-FE909A563FE5}" presName="parentLeftMargin" presStyleLbl="node1" presStyleIdx="1" presStyleCnt="3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2EED6C7F-6419-45EE-B501-C94F02C84400}" type="pres">
      <dgm:prSet presAssocID="{ADB085A5-C85E-49AB-95AD-FE909A563FE5}" presName="parentText" presStyleLbl="node1" presStyleIdx="2" presStyleCnt="3" custLinFactNeighborX="-995" custLinFactNeighborY="-5606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E2EC62-075D-4B3F-A8A4-E7052129FE93}" type="pres">
      <dgm:prSet presAssocID="{ADB085A5-C85E-49AB-95AD-FE909A563FE5}" presName="negativeSpace" presStyleCnt="0"/>
      <dgm:spPr/>
      <dgm:t>
        <a:bodyPr/>
        <a:lstStyle/>
        <a:p>
          <a:endParaRPr lang="zh-TW" altLang="en-US"/>
        </a:p>
      </dgm:t>
    </dgm:pt>
    <dgm:pt modelId="{E3CAA328-813C-4CBF-AF53-B9702A6D2623}" type="pres">
      <dgm:prSet presAssocID="{ADB085A5-C85E-49AB-95AD-FE909A563FE5}" presName="childText" presStyleLbl="conFgAcc1" presStyleIdx="2" presStyleCnt="3" custLinFactNeighborX="-27" custLinFactNeighborY="16397">
        <dgm:presLayoutVars>
          <dgm:bulletEnabled val="1"/>
        </dgm:presLayoutVars>
      </dgm:prSet>
      <dgm:spPr>
        <a:xfrm>
          <a:off x="0" y="4125433"/>
          <a:ext cx="7167239" cy="831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-7353344"/>
              <a:satOff val="-10228"/>
              <a:lumOff val="-3922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  <dgm:t>
        <a:bodyPr/>
        <a:lstStyle/>
        <a:p>
          <a:endParaRPr lang="zh-TW" altLang="en-US"/>
        </a:p>
      </dgm:t>
    </dgm:pt>
  </dgm:ptLst>
  <dgm:cxnLst>
    <dgm:cxn modelId="{7BC61290-0D99-49BC-9182-E3F97CE0FB76}" type="presOf" srcId="{73CEAE54-CEC4-4193-A32B-7C1EC7B7D070}" destId="{85327EBC-09D3-4465-938E-048CBD9559E0}" srcOrd="0" destOrd="0" presId="urn:microsoft.com/office/officeart/2005/8/layout/list1"/>
    <dgm:cxn modelId="{50EBBAF8-951F-4CB0-AAF2-0997D444FE74}" type="presOf" srcId="{ADB085A5-C85E-49AB-95AD-FE909A563FE5}" destId="{F33D4E88-CFA7-49D5-8372-03F97A80E975}" srcOrd="0" destOrd="0" presId="urn:microsoft.com/office/officeart/2005/8/layout/list1"/>
    <dgm:cxn modelId="{A708CCFF-56EF-43D5-AFC0-1F64EC5B39AC}" srcId="{1FAB4914-4C6C-4E6D-8DB0-28665B293AFB}" destId="{73CEAE54-CEC4-4193-A32B-7C1EC7B7D070}" srcOrd="1" destOrd="0" parTransId="{6DF3CB33-D0D1-4197-9310-7F3A038862AE}" sibTransId="{D06936ED-EC23-4D2C-8AE1-D46B5217C49A}"/>
    <dgm:cxn modelId="{B6415072-114D-4BE1-BCAE-AD889DB75E1A}" type="presOf" srcId="{ADB085A5-C85E-49AB-95AD-FE909A563FE5}" destId="{2EED6C7F-6419-45EE-B501-C94F02C84400}" srcOrd="1" destOrd="0" presId="urn:microsoft.com/office/officeart/2005/8/layout/list1"/>
    <dgm:cxn modelId="{30F3920C-258D-4663-B9F8-A87F1DEC8BF0}" type="presOf" srcId="{1FAB4914-4C6C-4E6D-8DB0-28665B293AFB}" destId="{404A220F-E782-46DC-AADE-AC13540CC8E3}" srcOrd="0" destOrd="0" presId="urn:microsoft.com/office/officeart/2005/8/layout/list1"/>
    <dgm:cxn modelId="{F143760F-77A5-4E2D-A844-4638B87F1AE1}" type="presOf" srcId="{73CEAE54-CEC4-4193-A32B-7C1EC7B7D070}" destId="{A878EB38-D1D8-43EF-9BEB-F1B5DF764848}" srcOrd="1" destOrd="0" presId="urn:microsoft.com/office/officeart/2005/8/layout/list1"/>
    <dgm:cxn modelId="{30D09D34-06D5-4FED-9182-5319EFD2200B}" type="presOf" srcId="{23231723-2BAB-436A-80A1-988A0F5E5D8B}" destId="{EA12A88C-5960-434D-A2C2-885E4D6E2F35}" srcOrd="1" destOrd="0" presId="urn:microsoft.com/office/officeart/2005/8/layout/list1"/>
    <dgm:cxn modelId="{821BC93E-C5D4-4593-AA54-28C6BE83C5CD}" srcId="{1FAB4914-4C6C-4E6D-8DB0-28665B293AFB}" destId="{ADB085A5-C85E-49AB-95AD-FE909A563FE5}" srcOrd="2" destOrd="0" parTransId="{52B3C087-4206-44F3-A0B3-F1127CF5DE62}" sibTransId="{50CB8724-3F13-4A91-96EC-E9773ECABB67}"/>
    <dgm:cxn modelId="{01D17B84-16D0-4BF0-8A32-3ECABCEA335C}" type="presOf" srcId="{23231723-2BAB-436A-80A1-988A0F5E5D8B}" destId="{4FD6B979-5F08-4257-89BA-6401BCAA368C}" srcOrd="0" destOrd="0" presId="urn:microsoft.com/office/officeart/2005/8/layout/list1"/>
    <dgm:cxn modelId="{29A3E658-D588-45CD-9330-050E4BEE8FE1}" srcId="{1FAB4914-4C6C-4E6D-8DB0-28665B293AFB}" destId="{23231723-2BAB-436A-80A1-988A0F5E5D8B}" srcOrd="0" destOrd="0" parTransId="{A8B17B75-C038-48FC-8A04-83387A4C0C5C}" sibTransId="{C959DCB5-4CAA-49E6-B58D-0878E690C6BB}"/>
    <dgm:cxn modelId="{DD6090D3-EC7A-451A-A592-D18F312BAFA0}" type="presParOf" srcId="{404A220F-E782-46DC-AADE-AC13540CC8E3}" destId="{B4AB280B-EFD9-47AA-BC24-6DE9691D6CD7}" srcOrd="0" destOrd="0" presId="urn:microsoft.com/office/officeart/2005/8/layout/list1"/>
    <dgm:cxn modelId="{A08830C5-759D-4237-A9A1-8844A3D2DB77}" type="presParOf" srcId="{B4AB280B-EFD9-47AA-BC24-6DE9691D6CD7}" destId="{4FD6B979-5F08-4257-89BA-6401BCAA368C}" srcOrd="0" destOrd="0" presId="urn:microsoft.com/office/officeart/2005/8/layout/list1"/>
    <dgm:cxn modelId="{B19DCB37-032C-4660-A925-C4451C8FBC8F}" type="presParOf" srcId="{B4AB280B-EFD9-47AA-BC24-6DE9691D6CD7}" destId="{EA12A88C-5960-434D-A2C2-885E4D6E2F35}" srcOrd="1" destOrd="0" presId="urn:microsoft.com/office/officeart/2005/8/layout/list1"/>
    <dgm:cxn modelId="{DEAA4528-35A3-46BB-A488-F8CCCCEDA605}" type="presParOf" srcId="{404A220F-E782-46DC-AADE-AC13540CC8E3}" destId="{9B91D1DA-DD16-433A-A14D-15D4236B81CD}" srcOrd="1" destOrd="0" presId="urn:microsoft.com/office/officeart/2005/8/layout/list1"/>
    <dgm:cxn modelId="{33607D80-5F81-491C-9BF3-02E2B6E329CE}" type="presParOf" srcId="{404A220F-E782-46DC-AADE-AC13540CC8E3}" destId="{F06FA2F4-A754-441A-8940-00EBD3A3F0D2}" srcOrd="2" destOrd="0" presId="urn:microsoft.com/office/officeart/2005/8/layout/list1"/>
    <dgm:cxn modelId="{5E5ECCB0-A57F-4CA1-8191-7A30D9C59495}" type="presParOf" srcId="{404A220F-E782-46DC-AADE-AC13540CC8E3}" destId="{49589311-2979-4491-86EE-10FC183DE895}" srcOrd="3" destOrd="0" presId="urn:microsoft.com/office/officeart/2005/8/layout/list1"/>
    <dgm:cxn modelId="{DD377261-1DCF-4EE0-991A-E99EA979AEB0}" type="presParOf" srcId="{404A220F-E782-46DC-AADE-AC13540CC8E3}" destId="{4F79DEAD-7041-4BA3-9406-0A286698A5DE}" srcOrd="4" destOrd="0" presId="urn:microsoft.com/office/officeart/2005/8/layout/list1"/>
    <dgm:cxn modelId="{20491C12-2A68-44DF-8A79-F536C36B4AD4}" type="presParOf" srcId="{4F79DEAD-7041-4BA3-9406-0A286698A5DE}" destId="{85327EBC-09D3-4465-938E-048CBD9559E0}" srcOrd="0" destOrd="0" presId="urn:microsoft.com/office/officeart/2005/8/layout/list1"/>
    <dgm:cxn modelId="{5E39EFE3-2D4C-44F6-9A34-6FF90A65FC1B}" type="presParOf" srcId="{4F79DEAD-7041-4BA3-9406-0A286698A5DE}" destId="{A878EB38-D1D8-43EF-9BEB-F1B5DF764848}" srcOrd="1" destOrd="0" presId="urn:microsoft.com/office/officeart/2005/8/layout/list1"/>
    <dgm:cxn modelId="{1FE2528D-D44E-43E5-94C3-061F89C5803B}" type="presParOf" srcId="{404A220F-E782-46DC-AADE-AC13540CC8E3}" destId="{C0D8817E-7DDE-472D-BE29-D3C33D81C070}" srcOrd="5" destOrd="0" presId="urn:microsoft.com/office/officeart/2005/8/layout/list1"/>
    <dgm:cxn modelId="{20A4E1EB-0CD4-4C60-A8F4-DF817878396C}" type="presParOf" srcId="{404A220F-E782-46DC-AADE-AC13540CC8E3}" destId="{43DB2911-3B23-460A-864A-625EE1F3DDBC}" srcOrd="6" destOrd="0" presId="urn:microsoft.com/office/officeart/2005/8/layout/list1"/>
    <dgm:cxn modelId="{BF47F764-2573-41AE-AB47-8C87810121FA}" type="presParOf" srcId="{404A220F-E782-46DC-AADE-AC13540CC8E3}" destId="{43BF2BE4-757F-4E11-A191-7868BE68DB66}" srcOrd="7" destOrd="0" presId="urn:microsoft.com/office/officeart/2005/8/layout/list1"/>
    <dgm:cxn modelId="{81884770-092B-415E-9564-C7EA4A7DFFF0}" type="presParOf" srcId="{404A220F-E782-46DC-AADE-AC13540CC8E3}" destId="{521B048F-D653-4427-972C-2311007785EF}" srcOrd="8" destOrd="0" presId="urn:microsoft.com/office/officeart/2005/8/layout/list1"/>
    <dgm:cxn modelId="{866CCC2B-F81D-49FB-A6B4-59F94F7C867D}" type="presParOf" srcId="{521B048F-D653-4427-972C-2311007785EF}" destId="{F33D4E88-CFA7-49D5-8372-03F97A80E975}" srcOrd="0" destOrd="0" presId="urn:microsoft.com/office/officeart/2005/8/layout/list1"/>
    <dgm:cxn modelId="{048FDD76-599A-4E6E-9CC8-4389E7EB3D75}" type="presParOf" srcId="{521B048F-D653-4427-972C-2311007785EF}" destId="{2EED6C7F-6419-45EE-B501-C94F02C84400}" srcOrd="1" destOrd="0" presId="urn:microsoft.com/office/officeart/2005/8/layout/list1"/>
    <dgm:cxn modelId="{24484A75-B690-4B16-B507-75AEEC4B331A}" type="presParOf" srcId="{404A220F-E782-46DC-AADE-AC13540CC8E3}" destId="{01E2EC62-075D-4B3F-A8A4-E7052129FE93}" srcOrd="9" destOrd="0" presId="urn:microsoft.com/office/officeart/2005/8/layout/list1"/>
    <dgm:cxn modelId="{1348C458-F4A3-4F35-966D-B3B12D665AE5}" type="presParOf" srcId="{404A220F-E782-46DC-AADE-AC13540CC8E3}" destId="{E3CAA328-813C-4CBF-AF53-B9702A6D262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FA2F4-A754-441A-8940-00EBD3A3F0D2}">
      <dsp:nvSpPr>
        <dsp:cNvPr id="0" name=""/>
        <dsp:cNvSpPr/>
      </dsp:nvSpPr>
      <dsp:spPr>
        <a:xfrm>
          <a:off x="0" y="368120"/>
          <a:ext cx="7167239" cy="123165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6257" tIns="479044" rIns="556257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眼鏡僅輔具，雷射未治癒</a:t>
          </a:r>
          <a:endParaRPr lang="zh-TW" alt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0" y="368120"/>
        <a:ext cx="7167239" cy="1231650"/>
      </dsp:txXfrm>
    </dsp:sp>
    <dsp:sp modelId="{EA12A88C-5960-434D-A2C2-885E4D6E2F35}">
      <dsp:nvSpPr>
        <dsp:cNvPr id="0" name=""/>
        <dsp:cNvSpPr/>
      </dsp:nvSpPr>
      <dsp:spPr>
        <a:xfrm>
          <a:off x="358361" y="37877"/>
          <a:ext cx="5017067" cy="678960"/>
        </a:xfrm>
        <a:prstGeom prst="round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9633" tIns="0" rIns="189633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近視是疾病，失明風險高</a:t>
          </a:r>
          <a:endParaRPr lang="zh-TW" altLang="en-US" sz="31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91505" y="71021"/>
        <a:ext cx="4950779" cy="612672"/>
      </dsp:txXfrm>
    </dsp:sp>
    <dsp:sp modelId="{43DB2911-3B23-460A-864A-625EE1F3DDBC}">
      <dsp:nvSpPr>
        <dsp:cNvPr id="0" name=""/>
        <dsp:cNvSpPr/>
      </dsp:nvSpPr>
      <dsp:spPr>
        <a:xfrm>
          <a:off x="0" y="1924509"/>
          <a:ext cx="7167239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-3676672"/>
              <a:satOff val="-5114"/>
              <a:lumOff val="-1961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78EB38-D1D8-43EF-9BEB-F1B5DF764848}">
      <dsp:nvSpPr>
        <dsp:cNvPr id="0" name=""/>
        <dsp:cNvSpPr/>
      </dsp:nvSpPr>
      <dsp:spPr>
        <a:xfrm>
          <a:off x="358361" y="1733207"/>
          <a:ext cx="5017067" cy="678960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89633" tIns="0" rIns="189633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戶外防近視、</a:t>
          </a:r>
          <a:r>
            <a:rPr lang="en-US" altLang="zh-TW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3010</a:t>
          </a:r>
          <a:r>
            <a:rPr lang="zh-TW" altLang="en-US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眼休息</a:t>
          </a:r>
          <a:endParaRPr lang="zh-TW" altLang="en-US" sz="31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91505" y="1766351"/>
        <a:ext cx="4950779" cy="612672"/>
      </dsp:txXfrm>
    </dsp:sp>
    <dsp:sp modelId="{E3CAA328-813C-4CBF-AF53-B9702A6D2623}">
      <dsp:nvSpPr>
        <dsp:cNvPr id="0" name=""/>
        <dsp:cNvSpPr/>
      </dsp:nvSpPr>
      <dsp:spPr>
        <a:xfrm>
          <a:off x="0" y="3115967"/>
          <a:ext cx="7167239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-7353344"/>
              <a:satOff val="-10228"/>
              <a:lumOff val="-3922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ED6C7F-6419-45EE-B501-C94F02C84400}">
      <dsp:nvSpPr>
        <dsp:cNvPr id="0" name=""/>
        <dsp:cNvSpPr/>
      </dsp:nvSpPr>
      <dsp:spPr>
        <a:xfrm>
          <a:off x="410148" y="2566159"/>
          <a:ext cx="5017067" cy="678960"/>
        </a:xfrm>
        <a:prstGeom prst="roundRect">
          <a:avLst/>
        </a:prstGeom>
        <a:gradFill rotWithShape="0">
          <a:gsLst>
            <a:gs pos="0">
              <a:srgbClr val="4472C4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9633" tIns="0" rIns="189633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定期看醫生、控度來防盲</a:t>
          </a:r>
          <a:endParaRPr lang="zh-TW" altLang="en-US" sz="31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443292" y="2599303"/>
        <a:ext cx="4950779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FA2F4-A754-441A-8940-00EBD3A3F0D2}">
      <dsp:nvSpPr>
        <dsp:cNvPr id="0" name=""/>
        <dsp:cNvSpPr/>
      </dsp:nvSpPr>
      <dsp:spPr>
        <a:xfrm>
          <a:off x="0" y="439237"/>
          <a:ext cx="7167239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12A88C-5960-434D-A2C2-885E4D6E2F35}">
      <dsp:nvSpPr>
        <dsp:cNvPr id="0" name=""/>
        <dsp:cNvSpPr/>
      </dsp:nvSpPr>
      <dsp:spPr>
        <a:xfrm>
          <a:off x="358361" y="37202"/>
          <a:ext cx="5017067" cy="826560"/>
        </a:xfrm>
        <a:prstGeom prst="roundRect">
          <a:avLst/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9633" tIns="0" rIns="189633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戶外活動</a:t>
          </a:r>
          <a:r>
            <a:rPr lang="en-US" altLang="zh-TW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120</a:t>
          </a:r>
          <a:r>
            <a:rPr lang="zh-TW" altLang="en-US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分</a:t>
          </a:r>
          <a:endParaRPr lang="zh-TW" altLang="en-US" sz="31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98710" y="77551"/>
        <a:ext cx="4936369" cy="745862"/>
      </dsp:txXfrm>
    </dsp:sp>
    <dsp:sp modelId="{43DB2911-3B23-460A-864A-625EE1F3DDBC}">
      <dsp:nvSpPr>
        <dsp:cNvPr id="0" name=""/>
        <dsp:cNvSpPr/>
      </dsp:nvSpPr>
      <dsp:spPr>
        <a:xfrm>
          <a:off x="0" y="1540171"/>
          <a:ext cx="7167239" cy="705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-3676672"/>
              <a:satOff val="-5114"/>
              <a:lumOff val="-1961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78EB38-D1D8-43EF-9BEB-F1B5DF764848}">
      <dsp:nvSpPr>
        <dsp:cNvPr id="0" name=""/>
        <dsp:cNvSpPr/>
      </dsp:nvSpPr>
      <dsp:spPr>
        <a:xfrm>
          <a:off x="354796" y="1105882"/>
          <a:ext cx="5017067" cy="826560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89633" tIns="0" rIns="189633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3010</a:t>
          </a:r>
          <a:r>
            <a:rPr lang="zh-TW" altLang="en-US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眼休息</a:t>
          </a:r>
          <a:endParaRPr lang="zh-TW" altLang="en-US" sz="31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95145" y="1146231"/>
        <a:ext cx="4936369" cy="745862"/>
      </dsp:txXfrm>
    </dsp:sp>
    <dsp:sp modelId="{E3CAA328-813C-4CBF-AF53-B9702A6D2623}">
      <dsp:nvSpPr>
        <dsp:cNvPr id="0" name=""/>
        <dsp:cNvSpPr/>
      </dsp:nvSpPr>
      <dsp:spPr>
        <a:xfrm>
          <a:off x="0" y="3027845"/>
          <a:ext cx="7167239" cy="705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4472C4">
              <a:hueOff val="-7353344"/>
              <a:satOff val="-10228"/>
              <a:lumOff val="-3922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ED6C7F-6419-45EE-B501-C94F02C84400}">
      <dsp:nvSpPr>
        <dsp:cNvPr id="0" name=""/>
        <dsp:cNvSpPr/>
      </dsp:nvSpPr>
      <dsp:spPr>
        <a:xfrm>
          <a:off x="354796" y="2113992"/>
          <a:ext cx="5017067" cy="826560"/>
        </a:xfrm>
        <a:prstGeom prst="roundRect">
          <a:avLst/>
        </a:prstGeom>
        <a:gradFill rotWithShape="0">
          <a:gsLst>
            <a:gs pos="0">
              <a:srgbClr val="4472C4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9633" tIns="0" rIns="189633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3C</a:t>
          </a:r>
          <a:r>
            <a:rPr lang="zh-TW" altLang="en-US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用品少於</a:t>
          </a:r>
          <a:r>
            <a:rPr lang="en-US" altLang="zh-TW" sz="3100" b="1" kern="1200" dirty="0" smtClean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</a:t>
          </a:r>
          <a:endParaRPr lang="zh-TW" altLang="en-US" sz="3100" b="1" kern="1200" dirty="0">
            <a:solidFill>
              <a:sysClr val="window" lastClr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395145" y="2154341"/>
        <a:ext cx="4936369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52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685800" y="3811613"/>
            <a:ext cx="4126800" cy="78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D900"/>
              </a:buClr>
              <a:buSzPts val="2400"/>
              <a:buFont typeface="Playfair Display" panose="00000500000000000000"/>
              <a:buNone/>
              <a:defRPr sz="1800" i="1">
                <a:solidFill>
                  <a:srgbClr val="FFD900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1pPr>
            <a:lvl2pPr lvl="1" rtl="0">
              <a:spcBef>
                <a:spcPts val="0"/>
              </a:spcBef>
              <a:buClr>
                <a:srgbClr val="FFD900"/>
              </a:buClr>
              <a:buSzPts val="2400"/>
              <a:buFont typeface="Playfair Display" panose="00000500000000000000"/>
              <a:buNone/>
              <a:defRPr i="1">
                <a:solidFill>
                  <a:srgbClr val="FFD900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2pPr>
            <a:lvl3pPr lvl="2" rtl="0">
              <a:spcBef>
                <a:spcPts val="0"/>
              </a:spcBef>
              <a:buClr>
                <a:srgbClr val="FFD900"/>
              </a:buClr>
              <a:buSzPts val="2400"/>
              <a:buFont typeface="Playfair Display" panose="00000500000000000000"/>
              <a:buNone/>
              <a:defRPr i="1">
                <a:solidFill>
                  <a:srgbClr val="FFD900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3pPr>
            <a:lvl4pPr lvl="3" rtl="0">
              <a:spcBef>
                <a:spcPts val="0"/>
              </a:spcBef>
              <a:buClr>
                <a:srgbClr val="FFD900"/>
              </a:buClr>
              <a:buSzPts val="2400"/>
              <a:buFont typeface="Playfair Display" panose="00000500000000000000"/>
              <a:buNone/>
              <a:defRPr sz="1800" i="1">
                <a:solidFill>
                  <a:srgbClr val="FFD900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4pPr>
            <a:lvl5pPr lvl="4" rtl="0">
              <a:spcBef>
                <a:spcPts val="0"/>
              </a:spcBef>
              <a:buClr>
                <a:srgbClr val="FFD900"/>
              </a:buClr>
              <a:buSzPts val="2400"/>
              <a:buFont typeface="Playfair Display" panose="00000500000000000000"/>
              <a:buNone/>
              <a:defRPr sz="1800" i="1">
                <a:solidFill>
                  <a:srgbClr val="FFD900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5pPr>
            <a:lvl6pPr lvl="5" rtl="0">
              <a:spcBef>
                <a:spcPts val="0"/>
              </a:spcBef>
              <a:buClr>
                <a:srgbClr val="FFD900"/>
              </a:buClr>
              <a:buSzPts val="2400"/>
              <a:buFont typeface="Playfair Display" panose="00000500000000000000"/>
              <a:buNone/>
              <a:defRPr sz="1800" i="1">
                <a:solidFill>
                  <a:srgbClr val="FFD900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6pPr>
            <a:lvl7pPr lvl="6" rtl="0">
              <a:spcBef>
                <a:spcPts val="0"/>
              </a:spcBef>
              <a:buClr>
                <a:srgbClr val="FFD900"/>
              </a:buClr>
              <a:buSzPts val="2400"/>
              <a:buFont typeface="Playfair Display" panose="00000500000000000000"/>
              <a:buNone/>
              <a:defRPr sz="1800" i="1">
                <a:solidFill>
                  <a:srgbClr val="FFD900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7pPr>
            <a:lvl8pPr lvl="7" rtl="0">
              <a:spcBef>
                <a:spcPts val="0"/>
              </a:spcBef>
              <a:buClr>
                <a:srgbClr val="FFD900"/>
              </a:buClr>
              <a:buSzPts val="2400"/>
              <a:buFont typeface="Playfair Display" panose="00000500000000000000"/>
              <a:buNone/>
              <a:defRPr sz="1800" i="1">
                <a:solidFill>
                  <a:srgbClr val="FFD900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8pPr>
            <a:lvl9pPr lvl="8" rtl="0">
              <a:spcBef>
                <a:spcPts val="0"/>
              </a:spcBef>
              <a:buClr>
                <a:srgbClr val="FFD900"/>
              </a:buClr>
              <a:buSzPts val="2400"/>
              <a:buFont typeface="Playfair Display" panose="00000500000000000000"/>
              <a:buNone/>
              <a:defRPr sz="1800" i="1">
                <a:solidFill>
                  <a:srgbClr val="FFD900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685800" y="2334713"/>
            <a:ext cx="4126800" cy="1159875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ts val="4800"/>
              <a:buFont typeface="Playfair Display" panose="00000500000000000000"/>
              <a:buNone/>
              <a:defRPr sz="3600">
                <a:solidFill>
                  <a:srgbClr val="FFFFFF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ts val="6000"/>
              <a:buFont typeface="Playfair Display" panose="00000500000000000000"/>
              <a:buNone/>
              <a:defRPr sz="4500">
                <a:solidFill>
                  <a:srgbClr val="FFFFFF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ts val="6000"/>
              <a:buFont typeface="Playfair Display" panose="00000500000000000000"/>
              <a:buNone/>
              <a:defRPr sz="4500">
                <a:solidFill>
                  <a:srgbClr val="FFFFFF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ts val="6000"/>
              <a:buFont typeface="Playfair Display" panose="00000500000000000000"/>
              <a:buNone/>
              <a:defRPr sz="4500">
                <a:solidFill>
                  <a:srgbClr val="FFFFFF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ts val="6000"/>
              <a:buFont typeface="Playfair Display" panose="00000500000000000000"/>
              <a:buNone/>
              <a:defRPr sz="4500">
                <a:solidFill>
                  <a:srgbClr val="FFFFFF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ts val="6000"/>
              <a:buFont typeface="Playfair Display" panose="00000500000000000000"/>
              <a:buNone/>
              <a:defRPr sz="4500">
                <a:solidFill>
                  <a:srgbClr val="FFFFFF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ts val="6000"/>
              <a:buFont typeface="Playfair Display" panose="00000500000000000000"/>
              <a:buNone/>
              <a:defRPr sz="4500">
                <a:solidFill>
                  <a:srgbClr val="FFFFFF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ts val="6000"/>
              <a:buFont typeface="Playfair Display" panose="00000500000000000000"/>
              <a:buNone/>
              <a:defRPr sz="4500">
                <a:solidFill>
                  <a:srgbClr val="FFFFFF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ts val="6000"/>
              <a:buFont typeface="Playfair Display" panose="00000500000000000000"/>
              <a:buNone/>
              <a:defRPr sz="4500">
                <a:solidFill>
                  <a:srgbClr val="FFFFFF"/>
                </a:solidFill>
                <a:latin typeface="Playfair Display" panose="00000500000000000000"/>
                <a:ea typeface="Playfair Display" panose="00000500000000000000"/>
                <a:cs typeface="Playfair Display" panose="00000500000000000000"/>
                <a:sym typeface="Playfair Display" panose="00000500000000000000"/>
              </a:defRPr>
            </a:lvl9pPr>
          </a:lstStyle>
          <a:p>
            <a:endParaRPr/>
          </a:p>
        </p:txBody>
      </p:sp>
      <p:cxnSp>
        <p:nvCxnSpPr>
          <p:cNvPr id="14" name="Shape 14"/>
          <p:cNvCxnSpPr/>
          <p:nvPr/>
        </p:nvCxnSpPr>
        <p:spPr>
          <a:xfrm>
            <a:off x="806100" y="3623569"/>
            <a:ext cx="7531800" cy="0"/>
          </a:xfrm>
          <a:prstGeom prst="straightConnector1">
            <a:avLst/>
          </a:prstGeom>
          <a:noFill/>
          <a:ln w="19050" cap="flat" cmpd="sng">
            <a:solidFill>
              <a:srgbClr val="FFD90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468082"/>
            <a:ext cx="6589200" cy="960668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4601317"/>
            <a:ext cx="766380" cy="277628"/>
          </a:xfrm>
          <a:prstGeom prst="rect">
            <a:avLst/>
          </a:prstGeom>
        </p:spPr>
        <p:txBody>
          <a:bodyPr/>
          <a:lstStyle/>
          <a:p>
            <a:fld id="{468600E1-FBC6-4804-8D44-7F0AB693119E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42415" y="4601857"/>
            <a:ext cx="5716488" cy="273844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533396"/>
            <a:ext cx="1358356" cy="38100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11228" y="590838"/>
            <a:ext cx="584978" cy="273844"/>
          </a:xfrm>
          <a:prstGeom prst="rect">
            <a:avLst/>
          </a:prstGeom>
        </p:spPr>
        <p:txBody>
          <a:bodyPr/>
          <a:lstStyle/>
          <a:p>
            <a:fld id="{3B558DF1-526E-4EDE-A0A0-81EBEC7743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08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9" y="160735"/>
            <a:ext cx="7793037" cy="109656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2688" y="1513285"/>
            <a:ext cx="77724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4682729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4682729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2150" y="4682729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1E098-D8FC-4D94-AA55-0509739BFD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744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66" r:id="rId5"/>
    <p:sldLayoutId id="2147483667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067944" y="1779662"/>
            <a:ext cx="410445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charset="-120"/>
              </a:rPr>
              <a:t>視力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charset="-120"/>
              </a:rPr>
              <a:t>維護及保健</a:t>
            </a:r>
            <a:endParaRPr lang="zh-TW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427984" y="3361283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主講者 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張昀芷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護理師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C:\Users\Admin\Downloads\LOGO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88" y="555526"/>
            <a:ext cx="2865437" cy="32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Admin\Downloads\3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8721"/>
            <a:ext cx="953860" cy="11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B3B40C86-A115-4147-8DE2-F95906686382}"/>
              </a:ext>
            </a:extLst>
          </p:cNvPr>
          <p:cNvSpPr txBox="1"/>
          <p:nvPr/>
        </p:nvSpPr>
        <p:spPr>
          <a:xfrm>
            <a:off x="1600500" y="277399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健康促進活動</a:t>
            </a:r>
            <a:endParaRPr lang="zh-TW" altLang="en-US" sz="4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</p:txBody>
      </p:sp>
      <p:pic>
        <p:nvPicPr>
          <p:cNvPr id="1028" name="Picture 4" descr="C:\Users\Admin\Desktop\麻豆\1健促\1-5健促種子學校\111學年度-視力議題\PPT\LOGO\章-戶外戴帽護眼睛修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342" y="3162886"/>
            <a:ext cx="1323294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麻豆\1健促\1-5健促種子學校\111學年度-視力議題\PPT\LOGO\章-3C用品少於1修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80" y="1563638"/>
            <a:ext cx="134122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麻豆\1健促\1-5健促種子學校\111學年度-視力議題\PPT\LOGO\章-3010眼休息修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47814"/>
            <a:ext cx="1321135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麻豆\1健促\1-5健促種子學校\111學年度-視力議題\PPT\LOGO\章-戶外活動120修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35646"/>
            <a:ext cx="1334305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1001"/>
            <a:ext cx="3585986" cy="50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1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:\NewVision\視力保健衛教\視力保健衛教海報\兒童近視防治資源寶典\兒童近視防治資源寶典-page-001-horz.jpg兒童近視防治資源寶典-page-001-horz"/>
          <p:cNvPicPr preferRelativeResize="0"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2000" y="36000"/>
            <a:ext cx="8640000" cy="50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61405" y="887095"/>
            <a:ext cx="244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:\NewVision\視力保健衛教\視力保健衛教海報\兒童近視防治資源寶典\兒童近視防治資源寶典-page-003.jpg兒童近視防治資源寶典-page-003"/>
          <p:cNvPicPr preferRelativeResize="0"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2000" y="36000"/>
            <a:ext cx="8640000" cy="50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61405" y="887095"/>
            <a:ext cx="244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:\NewVision\視力保健衛教\視力保健衛教海報\兒童近視防治資源寶典\兒童近視防治資源寶典-page-004.jpg兒童近視防治資源寶典-page-004"/>
          <p:cNvPicPr preferRelativeResize="0"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2000" y="36000"/>
            <a:ext cx="8640000" cy="50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61405" y="887095"/>
            <a:ext cx="244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:\NewVision\視力保健衛教\視力保健衛教海報\兒童近視防治資源寶典\兒童近視防治資源寶典-page-005.jpg兒童近視防治資源寶典-page-005"/>
          <p:cNvPicPr preferRelativeResize="0"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2000" y="36000"/>
            <a:ext cx="8640000" cy="50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61405" y="887095"/>
            <a:ext cx="244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:\NewVision\視力保健衛教\視力保健衛教海報\兒童近視防治資源寶典\兒童近視防治資源寶典-page-006.jpg兒童近視防治資源寶典-page-006"/>
          <p:cNvPicPr preferRelativeResize="0"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2000" y="36000"/>
            <a:ext cx="8640000" cy="50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61405" y="887095"/>
            <a:ext cx="244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:\NewVision\視力保健衛教\視力保健衛教海報\兒童近視防治資源寶典\兒童近視防治資源寶典-page-007.jpg兒童近視防治資源寶典-page-007"/>
          <p:cNvPicPr preferRelativeResize="0"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2000" y="36000"/>
            <a:ext cx="8640000" cy="50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61405" y="887095"/>
            <a:ext cx="244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:\NewVision\視力保健衛教\視力保健衛教海報\兒童近視防治資源寶典\兒童近視防治資源寶典-page-008.jpg兒童近視防治資源寶典-page-008"/>
          <p:cNvPicPr preferRelativeResize="0"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2000" y="36000"/>
            <a:ext cx="8640000" cy="50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61405" y="887095"/>
            <a:ext cx="244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:\NewVision\視力保健衛教\視力保健衛教海報\兒童近視防治資源寶典\兒童近視防治資源寶典-page-009.jpg兒童近視防治資源寶典-page-009"/>
          <p:cNvPicPr preferRelativeResize="0"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2000" y="36000"/>
            <a:ext cx="8640000" cy="50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61405" y="887095"/>
            <a:ext cx="244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:\NewVision\視力保健衛教\視力保健衛教海報\兒童近視防治資源寶典\兒童近視防治資源寶典-page-010.jpg兒童近視防治資源寶典-page-010"/>
          <p:cNvPicPr preferRelativeResize="0"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2000" y="36000"/>
            <a:ext cx="8640000" cy="50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61405" y="887095"/>
            <a:ext cx="244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1.cybassets.com/s/files/9904/ckeditor/pictures/content_e73a83c4-542a-4f70-954a-8709e5eb9be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5037" b="4381"/>
          <a:stretch/>
        </p:blipFill>
        <p:spPr bwMode="auto">
          <a:xfrm>
            <a:off x="559768" y="411510"/>
            <a:ext cx="2304256" cy="402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347864" y="915566"/>
            <a:ext cx="518457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charset="-120"/>
              </a:rPr>
              <a:t>視力多少以下需追蹤</a:t>
            </a: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charset="-120"/>
              </a:rPr>
              <a:t>?</a:t>
            </a:r>
            <a:endParaRPr lang="zh-TW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charset="-12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347864" y="2211710"/>
            <a:ext cx="5184576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charset="-120"/>
              </a:rPr>
              <a:t>其中一眼 </a:t>
            </a:r>
            <a:r>
              <a:rPr lang="en-US" altLang="zh-TW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charset="-120"/>
              </a:rPr>
              <a:t>0.8 </a:t>
            </a:r>
            <a:r>
              <a:rPr lang="en-US" altLang="zh-TW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charset="-120"/>
              </a:rPr>
              <a:t>(</a:t>
            </a:r>
            <a:r>
              <a:rPr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charset="-120"/>
              </a:rPr>
              <a:t>含</a:t>
            </a:r>
            <a:r>
              <a:rPr lang="en-US" altLang="zh-TW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charset="-120"/>
              </a:rPr>
              <a:t>)</a:t>
            </a:r>
            <a:r>
              <a:rPr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charset="-120"/>
              </a:rPr>
              <a:t>以下</a:t>
            </a:r>
            <a:endParaRPr lang="zh-TW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微軟正黑體" panose="020B0604030504040204" charset="-120"/>
            </a:endParaRPr>
          </a:p>
        </p:txBody>
      </p:sp>
      <p:pic>
        <p:nvPicPr>
          <p:cNvPr id="11" name="Picture 5" descr="C:\Users\Admin\Downloads\3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9792"/>
            <a:ext cx="665828" cy="79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3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:\NewVision\視力保健衛教\視力保健衛教海報\兒童近視防治資源寶典\兒童近視防治資源寶典-page-011.jpg兒童近視防治資源寶典-page-011"/>
          <p:cNvPicPr preferRelativeResize="0"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2000" y="36000"/>
            <a:ext cx="8640000" cy="50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61405" y="887095"/>
            <a:ext cx="244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D:\NewVision\視力保健衛教\視力保健衛教海報\兒童近視防治資源寶典\兒童近視防治資源寶典-page-012.jpg兒童近視防治資源寶典-page-012"/>
          <p:cNvPicPr preferRelativeResize="0"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2000" y="36000"/>
            <a:ext cx="8640000" cy="50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161405" y="887095"/>
            <a:ext cx="244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7793038" cy="1096565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近視發生越早，惡化更快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707904" y="699542"/>
            <a:ext cx="5277208" cy="16561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小花在國小二年級發現近視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她六年級畢業有可能近視幾度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512" y="1393862"/>
            <a:ext cx="3762962" cy="3086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年級 每年增加度數</a:t>
            </a:r>
          </a:p>
          <a:p>
            <a:pPr>
              <a:buFont typeface="Wingdings" pitchFamily="2" charset="2"/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國小   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度</a:t>
            </a:r>
          </a:p>
          <a:p>
            <a:pPr>
              <a:buFont typeface="Wingdings" pitchFamily="2" charset="2"/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高中    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50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度</a:t>
            </a:r>
          </a:p>
          <a:p>
            <a:pPr>
              <a:buFont typeface="Wingdings" pitchFamily="2" charset="2"/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大學    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25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度</a:t>
            </a:r>
          </a:p>
          <a:p>
            <a:pPr>
              <a:buFont typeface="Wingdings" pitchFamily="2" charset="2"/>
              <a:buNone/>
            </a:pPr>
            <a:endParaRPr lang="zh-TW" altLang="en-US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None/>
            </a:pPr>
            <a:endParaRPr lang="zh-TW" altLang="en-US" sz="1400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None/>
            </a:pPr>
            <a:endParaRPr lang="en-US" altLang="zh-TW" dirty="0" smtClean="0">
              <a:solidFill>
                <a:schemeClr val="tx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055361"/>
              </p:ext>
            </p:extLst>
          </p:nvPr>
        </p:nvGraphicFramePr>
        <p:xfrm>
          <a:off x="3995936" y="2499742"/>
          <a:ext cx="3024336" cy="233362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512168"/>
                <a:gridCol w="1512168"/>
              </a:tblGrid>
              <a:tr h="4464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二年級</a:t>
                      </a:r>
                      <a:endParaRPr lang="zh-TW" alt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</a:t>
                      </a:r>
                      <a:endParaRPr lang="en-US" altLang="zh-TW" sz="3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4464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三年級</a:t>
                      </a:r>
                      <a:endParaRPr lang="zh-TW" altLang="en-US" sz="30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200</a:t>
                      </a:r>
                      <a:endParaRPr lang="en-US" altLang="zh-TW" sz="3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4464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四年級</a:t>
                      </a:r>
                      <a:endParaRPr lang="zh-TW" altLang="en-US" sz="30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0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300</a:t>
                      </a:r>
                      <a:endParaRPr lang="en-US" altLang="zh-TW" sz="30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4464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五年級</a:t>
                      </a:r>
                      <a:endParaRPr lang="zh-TW" altLang="en-US" sz="30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0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400</a:t>
                      </a:r>
                      <a:endParaRPr lang="en-US" altLang="zh-TW" sz="30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  <a:tr h="4464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30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六年級</a:t>
                      </a:r>
                      <a:endParaRPr lang="zh-TW" altLang="en-US" sz="30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3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500</a:t>
                      </a:r>
                      <a:endParaRPr lang="en-US" altLang="zh-TW" sz="3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8028384" y="2915554"/>
            <a:ext cx="738664" cy="1938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高度近視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6767898" y="4479962"/>
            <a:ext cx="115212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5687778" y="4299942"/>
            <a:ext cx="1080120" cy="648072"/>
          </a:xfrm>
          <a:prstGeom prst="ellipse">
            <a:avLst/>
          </a:prstGeom>
          <a:noFill/>
          <a:ln w="571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617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B3B40C86-A115-4147-8DE2-F95906686382}"/>
              </a:ext>
            </a:extLst>
          </p:cNvPr>
          <p:cNvSpPr txBox="1"/>
          <p:nvPr/>
        </p:nvSpPr>
        <p:spPr>
          <a:xfrm>
            <a:off x="1835696" y="143597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近視防治標語與口號</a:t>
            </a:r>
          </a:p>
        </p:txBody>
      </p:sp>
      <p:sp>
        <p:nvSpPr>
          <p:cNvPr id="4" name="投影片編號版面配置區 6">
            <a:extLst>
              <a:ext uri="{FF2B5EF4-FFF2-40B4-BE49-F238E27FC236}">
                <a16:creationId xmlns="" xmlns:a16="http://schemas.microsoft.com/office/drawing/2014/main" id="{8C1E9D73-F1BC-4834-9936-E36E07A1575C}"/>
              </a:ext>
            </a:extLst>
          </p:cNvPr>
          <p:cNvSpPr txBox="1">
            <a:spLocks/>
          </p:cNvSpPr>
          <p:nvPr/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711508-3F5A-4B08-8A30-D654D405FBB7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 panose="02020500000000000000" pitchFamily="18" charset="-120"/>
              </a:rPr>
              <a:pPr/>
              <a:t>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 panose="02020500000000000000" pitchFamily="18" charset="-120"/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="" xmlns:a16="http://schemas.microsoft.com/office/drawing/2014/main" id="{D951D8E7-481E-4A72-9DE2-133CBF8D01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7247782"/>
              </p:ext>
            </p:extLst>
          </p:nvPr>
        </p:nvGraphicFramePr>
        <p:xfrm>
          <a:off x="1144191" y="897537"/>
          <a:ext cx="7167239" cy="3733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19A12C6F-E6B8-4A56-9D8B-976FA19FF7AC}"/>
              </a:ext>
            </a:extLst>
          </p:cNvPr>
          <p:cNvGrpSpPr/>
          <p:nvPr/>
        </p:nvGrpSpPr>
        <p:grpSpPr>
          <a:xfrm>
            <a:off x="1546541" y="4276598"/>
            <a:ext cx="5017067" cy="730620"/>
            <a:chOff x="358361" y="2141473"/>
            <a:chExt cx="5017067" cy="97416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矩形: 圓角 7">
              <a:extLst>
                <a:ext uri="{FF2B5EF4-FFF2-40B4-BE49-F238E27FC236}">
                  <a16:creationId xmlns="" xmlns:a16="http://schemas.microsoft.com/office/drawing/2014/main" id="{A9081C75-5EA2-47D4-BF51-0D77349A8553}"/>
                </a:ext>
              </a:extLst>
            </p:cNvPr>
            <p:cNvSpPr/>
            <p:nvPr/>
          </p:nvSpPr>
          <p:spPr>
            <a:xfrm>
              <a:off x="358361" y="2141473"/>
              <a:ext cx="5017067" cy="974160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9" name="矩形: 圓角 4">
              <a:extLst>
                <a:ext uri="{FF2B5EF4-FFF2-40B4-BE49-F238E27FC236}">
                  <a16:creationId xmlns="" xmlns:a16="http://schemas.microsoft.com/office/drawing/2014/main" id="{DCE82684-70AE-40B7-B62D-630C17BDAC5F}"/>
                </a:ext>
              </a:extLst>
            </p:cNvPr>
            <p:cNvSpPr txBox="1"/>
            <p:nvPr/>
          </p:nvSpPr>
          <p:spPr>
            <a:xfrm>
              <a:off x="405916" y="2189028"/>
              <a:ext cx="4921957" cy="87905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89633" tIns="0" rIns="189633" bIns="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100" b="1" kern="1200" dirty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遠視儲備足、珍惜好視力</a:t>
              </a:r>
            </a:p>
          </p:txBody>
        </p:sp>
      </p:grpSp>
      <p:pic>
        <p:nvPicPr>
          <p:cNvPr id="10" name="Picture 5" descr="C:\Users\Admin\Downloads\3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9792"/>
            <a:ext cx="665828" cy="79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4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B3B40C86-A115-4147-8DE2-F95906686382}"/>
              </a:ext>
            </a:extLst>
          </p:cNvPr>
          <p:cNvSpPr txBox="1"/>
          <p:nvPr/>
        </p:nvSpPr>
        <p:spPr>
          <a:xfrm>
            <a:off x="1989576" y="277399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近視防治標語與口號</a:t>
            </a:r>
          </a:p>
        </p:txBody>
      </p:sp>
      <p:sp>
        <p:nvSpPr>
          <p:cNvPr id="4" name="投影片編號版面配置區 6">
            <a:extLst>
              <a:ext uri="{FF2B5EF4-FFF2-40B4-BE49-F238E27FC236}">
                <a16:creationId xmlns="" xmlns:a16="http://schemas.microsoft.com/office/drawing/2014/main" id="{8C1E9D73-F1BC-4834-9936-E36E07A1575C}"/>
              </a:ext>
            </a:extLst>
          </p:cNvPr>
          <p:cNvSpPr txBox="1">
            <a:spLocks/>
          </p:cNvSpPr>
          <p:nvPr/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711508-3F5A-4B08-8A30-D654D405FBB7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 panose="02020500000000000000" pitchFamily="18" charset="-120"/>
              </a:rPr>
              <a:pPr/>
              <a:t>5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 panose="02020500000000000000" pitchFamily="18" charset="-120"/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="" xmlns:a16="http://schemas.microsoft.com/office/drawing/2014/main" id="{D951D8E7-481E-4A72-9DE2-133CBF8D01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694692"/>
              </p:ext>
            </p:extLst>
          </p:nvPr>
        </p:nvGraphicFramePr>
        <p:xfrm>
          <a:off x="1151137" y="1033819"/>
          <a:ext cx="7167239" cy="3733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19A12C6F-E6B8-4A56-9D8B-976FA19FF7AC}"/>
              </a:ext>
            </a:extLst>
          </p:cNvPr>
          <p:cNvGrpSpPr/>
          <p:nvPr/>
        </p:nvGrpSpPr>
        <p:grpSpPr>
          <a:xfrm>
            <a:off x="1535231" y="4183462"/>
            <a:ext cx="5017067" cy="730620"/>
            <a:chOff x="358361" y="2141473"/>
            <a:chExt cx="5017067" cy="97416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矩形: 圓角 7">
              <a:extLst>
                <a:ext uri="{FF2B5EF4-FFF2-40B4-BE49-F238E27FC236}">
                  <a16:creationId xmlns="" xmlns:a16="http://schemas.microsoft.com/office/drawing/2014/main" id="{A9081C75-5EA2-47D4-BF51-0D77349A8553}"/>
                </a:ext>
              </a:extLst>
            </p:cNvPr>
            <p:cNvSpPr/>
            <p:nvPr/>
          </p:nvSpPr>
          <p:spPr>
            <a:xfrm>
              <a:off x="358361" y="2141473"/>
              <a:ext cx="5017067" cy="974160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9" name="矩形: 圓角 4">
              <a:extLst>
                <a:ext uri="{FF2B5EF4-FFF2-40B4-BE49-F238E27FC236}">
                  <a16:creationId xmlns="" xmlns:a16="http://schemas.microsoft.com/office/drawing/2014/main" id="{DCE82684-70AE-40B7-B62D-630C17BDAC5F}"/>
                </a:ext>
              </a:extLst>
            </p:cNvPr>
            <p:cNvSpPr txBox="1"/>
            <p:nvPr/>
          </p:nvSpPr>
          <p:spPr>
            <a:xfrm>
              <a:off x="405916" y="2189028"/>
              <a:ext cx="4921957" cy="87905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89633" tIns="0" rIns="189633" bIns="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1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戶外戴帽護眼睛</a:t>
              </a:r>
              <a:endParaRPr lang="en-US" altLang="zh-TW" sz="3100" b="1" kern="1200" dirty="0" smtClean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10" name="Picture 5" descr="C:\Users\Admin\Downloads\3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9792"/>
            <a:ext cx="665828" cy="79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6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Admin\Downloads\3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9792"/>
            <a:ext cx="665828" cy="79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18072"/>
            <a:ext cx="6589411" cy="484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995936" y="4774168"/>
            <a:ext cx="5933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圖片截取自：</a:t>
            </a:r>
            <a:r>
              <a:rPr lang="en-US" altLang="zh-TW" dirty="0" smtClean="0"/>
              <a:t>https</a:t>
            </a:r>
            <a:r>
              <a:rPr lang="en-US" altLang="zh-TW" dirty="0"/>
              <a:t>://pansci.asia/archives/354670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186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B3B40C86-A115-4147-8DE2-F95906686382}"/>
              </a:ext>
            </a:extLst>
          </p:cNvPr>
          <p:cNvSpPr txBox="1"/>
          <p:nvPr/>
        </p:nvSpPr>
        <p:spPr>
          <a:xfrm>
            <a:off x="1989576" y="277399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近視防治標語與口號</a:t>
            </a:r>
          </a:p>
        </p:txBody>
      </p:sp>
      <p:pic>
        <p:nvPicPr>
          <p:cNvPr id="10" name="Picture 5" descr="C:\Users\Admin\Downloads\3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9792"/>
            <a:ext cx="665828" cy="79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39552" y="411510"/>
            <a:ext cx="7776864" cy="44012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我們來約定</a:t>
            </a:r>
            <a:endParaRPr lang="en-US" altLang="zh-TW" sz="6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下課戶外運動</a:t>
            </a:r>
            <a:r>
              <a:rPr lang="zh-TW" altLang="en-US" sz="6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60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6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體育課、校慶</a:t>
            </a:r>
            <a:r>
              <a:rPr lang="zh-TW" altLang="en-US" sz="6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endParaRPr lang="en-US" altLang="zh-TW" sz="6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戴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帽子 保護眼睛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764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B3B40C86-A115-4147-8DE2-F95906686382}"/>
              </a:ext>
            </a:extLst>
          </p:cNvPr>
          <p:cNvSpPr txBox="1"/>
          <p:nvPr/>
        </p:nvSpPr>
        <p:spPr>
          <a:xfrm>
            <a:off x="1561167" y="277399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健康促進活動</a:t>
            </a:r>
            <a:endParaRPr lang="zh-TW" altLang="en-US" sz="4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9417"/>
            <a:ext cx="2792287" cy="372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B3B40C86-A115-4147-8DE2-F95906686382}"/>
              </a:ext>
            </a:extLst>
          </p:cNvPr>
          <p:cNvSpPr txBox="1"/>
          <p:nvPr/>
        </p:nvSpPr>
        <p:spPr>
          <a:xfrm>
            <a:off x="3515581" y="1507088"/>
            <a:ext cx="56284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參與對象：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二、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三年級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結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合</a:t>
            </a:r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太陽日記卡</a:t>
            </a:r>
            <a:endParaRPr lang="en-US" altLang="zh-TW" sz="40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配合</a:t>
            </a:r>
            <a:r>
              <a:rPr lang="zh-TW" altLang="en-US" sz="4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下課淨空率</a:t>
            </a:r>
            <a:r>
              <a:rPr lang="en-US" altLang="zh-TW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-</a:t>
            </a:r>
          </a:p>
          <a:p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戶外收集彩蛋印章</a:t>
            </a:r>
            <a:endParaRPr lang="zh-TW" altLang="en-US" sz="4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</p:txBody>
      </p:sp>
      <p:pic>
        <p:nvPicPr>
          <p:cNvPr id="6" name="Picture 5" descr="C:\Users\Admin\Downloads\3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95486"/>
            <a:ext cx="953860" cy="11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0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Admin\Downloads\3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8721"/>
            <a:ext cx="953860" cy="11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B3B40C86-A115-4147-8DE2-F95906686382}"/>
              </a:ext>
            </a:extLst>
          </p:cNvPr>
          <p:cNvSpPr txBox="1"/>
          <p:nvPr/>
        </p:nvSpPr>
        <p:spPr>
          <a:xfrm>
            <a:off x="1586111" y="123478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健康促進活動</a:t>
            </a:r>
            <a:endParaRPr lang="zh-TW" altLang="en-US" sz="4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16" y="0"/>
            <a:ext cx="360836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53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3752</TotalTime>
  <Words>200</Words>
  <Application>Microsoft Office PowerPoint</Application>
  <PresentationFormat>如螢幕大小 (16:9)</PresentationFormat>
  <Paragraphs>48</Paragraphs>
  <Slides>21</Slides>
  <Notes>13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23" baseType="lpstr">
      <vt:lpstr>Office Theme</vt:lpstr>
      <vt:lpstr>Custom Design</vt:lpstr>
      <vt:lpstr>PowerPoint 簡報</vt:lpstr>
      <vt:lpstr>PowerPoint 簡報</vt:lpstr>
      <vt:lpstr>近視發生越早，惡化更快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240</cp:revision>
  <dcterms:created xsi:type="dcterms:W3CDTF">2014-04-01T16:27:00Z</dcterms:created>
  <dcterms:modified xsi:type="dcterms:W3CDTF">2023-03-09T02:15:17Z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1033-11.2.0.8668</vt:lpwstr>
  </property>
</Properties>
</file>