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Default Extension="mp4" ContentType="video/mp4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-59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C3C9D11B-F8D2-7E40-4DAB-108F890C2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xmlns="" id="{2C5F9F0B-B8E3-AB56-1BD8-4102831B0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60499-7FF6-4991-ACB8-4C0D3921A153}" type="datetimeFigureOut">
              <a:rPr lang="zh-TW" altLang="en-US" smtClean="0"/>
              <a:pPr/>
              <a:t>2024/1/8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xmlns="" id="{6E97DFA7-538D-8686-D0C0-9F6567DB7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xmlns="" id="{45895C4A-DD37-60DC-12EF-98E2F79FA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85E4-1843-4A92-A423-B23CBB370C6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881968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xmlns="" id="{19E55D19-73E8-7E6C-823B-C20D233F6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99A5BA9E-FC29-51E0-3D1A-2CB173EBD0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7637413A-F80A-FE41-A534-0EADC2C74A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60499-7FF6-4991-ACB8-4C0D3921A153}" type="datetimeFigureOut">
              <a:rPr lang="zh-TW" altLang="en-US" smtClean="0"/>
              <a:pPr/>
              <a:t>2024/1/8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BAF0536C-E4F0-1D23-971D-99800B8956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8EEA998A-07FC-D77C-9845-93BD2CD726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B85E4-1843-4A92-A423-B23CBB370C6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32870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video" Target="../media/media1.mp4"/><Relationship Id="rId5" Type="http://schemas.openxmlformats.org/officeDocument/2006/relationships/image" Target="../media/image6.png"/><Relationship Id="rId4" Type="http://schemas.microsoft.com/office/2007/relationships/media" Target="../media/media1.mp4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xmlns="" id="{B75EAFBF-76E7-7510-2C92-B7A751F4C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A6D86882-0C69-F63A-5379-CD1E9CE34CD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0630709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xmlns="" id="{3AD57C05-8440-D36D-3386-0E6374CBF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30CCD7CC-C5D2-3137-658E-71D4F309AF9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3325598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xmlns="" id="{D3D14230-D5FB-ADA6-4CDA-980AC65AC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50D36DDE-C83B-963E-5FA4-D8CA1F80194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1407348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xmlns="" id="{420ABD3B-2E5C-AA9A-C198-121184A4C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2199F415-22BC-9CE7-D8F4-46E241751B6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4703727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xmlns="" id="{1701685E-5C5F-6C71-7B3F-551EAB320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A63879AC-1BE4-3CB0-90D0-65932E497AD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3588407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xmlns="" id="{C702578E-B363-3D18-2C22-8C2CCE9B8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72B08068-564E-59CF-4426-CC5D29C1F1C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7724779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xmlns="" id="{28C8BB98-993E-F061-CCBF-65B8904F8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36892840-7E27-616E-3CAB-937EAD7D177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7616747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xmlns="" id="{64D06C34-2CEF-FAAC-496D-580AF1D00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4F80DF6C-0411-5634-F45F-3563DA08A2B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9662822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xmlns="" id="{6B05B983-7EA5-29AE-C013-E1165A3CE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A03A89ED-A12A-F0DF-6B4E-6BA7F7233BF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5956212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xmlns="" id="{736A1077-D687-FA0C-3BA1-D1CD4F578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47CFD9B3-1837-4548-18B6-770CA62BA64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1524633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xmlns="" id="{6A9EB0DE-6E37-FC8C-1F40-43DF75329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F0B668D6-737C-19D4-3A98-837E1BE53F5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318863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xmlns="" id="{B036544C-2CDB-1C19-D783-50B9BED10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D37FD43E-9BD0-065A-1D82-ACB3A27FB46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28359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xmlns="" id="{90F22D29-B6F5-E791-D46D-0B6139E2A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ECD34D09-C780-0B8E-EF9E-296114E23AD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466140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xmlns="" id="{F105FF56-F92F-B51B-CE31-F3246CB33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9036E7C8-9A0C-FD1E-7604-2F974A50349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807415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xmlns="" id="{B938AEBF-059F-83FC-A721-E16569714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4A874D6E-DF73-8783-8286-6436041A9F3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校園性騷擾（臺南市政府家庭暴力暨性侵害防治中心）">
            <a:hlinkClick r:id="" action="ppaction://media"/>
            <a:extLst>
              <a:ext uri="{FF2B5EF4-FFF2-40B4-BE49-F238E27FC236}">
                <a16:creationId xmlns:a16="http://schemas.microsoft.com/office/drawing/2014/main" xmlns="" id="{2DE56A01-452C-C362-6C94-9A003076A65B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369159" y="141136"/>
            <a:ext cx="10669298" cy="600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39572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xmlns="" id="{0F1051F2-F958-E8D4-2A29-46772E8E9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90403F44-187E-AE18-ABEA-EE13175DBB1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810125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xmlns="" id="{D7C0E3F2-C410-906B-068A-9387BA9B9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C479ECF2-FD52-2C84-860E-4F4D9CA46B6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263938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xmlns="" id="{12621DE7-F8E6-559B-5073-8F9993B00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15AEDC75-7218-E5E3-9E0C-7E04C9349F7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908955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xmlns="" id="{DD44283F-0FEB-A9B1-3B9C-3B7243F8C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2AC0D38E-C72D-35F2-FBC6-DDA87FF65C7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3556576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自訂</PresentationFormat>
  <Paragraphs>0</Paragraphs>
  <Slides>19</Slides>
  <Notes>0</Notes>
  <HiddenSlides>0</HiddenSlides>
  <MMClips>1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0" baseType="lpstr">
      <vt:lpstr>Office 佈景主題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勇達 黃</dc:creator>
  <cp:lastModifiedBy>admin</cp:lastModifiedBy>
  <cp:revision>2</cp:revision>
  <dcterms:created xsi:type="dcterms:W3CDTF">2023-11-15T02:01:40Z</dcterms:created>
  <dcterms:modified xsi:type="dcterms:W3CDTF">2024-01-08T07:49:57Z</dcterms:modified>
</cp:coreProperties>
</file>