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5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8105-987E-4C28-A59A-99F4DC528082}" type="datetimeFigureOut">
              <a:rPr lang="zh-TW" altLang="en-US" smtClean="0"/>
              <a:pPr/>
              <a:t>2024/1/8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00E3-8223-467C-9EDC-A811FC02182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2336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48105-987E-4C28-A59A-99F4DC528082}" type="datetimeFigureOut">
              <a:rPr lang="zh-TW" altLang="en-US" smtClean="0"/>
              <a:pPr/>
              <a:t>2024/1/8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700E3-8223-467C-9EDC-A811FC02182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3296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63589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12780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6920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7804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300199"/>
      </p:ext>
    </p:extLst>
  </p:cSld>
  <p:clrMapOvr>
    <a:masterClrMapping/>
  </p:clrMapOvr>
  <p:transition spd="slow" advClick="0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473130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19383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2535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24071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1.112二下性平入班宣導-影片刻板的幻影(剪輯)">
            <a:hlinkClick r:id="" action="ppaction://media"/>
            <a:extLst>
              <a:ext uri="{FF2B5EF4-FFF2-40B4-BE49-F238E27FC236}">
                <a16:creationId xmlns:a16="http://schemas.microsoft.com/office/drawing/2014/main" xmlns="" id="{DC4C823D-F01D-C05A-A88F-883CA6DD29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44938" y="720830"/>
            <a:ext cx="10230040" cy="575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151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96800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423028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95802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34061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自訂</PresentationFormat>
  <Paragraphs>0</Paragraphs>
  <Slides>14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</cp:lastModifiedBy>
  <cp:revision>2</cp:revision>
  <dcterms:created xsi:type="dcterms:W3CDTF">2023-12-25T03:15:18Z</dcterms:created>
  <dcterms:modified xsi:type="dcterms:W3CDTF">2024-01-08T07:49:22Z</dcterms:modified>
</cp:coreProperties>
</file>