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5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D1432BC-8C09-5110-58C0-4B90D4BC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A8B48162-8D9E-9E24-D103-C11C122C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68B28-1E15-4A8E-901C-2F27D62F354A}" type="datetimeFigureOut">
              <a:rPr lang="zh-TW" altLang="en-US" smtClean="0"/>
              <a:pPr/>
              <a:t>2024/1/8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DBA9C45-4738-6022-C237-ED0F1C14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737C032-2677-85B0-3C3F-4E0F125D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2AEC-900C-42BF-8981-737FA27474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0936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0917DF5A-E077-8518-6C88-571A673D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139810C5-5218-E0DB-C8FB-42FF7FF62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33F496D-42E6-F274-09DC-9B66921E6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68B28-1E15-4A8E-901C-2F27D62F354A}" type="datetimeFigureOut">
              <a:rPr lang="zh-TW" altLang="en-US" smtClean="0"/>
              <a:pPr/>
              <a:t>2024/1/8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12037C2-D6C5-E45C-B659-A2EDC3EB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D78FC5C-627A-5853-A1F5-3C94C6A90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2AEC-900C-42BF-8981-737FA27474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3103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8.png"/><Relationship Id="rId4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3E57A99-1372-4030-3595-9834723D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CA02543-06EB-F810-E919-46EEBFA23D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063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D1394C4-85CC-9232-B38C-F04EAAF4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FD5FCC3-47CF-4C54-9DC9-3E39B90BEE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3945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112E040-2294-781B-C06F-B15FE19F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A86FE94-CA3C-66AB-AF18-FE41A7BDAE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9849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27DAE02-F0BA-0757-B536-32A41579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DA1D67A-625F-E03C-4267-C01DA5C4CA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24652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09D09BA-6B62-2555-ED93-C4BC2530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0BCFF3F-F1DC-F901-22E8-AC26545BC4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89109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215408F-DBC6-E6C4-FE3C-0199DE62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67CE64C-E03E-B314-C781-6D32089A21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42070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C7B9E64-151F-D013-346E-EC822FC3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6288617-435F-0B50-FF8A-AA9295BBE5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52688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C088284-A8C7-EE5F-2BA1-9B9665ED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614F4FD-115A-4C2C-98AA-261F8ADB3B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7289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80270DD-31AB-7A64-10BA-13EE3A4AB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35F9423-FB2F-5176-EBC9-5D5691CA20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31876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D0BA969-326C-0E18-D4EF-46A1D812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2F5FC2D-811A-66FA-B32E-1C6C9545D25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818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1DC2075-F938-5493-2395-CF0DEC64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EE9E173-9B9C-3742-7FB6-4266C01FBE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01917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4D3FB7E-AD33-B0FE-200F-284EE105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F8EA42D-B68C-5B66-8724-82EC8DD8C3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5091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1240F14-B044-6D5D-CEB9-79913794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05D1416-9A8C-AD98-80D7-3D796C3235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0082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3B500F-6AC2-4D13-4613-AA690F7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032C42-0CF9-9F4E-F217-6CA87D03ABE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水上樂園驚爆性侵 2女童受害嫌收押_ 華視新聞 20180830">
            <a:hlinkClick r:id="" action="ppaction://media"/>
            <a:extLst>
              <a:ext uri="{FF2B5EF4-FFF2-40B4-BE49-F238E27FC236}">
                <a16:creationId xmlns:a16="http://schemas.microsoft.com/office/drawing/2014/main" xmlns="" id="{18FD21EC-B378-F4FA-2852-5F78DB8976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0992" y="0"/>
            <a:ext cx="11003732" cy="61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888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9FAACB5-9158-0671-263A-4D91DB17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6C0C037-4624-0FDE-3CF5-AA37036749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7333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2E66A50-E650-1877-C8DE-D0FCDB03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99442EE-4632-3595-2693-3E62CD27E3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5335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16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勇達 黃</dc:creator>
  <cp:lastModifiedBy>admin</cp:lastModifiedBy>
  <cp:revision>2</cp:revision>
  <dcterms:created xsi:type="dcterms:W3CDTF">2023-11-15T02:11:49Z</dcterms:created>
  <dcterms:modified xsi:type="dcterms:W3CDTF">2024-01-08T07:50:35Z</dcterms:modified>
</cp:coreProperties>
</file>