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690" r:id="rId3"/>
    <p:sldId id="449" r:id="rId4"/>
    <p:sldId id="538" r:id="rId5"/>
    <p:sldId id="539" r:id="rId6"/>
    <p:sldId id="543" r:id="rId7"/>
    <p:sldId id="691" r:id="rId8"/>
    <p:sldId id="647" r:id="rId9"/>
    <p:sldId id="670" r:id="rId10"/>
    <p:sldId id="725" r:id="rId11"/>
    <p:sldId id="650" r:id="rId12"/>
    <p:sldId id="540" r:id="rId13"/>
    <p:sldId id="541" r:id="rId14"/>
    <p:sldId id="651" r:id="rId15"/>
    <p:sldId id="681" r:id="rId16"/>
    <p:sldId id="693" r:id="rId17"/>
    <p:sldId id="694" r:id="rId18"/>
    <p:sldId id="475" r:id="rId19"/>
    <p:sldId id="683" r:id="rId20"/>
    <p:sldId id="692" r:id="rId21"/>
    <p:sldId id="684" r:id="rId22"/>
    <p:sldId id="685" r:id="rId23"/>
    <p:sldId id="686" r:id="rId24"/>
    <p:sldId id="687" r:id="rId25"/>
    <p:sldId id="599" r:id="rId26"/>
    <p:sldId id="602" r:id="rId27"/>
    <p:sldId id="444" r:id="rId28"/>
    <p:sldId id="603" r:id="rId29"/>
    <p:sldId id="704" r:id="rId30"/>
    <p:sldId id="705" r:id="rId31"/>
    <p:sldId id="706" r:id="rId32"/>
    <p:sldId id="707" r:id="rId33"/>
    <p:sldId id="708" r:id="rId34"/>
    <p:sldId id="709" r:id="rId35"/>
    <p:sldId id="710" r:id="rId36"/>
    <p:sldId id="711" r:id="rId37"/>
    <p:sldId id="712" r:id="rId38"/>
    <p:sldId id="713" r:id="rId39"/>
    <p:sldId id="714" r:id="rId40"/>
    <p:sldId id="715" r:id="rId41"/>
    <p:sldId id="716" r:id="rId42"/>
    <p:sldId id="717" r:id="rId43"/>
    <p:sldId id="720" r:id="rId44"/>
    <p:sldId id="722" r:id="rId45"/>
    <p:sldId id="445" r:id="rId46"/>
    <p:sldId id="676" r:id="rId47"/>
    <p:sldId id="579" r:id="rId48"/>
    <p:sldId id="581" r:id="rId49"/>
    <p:sldId id="703" r:id="rId50"/>
    <p:sldId id="700" r:id="rId51"/>
    <p:sldId id="701" r:id="rId52"/>
    <p:sldId id="702" r:id="rId53"/>
    <p:sldId id="447" r:id="rId54"/>
    <p:sldId id="567" r:id="rId55"/>
    <p:sldId id="584" r:id="rId56"/>
    <p:sldId id="652" r:id="rId57"/>
    <p:sldId id="723" r:id="rId58"/>
    <p:sldId id="724" r:id="rId59"/>
    <p:sldId id="695" r:id="rId60"/>
    <p:sldId id="696" r:id="rId61"/>
    <p:sldId id="697" r:id="rId62"/>
    <p:sldId id="698" r:id="rId63"/>
    <p:sldId id="699" r:id="rId64"/>
    <p:sldId id="679" r:id="rId65"/>
    <p:sldId id="680" r:id="rId66"/>
    <p:sldId id="533" r:id="rId67"/>
    <p:sldId id="674" r:id="rId68"/>
    <p:sldId id="535" r:id="rId69"/>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993300"/>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7103" autoAdjust="0"/>
  </p:normalViewPr>
  <p:slideViewPr>
    <p:cSldViewPr>
      <p:cViewPr varScale="1">
        <p:scale>
          <a:sx n="112" d="100"/>
          <a:sy n="112" d="100"/>
        </p:scale>
        <p:origin x="-162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0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D7C82-1411-4B50-9B82-5DC4D27FE7F1}" type="doc">
      <dgm:prSet loTypeId="urn:microsoft.com/office/officeart/2005/8/layout/orgChart1" loCatId="hierarchy" qsTypeId="urn:microsoft.com/office/officeart/2005/8/quickstyle/simple3" qsCatId="simple" csTypeId="urn:microsoft.com/office/officeart/2005/8/colors/accent2_2" csCatId="accent2" phldr="1"/>
      <dgm:spPr/>
      <dgm:t>
        <a:bodyPr/>
        <a:lstStyle/>
        <a:p>
          <a:endParaRPr lang="zh-TW" altLang="en-US"/>
        </a:p>
      </dgm:t>
    </dgm:pt>
    <dgm:pt modelId="{FFEFC1F5-4705-47CB-B32C-4C50AE53CBAD}">
      <dgm:prSet phldrT="[文字]" custT="1">
        <dgm:style>
          <a:lnRef idx="0">
            <a:schemeClr val="accent6"/>
          </a:lnRef>
          <a:fillRef idx="3">
            <a:schemeClr val="accent6"/>
          </a:fillRef>
          <a:effectRef idx="3">
            <a:schemeClr val="accent6"/>
          </a:effectRef>
          <a:fontRef idx="minor">
            <a:schemeClr val="lt1"/>
          </a:fontRef>
        </dgm:style>
      </dgm:prSet>
      <dgm:spPr/>
      <dgm:t>
        <a:bodyPr/>
        <a:lstStyle/>
        <a:p>
          <a:pPr>
            <a:spcAft>
              <a:spcPts val="0"/>
            </a:spcAft>
          </a:pPr>
          <a:r>
            <a:rPr lang="en-US" altLang="zh-TW"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班導師</a:t>
          </a:r>
          <a:endParaRPr lang="zh-TW" altLang="en-US" sz="2800" b="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dgm:t>
    </dgm:pt>
    <dgm:pt modelId="{FC8F9D01-1D29-49D1-87F9-C301712BD2D2}" type="parTrans" cxnId="{461CBD53-981D-4E9C-9E41-020E7F1D19E8}">
      <dgm:prSet/>
      <dgm:spPr/>
      <dgm:t>
        <a:bodyPr/>
        <a:lstStyle/>
        <a:p>
          <a:endParaRPr lang="zh-TW" altLang="en-US"/>
        </a:p>
      </dgm:t>
    </dgm:pt>
    <dgm:pt modelId="{4B96276C-B417-4D08-8456-78E9A6CB081C}" type="sibTrans" cxnId="{461CBD53-981D-4E9C-9E41-020E7F1D19E8}">
      <dgm:prSet/>
      <dgm:spPr/>
      <dgm:t>
        <a:bodyPr/>
        <a:lstStyle/>
        <a:p>
          <a:endParaRPr lang="zh-TW" altLang="en-US"/>
        </a:p>
      </dgm:t>
    </dgm:pt>
    <dgm:pt modelId="{0A1318C5-D7B9-4E0E-8B5B-455FA017067B}">
      <dgm:prSet phldrT="[文字]"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學生Ａ</a:t>
          </a:r>
          <a:endParaRPr lang="zh-TW" altLang="en-US" sz="18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21104B7-E54E-4622-80C7-07CE581C1715}" type="parTrans" cxnId="{311E5AE2-AF3E-4EBF-A603-1A543C2C4BF9}">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D05C124A-FAAA-4032-9612-BF30747C50C0}" type="sibTrans" cxnId="{311E5AE2-AF3E-4EBF-A603-1A543C2C4BF9}">
      <dgm:prSet/>
      <dgm:spPr/>
      <dgm:t>
        <a:bodyPr/>
        <a:lstStyle/>
        <a:p>
          <a:endParaRPr lang="zh-TW" altLang="en-US"/>
        </a:p>
      </dgm:t>
    </dgm:pt>
    <dgm:pt modelId="{D35861CB-8365-4628-9264-0AF2C3565B87}">
      <dgm:prSet phldrT="[文字]" custT="1">
        <dgm:style>
          <a:lnRef idx="1">
            <a:schemeClr val="accent6"/>
          </a:lnRef>
          <a:fillRef idx="2">
            <a:schemeClr val="accent6"/>
          </a:fillRef>
          <a:effectRef idx="1">
            <a:schemeClr val="accent6"/>
          </a:effectRef>
          <a:fontRef idx="minor">
            <a:schemeClr val="dk1"/>
          </a:fontRef>
        </dgm:style>
      </dgm:prSet>
      <dgm:spPr/>
      <dgm:t>
        <a:bodyPr/>
        <a:lstStyle/>
        <a:p>
          <a:pPr algn="ct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E</a:t>
          </a:r>
          <a:endParaRPr lang="zh-TW" altLang="en-US" sz="1600" b="0" dirty="0"/>
        </a:p>
      </dgm:t>
    </dgm:pt>
    <dgm:pt modelId="{89CA5A2A-1D1F-4D59-8FE8-BC860786A922}" type="parTrans" cxnId="{EDF77903-D53F-4145-926A-97F7A97DD70D}">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6CD54F2D-5C22-4EA9-ACE2-2727ECDE8A7D}" type="sibTrans" cxnId="{EDF77903-D53F-4145-926A-97F7A97DD70D}">
      <dgm:prSet/>
      <dgm:spPr/>
      <dgm:t>
        <a:bodyPr/>
        <a:lstStyle/>
        <a:p>
          <a:endParaRPr lang="zh-TW" altLang="en-US"/>
        </a:p>
      </dgm:t>
    </dgm:pt>
    <dgm:pt modelId="{624CEFEC-3ED2-46FE-96FB-7AB2534F4802}">
      <dgm:prSet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1600" b="0" dirty="0"/>
        </a:p>
      </dgm:t>
    </dgm:pt>
    <dgm:pt modelId="{C994319D-EE32-488E-9509-D277BD826F66}" type="parTrans" cxnId="{74771670-0574-4D20-AE33-5FB8EB2BBC3C}">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3C045747-5B25-47D4-87B8-70BFBE188583}" type="sibTrans" cxnId="{74771670-0574-4D20-AE33-5FB8EB2BBC3C}">
      <dgm:prSet/>
      <dgm:spPr/>
      <dgm:t>
        <a:bodyPr/>
        <a:lstStyle/>
        <a:p>
          <a:endParaRPr lang="zh-TW" altLang="en-US"/>
        </a:p>
      </dgm:t>
    </dgm:pt>
    <dgm:pt modelId="{54161258-4C99-4F88-B6E2-7FAF5210A9DA}">
      <dgm:prSet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D</a:t>
          </a:r>
          <a:endParaRPr lang="zh-TW" altLang="en-US" sz="1600" b="0" dirty="0"/>
        </a:p>
      </dgm:t>
    </dgm:pt>
    <dgm:pt modelId="{51B609C7-2E31-43CF-B981-278542DC86C8}" type="parTrans" cxnId="{5C0C67BC-DBD6-4A0E-9595-8D400BD61C81}">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22AFEDFD-A0FF-4CA2-8AD6-05D65DB0B020}" type="sibTrans" cxnId="{5C0C67BC-DBD6-4A0E-9595-8D400BD61C81}">
      <dgm:prSet/>
      <dgm:spPr/>
      <dgm:t>
        <a:bodyPr/>
        <a:lstStyle/>
        <a:p>
          <a:endParaRPr lang="zh-TW" altLang="en-US"/>
        </a:p>
      </dgm:t>
    </dgm:pt>
    <dgm:pt modelId="{B4342793-4323-49E0-BC7E-3555DC8CF59D}">
      <dgm:prSet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600" b="0" dirty="0"/>
        </a:p>
      </dgm:t>
    </dgm:pt>
    <dgm:pt modelId="{64C46F70-F147-4A72-A4BE-A91CBFE2A81E}" type="parTrans" cxnId="{C907FA7D-9206-442A-944A-D3F942DB2AD7}">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474DB1CA-4741-4487-9CFC-0E370578B495}" type="sibTrans" cxnId="{C907FA7D-9206-442A-944A-D3F942DB2AD7}">
      <dgm:prSet/>
      <dgm:spPr/>
      <dgm:t>
        <a:bodyPr/>
        <a:lstStyle/>
        <a:p>
          <a:endParaRPr lang="zh-TW" altLang="en-US"/>
        </a:p>
      </dgm:t>
    </dgm:pt>
    <dgm:pt modelId="{E7A7D83F-FCF5-4805-AE4E-F21A49CC50E0}">
      <dgm:prSet phldrT="[文字]"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F</a:t>
          </a:r>
          <a:endParaRPr lang="zh-TW" altLang="en-US" sz="1600" b="0" dirty="0"/>
        </a:p>
      </dgm:t>
    </dgm:pt>
    <dgm:pt modelId="{F9F3B405-B850-4AA4-8AAC-C76F0A42113C}" type="sibTrans" cxnId="{330F02DA-6646-4615-A4C8-A347A7B0660C}">
      <dgm:prSet/>
      <dgm:spPr/>
      <dgm:t>
        <a:bodyPr/>
        <a:lstStyle/>
        <a:p>
          <a:endParaRPr lang="zh-TW" altLang="en-US"/>
        </a:p>
      </dgm:t>
    </dgm:pt>
    <dgm:pt modelId="{5D086903-C329-4DB5-B272-6C913136B2FF}" type="parTrans" cxnId="{330F02DA-6646-4615-A4C8-A347A7B0660C}">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D2A98D23-01A8-47DA-88AA-460B1AC3FBBF}">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國語文</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英語</a:t>
          </a:r>
          <a:endParaRPr lang="en-US" altLang="zh-TW" sz="1600" dirty="0" smtClean="0">
            <a:latin typeface="標楷體" panose="03000509000000000000" pitchFamily="65" charset="-120"/>
            <a:ea typeface="標楷體" panose="03000509000000000000" pitchFamily="65" charset="-120"/>
          </a:endParaRPr>
        </a:p>
      </dgm:t>
    </dgm:pt>
    <dgm:pt modelId="{E0EAD3EB-1377-4924-A039-796708B00F90}" type="parTrans" cxnId="{7B974D52-6433-4D0D-A945-B5E20BF25CE9}">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999DECCD-95A4-4C3D-ABCD-C49E6FAD5358}" type="sibTrans" cxnId="{7B974D52-6433-4D0D-A945-B5E20BF25CE9}">
      <dgm:prSet/>
      <dgm:spPr/>
      <dgm:t>
        <a:bodyPr/>
        <a:lstStyle/>
        <a:p>
          <a:endParaRPr lang="zh-TW" altLang="en-US"/>
        </a:p>
      </dgm:t>
    </dgm:pt>
    <dgm:pt modelId="{547227D9-8CDF-4E2C-A4C5-E95F86527A91}">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國語文</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英語</a:t>
          </a:r>
          <a:endParaRPr lang="zh-TW" altLang="en-US" sz="1600" dirty="0"/>
        </a:p>
      </dgm:t>
    </dgm:pt>
    <dgm:pt modelId="{2BD2F99B-9D41-446F-83AD-A2DA82D46A57}" type="parTrans" cxnId="{3155BF56-8AB6-4169-8651-D4B989F1EA4D}">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67E124F1-83EA-4714-9DB1-73390FE8B3D8}" type="sibTrans" cxnId="{3155BF56-8AB6-4169-8651-D4B989F1EA4D}">
      <dgm:prSet/>
      <dgm:spPr/>
      <dgm:t>
        <a:bodyPr/>
        <a:lstStyle/>
        <a:p>
          <a:endParaRPr lang="zh-TW" altLang="en-US"/>
        </a:p>
      </dgm:t>
    </dgm:pt>
    <dgm:pt modelId="{E0734D46-8F47-4C30-94B0-15D237E79D39}">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國語文</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英語</a:t>
          </a:r>
          <a:endParaRPr lang="zh-TW" altLang="en-US" sz="1600" dirty="0"/>
        </a:p>
      </dgm:t>
    </dgm:pt>
    <dgm:pt modelId="{D971E8C6-462A-48CF-8249-0F304A3C733C}" type="parTrans" cxnId="{55E6478E-152A-47EB-AA26-49022DE11C52}">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B8C6D489-85F2-42BF-BDF3-FC249BA3C61A}" type="sibTrans" cxnId="{55E6478E-152A-47EB-AA26-49022DE11C52}">
      <dgm:prSet/>
      <dgm:spPr/>
      <dgm:t>
        <a:bodyPr/>
        <a:lstStyle/>
        <a:p>
          <a:endParaRPr lang="zh-TW" altLang="en-US"/>
        </a:p>
      </dgm:t>
    </dgm:pt>
    <dgm:pt modelId="{9FE78F28-0022-4228-B509-FE1D58E01AC8}">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國語文</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英語</a:t>
          </a:r>
          <a:endParaRPr lang="zh-TW" altLang="en-US" sz="1600" dirty="0"/>
        </a:p>
      </dgm:t>
    </dgm:pt>
    <dgm:pt modelId="{85CB97DC-32CA-4630-8354-6E8C6349846D}" type="parTrans" cxnId="{57D8E95E-8528-4F74-B6F6-289CDD8843A0}">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74051BA9-F59F-4A1A-88E9-8D5276D28D5E}" type="sibTrans" cxnId="{57D8E95E-8528-4F74-B6F6-289CDD8843A0}">
      <dgm:prSet/>
      <dgm:spPr/>
      <dgm:t>
        <a:bodyPr/>
        <a:lstStyle/>
        <a:p>
          <a:endParaRPr lang="zh-TW" altLang="en-US"/>
        </a:p>
      </dgm:t>
    </dgm:pt>
    <dgm:pt modelId="{F2792852-E8D9-4B93-8982-9390D03EDFE3}">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國語文</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英語</a:t>
          </a:r>
          <a:endParaRPr lang="zh-TW" altLang="en-US" sz="1600" dirty="0"/>
        </a:p>
      </dgm:t>
    </dgm:pt>
    <dgm:pt modelId="{E68E3D5B-F3D4-4EE3-A529-9C3094A29925}" type="parTrans" cxnId="{72975D85-B291-4587-811E-021E37D31301}">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3F0CFC6C-D818-466F-929C-7C2A818A548C}" type="sibTrans" cxnId="{72975D85-B291-4587-811E-021E37D31301}">
      <dgm:prSet/>
      <dgm:spPr/>
      <dgm:t>
        <a:bodyPr/>
        <a:lstStyle/>
        <a:p>
          <a:endParaRPr lang="zh-TW" altLang="en-US"/>
        </a:p>
      </dgm:t>
    </dgm:pt>
    <dgm:pt modelId="{6A2B13B7-9E2B-40BC-996B-39F0AC037591}">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國語文</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a:p>
          <a:pPr>
            <a:spcAft>
              <a:spcPts val="0"/>
            </a:spcAft>
          </a:pPr>
          <a:r>
            <a:rPr lang="zh-TW" altLang="en-US" sz="1600" dirty="0" smtClean="0">
              <a:latin typeface="標楷體" panose="03000509000000000000" pitchFamily="65" charset="-120"/>
              <a:ea typeface="標楷體" panose="03000509000000000000" pitchFamily="65" charset="-120"/>
            </a:rPr>
            <a:t>英語</a:t>
          </a:r>
          <a:endParaRPr lang="zh-TW" altLang="en-US" sz="1600" dirty="0"/>
        </a:p>
      </dgm:t>
    </dgm:pt>
    <dgm:pt modelId="{C3A57CD4-3F70-4DB7-BA6A-DEC00650FAE1}" type="parTrans" cxnId="{2F5EE21B-B252-41C6-AC8A-FD807CE06491}">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A58AD285-D09F-47CA-B259-6B1A2D3A9770}" type="sibTrans" cxnId="{2F5EE21B-B252-41C6-AC8A-FD807CE06491}">
      <dgm:prSet/>
      <dgm:spPr/>
      <dgm:t>
        <a:bodyPr/>
        <a:lstStyle/>
        <a:p>
          <a:endParaRPr lang="zh-TW" altLang="en-US"/>
        </a:p>
      </dgm:t>
    </dgm:pt>
    <dgm:pt modelId="{C73814E5-E5CE-472B-B74A-B23499301220}" type="pres">
      <dgm:prSet presAssocID="{19FD7C82-1411-4B50-9B82-5DC4D27FE7F1}" presName="hierChild1" presStyleCnt="0">
        <dgm:presLayoutVars>
          <dgm:orgChart val="1"/>
          <dgm:chPref val="1"/>
          <dgm:dir/>
          <dgm:animOne val="branch"/>
          <dgm:animLvl val="lvl"/>
          <dgm:resizeHandles/>
        </dgm:presLayoutVars>
      </dgm:prSet>
      <dgm:spPr/>
      <dgm:t>
        <a:bodyPr/>
        <a:lstStyle/>
        <a:p>
          <a:endParaRPr lang="zh-TW" altLang="en-US"/>
        </a:p>
      </dgm:t>
    </dgm:pt>
    <dgm:pt modelId="{625D7251-CC39-48B3-BB13-89F0475405FA}" type="pres">
      <dgm:prSet presAssocID="{FFEFC1F5-4705-47CB-B32C-4C50AE53CBAD}" presName="hierRoot1" presStyleCnt="0">
        <dgm:presLayoutVars>
          <dgm:hierBranch val="init"/>
        </dgm:presLayoutVars>
      </dgm:prSet>
      <dgm:spPr/>
    </dgm:pt>
    <dgm:pt modelId="{4086D75B-ABE3-425B-A7DD-B2AF849BD999}" type="pres">
      <dgm:prSet presAssocID="{FFEFC1F5-4705-47CB-B32C-4C50AE53CBAD}" presName="rootComposite1" presStyleCnt="0"/>
      <dgm:spPr/>
    </dgm:pt>
    <dgm:pt modelId="{0120DB3B-5E15-4FBE-A57C-5F7A40F6B71D}" type="pres">
      <dgm:prSet presAssocID="{FFEFC1F5-4705-47CB-B32C-4C50AE53CBAD}" presName="rootText1" presStyleLbl="node0" presStyleIdx="0" presStyleCnt="1" custScaleX="191631" custScaleY="172278" custLinFactNeighborY="1080">
        <dgm:presLayoutVars>
          <dgm:chPref val="3"/>
        </dgm:presLayoutVars>
      </dgm:prSet>
      <dgm:spPr/>
      <dgm:t>
        <a:bodyPr/>
        <a:lstStyle/>
        <a:p>
          <a:endParaRPr lang="zh-TW" altLang="en-US"/>
        </a:p>
      </dgm:t>
    </dgm:pt>
    <dgm:pt modelId="{5D13CCE8-E996-41CC-9777-19D27E68416E}" type="pres">
      <dgm:prSet presAssocID="{FFEFC1F5-4705-47CB-B32C-4C50AE53CBAD}" presName="rootConnector1" presStyleLbl="node1" presStyleIdx="0" presStyleCnt="0"/>
      <dgm:spPr/>
      <dgm:t>
        <a:bodyPr/>
        <a:lstStyle/>
        <a:p>
          <a:endParaRPr lang="zh-TW" altLang="en-US"/>
        </a:p>
      </dgm:t>
    </dgm:pt>
    <dgm:pt modelId="{B78CB07D-69B5-423D-AD75-4530AD1E24BF}" type="pres">
      <dgm:prSet presAssocID="{FFEFC1F5-4705-47CB-B32C-4C50AE53CBAD}" presName="hierChild2" presStyleCnt="0"/>
      <dgm:spPr/>
    </dgm:pt>
    <dgm:pt modelId="{9C0B3B4D-76CF-4693-BFD3-9A96009FBCAC}" type="pres">
      <dgm:prSet presAssocID="{821104B7-E54E-4622-80C7-07CE581C1715}" presName="Name37" presStyleLbl="parChTrans1D2" presStyleIdx="0" presStyleCnt="6"/>
      <dgm:spPr/>
      <dgm:t>
        <a:bodyPr/>
        <a:lstStyle/>
        <a:p>
          <a:endParaRPr lang="zh-TW" altLang="en-US"/>
        </a:p>
      </dgm:t>
    </dgm:pt>
    <dgm:pt modelId="{FB3982EA-5F72-4306-9C62-FC5F046D3EB0}" type="pres">
      <dgm:prSet presAssocID="{0A1318C5-D7B9-4E0E-8B5B-455FA017067B}" presName="hierRoot2" presStyleCnt="0">
        <dgm:presLayoutVars>
          <dgm:hierBranch val="init"/>
        </dgm:presLayoutVars>
      </dgm:prSet>
      <dgm:spPr/>
    </dgm:pt>
    <dgm:pt modelId="{4BF11131-5712-4D27-9C53-A7A51E90C405}" type="pres">
      <dgm:prSet presAssocID="{0A1318C5-D7B9-4E0E-8B5B-455FA017067B}" presName="rootComposite" presStyleCnt="0"/>
      <dgm:spPr/>
    </dgm:pt>
    <dgm:pt modelId="{EC96CAF8-E7D4-47B5-A396-90EE68B0EAD0}" type="pres">
      <dgm:prSet presAssocID="{0A1318C5-D7B9-4E0E-8B5B-455FA017067B}" presName="rootText" presStyleLbl="node2" presStyleIdx="0" presStyleCnt="6" custLinFactNeighborY="57100">
        <dgm:presLayoutVars>
          <dgm:chPref val="3"/>
        </dgm:presLayoutVars>
      </dgm:prSet>
      <dgm:spPr/>
      <dgm:t>
        <a:bodyPr/>
        <a:lstStyle/>
        <a:p>
          <a:endParaRPr lang="zh-TW" altLang="en-US"/>
        </a:p>
      </dgm:t>
    </dgm:pt>
    <dgm:pt modelId="{3E4FA1BF-0C49-4CF2-8F54-06CDD93941BB}" type="pres">
      <dgm:prSet presAssocID="{0A1318C5-D7B9-4E0E-8B5B-455FA017067B}" presName="rootConnector" presStyleLbl="node2" presStyleIdx="0" presStyleCnt="6"/>
      <dgm:spPr/>
      <dgm:t>
        <a:bodyPr/>
        <a:lstStyle/>
        <a:p>
          <a:endParaRPr lang="zh-TW" altLang="en-US"/>
        </a:p>
      </dgm:t>
    </dgm:pt>
    <dgm:pt modelId="{704C9556-CFAA-4BAC-A9BD-0932AC9E824F}" type="pres">
      <dgm:prSet presAssocID="{0A1318C5-D7B9-4E0E-8B5B-455FA017067B}" presName="hierChild4" presStyleCnt="0"/>
      <dgm:spPr/>
    </dgm:pt>
    <dgm:pt modelId="{463BC86E-CAA9-4EEF-A216-F20E9173E1F8}" type="pres">
      <dgm:prSet presAssocID="{E0EAD3EB-1377-4924-A039-796708B00F90}" presName="Name37" presStyleLbl="parChTrans1D3" presStyleIdx="0" presStyleCnt="6"/>
      <dgm:spPr/>
      <dgm:t>
        <a:bodyPr/>
        <a:lstStyle/>
        <a:p>
          <a:endParaRPr lang="zh-TW" altLang="en-US"/>
        </a:p>
      </dgm:t>
    </dgm:pt>
    <dgm:pt modelId="{35451A70-638D-4688-BF90-70C6270A9D55}" type="pres">
      <dgm:prSet presAssocID="{D2A98D23-01A8-47DA-88AA-460B1AC3FBBF}" presName="hierRoot2" presStyleCnt="0">
        <dgm:presLayoutVars>
          <dgm:hierBranch val="init"/>
        </dgm:presLayoutVars>
      </dgm:prSet>
      <dgm:spPr/>
    </dgm:pt>
    <dgm:pt modelId="{C086DCB1-F434-463A-BCBC-BA0FC469D62F}" type="pres">
      <dgm:prSet presAssocID="{D2A98D23-01A8-47DA-88AA-460B1AC3FBBF}" presName="rootComposite" presStyleCnt="0"/>
      <dgm:spPr/>
    </dgm:pt>
    <dgm:pt modelId="{6D04515A-1785-4F48-B4AA-2DBBC7BDB38F}" type="pres">
      <dgm:prSet presAssocID="{D2A98D23-01A8-47DA-88AA-460B1AC3FBBF}" presName="rootText" presStyleLbl="node3" presStyleIdx="0" presStyleCnt="6" custScaleY="126608" custLinFactNeighborY="62703">
        <dgm:presLayoutVars>
          <dgm:chPref val="3"/>
        </dgm:presLayoutVars>
      </dgm:prSet>
      <dgm:spPr/>
      <dgm:t>
        <a:bodyPr/>
        <a:lstStyle/>
        <a:p>
          <a:endParaRPr lang="zh-TW" altLang="en-US"/>
        </a:p>
      </dgm:t>
    </dgm:pt>
    <dgm:pt modelId="{F62BE590-7CDF-4728-A31D-6381E7EE3FC5}" type="pres">
      <dgm:prSet presAssocID="{D2A98D23-01A8-47DA-88AA-460B1AC3FBBF}" presName="rootConnector" presStyleLbl="node3" presStyleIdx="0" presStyleCnt="6"/>
      <dgm:spPr/>
      <dgm:t>
        <a:bodyPr/>
        <a:lstStyle/>
        <a:p>
          <a:endParaRPr lang="zh-TW" altLang="en-US"/>
        </a:p>
      </dgm:t>
    </dgm:pt>
    <dgm:pt modelId="{44028B39-830D-49F7-B29C-0D605B09AA75}" type="pres">
      <dgm:prSet presAssocID="{D2A98D23-01A8-47DA-88AA-460B1AC3FBBF}" presName="hierChild4" presStyleCnt="0"/>
      <dgm:spPr/>
    </dgm:pt>
    <dgm:pt modelId="{42756A17-66BA-44AC-95AC-3B8FCAE3CD15}" type="pres">
      <dgm:prSet presAssocID="{D2A98D23-01A8-47DA-88AA-460B1AC3FBBF}" presName="hierChild5" presStyleCnt="0"/>
      <dgm:spPr/>
    </dgm:pt>
    <dgm:pt modelId="{47F23EE7-F9A1-4F42-879F-DA486C9EC9CA}" type="pres">
      <dgm:prSet presAssocID="{0A1318C5-D7B9-4E0E-8B5B-455FA017067B}" presName="hierChild5" presStyleCnt="0"/>
      <dgm:spPr/>
    </dgm:pt>
    <dgm:pt modelId="{099E7A9A-11EC-418B-8FB2-B8E269F37CBD}" type="pres">
      <dgm:prSet presAssocID="{64C46F70-F147-4A72-A4BE-A91CBFE2A81E}" presName="Name37" presStyleLbl="parChTrans1D2" presStyleIdx="1" presStyleCnt="6"/>
      <dgm:spPr/>
      <dgm:t>
        <a:bodyPr/>
        <a:lstStyle/>
        <a:p>
          <a:endParaRPr lang="zh-TW" altLang="en-US"/>
        </a:p>
      </dgm:t>
    </dgm:pt>
    <dgm:pt modelId="{043B9BBB-89FA-4777-A9B4-9F9B23D076D5}" type="pres">
      <dgm:prSet presAssocID="{B4342793-4323-49E0-BC7E-3555DC8CF59D}" presName="hierRoot2" presStyleCnt="0">
        <dgm:presLayoutVars>
          <dgm:hierBranch val="init"/>
        </dgm:presLayoutVars>
      </dgm:prSet>
      <dgm:spPr/>
    </dgm:pt>
    <dgm:pt modelId="{62E5A7CD-A551-4720-9A76-9B40355AB111}" type="pres">
      <dgm:prSet presAssocID="{B4342793-4323-49E0-BC7E-3555DC8CF59D}" presName="rootComposite" presStyleCnt="0"/>
      <dgm:spPr/>
    </dgm:pt>
    <dgm:pt modelId="{F2F03B23-0DCF-4B5E-AC65-C4A24E2D2F83}" type="pres">
      <dgm:prSet presAssocID="{B4342793-4323-49E0-BC7E-3555DC8CF59D}" presName="rootText" presStyleLbl="node2" presStyleIdx="1" presStyleCnt="6" custLinFactNeighborY="57100">
        <dgm:presLayoutVars>
          <dgm:chPref val="3"/>
        </dgm:presLayoutVars>
      </dgm:prSet>
      <dgm:spPr/>
      <dgm:t>
        <a:bodyPr/>
        <a:lstStyle/>
        <a:p>
          <a:endParaRPr lang="zh-TW" altLang="en-US"/>
        </a:p>
      </dgm:t>
    </dgm:pt>
    <dgm:pt modelId="{D64AA7D3-9E1E-4A6E-B386-13735649C742}" type="pres">
      <dgm:prSet presAssocID="{B4342793-4323-49E0-BC7E-3555DC8CF59D}" presName="rootConnector" presStyleLbl="node2" presStyleIdx="1" presStyleCnt="6"/>
      <dgm:spPr/>
      <dgm:t>
        <a:bodyPr/>
        <a:lstStyle/>
        <a:p>
          <a:endParaRPr lang="zh-TW" altLang="en-US"/>
        </a:p>
      </dgm:t>
    </dgm:pt>
    <dgm:pt modelId="{93946520-CF55-4493-B957-760D11DE3254}" type="pres">
      <dgm:prSet presAssocID="{B4342793-4323-49E0-BC7E-3555DC8CF59D}" presName="hierChild4" presStyleCnt="0"/>
      <dgm:spPr/>
    </dgm:pt>
    <dgm:pt modelId="{CCB5B727-6673-4520-A926-9E87B0F57A87}" type="pres">
      <dgm:prSet presAssocID="{2BD2F99B-9D41-446F-83AD-A2DA82D46A57}" presName="Name37" presStyleLbl="parChTrans1D3" presStyleIdx="1" presStyleCnt="6"/>
      <dgm:spPr/>
      <dgm:t>
        <a:bodyPr/>
        <a:lstStyle/>
        <a:p>
          <a:endParaRPr lang="zh-TW" altLang="en-US"/>
        </a:p>
      </dgm:t>
    </dgm:pt>
    <dgm:pt modelId="{BD0E453F-6372-4D25-B6E7-5F3A1D392C7E}" type="pres">
      <dgm:prSet presAssocID="{547227D9-8CDF-4E2C-A4C5-E95F86527A91}" presName="hierRoot2" presStyleCnt="0">
        <dgm:presLayoutVars>
          <dgm:hierBranch val="init"/>
        </dgm:presLayoutVars>
      </dgm:prSet>
      <dgm:spPr/>
    </dgm:pt>
    <dgm:pt modelId="{0CCC54E2-680C-4BB8-B141-1E21DCBCB317}" type="pres">
      <dgm:prSet presAssocID="{547227D9-8CDF-4E2C-A4C5-E95F86527A91}" presName="rootComposite" presStyleCnt="0"/>
      <dgm:spPr/>
    </dgm:pt>
    <dgm:pt modelId="{60856D47-6EB9-41EF-BE5C-C98389A53951}" type="pres">
      <dgm:prSet presAssocID="{547227D9-8CDF-4E2C-A4C5-E95F86527A91}" presName="rootText" presStyleLbl="node3" presStyleIdx="1" presStyleCnt="6" custScaleY="128583" custLinFactNeighborY="61714">
        <dgm:presLayoutVars>
          <dgm:chPref val="3"/>
        </dgm:presLayoutVars>
      </dgm:prSet>
      <dgm:spPr/>
      <dgm:t>
        <a:bodyPr/>
        <a:lstStyle/>
        <a:p>
          <a:endParaRPr lang="zh-TW" altLang="en-US"/>
        </a:p>
      </dgm:t>
    </dgm:pt>
    <dgm:pt modelId="{EE88243F-FA24-4A18-90DA-07F17E140229}" type="pres">
      <dgm:prSet presAssocID="{547227D9-8CDF-4E2C-A4C5-E95F86527A91}" presName="rootConnector" presStyleLbl="node3" presStyleIdx="1" presStyleCnt="6"/>
      <dgm:spPr/>
      <dgm:t>
        <a:bodyPr/>
        <a:lstStyle/>
        <a:p>
          <a:endParaRPr lang="zh-TW" altLang="en-US"/>
        </a:p>
      </dgm:t>
    </dgm:pt>
    <dgm:pt modelId="{1368851A-7CC0-4E57-8F13-89D85A426ADF}" type="pres">
      <dgm:prSet presAssocID="{547227D9-8CDF-4E2C-A4C5-E95F86527A91}" presName="hierChild4" presStyleCnt="0"/>
      <dgm:spPr/>
    </dgm:pt>
    <dgm:pt modelId="{329B86A1-D90D-42D5-81CD-731B68D44041}" type="pres">
      <dgm:prSet presAssocID="{547227D9-8CDF-4E2C-A4C5-E95F86527A91}" presName="hierChild5" presStyleCnt="0"/>
      <dgm:spPr/>
    </dgm:pt>
    <dgm:pt modelId="{44BB9EAD-2C7D-4348-8552-591FEFA93A89}" type="pres">
      <dgm:prSet presAssocID="{B4342793-4323-49E0-BC7E-3555DC8CF59D}" presName="hierChild5" presStyleCnt="0"/>
      <dgm:spPr/>
    </dgm:pt>
    <dgm:pt modelId="{2B9F56A0-6DC1-4A37-9AC0-427E1C4040EA}" type="pres">
      <dgm:prSet presAssocID="{C994319D-EE32-488E-9509-D277BD826F66}" presName="Name37" presStyleLbl="parChTrans1D2" presStyleIdx="2" presStyleCnt="6"/>
      <dgm:spPr/>
      <dgm:t>
        <a:bodyPr/>
        <a:lstStyle/>
        <a:p>
          <a:endParaRPr lang="zh-TW" altLang="en-US"/>
        </a:p>
      </dgm:t>
    </dgm:pt>
    <dgm:pt modelId="{023FF6B6-037F-44E4-AB43-3B7782F51E21}" type="pres">
      <dgm:prSet presAssocID="{624CEFEC-3ED2-46FE-96FB-7AB2534F4802}" presName="hierRoot2" presStyleCnt="0">
        <dgm:presLayoutVars>
          <dgm:hierBranch val="init"/>
        </dgm:presLayoutVars>
      </dgm:prSet>
      <dgm:spPr/>
    </dgm:pt>
    <dgm:pt modelId="{6B91BF0C-DE04-41AD-8528-C52558C40D2F}" type="pres">
      <dgm:prSet presAssocID="{624CEFEC-3ED2-46FE-96FB-7AB2534F4802}" presName="rootComposite" presStyleCnt="0"/>
      <dgm:spPr/>
    </dgm:pt>
    <dgm:pt modelId="{2F33CE2A-350F-4206-8C7F-16E61A3317D7}" type="pres">
      <dgm:prSet presAssocID="{624CEFEC-3ED2-46FE-96FB-7AB2534F4802}" presName="rootText" presStyleLbl="node2" presStyleIdx="2" presStyleCnt="6" custLinFactNeighborY="57100">
        <dgm:presLayoutVars>
          <dgm:chPref val="3"/>
        </dgm:presLayoutVars>
      </dgm:prSet>
      <dgm:spPr/>
      <dgm:t>
        <a:bodyPr/>
        <a:lstStyle/>
        <a:p>
          <a:endParaRPr lang="zh-TW" altLang="en-US"/>
        </a:p>
      </dgm:t>
    </dgm:pt>
    <dgm:pt modelId="{5DF41C18-7F7A-47AA-9276-DEF440AD6B8F}" type="pres">
      <dgm:prSet presAssocID="{624CEFEC-3ED2-46FE-96FB-7AB2534F4802}" presName="rootConnector" presStyleLbl="node2" presStyleIdx="2" presStyleCnt="6"/>
      <dgm:spPr/>
      <dgm:t>
        <a:bodyPr/>
        <a:lstStyle/>
        <a:p>
          <a:endParaRPr lang="zh-TW" altLang="en-US"/>
        </a:p>
      </dgm:t>
    </dgm:pt>
    <dgm:pt modelId="{7454AC7D-9305-4DCA-AF4D-229403BBA521}" type="pres">
      <dgm:prSet presAssocID="{624CEFEC-3ED2-46FE-96FB-7AB2534F4802}" presName="hierChild4" presStyleCnt="0"/>
      <dgm:spPr/>
    </dgm:pt>
    <dgm:pt modelId="{BE55A711-911B-4994-865A-CC15B7AF02BC}" type="pres">
      <dgm:prSet presAssocID="{D971E8C6-462A-48CF-8249-0F304A3C733C}" presName="Name37" presStyleLbl="parChTrans1D3" presStyleIdx="2" presStyleCnt="6"/>
      <dgm:spPr/>
      <dgm:t>
        <a:bodyPr/>
        <a:lstStyle/>
        <a:p>
          <a:endParaRPr lang="zh-TW" altLang="en-US"/>
        </a:p>
      </dgm:t>
    </dgm:pt>
    <dgm:pt modelId="{358456FC-2B6A-4B4C-9877-C8F69B16547A}" type="pres">
      <dgm:prSet presAssocID="{E0734D46-8F47-4C30-94B0-15D237E79D39}" presName="hierRoot2" presStyleCnt="0">
        <dgm:presLayoutVars>
          <dgm:hierBranch val="init"/>
        </dgm:presLayoutVars>
      </dgm:prSet>
      <dgm:spPr/>
    </dgm:pt>
    <dgm:pt modelId="{C27A4F4C-A1F0-483F-B706-87306682FD98}" type="pres">
      <dgm:prSet presAssocID="{E0734D46-8F47-4C30-94B0-15D237E79D39}" presName="rootComposite" presStyleCnt="0"/>
      <dgm:spPr/>
    </dgm:pt>
    <dgm:pt modelId="{3DCB44C5-1682-4D75-A881-42C519C9D88A}" type="pres">
      <dgm:prSet presAssocID="{E0734D46-8F47-4C30-94B0-15D237E79D39}" presName="rootText" presStyleLbl="node3" presStyleIdx="2" presStyleCnt="6" custScaleY="128586" custLinFactNeighborY="61714">
        <dgm:presLayoutVars>
          <dgm:chPref val="3"/>
        </dgm:presLayoutVars>
      </dgm:prSet>
      <dgm:spPr/>
      <dgm:t>
        <a:bodyPr/>
        <a:lstStyle/>
        <a:p>
          <a:endParaRPr lang="zh-TW" altLang="en-US"/>
        </a:p>
      </dgm:t>
    </dgm:pt>
    <dgm:pt modelId="{745A790A-5762-4F77-AAF7-C250EF1C284C}" type="pres">
      <dgm:prSet presAssocID="{E0734D46-8F47-4C30-94B0-15D237E79D39}" presName="rootConnector" presStyleLbl="node3" presStyleIdx="2" presStyleCnt="6"/>
      <dgm:spPr/>
      <dgm:t>
        <a:bodyPr/>
        <a:lstStyle/>
        <a:p>
          <a:endParaRPr lang="zh-TW" altLang="en-US"/>
        </a:p>
      </dgm:t>
    </dgm:pt>
    <dgm:pt modelId="{967B2AF4-2B4B-43F7-B873-41CBB0AFCCF8}" type="pres">
      <dgm:prSet presAssocID="{E0734D46-8F47-4C30-94B0-15D237E79D39}" presName="hierChild4" presStyleCnt="0"/>
      <dgm:spPr/>
    </dgm:pt>
    <dgm:pt modelId="{8EF05724-A3F9-431D-9CF9-57C33067C0A3}" type="pres">
      <dgm:prSet presAssocID="{E0734D46-8F47-4C30-94B0-15D237E79D39}" presName="hierChild5" presStyleCnt="0"/>
      <dgm:spPr/>
    </dgm:pt>
    <dgm:pt modelId="{35754EDC-D7B9-4E20-A348-6FC6AFDD37E5}" type="pres">
      <dgm:prSet presAssocID="{624CEFEC-3ED2-46FE-96FB-7AB2534F4802}" presName="hierChild5" presStyleCnt="0"/>
      <dgm:spPr/>
    </dgm:pt>
    <dgm:pt modelId="{FCBB6534-9900-4C8A-886B-BC418A750A27}" type="pres">
      <dgm:prSet presAssocID="{51B609C7-2E31-43CF-B981-278542DC86C8}" presName="Name37" presStyleLbl="parChTrans1D2" presStyleIdx="3" presStyleCnt="6"/>
      <dgm:spPr/>
      <dgm:t>
        <a:bodyPr/>
        <a:lstStyle/>
        <a:p>
          <a:endParaRPr lang="zh-TW" altLang="en-US"/>
        </a:p>
      </dgm:t>
    </dgm:pt>
    <dgm:pt modelId="{D3D50D0B-2E5F-46B8-8A2D-C5D5FA0BECEC}" type="pres">
      <dgm:prSet presAssocID="{54161258-4C99-4F88-B6E2-7FAF5210A9DA}" presName="hierRoot2" presStyleCnt="0">
        <dgm:presLayoutVars>
          <dgm:hierBranch val="init"/>
        </dgm:presLayoutVars>
      </dgm:prSet>
      <dgm:spPr/>
    </dgm:pt>
    <dgm:pt modelId="{4B226E1B-7923-4412-970B-3BAB25E19307}" type="pres">
      <dgm:prSet presAssocID="{54161258-4C99-4F88-B6E2-7FAF5210A9DA}" presName="rootComposite" presStyleCnt="0"/>
      <dgm:spPr/>
    </dgm:pt>
    <dgm:pt modelId="{4E1F830C-E8C4-46FB-9DEA-98B671DFA67E}" type="pres">
      <dgm:prSet presAssocID="{54161258-4C99-4F88-B6E2-7FAF5210A9DA}" presName="rootText" presStyleLbl="node2" presStyleIdx="3" presStyleCnt="6" custLinFactNeighborY="57100">
        <dgm:presLayoutVars>
          <dgm:chPref val="3"/>
        </dgm:presLayoutVars>
      </dgm:prSet>
      <dgm:spPr/>
      <dgm:t>
        <a:bodyPr/>
        <a:lstStyle/>
        <a:p>
          <a:endParaRPr lang="zh-TW" altLang="en-US"/>
        </a:p>
      </dgm:t>
    </dgm:pt>
    <dgm:pt modelId="{8B5B3088-48DD-4A33-A757-AF7243397EFE}" type="pres">
      <dgm:prSet presAssocID="{54161258-4C99-4F88-B6E2-7FAF5210A9DA}" presName="rootConnector" presStyleLbl="node2" presStyleIdx="3" presStyleCnt="6"/>
      <dgm:spPr/>
      <dgm:t>
        <a:bodyPr/>
        <a:lstStyle/>
        <a:p>
          <a:endParaRPr lang="zh-TW" altLang="en-US"/>
        </a:p>
      </dgm:t>
    </dgm:pt>
    <dgm:pt modelId="{1C4680F7-DA68-4CAB-81CF-73F8B4A4E5D7}" type="pres">
      <dgm:prSet presAssocID="{54161258-4C99-4F88-B6E2-7FAF5210A9DA}" presName="hierChild4" presStyleCnt="0"/>
      <dgm:spPr/>
    </dgm:pt>
    <dgm:pt modelId="{4D4F5DCA-6279-4C1A-AA1A-E5BE9E44CFC2}" type="pres">
      <dgm:prSet presAssocID="{85CB97DC-32CA-4630-8354-6E8C6349846D}" presName="Name37" presStyleLbl="parChTrans1D3" presStyleIdx="3" presStyleCnt="6"/>
      <dgm:spPr/>
      <dgm:t>
        <a:bodyPr/>
        <a:lstStyle/>
        <a:p>
          <a:endParaRPr lang="zh-TW" altLang="en-US"/>
        </a:p>
      </dgm:t>
    </dgm:pt>
    <dgm:pt modelId="{2227AA03-8952-4E2A-B467-2CAC0F671099}" type="pres">
      <dgm:prSet presAssocID="{9FE78F28-0022-4228-B509-FE1D58E01AC8}" presName="hierRoot2" presStyleCnt="0">
        <dgm:presLayoutVars>
          <dgm:hierBranch val="init"/>
        </dgm:presLayoutVars>
      </dgm:prSet>
      <dgm:spPr/>
    </dgm:pt>
    <dgm:pt modelId="{2AA45948-F6E1-454E-A932-AF4B10361AE0}" type="pres">
      <dgm:prSet presAssocID="{9FE78F28-0022-4228-B509-FE1D58E01AC8}" presName="rootComposite" presStyleCnt="0"/>
      <dgm:spPr/>
    </dgm:pt>
    <dgm:pt modelId="{DA8C1F09-AF8E-4845-9B01-41F4B7560933}" type="pres">
      <dgm:prSet presAssocID="{9FE78F28-0022-4228-B509-FE1D58E01AC8}" presName="rootText" presStyleLbl="node3" presStyleIdx="3" presStyleCnt="6" custScaleY="124625" custLinFactNeighborY="62871">
        <dgm:presLayoutVars>
          <dgm:chPref val="3"/>
        </dgm:presLayoutVars>
      </dgm:prSet>
      <dgm:spPr/>
      <dgm:t>
        <a:bodyPr/>
        <a:lstStyle/>
        <a:p>
          <a:endParaRPr lang="zh-TW" altLang="en-US"/>
        </a:p>
      </dgm:t>
    </dgm:pt>
    <dgm:pt modelId="{6AAAF1A4-9F23-47EB-9CF4-B57B4DD49445}" type="pres">
      <dgm:prSet presAssocID="{9FE78F28-0022-4228-B509-FE1D58E01AC8}" presName="rootConnector" presStyleLbl="node3" presStyleIdx="3" presStyleCnt="6"/>
      <dgm:spPr/>
      <dgm:t>
        <a:bodyPr/>
        <a:lstStyle/>
        <a:p>
          <a:endParaRPr lang="zh-TW" altLang="en-US"/>
        </a:p>
      </dgm:t>
    </dgm:pt>
    <dgm:pt modelId="{1F604B9B-2EB2-4989-9BAD-7BBBEE153F19}" type="pres">
      <dgm:prSet presAssocID="{9FE78F28-0022-4228-B509-FE1D58E01AC8}" presName="hierChild4" presStyleCnt="0"/>
      <dgm:spPr/>
    </dgm:pt>
    <dgm:pt modelId="{AC441F70-D4D7-4A08-AEAE-6F6038F9DADD}" type="pres">
      <dgm:prSet presAssocID="{9FE78F28-0022-4228-B509-FE1D58E01AC8}" presName="hierChild5" presStyleCnt="0"/>
      <dgm:spPr/>
    </dgm:pt>
    <dgm:pt modelId="{611A4E86-8EE5-4DE4-B050-45ECA0DA08AE}" type="pres">
      <dgm:prSet presAssocID="{54161258-4C99-4F88-B6E2-7FAF5210A9DA}" presName="hierChild5" presStyleCnt="0"/>
      <dgm:spPr/>
    </dgm:pt>
    <dgm:pt modelId="{3E3ED4AA-F845-405D-A275-F26DDA99654B}" type="pres">
      <dgm:prSet presAssocID="{89CA5A2A-1D1F-4D59-8FE8-BC860786A922}" presName="Name37" presStyleLbl="parChTrans1D2" presStyleIdx="4" presStyleCnt="6"/>
      <dgm:spPr/>
      <dgm:t>
        <a:bodyPr/>
        <a:lstStyle/>
        <a:p>
          <a:endParaRPr lang="zh-TW" altLang="en-US"/>
        </a:p>
      </dgm:t>
    </dgm:pt>
    <dgm:pt modelId="{3CB31D27-6A04-4FE7-AD1B-113F9138DCEE}" type="pres">
      <dgm:prSet presAssocID="{D35861CB-8365-4628-9264-0AF2C3565B87}" presName="hierRoot2" presStyleCnt="0">
        <dgm:presLayoutVars>
          <dgm:hierBranch val="init"/>
        </dgm:presLayoutVars>
      </dgm:prSet>
      <dgm:spPr/>
    </dgm:pt>
    <dgm:pt modelId="{22C0304B-4471-4886-B724-615391E2CA7D}" type="pres">
      <dgm:prSet presAssocID="{D35861CB-8365-4628-9264-0AF2C3565B87}" presName="rootComposite" presStyleCnt="0"/>
      <dgm:spPr/>
    </dgm:pt>
    <dgm:pt modelId="{338885D3-40C8-47C7-B713-AB48846FF441}" type="pres">
      <dgm:prSet presAssocID="{D35861CB-8365-4628-9264-0AF2C3565B87}" presName="rootText" presStyleLbl="node2" presStyleIdx="4" presStyleCnt="6" custLinFactNeighborY="57100">
        <dgm:presLayoutVars>
          <dgm:chPref val="3"/>
        </dgm:presLayoutVars>
      </dgm:prSet>
      <dgm:spPr/>
      <dgm:t>
        <a:bodyPr/>
        <a:lstStyle/>
        <a:p>
          <a:endParaRPr lang="zh-TW" altLang="en-US"/>
        </a:p>
      </dgm:t>
    </dgm:pt>
    <dgm:pt modelId="{968C7DE0-4B6E-4FF4-817B-4FD4560E7E75}" type="pres">
      <dgm:prSet presAssocID="{D35861CB-8365-4628-9264-0AF2C3565B87}" presName="rootConnector" presStyleLbl="node2" presStyleIdx="4" presStyleCnt="6"/>
      <dgm:spPr/>
      <dgm:t>
        <a:bodyPr/>
        <a:lstStyle/>
        <a:p>
          <a:endParaRPr lang="zh-TW" altLang="en-US"/>
        </a:p>
      </dgm:t>
    </dgm:pt>
    <dgm:pt modelId="{F74BD949-63C3-481D-9AFD-81E55665594C}" type="pres">
      <dgm:prSet presAssocID="{D35861CB-8365-4628-9264-0AF2C3565B87}" presName="hierChild4" presStyleCnt="0"/>
      <dgm:spPr/>
    </dgm:pt>
    <dgm:pt modelId="{803EF477-0A71-4163-86A6-2055C03C40B2}" type="pres">
      <dgm:prSet presAssocID="{E68E3D5B-F3D4-4EE3-A529-9C3094A29925}" presName="Name37" presStyleLbl="parChTrans1D3" presStyleIdx="4" presStyleCnt="6"/>
      <dgm:spPr/>
      <dgm:t>
        <a:bodyPr/>
        <a:lstStyle/>
        <a:p>
          <a:endParaRPr lang="zh-TW" altLang="en-US"/>
        </a:p>
      </dgm:t>
    </dgm:pt>
    <dgm:pt modelId="{F45D816C-75FE-482F-AC7F-B539B05FC58D}" type="pres">
      <dgm:prSet presAssocID="{F2792852-E8D9-4B93-8982-9390D03EDFE3}" presName="hierRoot2" presStyleCnt="0">
        <dgm:presLayoutVars>
          <dgm:hierBranch val="init"/>
        </dgm:presLayoutVars>
      </dgm:prSet>
      <dgm:spPr/>
    </dgm:pt>
    <dgm:pt modelId="{610B552B-756B-4E78-9464-0B96EBD09AD1}" type="pres">
      <dgm:prSet presAssocID="{F2792852-E8D9-4B93-8982-9390D03EDFE3}" presName="rootComposite" presStyleCnt="0"/>
      <dgm:spPr/>
    </dgm:pt>
    <dgm:pt modelId="{8E8DEAEC-FEA3-48F2-A5CB-3B9C58052BE2}" type="pres">
      <dgm:prSet presAssocID="{F2792852-E8D9-4B93-8982-9390D03EDFE3}" presName="rootText" presStyleLbl="node3" presStyleIdx="4" presStyleCnt="6" custScaleY="124625" custLinFactNeighborY="62049">
        <dgm:presLayoutVars>
          <dgm:chPref val="3"/>
        </dgm:presLayoutVars>
      </dgm:prSet>
      <dgm:spPr/>
      <dgm:t>
        <a:bodyPr/>
        <a:lstStyle/>
        <a:p>
          <a:endParaRPr lang="zh-TW" altLang="en-US"/>
        </a:p>
      </dgm:t>
    </dgm:pt>
    <dgm:pt modelId="{5B6C5C6F-3711-47E1-80D1-CB62D4D51ACE}" type="pres">
      <dgm:prSet presAssocID="{F2792852-E8D9-4B93-8982-9390D03EDFE3}" presName="rootConnector" presStyleLbl="node3" presStyleIdx="4" presStyleCnt="6"/>
      <dgm:spPr/>
      <dgm:t>
        <a:bodyPr/>
        <a:lstStyle/>
        <a:p>
          <a:endParaRPr lang="zh-TW" altLang="en-US"/>
        </a:p>
      </dgm:t>
    </dgm:pt>
    <dgm:pt modelId="{FAD30D7F-4AAE-4580-AE81-BED0618514BD}" type="pres">
      <dgm:prSet presAssocID="{F2792852-E8D9-4B93-8982-9390D03EDFE3}" presName="hierChild4" presStyleCnt="0"/>
      <dgm:spPr/>
    </dgm:pt>
    <dgm:pt modelId="{67CDBB10-D7AB-4ACC-83CD-271C08A71B56}" type="pres">
      <dgm:prSet presAssocID="{F2792852-E8D9-4B93-8982-9390D03EDFE3}" presName="hierChild5" presStyleCnt="0"/>
      <dgm:spPr/>
    </dgm:pt>
    <dgm:pt modelId="{8A3D6FCD-0CA8-4360-AD40-6A8113DB5DE8}" type="pres">
      <dgm:prSet presAssocID="{D35861CB-8365-4628-9264-0AF2C3565B87}" presName="hierChild5" presStyleCnt="0"/>
      <dgm:spPr/>
    </dgm:pt>
    <dgm:pt modelId="{7ABC762C-DA72-4E44-A39A-A161B531DE9A}" type="pres">
      <dgm:prSet presAssocID="{5D086903-C329-4DB5-B272-6C913136B2FF}" presName="Name37" presStyleLbl="parChTrans1D2" presStyleIdx="5" presStyleCnt="6"/>
      <dgm:spPr/>
      <dgm:t>
        <a:bodyPr/>
        <a:lstStyle/>
        <a:p>
          <a:endParaRPr lang="zh-TW" altLang="en-US"/>
        </a:p>
      </dgm:t>
    </dgm:pt>
    <dgm:pt modelId="{563DAAF3-02D5-4B71-8FCE-B88BE1F51ADB}" type="pres">
      <dgm:prSet presAssocID="{E7A7D83F-FCF5-4805-AE4E-F21A49CC50E0}" presName="hierRoot2" presStyleCnt="0">
        <dgm:presLayoutVars>
          <dgm:hierBranch val="init"/>
        </dgm:presLayoutVars>
      </dgm:prSet>
      <dgm:spPr/>
    </dgm:pt>
    <dgm:pt modelId="{F6A5005A-D93C-469C-8628-A64A5E77E18D}" type="pres">
      <dgm:prSet presAssocID="{E7A7D83F-FCF5-4805-AE4E-F21A49CC50E0}" presName="rootComposite" presStyleCnt="0"/>
      <dgm:spPr/>
    </dgm:pt>
    <dgm:pt modelId="{E5C8F89F-4116-4D23-AC2C-13BCA71C09F0}" type="pres">
      <dgm:prSet presAssocID="{E7A7D83F-FCF5-4805-AE4E-F21A49CC50E0}" presName="rootText" presStyleLbl="node2" presStyleIdx="5" presStyleCnt="6" custLinFactNeighborY="57100">
        <dgm:presLayoutVars>
          <dgm:chPref val="3"/>
        </dgm:presLayoutVars>
      </dgm:prSet>
      <dgm:spPr/>
      <dgm:t>
        <a:bodyPr/>
        <a:lstStyle/>
        <a:p>
          <a:endParaRPr lang="zh-TW" altLang="en-US"/>
        </a:p>
      </dgm:t>
    </dgm:pt>
    <dgm:pt modelId="{7633601B-1F90-4472-87A6-47A4FC81629A}" type="pres">
      <dgm:prSet presAssocID="{E7A7D83F-FCF5-4805-AE4E-F21A49CC50E0}" presName="rootConnector" presStyleLbl="node2" presStyleIdx="5" presStyleCnt="6"/>
      <dgm:spPr/>
      <dgm:t>
        <a:bodyPr/>
        <a:lstStyle/>
        <a:p>
          <a:endParaRPr lang="zh-TW" altLang="en-US"/>
        </a:p>
      </dgm:t>
    </dgm:pt>
    <dgm:pt modelId="{329341D9-65D2-44E1-943D-F15F8482FA12}" type="pres">
      <dgm:prSet presAssocID="{E7A7D83F-FCF5-4805-AE4E-F21A49CC50E0}" presName="hierChild4" presStyleCnt="0"/>
      <dgm:spPr/>
    </dgm:pt>
    <dgm:pt modelId="{5604B748-35C6-436E-8BE1-AB2CA96A8519}" type="pres">
      <dgm:prSet presAssocID="{C3A57CD4-3F70-4DB7-BA6A-DEC00650FAE1}" presName="Name37" presStyleLbl="parChTrans1D3" presStyleIdx="5" presStyleCnt="6"/>
      <dgm:spPr/>
      <dgm:t>
        <a:bodyPr/>
        <a:lstStyle/>
        <a:p>
          <a:endParaRPr lang="zh-TW" altLang="en-US"/>
        </a:p>
      </dgm:t>
    </dgm:pt>
    <dgm:pt modelId="{EFD1C940-3CFA-4A78-B9A5-F5BD10A0546E}" type="pres">
      <dgm:prSet presAssocID="{6A2B13B7-9E2B-40BC-996B-39F0AC037591}" presName="hierRoot2" presStyleCnt="0">
        <dgm:presLayoutVars>
          <dgm:hierBranch val="init"/>
        </dgm:presLayoutVars>
      </dgm:prSet>
      <dgm:spPr/>
    </dgm:pt>
    <dgm:pt modelId="{51A42970-785F-45A2-A01A-A22F593EC7E9}" type="pres">
      <dgm:prSet presAssocID="{6A2B13B7-9E2B-40BC-996B-39F0AC037591}" presName="rootComposite" presStyleCnt="0"/>
      <dgm:spPr/>
    </dgm:pt>
    <dgm:pt modelId="{933FFA8A-B001-4DDB-8226-B2C8CC4670BF}" type="pres">
      <dgm:prSet presAssocID="{6A2B13B7-9E2B-40BC-996B-39F0AC037591}" presName="rootText" presStyleLbl="node3" presStyleIdx="5" presStyleCnt="6" custScaleY="126862" custLinFactNeighborY="59194">
        <dgm:presLayoutVars>
          <dgm:chPref val="3"/>
        </dgm:presLayoutVars>
      </dgm:prSet>
      <dgm:spPr/>
      <dgm:t>
        <a:bodyPr/>
        <a:lstStyle/>
        <a:p>
          <a:endParaRPr lang="zh-TW" altLang="en-US"/>
        </a:p>
      </dgm:t>
    </dgm:pt>
    <dgm:pt modelId="{2F17D484-14E7-44CE-BCA7-C2AEF2E2054D}" type="pres">
      <dgm:prSet presAssocID="{6A2B13B7-9E2B-40BC-996B-39F0AC037591}" presName="rootConnector" presStyleLbl="node3" presStyleIdx="5" presStyleCnt="6"/>
      <dgm:spPr/>
      <dgm:t>
        <a:bodyPr/>
        <a:lstStyle/>
        <a:p>
          <a:endParaRPr lang="zh-TW" altLang="en-US"/>
        </a:p>
      </dgm:t>
    </dgm:pt>
    <dgm:pt modelId="{6AD7E8BF-A789-4B52-8198-F2C1EA0A0E3E}" type="pres">
      <dgm:prSet presAssocID="{6A2B13B7-9E2B-40BC-996B-39F0AC037591}" presName="hierChild4" presStyleCnt="0"/>
      <dgm:spPr/>
    </dgm:pt>
    <dgm:pt modelId="{0FFE6169-3552-4B9F-BBD7-1B7E50A769E2}" type="pres">
      <dgm:prSet presAssocID="{6A2B13B7-9E2B-40BC-996B-39F0AC037591}" presName="hierChild5" presStyleCnt="0"/>
      <dgm:spPr/>
    </dgm:pt>
    <dgm:pt modelId="{90B608FA-7791-4276-A27B-E4645C1CAAD8}" type="pres">
      <dgm:prSet presAssocID="{E7A7D83F-FCF5-4805-AE4E-F21A49CC50E0}" presName="hierChild5" presStyleCnt="0"/>
      <dgm:spPr/>
    </dgm:pt>
    <dgm:pt modelId="{335EA9BB-8F50-4534-86A5-52B61379DB69}" type="pres">
      <dgm:prSet presAssocID="{FFEFC1F5-4705-47CB-B32C-4C50AE53CBAD}" presName="hierChild3" presStyleCnt="0"/>
      <dgm:spPr/>
    </dgm:pt>
  </dgm:ptLst>
  <dgm:cxnLst>
    <dgm:cxn modelId="{1AD8B48C-9931-45D1-A5C1-84B112A67872}" type="presOf" srcId="{FFEFC1F5-4705-47CB-B32C-4C50AE53CBAD}" destId="{5D13CCE8-E996-41CC-9777-19D27E68416E}" srcOrd="1" destOrd="0" presId="urn:microsoft.com/office/officeart/2005/8/layout/orgChart1"/>
    <dgm:cxn modelId="{BB02A9B0-DA56-4FB4-A16D-7DFFDCBF0FD5}" type="presOf" srcId="{FFEFC1F5-4705-47CB-B32C-4C50AE53CBAD}" destId="{0120DB3B-5E15-4FBE-A57C-5F7A40F6B71D}" srcOrd="0" destOrd="0" presId="urn:microsoft.com/office/officeart/2005/8/layout/orgChart1"/>
    <dgm:cxn modelId="{A68B8463-6896-4BC4-B5A8-268216C2E2A6}" type="presOf" srcId="{624CEFEC-3ED2-46FE-96FB-7AB2534F4802}" destId="{5DF41C18-7F7A-47AA-9276-DEF440AD6B8F}" srcOrd="1" destOrd="0" presId="urn:microsoft.com/office/officeart/2005/8/layout/orgChart1"/>
    <dgm:cxn modelId="{05BDE02E-4A80-4063-B182-A9659BDE5580}" type="presOf" srcId="{E68E3D5B-F3D4-4EE3-A529-9C3094A29925}" destId="{803EF477-0A71-4163-86A6-2055C03C40B2}" srcOrd="0" destOrd="0" presId="urn:microsoft.com/office/officeart/2005/8/layout/orgChart1"/>
    <dgm:cxn modelId="{F6A2D33B-2361-4C61-AAD7-91E185DE44CE}" type="presOf" srcId="{0A1318C5-D7B9-4E0E-8B5B-455FA017067B}" destId="{3E4FA1BF-0C49-4CF2-8F54-06CDD93941BB}" srcOrd="1" destOrd="0" presId="urn:microsoft.com/office/officeart/2005/8/layout/orgChart1"/>
    <dgm:cxn modelId="{D883AA41-742C-46C5-8AC6-99DA24FFF8FE}" type="presOf" srcId="{9FE78F28-0022-4228-B509-FE1D58E01AC8}" destId="{DA8C1F09-AF8E-4845-9B01-41F4B7560933}" srcOrd="0" destOrd="0" presId="urn:microsoft.com/office/officeart/2005/8/layout/orgChart1"/>
    <dgm:cxn modelId="{FF1D99DB-3B80-45E9-8A9D-B7A2BADB3093}" type="presOf" srcId="{624CEFEC-3ED2-46FE-96FB-7AB2534F4802}" destId="{2F33CE2A-350F-4206-8C7F-16E61A3317D7}" srcOrd="0" destOrd="0" presId="urn:microsoft.com/office/officeart/2005/8/layout/orgChart1"/>
    <dgm:cxn modelId="{72975D85-B291-4587-811E-021E37D31301}" srcId="{D35861CB-8365-4628-9264-0AF2C3565B87}" destId="{F2792852-E8D9-4B93-8982-9390D03EDFE3}" srcOrd="0" destOrd="0" parTransId="{E68E3D5B-F3D4-4EE3-A529-9C3094A29925}" sibTransId="{3F0CFC6C-D818-466F-929C-7C2A818A548C}"/>
    <dgm:cxn modelId="{0E6983C0-542F-45BE-930B-26A6DC3C5EF7}" type="presOf" srcId="{9FE78F28-0022-4228-B509-FE1D58E01AC8}" destId="{6AAAF1A4-9F23-47EB-9CF4-B57B4DD49445}" srcOrd="1" destOrd="0" presId="urn:microsoft.com/office/officeart/2005/8/layout/orgChart1"/>
    <dgm:cxn modelId="{3155BF56-8AB6-4169-8651-D4B989F1EA4D}" srcId="{B4342793-4323-49E0-BC7E-3555DC8CF59D}" destId="{547227D9-8CDF-4E2C-A4C5-E95F86527A91}" srcOrd="0" destOrd="0" parTransId="{2BD2F99B-9D41-446F-83AD-A2DA82D46A57}" sibTransId="{67E124F1-83EA-4714-9DB1-73390FE8B3D8}"/>
    <dgm:cxn modelId="{EDF77903-D53F-4145-926A-97F7A97DD70D}" srcId="{FFEFC1F5-4705-47CB-B32C-4C50AE53CBAD}" destId="{D35861CB-8365-4628-9264-0AF2C3565B87}" srcOrd="4" destOrd="0" parTransId="{89CA5A2A-1D1F-4D59-8FE8-BC860786A922}" sibTransId="{6CD54F2D-5C22-4EA9-ACE2-2727ECDE8A7D}"/>
    <dgm:cxn modelId="{C2C0C789-0597-4B68-824C-7FF5A8A9630E}" type="presOf" srcId="{C3A57CD4-3F70-4DB7-BA6A-DEC00650FAE1}" destId="{5604B748-35C6-436E-8BE1-AB2CA96A8519}" srcOrd="0" destOrd="0" presId="urn:microsoft.com/office/officeart/2005/8/layout/orgChart1"/>
    <dgm:cxn modelId="{44D961BD-A265-45B4-BC18-1FF7CE463FE8}" type="presOf" srcId="{D2A98D23-01A8-47DA-88AA-460B1AC3FBBF}" destId="{6D04515A-1785-4F48-B4AA-2DBBC7BDB38F}" srcOrd="0" destOrd="0" presId="urn:microsoft.com/office/officeart/2005/8/layout/orgChart1"/>
    <dgm:cxn modelId="{55E6478E-152A-47EB-AA26-49022DE11C52}" srcId="{624CEFEC-3ED2-46FE-96FB-7AB2534F4802}" destId="{E0734D46-8F47-4C30-94B0-15D237E79D39}" srcOrd="0" destOrd="0" parTransId="{D971E8C6-462A-48CF-8249-0F304A3C733C}" sibTransId="{B8C6D489-85F2-42BF-BDF3-FC249BA3C61A}"/>
    <dgm:cxn modelId="{CEE886F6-10AE-495C-AB17-0B57934ED9A6}" type="presOf" srcId="{E0734D46-8F47-4C30-94B0-15D237E79D39}" destId="{3DCB44C5-1682-4D75-A881-42C519C9D88A}" srcOrd="0" destOrd="0" presId="urn:microsoft.com/office/officeart/2005/8/layout/orgChart1"/>
    <dgm:cxn modelId="{330F02DA-6646-4615-A4C8-A347A7B0660C}" srcId="{FFEFC1F5-4705-47CB-B32C-4C50AE53CBAD}" destId="{E7A7D83F-FCF5-4805-AE4E-F21A49CC50E0}" srcOrd="5" destOrd="0" parTransId="{5D086903-C329-4DB5-B272-6C913136B2FF}" sibTransId="{F9F3B405-B850-4AA4-8AAC-C76F0A42113C}"/>
    <dgm:cxn modelId="{311E5AE2-AF3E-4EBF-A603-1A543C2C4BF9}" srcId="{FFEFC1F5-4705-47CB-B32C-4C50AE53CBAD}" destId="{0A1318C5-D7B9-4E0E-8B5B-455FA017067B}" srcOrd="0" destOrd="0" parTransId="{821104B7-E54E-4622-80C7-07CE581C1715}" sibTransId="{D05C124A-FAAA-4032-9612-BF30747C50C0}"/>
    <dgm:cxn modelId="{86FD7350-C474-4385-A8EB-DF57DAB09F7E}" type="presOf" srcId="{6A2B13B7-9E2B-40BC-996B-39F0AC037591}" destId="{2F17D484-14E7-44CE-BCA7-C2AEF2E2054D}" srcOrd="1" destOrd="0" presId="urn:microsoft.com/office/officeart/2005/8/layout/orgChart1"/>
    <dgm:cxn modelId="{32CBA09E-2B8F-4FCF-9CC6-E98666E0C584}" type="presOf" srcId="{547227D9-8CDF-4E2C-A4C5-E95F86527A91}" destId="{60856D47-6EB9-41EF-BE5C-C98389A53951}" srcOrd="0" destOrd="0" presId="urn:microsoft.com/office/officeart/2005/8/layout/orgChart1"/>
    <dgm:cxn modelId="{972CE65D-CAA8-4EDD-90FB-F144CD3A4EDE}" type="presOf" srcId="{B4342793-4323-49E0-BC7E-3555DC8CF59D}" destId="{D64AA7D3-9E1E-4A6E-B386-13735649C742}" srcOrd="1" destOrd="0" presId="urn:microsoft.com/office/officeart/2005/8/layout/orgChart1"/>
    <dgm:cxn modelId="{C907FA7D-9206-442A-944A-D3F942DB2AD7}" srcId="{FFEFC1F5-4705-47CB-B32C-4C50AE53CBAD}" destId="{B4342793-4323-49E0-BC7E-3555DC8CF59D}" srcOrd="1" destOrd="0" parTransId="{64C46F70-F147-4A72-A4BE-A91CBFE2A81E}" sibTransId="{474DB1CA-4741-4487-9CFC-0E370578B495}"/>
    <dgm:cxn modelId="{2054DCB1-05D2-409C-9405-FC19B833AD37}" type="presOf" srcId="{51B609C7-2E31-43CF-B981-278542DC86C8}" destId="{FCBB6534-9900-4C8A-886B-BC418A750A27}" srcOrd="0" destOrd="0" presId="urn:microsoft.com/office/officeart/2005/8/layout/orgChart1"/>
    <dgm:cxn modelId="{EB487AD5-B18F-4FEB-8578-5EEA47DA1AD8}" type="presOf" srcId="{D35861CB-8365-4628-9264-0AF2C3565B87}" destId="{968C7DE0-4B6E-4FF4-817B-4FD4560E7E75}" srcOrd="1" destOrd="0" presId="urn:microsoft.com/office/officeart/2005/8/layout/orgChart1"/>
    <dgm:cxn modelId="{D6B4E095-4448-478A-AA1C-090C9FE5B25F}" type="presOf" srcId="{B4342793-4323-49E0-BC7E-3555DC8CF59D}" destId="{F2F03B23-0DCF-4B5E-AC65-C4A24E2D2F83}" srcOrd="0" destOrd="0" presId="urn:microsoft.com/office/officeart/2005/8/layout/orgChart1"/>
    <dgm:cxn modelId="{7FB7797D-278D-4540-8D37-082126CB8600}" type="presOf" srcId="{64C46F70-F147-4A72-A4BE-A91CBFE2A81E}" destId="{099E7A9A-11EC-418B-8FB2-B8E269F37CBD}" srcOrd="0" destOrd="0" presId="urn:microsoft.com/office/officeart/2005/8/layout/orgChart1"/>
    <dgm:cxn modelId="{AF92C063-590F-4633-9F2E-BE85EBD80EAA}" type="presOf" srcId="{E7A7D83F-FCF5-4805-AE4E-F21A49CC50E0}" destId="{7633601B-1F90-4472-87A6-47A4FC81629A}" srcOrd="1" destOrd="0" presId="urn:microsoft.com/office/officeart/2005/8/layout/orgChart1"/>
    <dgm:cxn modelId="{74771670-0574-4D20-AE33-5FB8EB2BBC3C}" srcId="{FFEFC1F5-4705-47CB-B32C-4C50AE53CBAD}" destId="{624CEFEC-3ED2-46FE-96FB-7AB2534F4802}" srcOrd="2" destOrd="0" parTransId="{C994319D-EE32-488E-9509-D277BD826F66}" sibTransId="{3C045747-5B25-47D4-87B8-70BFBE188583}"/>
    <dgm:cxn modelId="{A227A6BF-BF2A-4A5C-829F-2E1DC51C8C7C}" type="presOf" srcId="{E7A7D83F-FCF5-4805-AE4E-F21A49CC50E0}" destId="{E5C8F89F-4116-4D23-AC2C-13BCA71C09F0}" srcOrd="0" destOrd="0" presId="urn:microsoft.com/office/officeart/2005/8/layout/orgChart1"/>
    <dgm:cxn modelId="{3F61945C-F438-47AA-9066-B223A132CD3F}" type="presOf" srcId="{F2792852-E8D9-4B93-8982-9390D03EDFE3}" destId="{5B6C5C6F-3711-47E1-80D1-CB62D4D51ACE}" srcOrd="1" destOrd="0" presId="urn:microsoft.com/office/officeart/2005/8/layout/orgChart1"/>
    <dgm:cxn modelId="{A406DA0B-0410-4C58-B079-AF32C41836C5}" type="presOf" srcId="{6A2B13B7-9E2B-40BC-996B-39F0AC037591}" destId="{933FFA8A-B001-4DDB-8226-B2C8CC4670BF}" srcOrd="0" destOrd="0" presId="urn:microsoft.com/office/officeart/2005/8/layout/orgChart1"/>
    <dgm:cxn modelId="{5720F4E6-FDDD-4470-942B-A9F8FA496A73}" type="presOf" srcId="{54161258-4C99-4F88-B6E2-7FAF5210A9DA}" destId="{4E1F830C-E8C4-46FB-9DEA-98B671DFA67E}" srcOrd="0" destOrd="0" presId="urn:microsoft.com/office/officeart/2005/8/layout/orgChart1"/>
    <dgm:cxn modelId="{58375515-EBD4-4446-86AB-3511E5218F0D}" type="presOf" srcId="{821104B7-E54E-4622-80C7-07CE581C1715}" destId="{9C0B3B4D-76CF-4693-BFD3-9A96009FBCAC}" srcOrd="0" destOrd="0" presId="urn:microsoft.com/office/officeart/2005/8/layout/orgChart1"/>
    <dgm:cxn modelId="{5C0C67BC-DBD6-4A0E-9595-8D400BD61C81}" srcId="{FFEFC1F5-4705-47CB-B32C-4C50AE53CBAD}" destId="{54161258-4C99-4F88-B6E2-7FAF5210A9DA}" srcOrd="3" destOrd="0" parTransId="{51B609C7-2E31-43CF-B981-278542DC86C8}" sibTransId="{22AFEDFD-A0FF-4CA2-8AD6-05D65DB0B020}"/>
    <dgm:cxn modelId="{1A08252F-2AD3-45A1-AEE0-5F1E343CC141}" type="presOf" srcId="{547227D9-8CDF-4E2C-A4C5-E95F86527A91}" destId="{EE88243F-FA24-4A18-90DA-07F17E140229}" srcOrd="1" destOrd="0" presId="urn:microsoft.com/office/officeart/2005/8/layout/orgChart1"/>
    <dgm:cxn modelId="{461CBD53-981D-4E9C-9E41-020E7F1D19E8}" srcId="{19FD7C82-1411-4B50-9B82-5DC4D27FE7F1}" destId="{FFEFC1F5-4705-47CB-B32C-4C50AE53CBAD}" srcOrd="0" destOrd="0" parTransId="{FC8F9D01-1D29-49D1-87F9-C301712BD2D2}" sibTransId="{4B96276C-B417-4D08-8456-78E9A6CB081C}"/>
    <dgm:cxn modelId="{6AC2C431-1BD5-464F-926A-43912FBDF71E}" type="presOf" srcId="{54161258-4C99-4F88-B6E2-7FAF5210A9DA}" destId="{8B5B3088-48DD-4A33-A757-AF7243397EFE}" srcOrd="1" destOrd="0" presId="urn:microsoft.com/office/officeart/2005/8/layout/orgChart1"/>
    <dgm:cxn modelId="{2F5EE21B-B252-41C6-AC8A-FD807CE06491}" srcId="{E7A7D83F-FCF5-4805-AE4E-F21A49CC50E0}" destId="{6A2B13B7-9E2B-40BC-996B-39F0AC037591}" srcOrd="0" destOrd="0" parTransId="{C3A57CD4-3F70-4DB7-BA6A-DEC00650FAE1}" sibTransId="{A58AD285-D09F-47CA-B259-6B1A2D3A9770}"/>
    <dgm:cxn modelId="{1B1FC899-9CDE-47C3-AB89-FF4AF4B9FD7D}" type="presOf" srcId="{E0EAD3EB-1377-4924-A039-796708B00F90}" destId="{463BC86E-CAA9-4EEF-A216-F20E9173E1F8}" srcOrd="0" destOrd="0" presId="urn:microsoft.com/office/officeart/2005/8/layout/orgChart1"/>
    <dgm:cxn modelId="{4DE80393-2634-4B4C-B256-A3ADAA857A30}" type="presOf" srcId="{D971E8C6-462A-48CF-8249-0F304A3C733C}" destId="{BE55A711-911B-4994-865A-CC15B7AF02BC}" srcOrd="0" destOrd="0" presId="urn:microsoft.com/office/officeart/2005/8/layout/orgChart1"/>
    <dgm:cxn modelId="{9AA167C3-E378-4C71-8801-31E36EBBCDB2}" type="presOf" srcId="{E0734D46-8F47-4C30-94B0-15D237E79D39}" destId="{745A790A-5762-4F77-AAF7-C250EF1C284C}" srcOrd="1" destOrd="0" presId="urn:microsoft.com/office/officeart/2005/8/layout/orgChart1"/>
    <dgm:cxn modelId="{5BA8C8D6-4FB7-49CA-8BC7-6C97DAC62550}" type="presOf" srcId="{85CB97DC-32CA-4630-8354-6E8C6349846D}" destId="{4D4F5DCA-6279-4C1A-AA1A-E5BE9E44CFC2}" srcOrd="0" destOrd="0" presId="urn:microsoft.com/office/officeart/2005/8/layout/orgChart1"/>
    <dgm:cxn modelId="{A86E61A1-A1D6-4015-B17E-82EC81B87B81}" type="presOf" srcId="{D2A98D23-01A8-47DA-88AA-460B1AC3FBBF}" destId="{F62BE590-7CDF-4728-A31D-6381E7EE3FC5}" srcOrd="1" destOrd="0" presId="urn:microsoft.com/office/officeart/2005/8/layout/orgChart1"/>
    <dgm:cxn modelId="{E6D14958-13F8-413C-A7C0-21339E66581C}" type="presOf" srcId="{D35861CB-8365-4628-9264-0AF2C3565B87}" destId="{338885D3-40C8-47C7-B713-AB48846FF441}" srcOrd="0" destOrd="0" presId="urn:microsoft.com/office/officeart/2005/8/layout/orgChart1"/>
    <dgm:cxn modelId="{5E95C077-6FA4-4D22-9530-406629A8BD91}" type="presOf" srcId="{0A1318C5-D7B9-4E0E-8B5B-455FA017067B}" destId="{EC96CAF8-E7D4-47B5-A396-90EE68B0EAD0}" srcOrd="0" destOrd="0" presId="urn:microsoft.com/office/officeart/2005/8/layout/orgChart1"/>
    <dgm:cxn modelId="{4EA373E0-93FC-41A6-A1AF-9CF56CC71A7B}" type="presOf" srcId="{89CA5A2A-1D1F-4D59-8FE8-BC860786A922}" destId="{3E3ED4AA-F845-405D-A275-F26DDA99654B}" srcOrd="0" destOrd="0" presId="urn:microsoft.com/office/officeart/2005/8/layout/orgChart1"/>
    <dgm:cxn modelId="{7B974D52-6433-4D0D-A945-B5E20BF25CE9}" srcId="{0A1318C5-D7B9-4E0E-8B5B-455FA017067B}" destId="{D2A98D23-01A8-47DA-88AA-460B1AC3FBBF}" srcOrd="0" destOrd="0" parTransId="{E0EAD3EB-1377-4924-A039-796708B00F90}" sibTransId="{999DECCD-95A4-4C3D-ABCD-C49E6FAD5358}"/>
    <dgm:cxn modelId="{31120AEF-3232-44B1-BBA7-C4180902CCB3}" type="presOf" srcId="{F2792852-E8D9-4B93-8982-9390D03EDFE3}" destId="{8E8DEAEC-FEA3-48F2-A5CB-3B9C58052BE2}" srcOrd="0" destOrd="0" presId="urn:microsoft.com/office/officeart/2005/8/layout/orgChart1"/>
    <dgm:cxn modelId="{D3B93F06-1BC7-430D-9CDD-C5D52E196935}" type="presOf" srcId="{C994319D-EE32-488E-9509-D277BD826F66}" destId="{2B9F56A0-6DC1-4A37-9AC0-427E1C4040EA}" srcOrd="0" destOrd="0" presId="urn:microsoft.com/office/officeart/2005/8/layout/orgChart1"/>
    <dgm:cxn modelId="{20B8438B-9F79-420B-BA99-1CE9561E2B3E}" type="presOf" srcId="{19FD7C82-1411-4B50-9B82-5DC4D27FE7F1}" destId="{C73814E5-E5CE-472B-B74A-B23499301220}" srcOrd="0" destOrd="0" presId="urn:microsoft.com/office/officeart/2005/8/layout/orgChart1"/>
    <dgm:cxn modelId="{2059320F-91A0-4E33-8DB8-ACEA0704F583}" type="presOf" srcId="{2BD2F99B-9D41-446F-83AD-A2DA82D46A57}" destId="{CCB5B727-6673-4520-A926-9E87B0F57A87}" srcOrd="0" destOrd="0" presId="urn:microsoft.com/office/officeart/2005/8/layout/orgChart1"/>
    <dgm:cxn modelId="{57D8E95E-8528-4F74-B6F6-289CDD8843A0}" srcId="{54161258-4C99-4F88-B6E2-7FAF5210A9DA}" destId="{9FE78F28-0022-4228-B509-FE1D58E01AC8}" srcOrd="0" destOrd="0" parTransId="{85CB97DC-32CA-4630-8354-6E8C6349846D}" sibTransId="{74051BA9-F59F-4A1A-88E9-8D5276D28D5E}"/>
    <dgm:cxn modelId="{21C7D74E-7DFD-4296-8518-36121616E5E9}" type="presOf" srcId="{5D086903-C329-4DB5-B272-6C913136B2FF}" destId="{7ABC762C-DA72-4E44-A39A-A161B531DE9A}" srcOrd="0" destOrd="0" presId="urn:microsoft.com/office/officeart/2005/8/layout/orgChart1"/>
    <dgm:cxn modelId="{37010D9E-783D-459A-964E-F0553AA4D05F}" type="presParOf" srcId="{C73814E5-E5CE-472B-B74A-B23499301220}" destId="{625D7251-CC39-48B3-BB13-89F0475405FA}" srcOrd="0" destOrd="0" presId="urn:microsoft.com/office/officeart/2005/8/layout/orgChart1"/>
    <dgm:cxn modelId="{F46E035D-10B5-425C-B829-0F37317BA966}" type="presParOf" srcId="{625D7251-CC39-48B3-BB13-89F0475405FA}" destId="{4086D75B-ABE3-425B-A7DD-B2AF849BD999}" srcOrd="0" destOrd="0" presId="urn:microsoft.com/office/officeart/2005/8/layout/orgChart1"/>
    <dgm:cxn modelId="{BA69EFEC-1D0E-4E4C-AC26-857EAB274AB3}" type="presParOf" srcId="{4086D75B-ABE3-425B-A7DD-B2AF849BD999}" destId="{0120DB3B-5E15-4FBE-A57C-5F7A40F6B71D}" srcOrd="0" destOrd="0" presId="urn:microsoft.com/office/officeart/2005/8/layout/orgChart1"/>
    <dgm:cxn modelId="{89684883-B2D4-4D1F-84BF-DA1FE3C81451}" type="presParOf" srcId="{4086D75B-ABE3-425B-A7DD-B2AF849BD999}" destId="{5D13CCE8-E996-41CC-9777-19D27E68416E}" srcOrd="1" destOrd="0" presId="urn:microsoft.com/office/officeart/2005/8/layout/orgChart1"/>
    <dgm:cxn modelId="{97805138-57F7-44B1-AF54-A83081080796}" type="presParOf" srcId="{625D7251-CC39-48B3-BB13-89F0475405FA}" destId="{B78CB07D-69B5-423D-AD75-4530AD1E24BF}" srcOrd="1" destOrd="0" presId="urn:microsoft.com/office/officeart/2005/8/layout/orgChart1"/>
    <dgm:cxn modelId="{98D356B0-9554-42A7-8C15-7C9C0C0239A8}" type="presParOf" srcId="{B78CB07D-69B5-423D-AD75-4530AD1E24BF}" destId="{9C0B3B4D-76CF-4693-BFD3-9A96009FBCAC}" srcOrd="0" destOrd="0" presId="urn:microsoft.com/office/officeart/2005/8/layout/orgChart1"/>
    <dgm:cxn modelId="{9DEDA5E2-3AC5-4FD3-9052-981FD2A50AD7}" type="presParOf" srcId="{B78CB07D-69B5-423D-AD75-4530AD1E24BF}" destId="{FB3982EA-5F72-4306-9C62-FC5F046D3EB0}" srcOrd="1" destOrd="0" presId="urn:microsoft.com/office/officeart/2005/8/layout/orgChart1"/>
    <dgm:cxn modelId="{96E8DE9C-987C-48AE-827B-ED533523C59D}" type="presParOf" srcId="{FB3982EA-5F72-4306-9C62-FC5F046D3EB0}" destId="{4BF11131-5712-4D27-9C53-A7A51E90C405}" srcOrd="0" destOrd="0" presId="urn:microsoft.com/office/officeart/2005/8/layout/orgChart1"/>
    <dgm:cxn modelId="{9FC5EFD3-17C5-429C-A407-9D162403AB71}" type="presParOf" srcId="{4BF11131-5712-4D27-9C53-A7A51E90C405}" destId="{EC96CAF8-E7D4-47B5-A396-90EE68B0EAD0}" srcOrd="0" destOrd="0" presId="urn:microsoft.com/office/officeart/2005/8/layout/orgChart1"/>
    <dgm:cxn modelId="{50163153-8E74-4E7A-A818-1DF088651949}" type="presParOf" srcId="{4BF11131-5712-4D27-9C53-A7A51E90C405}" destId="{3E4FA1BF-0C49-4CF2-8F54-06CDD93941BB}" srcOrd="1" destOrd="0" presId="urn:microsoft.com/office/officeart/2005/8/layout/orgChart1"/>
    <dgm:cxn modelId="{D061BE6F-A8DD-4FD0-8819-C059391EF33F}" type="presParOf" srcId="{FB3982EA-5F72-4306-9C62-FC5F046D3EB0}" destId="{704C9556-CFAA-4BAC-A9BD-0932AC9E824F}" srcOrd="1" destOrd="0" presId="urn:microsoft.com/office/officeart/2005/8/layout/orgChart1"/>
    <dgm:cxn modelId="{5AF6C6CE-C5BD-4496-B4EB-82E7A1626AB9}" type="presParOf" srcId="{704C9556-CFAA-4BAC-A9BD-0932AC9E824F}" destId="{463BC86E-CAA9-4EEF-A216-F20E9173E1F8}" srcOrd="0" destOrd="0" presId="urn:microsoft.com/office/officeart/2005/8/layout/orgChart1"/>
    <dgm:cxn modelId="{69A6506A-27E1-46DE-921B-E454ACB23083}" type="presParOf" srcId="{704C9556-CFAA-4BAC-A9BD-0932AC9E824F}" destId="{35451A70-638D-4688-BF90-70C6270A9D55}" srcOrd="1" destOrd="0" presId="urn:microsoft.com/office/officeart/2005/8/layout/orgChart1"/>
    <dgm:cxn modelId="{8023C910-A2FB-4F3C-966B-9AD0C4EAE354}" type="presParOf" srcId="{35451A70-638D-4688-BF90-70C6270A9D55}" destId="{C086DCB1-F434-463A-BCBC-BA0FC469D62F}" srcOrd="0" destOrd="0" presId="urn:microsoft.com/office/officeart/2005/8/layout/orgChart1"/>
    <dgm:cxn modelId="{D4EDBAC9-B72B-4A6F-A005-A9950A304FF6}" type="presParOf" srcId="{C086DCB1-F434-463A-BCBC-BA0FC469D62F}" destId="{6D04515A-1785-4F48-B4AA-2DBBC7BDB38F}" srcOrd="0" destOrd="0" presId="urn:microsoft.com/office/officeart/2005/8/layout/orgChart1"/>
    <dgm:cxn modelId="{538F68A7-6F4D-4774-8753-8CCC13EABF9C}" type="presParOf" srcId="{C086DCB1-F434-463A-BCBC-BA0FC469D62F}" destId="{F62BE590-7CDF-4728-A31D-6381E7EE3FC5}" srcOrd="1" destOrd="0" presId="urn:microsoft.com/office/officeart/2005/8/layout/orgChart1"/>
    <dgm:cxn modelId="{8BAA55E9-C2BB-41A2-BA22-9B26FC53D714}" type="presParOf" srcId="{35451A70-638D-4688-BF90-70C6270A9D55}" destId="{44028B39-830D-49F7-B29C-0D605B09AA75}" srcOrd="1" destOrd="0" presId="urn:microsoft.com/office/officeart/2005/8/layout/orgChart1"/>
    <dgm:cxn modelId="{25F293FB-B4DF-4491-9DE2-CF3F063D29C0}" type="presParOf" srcId="{35451A70-638D-4688-BF90-70C6270A9D55}" destId="{42756A17-66BA-44AC-95AC-3B8FCAE3CD15}" srcOrd="2" destOrd="0" presId="urn:microsoft.com/office/officeart/2005/8/layout/orgChart1"/>
    <dgm:cxn modelId="{4C1C319C-9BC4-4EB3-AAF4-50516127E6BE}" type="presParOf" srcId="{FB3982EA-5F72-4306-9C62-FC5F046D3EB0}" destId="{47F23EE7-F9A1-4F42-879F-DA486C9EC9CA}" srcOrd="2" destOrd="0" presId="urn:microsoft.com/office/officeart/2005/8/layout/orgChart1"/>
    <dgm:cxn modelId="{C5C2A142-FD2E-4314-9544-87819C651E36}" type="presParOf" srcId="{B78CB07D-69B5-423D-AD75-4530AD1E24BF}" destId="{099E7A9A-11EC-418B-8FB2-B8E269F37CBD}" srcOrd="2" destOrd="0" presId="urn:microsoft.com/office/officeart/2005/8/layout/orgChart1"/>
    <dgm:cxn modelId="{6918B645-4B66-4B45-B50B-977A953AB9AE}" type="presParOf" srcId="{B78CB07D-69B5-423D-AD75-4530AD1E24BF}" destId="{043B9BBB-89FA-4777-A9B4-9F9B23D076D5}" srcOrd="3" destOrd="0" presId="urn:microsoft.com/office/officeart/2005/8/layout/orgChart1"/>
    <dgm:cxn modelId="{39BA07BB-DF2C-4220-87C9-485CDFCA90CC}" type="presParOf" srcId="{043B9BBB-89FA-4777-A9B4-9F9B23D076D5}" destId="{62E5A7CD-A551-4720-9A76-9B40355AB111}" srcOrd="0" destOrd="0" presId="urn:microsoft.com/office/officeart/2005/8/layout/orgChart1"/>
    <dgm:cxn modelId="{D19A16E0-6978-4721-BF3C-00CEAB57403A}" type="presParOf" srcId="{62E5A7CD-A551-4720-9A76-9B40355AB111}" destId="{F2F03B23-0DCF-4B5E-AC65-C4A24E2D2F83}" srcOrd="0" destOrd="0" presId="urn:microsoft.com/office/officeart/2005/8/layout/orgChart1"/>
    <dgm:cxn modelId="{E30FC8A6-AC1F-4F3E-9B31-595CEF7B898B}" type="presParOf" srcId="{62E5A7CD-A551-4720-9A76-9B40355AB111}" destId="{D64AA7D3-9E1E-4A6E-B386-13735649C742}" srcOrd="1" destOrd="0" presId="urn:microsoft.com/office/officeart/2005/8/layout/orgChart1"/>
    <dgm:cxn modelId="{F88FC368-99E9-4502-A3B8-48DF7A819B77}" type="presParOf" srcId="{043B9BBB-89FA-4777-A9B4-9F9B23D076D5}" destId="{93946520-CF55-4493-B957-760D11DE3254}" srcOrd="1" destOrd="0" presId="urn:microsoft.com/office/officeart/2005/8/layout/orgChart1"/>
    <dgm:cxn modelId="{989E47AF-FA28-4696-987F-2F9D6F7F8471}" type="presParOf" srcId="{93946520-CF55-4493-B957-760D11DE3254}" destId="{CCB5B727-6673-4520-A926-9E87B0F57A87}" srcOrd="0" destOrd="0" presId="urn:microsoft.com/office/officeart/2005/8/layout/orgChart1"/>
    <dgm:cxn modelId="{38194EB1-24F8-431A-892F-160A63183569}" type="presParOf" srcId="{93946520-CF55-4493-B957-760D11DE3254}" destId="{BD0E453F-6372-4D25-B6E7-5F3A1D392C7E}" srcOrd="1" destOrd="0" presId="urn:microsoft.com/office/officeart/2005/8/layout/orgChart1"/>
    <dgm:cxn modelId="{A24DCAB8-5C33-446A-9C0D-99D59D802B01}" type="presParOf" srcId="{BD0E453F-6372-4D25-B6E7-5F3A1D392C7E}" destId="{0CCC54E2-680C-4BB8-B141-1E21DCBCB317}" srcOrd="0" destOrd="0" presId="urn:microsoft.com/office/officeart/2005/8/layout/orgChart1"/>
    <dgm:cxn modelId="{C3414761-4438-44A1-B754-0B84EBE323F0}" type="presParOf" srcId="{0CCC54E2-680C-4BB8-B141-1E21DCBCB317}" destId="{60856D47-6EB9-41EF-BE5C-C98389A53951}" srcOrd="0" destOrd="0" presId="urn:microsoft.com/office/officeart/2005/8/layout/orgChart1"/>
    <dgm:cxn modelId="{2BEA2D9C-32F4-433C-8756-2ADBD9D5C8B4}" type="presParOf" srcId="{0CCC54E2-680C-4BB8-B141-1E21DCBCB317}" destId="{EE88243F-FA24-4A18-90DA-07F17E140229}" srcOrd="1" destOrd="0" presId="urn:microsoft.com/office/officeart/2005/8/layout/orgChart1"/>
    <dgm:cxn modelId="{2E181E2D-5DE1-4199-981B-A0A562716963}" type="presParOf" srcId="{BD0E453F-6372-4D25-B6E7-5F3A1D392C7E}" destId="{1368851A-7CC0-4E57-8F13-89D85A426ADF}" srcOrd="1" destOrd="0" presId="urn:microsoft.com/office/officeart/2005/8/layout/orgChart1"/>
    <dgm:cxn modelId="{6C0C62E4-C696-427C-8B53-5260C72E9453}" type="presParOf" srcId="{BD0E453F-6372-4D25-B6E7-5F3A1D392C7E}" destId="{329B86A1-D90D-42D5-81CD-731B68D44041}" srcOrd="2" destOrd="0" presId="urn:microsoft.com/office/officeart/2005/8/layout/orgChart1"/>
    <dgm:cxn modelId="{5F918508-D901-4956-8735-79675E0C2C48}" type="presParOf" srcId="{043B9BBB-89FA-4777-A9B4-9F9B23D076D5}" destId="{44BB9EAD-2C7D-4348-8552-591FEFA93A89}" srcOrd="2" destOrd="0" presId="urn:microsoft.com/office/officeart/2005/8/layout/orgChart1"/>
    <dgm:cxn modelId="{1059EAD8-47D2-4403-8529-B4215685BE1F}" type="presParOf" srcId="{B78CB07D-69B5-423D-AD75-4530AD1E24BF}" destId="{2B9F56A0-6DC1-4A37-9AC0-427E1C4040EA}" srcOrd="4" destOrd="0" presId="urn:microsoft.com/office/officeart/2005/8/layout/orgChart1"/>
    <dgm:cxn modelId="{4D1716A6-6D7C-49A5-9C7A-8743C2ECFF07}" type="presParOf" srcId="{B78CB07D-69B5-423D-AD75-4530AD1E24BF}" destId="{023FF6B6-037F-44E4-AB43-3B7782F51E21}" srcOrd="5" destOrd="0" presId="urn:microsoft.com/office/officeart/2005/8/layout/orgChart1"/>
    <dgm:cxn modelId="{D5548D55-F58C-4636-992B-CC57F0A541DD}" type="presParOf" srcId="{023FF6B6-037F-44E4-AB43-3B7782F51E21}" destId="{6B91BF0C-DE04-41AD-8528-C52558C40D2F}" srcOrd="0" destOrd="0" presId="urn:microsoft.com/office/officeart/2005/8/layout/orgChart1"/>
    <dgm:cxn modelId="{72D28377-4198-40AC-B161-2873FD8A7A8E}" type="presParOf" srcId="{6B91BF0C-DE04-41AD-8528-C52558C40D2F}" destId="{2F33CE2A-350F-4206-8C7F-16E61A3317D7}" srcOrd="0" destOrd="0" presId="urn:microsoft.com/office/officeart/2005/8/layout/orgChart1"/>
    <dgm:cxn modelId="{C1AB22A2-55CA-438C-B4D7-94763ED6D9C6}" type="presParOf" srcId="{6B91BF0C-DE04-41AD-8528-C52558C40D2F}" destId="{5DF41C18-7F7A-47AA-9276-DEF440AD6B8F}" srcOrd="1" destOrd="0" presId="urn:microsoft.com/office/officeart/2005/8/layout/orgChart1"/>
    <dgm:cxn modelId="{86A7D00A-5866-47A1-8C74-B607C2139665}" type="presParOf" srcId="{023FF6B6-037F-44E4-AB43-3B7782F51E21}" destId="{7454AC7D-9305-4DCA-AF4D-229403BBA521}" srcOrd="1" destOrd="0" presId="urn:microsoft.com/office/officeart/2005/8/layout/orgChart1"/>
    <dgm:cxn modelId="{D6273EEF-46E0-4A68-81F7-9385DA6D6241}" type="presParOf" srcId="{7454AC7D-9305-4DCA-AF4D-229403BBA521}" destId="{BE55A711-911B-4994-865A-CC15B7AF02BC}" srcOrd="0" destOrd="0" presId="urn:microsoft.com/office/officeart/2005/8/layout/orgChart1"/>
    <dgm:cxn modelId="{6CFA2F58-6702-401C-BD88-FB0B05F7F9F4}" type="presParOf" srcId="{7454AC7D-9305-4DCA-AF4D-229403BBA521}" destId="{358456FC-2B6A-4B4C-9877-C8F69B16547A}" srcOrd="1" destOrd="0" presId="urn:microsoft.com/office/officeart/2005/8/layout/orgChart1"/>
    <dgm:cxn modelId="{16BB72BB-5D2D-4BFE-9C5F-CFF05F6E7161}" type="presParOf" srcId="{358456FC-2B6A-4B4C-9877-C8F69B16547A}" destId="{C27A4F4C-A1F0-483F-B706-87306682FD98}" srcOrd="0" destOrd="0" presId="urn:microsoft.com/office/officeart/2005/8/layout/orgChart1"/>
    <dgm:cxn modelId="{85B00DE1-0650-4E6F-805E-C541C4F450A6}" type="presParOf" srcId="{C27A4F4C-A1F0-483F-B706-87306682FD98}" destId="{3DCB44C5-1682-4D75-A881-42C519C9D88A}" srcOrd="0" destOrd="0" presId="urn:microsoft.com/office/officeart/2005/8/layout/orgChart1"/>
    <dgm:cxn modelId="{4C17D995-0627-4241-B879-018601E43F2C}" type="presParOf" srcId="{C27A4F4C-A1F0-483F-B706-87306682FD98}" destId="{745A790A-5762-4F77-AAF7-C250EF1C284C}" srcOrd="1" destOrd="0" presId="urn:microsoft.com/office/officeart/2005/8/layout/orgChart1"/>
    <dgm:cxn modelId="{E1169E80-4DA0-473F-9633-F1EC07CA3D8A}" type="presParOf" srcId="{358456FC-2B6A-4B4C-9877-C8F69B16547A}" destId="{967B2AF4-2B4B-43F7-B873-41CBB0AFCCF8}" srcOrd="1" destOrd="0" presId="urn:microsoft.com/office/officeart/2005/8/layout/orgChart1"/>
    <dgm:cxn modelId="{03D85C6D-7EBE-427D-B1A9-A20439C98FF4}" type="presParOf" srcId="{358456FC-2B6A-4B4C-9877-C8F69B16547A}" destId="{8EF05724-A3F9-431D-9CF9-57C33067C0A3}" srcOrd="2" destOrd="0" presId="urn:microsoft.com/office/officeart/2005/8/layout/orgChart1"/>
    <dgm:cxn modelId="{0A5D7AA3-8A39-4FA3-8AC7-A4670821C37A}" type="presParOf" srcId="{023FF6B6-037F-44E4-AB43-3B7782F51E21}" destId="{35754EDC-D7B9-4E20-A348-6FC6AFDD37E5}" srcOrd="2" destOrd="0" presId="urn:microsoft.com/office/officeart/2005/8/layout/orgChart1"/>
    <dgm:cxn modelId="{07B33758-E3CA-4B36-9236-C51F4E3F1EBF}" type="presParOf" srcId="{B78CB07D-69B5-423D-AD75-4530AD1E24BF}" destId="{FCBB6534-9900-4C8A-886B-BC418A750A27}" srcOrd="6" destOrd="0" presId="urn:microsoft.com/office/officeart/2005/8/layout/orgChart1"/>
    <dgm:cxn modelId="{3F191F52-FB52-4CEE-9424-734BE862E919}" type="presParOf" srcId="{B78CB07D-69B5-423D-AD75-4530AD1E24BF}" destId="{D3D50D0B-2E5F-46B8-8A2D-C5D5FA0BECEC}" srcOrd="7" destOrd="0" presId="urn:microsoft.com/office/officeart/2005/8/layout/orgChart1"/>
    <dgm:cxn modelId="{38B1B94D-00FF-4F6E-93D3-8EB8E8CA5BBA}" type="presParOf" srcId="{D3D50D0B-2E5F-46B8-8A2D-C5D5FA0BECEC}" destId="{4B226E1B-7923-4412-970B-3BAB25E19307}" srcOrd="0" destOrd="0" presId="urn:microsoft.com/office/officeart/2005/8/layout/orgChart1"/>
    <dgm:cxn modelId="{E36E9B06-A82A-446A-9AE0-38B9AE6AD5D9}" type="presParOf" srcId="{4B226E1B-7923-4412-970B-3BAB25E19307}" destId="{4E1F830C-E8C4-46FB-9DEA-98B671DFA67E}" srcOrd="0" destOrd="0" presId="urn:microsoft.com/office/officeart/2005/8/layout/orgChart1"/>
    <dgm:cxn modelId="{6AE73912-167C-4BEE-9F15-E85FC2DE1480}" type="presParOf" srcId="{4B226E1B-7923-4412-970B-3BAB25E19307}" destId="{8B5B3088-48DD-4A33-A757-AF7243397EFE}" srcOrd="1" destOrd="0" presId="urn:microsoft.com/office/officeart/2005/8/layout/orgChart1"/>
    <dgm:cxn modelId="{D6F82905-6CCB-46EF-B19B-F154F24B1773}" type="presParOf" srcId="{D3D50D0B-2E5F-46B8-8A2D-C5D5FA0BECEC}" destId="{1C4680F7-DA68-4CAB-81CF-73F8B4A4E5D7}" srcOrd="1" destOrd="0" presId="urn:microsoft.com/office/officeart/2005/8/layout/orgChart1"/>
    <dgm:cxn modelId="{A9810F2A-F0DE-4E32-9336-80EA72B3D9DE}" type="presParOf" srcId="{1C4680F7-DA68-4CAB-81CF-73F8B4A4E5D7}" destId="{4D4F5DCA-6279-4C1A-AA1A-E5BE9E44CFC2}" srcOrd="0" destOrd="0" presId="urn:microsoft.com/office/officeart/2005/8/layout/orgChart1"/>
    <dgm:cxn modelId="{13EC44EB-93CC-441C-A44F-478DB98DCCB6}" type="presParOf" srcId="{1C4680F7-DA68-4CAB-81CF-73F8B4A4E5D7}" destId="{2227AA03-8952-4E2A-B467-2CAC0F671099}" srcOrd="1" destOrd="0" presId="urn:microsoft.com/office/officeart/2005/8/layout/orgChart1"/>
    <dgm:cxn modelId="{10A7FE7E-CBF1-4CAD-8575-0450B0A04709}" type="presParOf" srcId="{2227AA03-8952-4E2A-B467-2CAC0F671099}" destId="{2AA45948-F6E1-454E-A932-AF4B10361AE0}" srcOrd="0" destOrd="0" presId="urn:microsoft.com/office/officeart/2005/8/layout/orgChart1"/>
    <dgm:cxn modelId="{590C6E2A-2390-41F1-8D6D-80F5CEFEB1E5}" type="presParOf" srcId="{2AA45948-F6E1-454E-A932-AF4B10361AE0}" destId="{DA8C1F09-AF8E-4845-9B01-41F4B7560933}" srcOrd="0" destOrd="0" presId="urn:microsoft.com/office/officeart/2005/8/layout/orgChart1"/>
    <dgm:cxn modelId="{9BC24848-DDEF-437F-93EC-18F0E125AB5E}" type="presParOf" srcId="{2AA45948-F6E1-454E-A932-AF4B10361AE0}" destId="{6AAAF1A4-9F23-47EB-9CF4-B57B4DD49445}" srcOrd="1" destOrd="0" presId="urn:microsoft.com/office/officeart/2005/8/layout/orgChart1"/>
    <dgm:cxn modelId="{3D565674-10E0-42E1-BD77-2871446A0E00}" type="presParOf" srcId="{2227AA03-8952-4E2A-B467-2CAC0F671099}" destId="{1F604B9B-2EB2-4989-9BAD-7BBBEE153F19}" srcOrd="1" destOrd="0" presId="urn:microsoft.com/office/officeart/2005/8/layout/orgChart1"/>
    <dgm:cxn modelId="{EE8FC551-D442-4AEB-AA1E-A49BA423BA51}" type="presParOf" srcId="{2227AA03-8952-4E2A-B467-2CAC0F671099}" destId="{AC441F70-D4D7-4A08-AEAE-6F6038F9DADD}" srcOrd="2" destOrd="0" presId="urn:microsoft.com/office/officeart/2005/8/layout/orgChart1"/>
    <dgm:cxn modelId="{F1DEE355-A29E-4CE5-B291-7C76E0AC4741}" type="presParOf" srcId="{D3D50D0B-2E5F-46B8-8A2D-C5D5FA0BECEC}" destId="{611A4E86-8EE5-4DE4-B050-45ECA0DA08AE}" srcOrd="2" destOrd="0" presId="urn:microsoft.com/office/officeart/2005/8/layout/orgChart1"/>
    <dgm:cxn modelId="{5A0855B2-C781-416A-838E-F737E33C8C7B}" type="presParOf" srcId="{B78CB07D-69B5-423D-AD75-4530AD1E24BF}" destId="{3E3ED4AA-F845-405D-A275-F26DDA99654B}" srcOrd="8" destOrd="0" presId="urn:microsoft.com/office/officeart/2005/8/layout/orgChart1"/>
    <dgm:cxn modelId="{C1022E8A-8A06-4000-AC06-169502A04A73}" type="presParOf" srcId="{B78CB07D-69B5-423D-AD75-4530AD1E24BF}" destId="{3CB31D27-6A04-4FE7-AD1B-113F9138DCEE}" srcOrd="9" destOrd="0" presId="urn:microsoft.com/office/officeart/2005/8/layout/orgChart1"/>
    <dgm:cxn modelId="{03A16655-2D42-4A5C-9F55-A0B906E56E5A}" type="presParOf" srcId="{3CB31D27-6A04-4FE7-AD1B-113F9138DCEE}" destId="{22C0304B-4471-4886-B724-615391E2CA7D}" srcOrd="0" destOrd="0" presId="urn:microsoft.com/office/officeart/2005/8/layout/orgChart1"/>
    <dgm:cxn modelId="{821EA29A-A1DC-4B7C-9A9B-718C2A586D3C}" type="presParOf" srcId="{22C0304B-4471-4886-B724-615391E2CA7D}" destId="{338885D3-40C8-47C7-B713-AB48846FF441}" srcOrd="0" destOrd="0" presId="urn:microsoft.com/office/officeart/2005/8/layout/orgChart1"/>
    <dgm:cxn modelId="{551270A0-8824-45F4-A6B9-4780608B891B}" type="presParOf" srcId="{22C0304B-4471-4886-B724-615391E2CA7D}" destId="{968C7DE0-4B6E-4FF4-817B-4FD4560E7E75}" srcOrd="1" destOrd="0" presId="urn:microsoft.com/office/officeart/2005/8/layout/orgChart1"/>
    <dgm:cxn modelId="{B8F1EE13-42DE-4F6D-9017-B40DB91A28F0}" type="presParOf" srcId="{3CB31D27-6A04-4FE7-AD1B-113F9138DCEE}" destId="{F74BD949-63C3-481D-9AFD-81E55665594C}" srcOrd="1" destOrd="0" presId="urn:microsoft.com/office/officeart/2005/8/layout/orgChart1"/>
    <dgm:cxn modelId="{C3D93DBC-12C6-4596-8B25-B89B7D3E9F06}" type="presParOf" srcId="{F74BD949-63C3-481D-9AFD-81E55665594C}" destId="{803EF477-0A71-4163-86A6-2055C03C40B2}" srcOrd="0" destOrd="0" presId="urn:microsoft.com/office/officeart/2005/8/layout/orgChart1"/>
    <dgm:cxn modelId="{73037986-47D0-4F1B-85DA-43411E642710}" type="presParOf" srcId="{F74BD949-63C3-481D-9AFD-81E55665594C}" destId="{F45D816C-75FE-482F-AC7F-B539B05FC58D}" srcOrd="1" destOrd="0" presId="urn:microsoft.com/office/officeart/2005/8/layout/orgChart1"/>
    <dgm:cxn modelId="{93C0C1C7-4A92-4EDD-99A0-6C464C081CF8}" type="presParOf" srcId="{F45D816C-75FE-482F-AC7F-B539B05FC58D}" destId="{610B552B-756B-4E78-9464-0B96EBD09AD1}" srcOrd="0" destOrd="0" presId="urn:microsoft.com/office/officeart/2005/8/layout/orgChart1"/>
    <dgm:cxn modelId="{C2FC4D74-8F40-4072-97E8-19BBFFDD9D1A}" type="presParOf" srcId="{610B552B-756B-4E78-9464-0B96EBD09AD1}" destId="{8E8DEAEC-FEA3-48F2-A5CB-3B9C58052BE2}" srcOrd="0" destOrd="0" presId="urn:microsoft.com/office/officeart/2005/8/layout/orgChart1"/>
    <dgm:cxn modelId="{3EE6AC0A-AB30-4A43-85B4-CDE1D503CD7E}" type="presParOf" srcId="{610B552B-756B-4E78-9464-0B96EBD09AD1}" destId="{5B6C5C6F-3711-47E1-80D1-CB62D4D51ACE}" srcOrd="1" destOrd="0" presId="urn:microsoft.com/office/officeart/2005/8/layout/orgChart1"/>
    <dgm:cxn modelId="{0F26AD55-D569-46BF-A14F-A8218443C889}" type="presParOf" srcId="{F45D816C-75FE-482F-AC7F-B539B05FC58D}" destId="{FAD30D7F-4AAE-4580-AE81-BED0618514BD}" srcOrd="1" destOrd="0" presId="urn:microsoft.com/office/officeart/2005/8/layout/orgChart1"/>
    <dgm:cxn modelId="{096DC6CE-0F27-4134-BDBA-BABEEE9B16AB}" type="presParOf" srcId="{F45D816C-75FE-482F-AC7F-B539B05FC58D}" destId="{67CDBB10-D7AB-4ACC-83CD-271C08A71B56}" srcOrd="2" destOrd="0" presId="urn:microsoft.com/office/officeart/2005/8/layout/orgChart1"/>
    <dgm:cxn modelId="{53F26F50-47A7-4E8C-8B87-6E653D080CC8}" type="presParOf" srcId="{3CB31D27-6A04-4FE7-AD1B-113F9138DCEE}" destId="{8A3D6FCD-0CA8-4360-AD40-6A8113DB5DE8}" srcOrd="2" destOrd="0" presId="urn:microsoft.com/office/officeart/2005/8/layout/orgChart1"/>
    <dgm:cxn modelId="{88E778B1-5D25-4298-BD9A-BD32F82637C0}" type="presParOf" srcId="{B78CB07D-69B5-423D-AD75-4530AD1E24BF}" destId="{7ABC762C-DA72-4E44-A39A-A161B531DE9A}" srcOrd="10" destOrd="0" presId="urn:microsoft.com/office/officeart/2005/8/layout/orgChart1"/>
    <dgm:cxn modelId="{E534E2C8-A068-4E71-92AA-B12F8AD828E9}" type="presParOf" srcId="{B78CB07D-69B5-423D-AD75-4530AD1E24BF}" destId="{563DAAF3-02D5-4B71-8FCE-B88BE1F51ADB}" srcOrd="11" destOrd="0" presId="urn:microsoft.com/office/officeart/2005/8/layout/orgChart1"/>
    <dgm:cxn modelId="{B71F4AC6-6EAF-4812-8419-AB0E7C2308A1}" type="presParOf" srcId="{563DAAF3-02D5-4B71-8FCE-B88BE1F51ADB}" destId="{F6A5005A-D93C-469C-8628-A64A5E77E18D}" srcOrd="0" destOrd="0" presId="urn:microsoft.com/office/officeart/2005/8/layout/orgChart1"/>
    <dgm:cxn modelId="{E716EB97-1B22-4B28-A79C-4A05296911AE}" type="presParOf" srcId="{F6A5005A-D93C-469C-8628-A64A5E77E18D}" destId="{E5C8F89F-4116-4D23-AC2C-13BCA71C09F0}" srcOrd="0" destOrd="0" presId="urn:microsoft.com/office/officeart/2005/8/layout/orgChart1"/>
    <dgm:cxn modelId="{510A9E50-4A9F-4115-8F4E-2FCC56C9181C}" type="presParOf" srcId="{F6A5005A-D93C-469C-8628-A64A5E77E18D}" destId="{7633601B-1F90-4472-87A6-47A4FC81629A}" srcOrd="1" destOrd="0" presId="urn:microsoft.com/office/officeart/2005/8/layout/orgChart1"/>
    <dgm:cxn modelId="{49EB9B02-A497-426A-9A24-610898F9C808}" type="presParOf" srcId="{563DAAF3-02D5-4B71-8FCE-B88BE1F51ADB}" destId="{329341D9-65D2-44E1-943D-F15F8482FA12}" srcOrd="1" destOrd="0" presId="urn:microsoft.com/office/officeart/2005/8/layout/orgChart1"/>
    <dgm:cxn modelId="{F836F9B2-B80E-40B0-8AA2-293ACC5407CF}" type="presParOf" srcId="{329341D9-65D2-44E1-943D-F15F8482FA12}" destId="{5604B748-35C6-436E-8BE1-AB2CA96A8519}" srcOrd="0" destOrd="0" presId="urn:microsoft.com/office/officeart/2005/8/layout/orgChart1"/>
    <dgm:cxn modelId="{671C4D0D-8FF0-4CD0-9E64-C93171128C0E}" type="presParOf" srcId="{329341D9-65D2-44E1-943D-F15F8482FA12}" destId="{EFD1C940-3CFA-4A78-B9A5-F5BD10A0546E}" srcOrd="1" destOrd="0" presId="urn:microsoft.com/office/officeart/2005/8/layout/orgChart1"/>
    <dgm:cxn modelId="{06EA3A42-A353-4340-ADFC-6F04B61A8E1F}" type="presParOf" srcId="{EFD1C940-3CFA-4A78-B9A5-F5BD10A0546E}" destId="{51A42970-785F-45A2-A01A-A22F593EC7E9}" srcOrd="0" destOrd="0" presId="urn:microsoft.com/office/officeart/2005/8/layout/orgChart1"/>
    <dgm:cxn modelId="{68E301A0-A41C-4547-BA69-3E6496A4CB0D}" type="presParOf" srcId="{51A42970-785F-45A2-A01A-A22F593EC7E9}" destId="{933FFA8A-B001-4DDB-8226-B2C8CC4670BF}" srcOrd="0" destOrd="0" presId="urn:microsoft.com/office/officeart/2005/8/layout/orgChart1"/>
    <dgm:cxn modelId="{4FBFBDE2-73C7-4FD3-BBE4-25D4B7D9ED9B}" type="presParOf" srcId="{51A42970-785F-45A2-A01A-A22F593EC7E9}" destId="{2F17D484-14E7-44CE-BCA7-C2AEF2E2054D}" srcOrd="1" destOrd="0" presId="urn:microsoft.com/office/officeart/2005/8/layout/orgChart1"/>
    <dgm:cxn modelId="{B4065077-1154-4828-9502-7874D916F7F0}" type="presParOf" srcId="{EFD1C940-3CFA-4A78-B9A5-F5BD10A0546E}" destId="{6AD7E8BF-A789-4B52-8198-F2C1EA0A0E3E}" srcOrd="1" destOrd="0" presId="urn:microsoft.com/office/officeart/2005/8/layout/orgChart1"/>
    <dgm:cxn modelId="{8AB6F03A-3C32-4CF0-BC43-772071778329}" type="presParOf" srcId="{EFD1C940-3CFA-4A78-B9A5-F5BD10A0546E}" destId="{0FFE6169-3552-4B9F-BBD7-1B7E50A769E2}" srcOrd="2" destOrd="0" presId="urn:microsoft.com/office/officeart/2005/8/layout/orgChart1"/>
    <dgm:cxn modelId="{3A3D15A8-9C01-4F17-A18D-6EC97FFE1C2C}" type="presParOf" srcId="{563DAAF3-02D5-4B71-8FCE-B88BE1F51ADB}" destId="{90B608FA-7791-4276-A27B-E4645C1CAAD8}" srcOrd="2" destOrd="0" presId="urn:microsoft.com/office/officeart/2005/8/layout/orgChart1"/>
    <dgm:cxn modelId="{AE91C506-EFBA-4AD8-9D5F-733F35A64E96}" type="presParOf" srcId="{625D7251-CC39-48B3-BB13-89F0475405FA}" destId="{335EA9BB-8F50-4534-86A5-52B61379DB6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D7C82-1411-4B50-9B82-5DC4D27FE7F1}" type="doc">
      <dgm:prSet loTypeId="urn:microsoft.com/office/officeart/2005/8/layout/orgChart1" loCatId="hierarchy" qsTypeId="urn:microsoft.com/office/officeart/2005/8/quickstyle/simple3" qsCatId="simple" csTypeId="urn:microsoft.com/office/officeart/2005/8/colors/accent2_2" csCatId="accent2" phldr="1"/>
      <dgm:spPr/>
      <dgm:t>
        <a:bodyPr/>
        <a:lstStyle/>
        <a:p>
          <a:endParaRPr lang="zh-TW" altLang="en-US"/>
        </a:p>
      </dgm:t>
    </dgm:pt>
    <dgm:pt modelId="{FFEFC1F5-4705-47CB-B32C-4C50AE53CBAD}">
      <dgm:prSet phldrT="[文字]" custT="1">
        <dgm:style>
          <a:lnRef idx="0">
            <a:schemeClr val="accent6"/>
          </a:lnRef>
          <a:fillRef idx="3">
            <a:schemeClr val="accent6"/>
          </a:fillRef>
          <a:effectRef idx="3">
            <a:schemeClr val="accent6"/>
          </a:effectRef>
          <a:fontRef idx="minor">
            <a:schemeClr val="lt1"/>
          </a:fontRef>
        </dgm:style>
      </dgm:prSet>
      <dgm:spPr/>
      <dgm:t>
        <a:bodyPr/>
        <a:lstStyle/>
        <a:p>
          <a:pPr>
            <a:spcAft>
              <a:spcPts val="0"/>
            </a:spcAft>
          </a:pPr>
          <a:r>
            <a:rPr lang="zh-TW" altLang="en-US"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補救教學數學科授課教師</a:t>
          </a:r>
          <a:endParaRPr lang="en-US" altLang="zh-TW"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2800" b="0"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或 數學科任課老師</a:t>
          </a:r>
          <a:endParaRPr lang="zh-TW" altLang="en-US" sz="2800" b="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dgm:t>
    </dgm:pt>
    <dgm:pt modelId="{FC8F9D01-1D29-49D1-87F9-C301712BD2D2}" type="parTrans" cxnId="{461CBD53-981D-4E9C-9E41-020E7F1D19E8}">
      <dgm:prSet/>
      <dgm:spPr/>
      <dgm:t>
        <a:bodyPr/>
        <a:lstStyle/>
        <a:p>
          <a:endParaRPr lang="zh-TW" altLang="en-US"/>
        </a:p>
      </dgm:t>
    </dgm:pt>
    <dgm:pt modelId="{4B96276C-B417-4D08-8456-78E9A6CB081C}" type="sibTrans" cxnId="{461CBD53-981D-4E9C-9E41-020E7F1D19E8}">
      <dgm:prSet/>
      <dgm:spPr/>
      <dgm:t>
        <a:bodyPr/>
        <a:lstStyle/>
        <a:p>
          <a:endParaRPr lang="zh-TW" altLang="en-US"/>
        </a:p>
      </dgm:t>
    </dgm:pt>
    <dgm:pt modelId="{0A1318C5-D7B9-4E0E-8B5B-455FA017067B}">
      <dgm:prSet phldrT="[文字]" custT="1">
        <dgm:style>
          <a:lnRef idx="1">
            <a:schemeClr val="accent3"/>
          </a:lnRef>
          <a:fillRef idx="2">
            <a:schemeClr val="accent3"/>
          </a:fillRef>
          <a:effectRef idx="1">
            <a:schemeClr val="accent3"/>
          </a:effectRef>
          <a:fontRef idx="minor">
            <a:schemeClr val="dk1"/>
          </a:fontRef>
        </dgm:style>
      </dgm:prSet>
      <dgm:spPr/>
      <dgm:t>
        <a:bodyPr/>
        <a:lstStyle/>
        <a:p>
          <a: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學生甲</a:t>
          </a:r>
          <a:endParaRPr lang="zh-TW" altLang="en-US" sz="18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21104B7-E54E-4622-80C7-07CE581C1715}" type="parTrans" cxnId="{311E5AE2-AF3E-4EBF-A603-1A543C2C4BF9}">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D05C124A-FAAA-4032-9612-BF30747C50C0}" type="sibTrans" cxnId="{311E5AE2-AF3E-4EBF-A603-1A543C2C4BF9}">
      <dgm:prSet/>
      <dgm:spPr/>
      <dgm:t>
        <a:bodyPr/>
        <a:lstStyle/>
        <a:p>
          <a:endParaRPr lang="zh-TW" altLang="en-US"/>
        </a:p>
      </dgm:t>
    </dgm:pt>
    <dgm:pt modelId="{D35861CB-8365-4628-9264-0AF2C3565B87}">
      <dgm:prSet phldrT="[文字]" custT="1">
        <dgm:style>
          <a:lnRef idx="1">
            <a:schemeClr val="accent4"/>
          </a:lnRef>
          <a:fillRef idx="2">
            <a:schemeClr val="accent4"/>
          </a:fillRef>
          <a:effectRef idx="1">
            <a:schemeClr val="accent4"/>
          </a:effectRef>
          <a:fontRef idx="minor">
            <a:schemeClr val="dk1"/>
          </a:fontRef>
        </dgm:style>
      </dgm:prSet>
      <dgm:spPr/>
      <dgm:t>
        <a:bodyPr/>
        <a:lstStyle/>
        <a:p>
          <a:pPr algn="ct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學生戊</a:t>
          </a:r>
          <a:endParaRPr lang="zh-TW" altLang="en-US" sz="1600" b="0" dirty="0"/>
        </a:p>
      </dgm:t>
    </dgm:pt>
    <dgm:pt modelId="{89CA5A2A-1D1F-4D59-8FE8-BC860786A922}" type="parTrans" cxnId="{EDF77903-D53F-4145-926A-97F7A97DD70D}">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6CD54F2D-5C22-4EA9-ACE2-2727ECDE8A7D}" type="sibTrans" cxnId="{EDF77903-D53F-4145-926A-97F7A97DD70D}">
      <dgm:prSet/>
      <dgm:spPr/>
      <dgm:t>
        <a:bodyPr/>
        <a:lstStyle/>
        <a:p>
          <a:endParaRPr lang="zh-TW" altLang="en-US"/>
        </a:p>
      </dgm:t>
    </dgm:pt>
    <dgm:pt modelId="{624CEFEC-3ED2-46FE-96FB-7AB2534F4802}">
      <dgm:prSet custT="1">
        <dgm:style>
          <a:lnRef idx="1">
            <a:schemeClr val="accent1"/>
          </a:lnRef>
          <a:fillRef idx="2">
            <a:schemeClr val="accent1"/>
          </a:fillRef>
          <a:effectRef idx="1">
            <a:schemeClr val="accent1"/>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學生丙</a:t>
          </a:r>
          <a:endParaRPr lang="zh-TW" altLang="en-US" sz="1600" b="0" dirty="0"/>
        </a:p>
      </dgm:t>
    </dgm:pt>
    <dgm:pt modelId="{C994319D-EE32-488E-9509-D277BD826F66}" type="parTrans" cxnId="{74771670-0574-4D20-AE33-5FB8EB2BBC3C}">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3C045747-5B25-47D4-87B8-70BFBE188583}" type="sibTrans" cxnId="{74771670-0574-4D20-AE33-5FB8EB2BBC3C}">
      <dgm:prSet/>
      <dgm:spPr/>
      <dgm:t>
        <a:bodyPr/>
        <a:lstStyle/>
        <a:p>
          <a:endParaRPr lang="zh-TW" altLang="en-US"/>
        </a:p>
      </dgm:t>
    </dgm:pt>
    <dgm:pt modelId="{54161258-4C99-4F88-B6E2-7FAF5210A9DA}">
      <dgm:prSet custT="1">
        <dgm:style>
          <a:lnRef idx="1">
            <a:schemeClr val="accent1"/>
          </a:lnRef>
          <a:fillRef idx="2">
            <a:schemeClr val="accent1"/>
          </a:fillRef>
          <a:effectRef idx="1">
            <a:schemeClr val="accent1"/>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學生丁</a:t>
          </a:r>
          <a:endParaRPr lang="zh-TW" altLang="en-US" sz="1600" b="0" dirty="0"/>
        </a:p>
      </dgm:t>
    </dgm:pt>
    <dgm:pt modelId="{51B609C7-2E31-43CF-B981-278542DC86C8}" type="parTrans" cxnId="{5C0C67BC-DBD6-4A0E-9595-8D400BD61C81}">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22AFEDFD-A0FF-4CA2-8AD6-05D65DB0B020}" type="sibTrans" cxnId="{5C0C67BC-DBD6-4A0E-9595-8D400BD61C81}">
      <dgm:prSet/>
      <dgm:spPr/>
      <dgm:t>
        <a:bodyPr/>
        <a:lstStyle/>
        <a:p>
          <a:endParaRPr lang="zh-TW" altLang="en-US"/>
        </a:p>
      </dgm:t>
    </dgm:pt>
    <dgm:pt modelId="{B4342793-4323-49E0-BC7E-3555DC8CF59D}">
      <dgm:prSet custT="1">
        <dgm:style>
          <a:lnRef idx="1">
            <a:schemeClr val="accent3"/>
          </a:lnRef>
          <a:fillRef idx="2">
            <a:schemeClr val="accent3"/>
          </a:fillRef>
          <a:effectRef idx="1">
            <a:schemeClr val="accent3"/>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學生乙</a:t>
          </a:r>
          <a:endParaRPr lang="zh-TW" altLang="en-US" sz="1600" b="0" dirty="0"/>
        </a:p>
      </dgm:t>
    </dgm:pt>
    <dgm:pt modelId="{64C46F70-F147-4A72-A4BE-A91CBFE2A81E}" type="parTrans" cxnId="{C907FA7D-9206-442A-944A-D3F942DB2AD7}">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474DB1CA-4741-4487-9CFC-0E370578B495}" type="sibTrans" cxnId="{C907FA7D-9206-442A-944A-D3F942DB2AD7}">
      <dgm:prSet/>
      <dgm:spPr/>
      <dgm:t>
        <a:bodyPr/>
        <a:lstStyle/>
        <a:p>
          <a:endParaRPr lang="zh-TW" altLang="en-US"/>
        </a:p>
      </dgm:t>
    </dgm:pt>
    <dgm:pt modelId="{E7A7D83F-FCF5-4805-AE4E-F21A49CC50E0}">
      <dgm:prSet phldrT="[文字]" custT="1">
        <dgm:style>
          <a:lnRef idx="1">
            <a:schemeClr val="accent4"/>
          </a:lnRef>
          <a:fillRef idx="2">
            <a:schemeClr val="accent4"/>
          </a:fillRef>
          <a:effectRef idx="1">
            <a:schemeClr val="accent4"/>
          </a:effectRef>
          <a:fontRef idx="minor">
            <a:schemeClr val="dk1"/>
          </a:fontRef>
        </dgm:style>
      </dgm:prSet>
      <dgm:spPr/>
      <dgm:t>
        <a:bodyPr/>
        <a:lstStyle/>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學生己</a:t>
          </a:r>
          <a:endParaRPr lang="zh-TW" altLang="en-US" sz="1600" b="0" dirty="0"/>
        </a:p>
      </dgm:t>
    </dgm:pt>
    <dgm:pt modelId="{F9F3B405-B850-4AA4-8AAC-C76F0A42113C}" type="sibTrans" cxnId="{330F02DA-6646-4615-A4C8-A347A7B0660C}">
      <dgm:prSet/>
      <dgm:spPr/>
      <dgm:t>
        <a:bodyPr/>
        <a:lstStyle/>
        <a:p>
          <a:endParaRPr lang="zh-TW" altLang="en-US"/>
        </a:p>
      </dgm:t>
    </dgm:pt>
    <dgm:pt modelId="{5D086903-C329-4DB5-B272-6C913136B2FF}" type="parTrans" cxnId="{330F02DA-6646-4615-A4C8-A347A7B0660C}">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D2A98D23-01A8-47DA-88AA-460B1AC3FBBF}">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en-US" altLang="zh-TW" sz="1600" dirty="0" smtClean="0">
            <a:latin typeface="標楷體" panose="03000509000000000000" pitchFamily="65" charset="-120"/>
            <a:ea typeface="標楷體" panose="03000509000000000000" pitchFamily="65" charset="-120"/>
          </a:endParaRPr>
        </a:p>
      </dgm:t>
    </dgm:pt>
    <dgm:pt modelId="{E0EAD3EB-1377-4924-A039-796708B00F90}" type="parTrans" cxnId="{7B974D52-6433-4D0D-A945-B5E20BF25CE9}">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999DECCD-95A4-4C3D-ABCD-C49E6FAD5358}" type="sibTrans" cxnId="{7B974D52-6433-4D0D-A945-B5E20BF25CE9}">
      <dgm:prSet/>
      <dgm:spPr/>
      <dgm:t>
        <a:bodyPr/>
        <a:lstStyle/>
        <a:p>
          <a:endParaRPr lang="zh-TW" altLang="en-US"/>
        </a:p>
      </dgm:t>
    </dgm:pt>
    <dgm:pt modelId="{547227D9-8CDF-4E2C-A4C5-E95F86527A91}">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zh-TW" altLang="en-US" sz="1600" dirty="0"/>
        </a:p>
      </dgm:t>
    </dgm:pt>
    <dgm:pt modelId="{2BD2F99B-9D41-446F-83AD-A2DA82D46A57}" type="parTrans" cxnId="{3155BF56-8AB6-4169-8651-D4B989F1EA4D}">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67E124F1-83EA-4714-9DB1-73390FE8B3D8}" type="sibTrans" cxnId="{3155BF56-8AB6-4169-8651-D4B989F1EA4D}">
      <dgm:prSet/>
      <dgm:spPr/>
      <dgm:t>
        <a:bodyPr/>
        <a:lstStyle/>
        <a:p>
          <a:endParaRPr lang="zh-TW" altLang="en-US"/>
        </a:p>
      </dgm:t>
    </dgm:pt>
    <dgm:pt modelId="{E0734D46-8F47-4C30-94B0-15D237E79D39}">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zh-TW" altLang="en-US" sz="1600" dirty="0"/>
        </a:p>
      </dgm:t>
    </dgm:pt>
    <dgm:pt modelId="{D971E8C6-462A-48CF-8249-0F304A3C733C}" type="parTrans" cxnId="{55E6478E-152A-47EB-AA26-49022DE11C52}">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B8C6D489-85F2-42BF-BDF3-FC249BA3C61A}" type="sibTrans" cxnId="{55E6478E-152A-47EB-AA26-49022DE11C52}">
      <dgm:prSet/>
      <dgm:spPr/>
      <dgm:t>
        <a:bodyPr/>
        <a:lstStyle/>
        <a:p>
          <a:endParaRPr lang="zh-TW" altLang="en-US"/>
        </a:p>
      </dgm:t>
    </dgm:pt>
    <dgm:pt modelId="{9FE78F28-0022-4228-B509-FE1D58E01AC8}">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zh-TW" altLang="en-US" sz="1600" dirty="0"/>
        </a:p>
      </dgm:t>
    </dgm:pt>
    <dgm:pt modelId="{85CB97DC-32CA-4630-8354-6E8C6349846D}" type="parTrans" cxnId="{57D8E95E-8528-4F74-B6F6-289CDD8843A0}">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74051BA9-F59F-4A1A-88E9-8D5276D28D5E}" type="sibTrans" cxnId="{57D8E95E-8528-4F74-B6F6-289CDD8843A0}">
      <dgm:prSet/>
      <dgm:spPr/>
      <dgm:t>
        <a:bodyPr/>
        <a:lstStyle/>
        <a:p>
          <a:endParaRPr lang="zh-TW" altLang="en-US"/>
        </a:p>
      </dgm:t>
    </dgm:pt>
    <dgm:pt modelId="{F2792852-E8D9-4B93-8982-9390D03EDFE3}">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zh-TW" altLang="en-US" sz="1600" dirty="0"/>
        </a:p>
      </dgm:t>
    </dgm:pt>
    <dgm:pt modelId="{E68E3D5B-F3D4-4EE3-A529-9C3094A29925}" type="parTrans" cxnId="{72975D85-B291-4587-811E-021E37D31301}">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3F0CFC6C-D818-466F-929C-7C2A818A548C}" type="sibTrans" cxnId="{72975D85-B291-4587-811E-021E37D31301}">
      <dgm:prSet/>
      <dgm:spPr/>
      <dgm:t>
        <a:bodyPr/>
        <a:lstStyle/>
        <a:p>
          <a:endParaRPr lang="zh-TW" altLang="en-US"/>
        </a:p>
      </dgm:t>
    </dgm:pt>
    <dgm:pt modelId="{6A2B13B7-9E2B-40BC-996B-39F0AC037591}">
      <dgm:prSet custT="1">
        <dgm:style>
          <a:lnRef idx="1">
            <a:schemeClr val="accent2"/>
          </a:lnRef>
          <a:fillRef idx="2">
            <a:schemeClr val="accent2"/>
          </a:fillRef>
          <a:effectRef idx="1">
            <a:schemeClr val="accent2"/>
          </a:effectRef>
          <a:fontRef idx="minor">
            <a:schemeClr val="dk1"/>
          </a:fontRef>
        </dgm:style>
      </dgm:prSet>
      <dgm:spPr/>
      <dgm:t>
        <a:bodyPr/>
        <a:lstStyle/>
        <a:p>
          <a:pPr>
            <a:spcAft>
              <a:spcPts val="0"/>
            </a:spcAft>
          </a:pPr>
          <a:r>
            <a:rPr lang="zh-TW" altLang="en-US" sz="1600" dirty="0" smtClean="0">
              <a:latin typeface="標楷體" panose="03000509000000000000" pitchFamily="65" charset="-120"/>
              <a:ea typeface="標楷體" panose="03000509000000000000" pitchFamily="65" charset="-120"/>
            </a:rPr>
            <a:t>數學</a:t>
          </a:r>
          <a:endParaRPr lang="zh-TW" altLang="en-US" sz="1600" dirty="0"/>
        </a:p>
      </dgm:t>
    </dgm:pt>
    <dgm:pt modelId="{C3A57CD4-3F70-4DB7-BA6A-DEC00650FAE1}" type="parTrans" cxnId="{2F5EE21B-B252-41C6-AC8A-FD807CE06491}">
      <dgm:prSet>
        <dgm:style>
          <a:lnRef idx="2">
            <a:schemeClr val="dk1"/>
          </a:lnRef>
          <a:fillRef idx="0">
            <a:schemeClr val="dk1"/>
          </a:fillRef>
          <a:effectRef idx="1">
            <a:schemeClr val="dk1"/>
          </a:effectRef>
          <a:fontRef idx="minor">
            <a:schemeClr val="tx1"/>
          </a:fontRef>
        </dgm:style>
      </dgm:prSet>
      <dgm:spPr>
        <a:ln>
          <a:solidFill>
            <a:srgbClr val="663300"/>
          </a:solidFill>
        </a:ln>
      </dgm:spPr>
      <dgm:t>
        <a:bodyPr/>
        <a:lstStyle/>
        <a:p>
          <a:endParaRPr lang="zh-TW" altLang="en-US"/>
        </a:p>
      </dgm:t>
    </dgm:pt>
    <dgm:pt modelId="{A58AD285-D09F-47CA-B259-6B1A2D3A9770}" type="sibTrans" cxnId="{2F5EE21B-B252-41C6-AC8A-FD807CE06491}">
      <dgm:prSet/>
      <dgm:spPr/>
      <dgm:t>
        <a:bodyPr/>
        <a:lstStyle/>
        <a:p>
          <a:endParaRPr lang="zh-TW" altLang="en-US"/>
        </a:p>
      </dgm:t>
    </dgm:pt>
    <dgm:pt modelId="{C73814E5-E5CE-472B-B74A-B23499301220}" type="pres">
      <dgm:prSet presAssocID="{19FD7C82-1411-4B50-9B82-5DC4D27FE7F1}" presName="hierChild1" presStyleCnt="0">
        <dgm:presLayoutVars>
          <dgm:orgChart val="1"/>
          <dgm:chPref val="1"/>
          <dgm:dir/>
          <dgm:animOne val="branch"/>
          <dgm:animLvl val="lvl"/>
          <dgm:resizeHandles/>
        </dgm:presLayoutVars>
      </dgm:prSet>
      <dgm:spPr/>
      <dgm:t>
        <a:bodyPr/>
        <a:lstStyle/>
        <a:p>
          <a:endParaRPr lang="zh-TW" altLang="en-US"/>
        </a:p>
      </dgm:t>
    </dgm:pt>
    <dgm:pt modelId="{625D7251-CC39-48B3-BB13-89F0475405FA}" type="pres">
      <dgm:prSet presAssocID="{FFEFC1F5-4705-47CB-B32C-4C50AE53CBAD}" presName="hierRoot1" presStyleCnt="0">
        <dgm:presLayoutVars>
          <dgm:hierBranch val="init"/>
        </dgm:presLayoutVars>
      </dgm:prSet>
      <dgm:spPr/>
    </dgm:pt>
    <dgm:pt modelId="{4086D75B-ABE3-425B-A7DD-B2AF849BD999}" type="pres">
      <dgm:prSet presAssocID="{FFEFC1F5-4705-47CB-B32C-4C50AE53CBAD}" presName="rootComposite1" presStyleCnt="0"/>
      <dgm:spPr/>
    </dgm:pt>
    <dgm:pt modelId="{0120DB3B-5E15-4FBE-A57C-5F7A40F6B71D}" type="pres">
      <dgm:prSet presAssocID="{FFEFC1F5-4705-47CB-B32C-4C50AE53CBAD}" presName="rootText1" presStyleLbl="node0" presStyleIdx="0" presStyleCnt="1" custScaleX="383898" custScaleY="172278" custLinFactNeighborY="1080">
        <dgm:presLayoutVars>
          <dgm:chPref val="3"/>
        </dgm:presLayoutVars>
      </dgm:prSet>
      <dgm:spPr/>
      <dgm:t>
        <a:bodyPr/>
        <a:lstStyle/>
        <a:p>
          <a:endParaRPr lang="zh-TW" altLang="en-US"/>
        </a:p>
      </dgm:t>
    </dgm:pt>
    <dgm:pt modelId="{5D13CCE8-E996-41CC-9777-19D27E68416E}" type="pres">
      <dgm:prSet presAssocID="{FFEFC1F5-4705-47CB-B32C-4C50AE53CBAD}" presName="rootConnector1" presStyleLbl="node1" presStyleIdx="0" presStyleCnt="0"/>
      <dgm:spPr/>
      <dgm:t>
        <a:bodyPr/>
        <a:lstStyle/>
        <a:p>
          <a:endParaRPr lang="zh-TW" altLang="en-US"/>
        </a:p>
      </dgm:t>
    </dgm:pt>
    <dgm:pt modelId="{B78CB07D-69B5-423D-AD75-4530AD1E24BF}" type="pres">
      <dgm:prSet presAssocID="{FFEFC1F5-4705-47CB-B32C-4C50AE53CBAD}" presName="hierChild2" presStyleCnt="0"/>
      <dgm:spPr/>
    </dgm:pt>
    <dgm:pt modelId="{9C0B3B4D-76CF-4693-BFD3-9A96009FBCAC}" type="pres">
      <dgm:prSet presAssocID="{821104B7-E54E-4622-80C7-07CE581C1715}" presName="Name37" presStyleLbl="parChTrans1D2" presStyleIdx="0" presStyleCnt="6"/>
      <dgm:spPr/>
      <dgm:t>
        <a:bodyPr/>
        <a:lstStyle/>
        <a:p>
          <a:endParaRPr lang="zh-TW" altLang="en-US"/>
        </a:p>
      </dgm:t>
    </dgm:pt>
    <dgm:pt modelId="{FB3982EA-5F72-4306-9C62-FC5F046D3EB0}" type="pres">
      <dgm:prSet presAssocID="{0A1318C5-D7B9-4E0E-8B5B-455FA017067B}" presName="hierRoot2" presStyleCnt="0">
        <dgm:presLayoutVars>
          <dgm:hierBranch val="init"/>
        </dgm:presLayoutVars>
      </dgm:prSet>
      <dgm:spPr/>
    </dgm:pt>
    <dgm:pt modelId="{4BF11131-5712-4D27-9C53-A7A51E90C405}" type="pres">
      <dgm:prSet presAssocID="{0A1318C5-D7B9-4E0E-8B5B-455FA017067B}" presName="rootComposite" presStyleCnt="0"/>
      <dgm:spPr/>
    </dgm:pt>
    <dgm:pt modelId="{EC96CAF8-E7D4-47B5-A396-90EE68B0EAD0}" type="pres">
      <dgm:prSet presAssocID="{0A1318C5-D7B9-4E0E-8B5B-455FA017067B}" presName="rootText" presStyleLbl="node2" presStyleIdx="0" presStyleCnt="6" custLinFactNeighborY="57100">
        <dgm:presLayoutVars>
          <dgm:chPref val="3"/>
        </dgm:presLayoutVars>
      </dgm:prSet>
      <dgm:spPr/>
      <dgm:t>
        <a:bodyPr/>
        <a:lstStyle/>
        <a:p>
          <a:endParaRPr lang="zh-TW" altLang="en-US"/>
        </a:p>
      </dgm:t>
    </dgm:pt>
    <dgm:pt modelId="{3E4FA1BF-0C49-4CF2-8F54-06CDD93941BB}" type="pres">
      <dgm:prSet presAssocID="{0A1318C5-D7B9-4E0E-8B5B-455FA017067B}" presName="rootConnector" presStyleLbl="node2" presStyleIdx="0" presStyleCnt="6"/>
      <dgm:spPr/>
      <dgm:t>
        <a:bodyPr/>
        <a:lstStyle/>
        <a:p>
          <a:endParaRPr lang="zh-TW" altLang="en-US"/>
        </a:p>
      </dgm:t>
    </dgm:pt>
    <dgm:pt modelId="{704C9556-CFAA-4BAC-A9BD-0932AC9E824F}" type="pres">
      <dgm:prSet presAssocID="{0A1318C5-D7B9-4E0E-8B5B-455FA017067B}" presName="hierChild4" presStyleCnt="0"/>
      <dgm:spPr/>
    </dgm:pt>
    <dgm:pt modelId="{463BC86E-CAA9-4EEF-A216-F20E9173E1F8}" type="pres">
      <dgm:prSet presAssocID="{E0EAD3EB-1377-4924-A039-796708B00F90}" presName="Name37" presStyleLbl="parChTrans1D3" presStyleIdx="0" presStyleCnt="6"/>
      <dgm:spPr/>
      <dgm:t>
        <a:bodyPr/>
        <a:lstStyle/>
        <a:p>
          <a:endParaRPr lang="zh-TW" altLang="en-US"/>
        </a:p>
      </dgm:t>
    </dgm:pt>
    <dgm:pt modelId="{35451A70-638D-4688-BF90-70C6270A9D55}" type="pres">
      <dgm:prSet presAssocID="{D2A98D23-01A8-47DA-88AA-460B1AC3FBBF}" presName="hierRoot2" presStyleCnt="0">
        <dgm:presLayoutVars>
          <dgm:hierBranch val="init"/>
        </dgm:presLayoutVars>
      </dgm:prSet>
      <dgm:spPr/>
    </dgm:pt>
    <dgm:pt modelId="{C086DCB1-F434-463A-BCBC-BA0FC469D62F}" type="pres">
      <dgm:prSet presAssocID="{D2A98D23-01A8-47DA-88AA-460B1AC3FBBF}" presName="rootComposite" presStyleCnt="0"/>
      <dgm:spPr/>
    </dgm:pt>
    <dgm:pt modelId="{6D04515A-1785-4F48-B4AA-2DBBC7BDB38F}" type="pres">
      <dgm:prSet presAssocID="{D2A98D23-01A8-47DA-88AA-460B1AC3FBBF}" presName="rootText" presStyleLbl="node3" presStyleIdx="0" presStyleCnt="6" custScaleY="126608" custLinFactNeighborY="62703">
        <dgm:presLayoutVars>
          <dgm:chPref val="3"/>
        </dgm:presLayoutVars>
      </dgm:prSet>
      <dgm:spPr/>
      <dgm:t>
        <a:bodyPr/>
        <a:lstStyle/>
        <a:p>
          <a:endParaRPr lang="zh-TW" altLang="en-US"/>
        </a:p>
      </dgm:t>
    </dgm:pt>
    <dgm:pt modelId="{F62BE590-7CDF-4728-A31D-6381E7EE3FC5}" type="pres">
      <dgm:prSet presAssocID="{D2A98D23-01A8-47DA-88AA-460B1AC3FBBF}" presName="rootConnector" presStyleLbl="node3" presStyleIdx="0" presStyleCnt="6"/>
      <dgm:spPr/>
      <dgm:t>
        <a:bodyPr/>
        <a:lstStyle/>
        <a:p>
          <a:endParaRPr lang="zh-TW" altLang="en-US"/>
        </a:p>
      </dgm:t>
    </dgm:pt>
    <dgm:pt modelId="{44028B39-830D-49F7-B29C-0D605B09AA75}" type="pres">
      <dgm:prSet presAssocID="{D2A98D23-01A8-47DA-88AA-460B1AC3FBBF}" presName="hierChild4" presStyleCnt="0"/>
      <dgm:spPr/>
    </dgm:pt>
    <dgm:pt modelId="{42756A17-66BA-44AC-95AC-3B8FCAE3CD15}" type="pres">
      <dgm:prSet presAssocID="{D2A98D23-01A8-47DA-88AA-460B1AC3FBBF}" presName="hierChild5" presStyleCnt="0"/>
      <dgm:spPr/>
    </dgm:pt>
    <dgm:pt modelId="{47F23EE7-F9A1-4F42-879F-DA486C9EC9CA}" type="pres">
      <dgm:prSet presAssocID="{0A1318C5-D7B9-4E0E-8B5B-455FA017067B}" presName="hierChild5" presStyleCnt="0"/>
      <dgm:spPr/>
    </dgm:pt>
    <dgm:pt modelId="{099E7A9A-11EC-418B-8FB2-B8E269F37CBD}" type="pres">
      <dgm:prSet presAssocID="{64C46F70-F147-4A72-A4BE-A91CBFE2A81E}" presName="Name37" presStyleLbl="parChTrans1D2" presStyleIdx="1" presStyleCnt="6"/>
      <dgm:spPr/>
      <dgm:t>
        <a:bodyPr/>
        <a:lstStyle/>
        <a:p>
          <a:endParaRPr lang="zh-TW" altLang="en-US"/>
        </a:p>
      </dgm:t>
    </dgm:pt>
    <dgm:pt modelId="{043B9BBB-89FA-4777-A9B4-9F9B23D076D5}" type="pres">
      <dgm:prSet presAssocID="{B4342793-4323-49E0-BC7E-3555DC8CF59D}" presName="hierRoot2" presStyleCnt="0">
        <dgm:presLayoutVars>
          <dgm:hierBranch val="init"/>
        </dgm:presLayoutVars>
      </dgm:prSet>
      <dgm:spPr/>
    </dgm:pt>
    <dgm:pt modelId="{62E5A7CD-A551-4720-9A76-9B40355AB111}" type="pres">
      <dgm:prSet presAssocID="{B4342793-4323-49E0-BC7E-3555DC8CF59D}" presName="rootComposite" presStyleCnt="0"/>
      <dgm:spPr/>
    </dgm:pt>
    <dgm:pt modelId="{F2F03B23-0DCF-4B5E-AC65-C4A24E2D2F83}" type="pres">
      <dgm:prSet presAssocID="{B4342793-4323-49E0-BC7E-3555DC8CF59D}" presName="rootText" presStyleLbl="node2" presStyleIdx="1" presStyleCnt="6" custLinFactNeighborY="57100">
        <dgm:presLayoutVars>
          <dgm:chPref val="3"/>
        </dgm:presLayoutVars>
      </dgm:prSet>
      <dgm:spPr/>
      <dgm:t>
        <a:bodyPr/>
        <a:lstStyle/>
        <a:p>
          <a:endParaRPr lang="zh-TW" altLang="en-US"/>
        </a:p>
      </dgm:t>
    </dgm:pt>
    <dgm:pt modelId="{D64AA7D3-9E1E-4A6E-B386-13735649C742}" type="pres">
      <dgm:prSet presAssocID="{B4342793-4323-49E0-BC7E-3555DC8CF59D}" presName="rootConnector" presStyleLbl="node2" presStyleIdx="1" presStyleCnt="6"/>
      <dgm:spPr/>
      <dgm:t>
        <a:bodyPr/>
        <a:lstStyle/>
        <a:p>
          <a:endParaRPr lang="zh-TW" altLang="en-US"/>
        </a:p>
      </dgm:t>
    </dgm:pt>
    <dgm:pt modelId="{93946520-CF55-4493-B957-760D11DE3254}" type="pres">
      <dgm:prSet presAssocID="{B4342793-4323-49E0-BC7E-3555DC8CF59D}" presName="hierChild4" presStyleCnt="0"/>
      <dgm:spPr/>
    </dgm:pt>
    <dgm:pt modelId="{CCB5B727-6673-4520-A926-9E87B0F57A87}" type="pres">
      <dgm:prSet presAssocID="{2BD2F99B-9D41-446F-83AD-A2DA82D46A57}" presName="Name37" presStyleLbl="parChTrans1D3" presStyleIdx="1" presStyleCnt="6"/>
      <dgm:spPr/>
      <dgm:t>
        <a:bodyPr/>
        <a:lstStyle/>
        <a:p>
          <a:endParaRPr lang="zh-TW" altLang="en-US"/>
        </a:p>
      </dgm:t>
    </dgm:pt>
    <dgm:pt modelId="{BD0E453F-6372-4D25-B6E7-5F3A1D392C7E}" type="pres">
      <dgm:prSet presAssocID="{547227D9-8CDF-4E2C-A4C5-E95F86527A91}" presName="hierRoot2" presStyleCnt="0">
        <dgm:presLayoutVars>
          <dgm:hierBranch val="init"/>
        </dgm:presLayoutVars>
      </dgm:prSet>
      <dgm:spPr/>
    </dgm:pt>
    <dgm:pt modelId="{0CCC54E2-680C-4BB8-B141-1E21DCBCB317}" type="pres">
      <dgm:prSet presAssocID="{547227D9-8CDF-4E2C-A4C5-E95F86527A91}" presName="rootComposite" presStyleCnt="0"/>
      <dgm:spPr/>
    </dgm:pt>
    <dgm:pt modelId="{60856D47-6EB9-41EF-BE5C-C98389A53951}" type="pres">
      <dgm:prSet presAssocID="{547227D9-8CDF-4E2C-A4C5-E95F86527A91}" presName="rootText" presStyleLbl="node3" presStyleIdx="1" presStyleCnt="6" custScaleY="128583" custLinFactNeighborY="61714">
        <dgm:presLayoutVars>
          <dgm:chPref val="3"/>
        </dgm:presLayoutVars>
      </dgm:prSet>
      <dgm:spPr/>
      <dgm:t>
        <a:bodyPr/>
        <a:lstStyle/>
        <a:p>
          <a:endParaRPr lang="zh-TW" altLang="en-US"/>
        </a:p>
      </dgm:t>
    </dgm:pt>
    <dgm:pt modelId="{EE88243F-FA24-4A18-90DA-07F17E140229}" type="pres">
      <dgm:prSet presAssocID="{547227D9-8CDF-4E2C-A4C5-E95F86527A91}" presName="rootConnector" presStyleLbl="node3" presStyleIdx="1" presStyleCnt="6"/>
      <dgm:spPr/>
      <dgm:t>
        <a:bodyPr/>
        <a:lstStyle/>
        <a:p>
          <a:endParaRPr lang="zh-TW" altLang="en-US"/>
        </a:p>
      </dgm:t>
    </dgm:pt>
    <dgm:pt modelId="{1368851A-7CC0-4E57-8F13-89D85A426ADF}" type="pres">
      <dgm:prSet presAssocID="{547227D9-8CDF-4E2C-A4C5-E95F86527A91}" presName="hierChild4" presStyleCnt="0"/>
      <dgm:spPr/>
    </dgm:pt>
    <dgm:pt modelId="{329B86A1-D90D-42D5-81CD-731B68D44041}" type="pres">
      <dgm:prSet presAssocID="{547227D9-8CDF-4E2C-A4C5-E95F86527A91}" presName="hierChild5" presStyleCnt="0"/>
      <dgm:spPr/>
    </dgm:pt>
    <dgm:pt modelId="{44BB9EAD-2C7D-4348-8552-591FEFA93A89}" type="pres">
      <dgm:prSet presAssocID="{B4342793-4323-49E0-BC7E-3555DC8CF59D}" presName="hierChild5" presStyleCnt="0"/>
      <dgm:spPr/>
    </dgm:pt>
    <dgm:pt modelId="{2B9F56A0-6DC1-4A37-9AC0-427E1C4040EA}" type="pres">
      <dgm:prSet presAssocID="{C994319D-EE32-488E-9509-D277BD826F66}" presName="Name37" presStyleLbl="parChTrans1D2" presStyleIdx="2" presStyleCnt="6"/>
      <dgm:spPr/>
      <dgm:t>
        <a:bodyPr/>
        <a:lstStyle/>
        <a:p>
          <a:endParaRPr lang="zh-TW" altLang="en-US"/>
        </a:p>
      </dgm:t>
    </dgm:pt>
    <dgm:pt modelId="{023FF6B6-037F-44E4-AB43-3B7782F51E21}" type="pres">
      <dgm:prSet presAssocID="{624CEFEC-3ED2-46FE-96FB-7AB2534F4802}" presName="hierRoot2" presStyleCnt="0">
        <dgm:presLayoutVars>
          <dgm:hierBranch val="init"/>
        </dgm:presLayoutVars>
      </dgm:prSet>
      <dgm:spPr/>
    </dgm:pt>
    <dgm:pt modelId="{6B91BF0C-DE04-41AD-8528-C52558C40D2F}" type="pres">
      <dgm:prSet presAssocID="{624CEFEC-3ED2-46FE-96FB-7AB2534F4802}" presName="rootComposite" presStyleCnt="0"/>
      <dgm:spPr/>
    </dgm:pt>
    <dgm:pt modelId="{2F33CE2A-350F-4206-8C7F-16E61A3317D7}" type="pres">
      <dgm:prSet presAssocID="{624CEFEC-3ED2-46FE-96FB-7AB2534F4802}" presName="rootText" presStyleLbl="node2" presStyleIdx="2" presStyleCnt="6" custLinFactNeighborY="57100">
        <dgm:presLayoutVars>
          <dgm:chPref val="3"/>
        </dgm:presLayoutVars>
      </dgm:prSet>
      <dgm:spPr/>
      <dgm:t>
        <a:bodyPr/>
        <a:lstStyle/>
        <a:p>
          <a:endParaRPr lang="zh-TW" altLang="en-US"/>
        </a:p>
      </dgm:t>
    </dgm:pt>
    <dgm:pt modelId="{5DF41C18-7F7A-47AA-9276-DEF440AD6B8F}" type="pres">
      <dgm:prSet presAssocID="{624CEFEC-3ED2-46FE-96FB-7AB2534F4802}" presName="rootConnector" presStyleLbl="node2" presStyleIdx="2" presStyleCnt="6"/>
      <dgm:spPr/>
      <dgm:t>
        <a:bodyPr/>
        <a:lstStyle/>
        <a:p>
          <a:endParaRPr lang="zh-TW" altLang="en-US"/>
        </a:p>
      </dgm:t>
    </dgm:pt>
    <dgm:pt modelId="{7454AC7D-9305-4DCA-AF4D-229403BBA521}" type="pres">
      <dgm:prSet presAssocID="{624CEFEC-3ED2-46FE-96FB-7AB2534F4802}" presName="hierChild4" presStyleCnt="0"/>
      <dgm:spPr/>
    </dgm:pt>
    <dgm:pt modelId="{BE55A711-911B-4994-865A-CC15B7AF02BC}" type="pres">
      <dgm:prSet presAssocID="{D971E8C6-462A-48CF-8249-0F304A3C733C}" presName="Name37" presStyleLbl="parChTrans1D3" presStyleIdx="2" presStyleCnt="6"/>
      <dgm:spPr/>
      <dgm:t>
        <a:bodyPr/>
        <a:lstStyle/>
        <a:p>
          <a:endParaRPr lang="zh-TW" altLang="en-US"/>
        </a:p>
      </dgm:t>
    </dgm:pt>
    <dgm:pt modelId="{358456FC-2B6A-4B4C-9877-C8F69B16547A}" type="pres">
      <dgm:prSet presAssocID="{E0734D46-8F47-4C30-94B0-15D237E79D39}" presName="hierRoot2" presStyleCnt="0">
        <dgm:presLayoutVars>
          <dgm:hierBranch val="init"/>
        </dgm:presLayoutVars>
      </dgm:prSet>
      <dgm:spPr/>
    </dgm:pt>
    <dgm:pt modelId="{C27A4F4C-A1F0-483F-B706-87306682FD98}" type="pres">
      <dgm:prSet presAssocID="{E0734D46-8F47-4C30-94B0-15D237E79D39}" presName="rootComposite" presStyleCnt="0"/>
      <dgm:spPr/>
    </dgm:pt>
    <dgm:pt modelId="{3DCB44C5-1682-4D75-A881-42C519C9D88A}" type="pres">
      <dgm:prSet presAssocID="{E0734D46-8F47-4C30-94B0-15D237E79D39}" presName="rootText" presStyleLbl="node3" presStyleIdx="2" presStyleCnt="6" custScaleY="128586" custLinFactNeighborY="61714">
        <dgm:presLayoutVars>
          <dgm:chPref val="3"/>
        </dgm:presLayoutVars>
      </dgm:prSet>
      <dgm:spPr/>
      <dgm:t>
        <a:bodyPr/>
        <a:lstStyle/>
        <a:p>
          <a:endParaRPr lang="zh-TW" altLang="en-US"/>
        </a:p>
      </dgm:t>
    </dgm:pt>
    <dgm:pt modelId="{745A790A-5762-4F77-AAF7-C250EF1C284C}" type="pres">
      <dgm:prSet presAssocID="{E0734D46-8F47-4C30-94B0-15D237E79D39}" presName="rootConnector" presStyleLbl="node3" presStyleIdx="2" presStyleCnt="6"/>
      <dgm:spPr/>
      <dgm:t>
        <a:bodyPr/>
        <a:lstStyle/>
        <a:p>
          <a:endParaRPr lang="zh-TW" altLang="en-US"/>
        </a:p>
      </dgm:t>
    </dgm:pt>
    <dgm:pt modelId="{967B2AF4-2B4B-43F7-B873-41CBB0AFCCF8}" type="pres">
      <dgm:prSet presAssocID="{E0734D46-8F47-4C30-94B0-15D237E79D39}" presName="hierChild4" presStyleCnt="0"/>
      <dgm:spPr/>
    </dgm:pt>
    <dgm:pt modelId="{8EF05724-A3F9-431D-9CF9-57C33067C0A3}" type="pres">
      <dgm:prSet presAssocID="{E0734D46-8F47-4C30-94B0-15D237E79D39}" presName="hierChild5" presStyleCnt="0"/>
      <dgm:spPr/>
    </dgm:pt>
    <dgm:pt modelId="{35754EDC-D7B9-4E20-A348-6FC6AFDD37E5}" type="pres">
      <dgm:prSet presAssocID="{624CEFEC-3ED2-46FE-96FB-7AB2534F4802}" presName="hierChild5" presStyleCnt="0"/>
      <dgm:spPr/>
    </dgm:pt>
    <dgm:pt modelId="{FCBB6534-9900-4C8A-886B-BC418A750A27}" type="pres">
      <dgm:prSet presAssocID="{51B609C7-2E31-43CF-B981-278542DC86C8}" presName="Name37" presStyleLbl="parChTrans1D2" presStyleIdx="3" presStyleCnt="6"/>
      <dgm:spPr/>
      <dgm:t>
        <a:bodyPr/>
        <a:lstStyle/>
        <a:p>
          <a:endParaRPr lang="zh-TW" altLang="en-US"/>
        </a:p>
      </dgm:t>
    </dgm:pt>
    <dgm:pt modelId="{D3D50D0B-2E5F-46B8-8A2D-C5D5FA0BECEC}" type="pres">
      <dgm:prSet presAssocID="{54161258-4C99-4F88-B6E2-7FAF5210A9DA}" presName="hierRoot2" presStyleCnt="0">
        <dgm:presLayoutVars>
          <dgm:hierBranch val="init"/>
        </dgm:presLayoutVars>
      </dgm:prSet>
      <dgm:spPr/>
    </dgm:pt>
    <dgm:pt modelId="{4B226E1B-7923-4412-970B-3BAB25E19307}" type="pres">
      <dgm:prSet presAssocID="{54161258-4C99-4F88-B6E2-7FAF5210A9DA}" presName="rootComposite" presStyleCnt="0"/>
      <dgm:spPr/>
    </dgm:pt>
    <dgm:pt modelId="{4E1F830C-E8C4-46FB-9DEA-98B671DFA67E}" type="pres">
      <dgm:prSet presAssocID="{54161258-4C99-4F88-B6E2-7FAF5210A9DA}" presName="rootText" presStyleLbl="node2" presStyleIdx="3" presStyleCnt="6" custLinFactNeighborY="57100">
        <dgm:presLayoutVars>
          <dgm:chPref val="3"/>
        </dgm:presLayoutVars>
      </dgm:prSet>
      <dgm:spPr/>
      <dgm:t>
        <a:bodyPr/>
        <a:lstStyle/>
        <a:p>
          <a:endParaRPr lang="zh-TW" altLang="en-US"/>
        </a:p>
      </dgm:t>
    </dgm:pt>
    <dgm:pt modelId="{8B5B3088-48DD-4A33-A757-AF7243397EFE}" type="pres">
      <dgm:prSet presAssocID="{54161258-4C99-4F88-B6E2-7FAF5210A9DA}" presName="rootConnector" presStyleLbl="node2" presStyleIdx="3" presStyleCnt="6"/>
      <dgm:spPr/>
      <dgm:t>
        <a:bodyPr/>
        <a:lstStyle/>
        <a:p>
          <a:endParaRPr lang="zh-TW" altLang="en-US"/>
        </a:p>
      </dgm:t>
    </dgm:pt>
    <dgm:pt modelId="{1C4680F7-DA68-4CAB-81CF-73F8B4A4E5D7}" type="pres">
      <dgm:prSet presAssocID="{54161258-4C99-4F88-B6E2-7FAF5210A9DA}" presName="hierChild4" presStyleCnt="0"/>
      <dgm:spPr/>
    </dgm:pt>
    <dgm:pt modelId="{4D4F5DCA-6279-4C1A-AA1A-E5BE9E44CFC2}" type="pres">
      <dgm:prSet presAssocID="{85CB97DC-32CA-4630-8354-6E8C6349846D}" presName="Name37" presStyleLbl="parChTrans1D3" presStyleIdx="3" presStyleCnt="6"/>
      <dgm:spPr/>
      <dgm:t>
        <a:bodyPr/>
        <a:lstStyle/>
        <a:p>
          <a:endParaRPr lang="zh-TW" altLang="en-US"/>
        </a:p>
      </dgm:t>
    </dgm:pt>
    <dgm:pt modelId="{2227AA03-8952-4E2A-B467-2CAC0F671099}" type="pres">
      <dgm:prSet presAssocID="{9FE78F28-0022-4228-B509-FE1D58E01AC8}" presName="hierRoot2" presStyleCnt="0">
        <dgm:presLayoutVars>
          <dgm:hierBranch val="init"/>
        </dgm:presLayoutVars>
      </dgm:prSet>
      <dgm:spPr/>
    </dgm:pt>
    <dgm:pt modelId="{2AA45948-F6E1-454E-A932-AF4B10361AE0}" type="pres">
      <dgm:prSet presAssocID="{9FE78F28-0022-4228-B509-FE1D58E01AC8}" presName="rootComposite" presStyleCnt="0"/>
      <dgm:spPr/>
    </dgm:pt>
    <dgm:pt modelId="{DA8C1F09-AF8E-4845-9B01-41F4B7560933}" type="pres">
      <dgm:prSet presAssocID="{9FE78F28-0022-4228-B509-FE1D58E01AC8}" presName="rootText" presStyleLbl="node3" presStyleIdx="3" presStyleCnt="6" custScaleY="124625" custLinFactNeighborY="62871">
        <dgm:presLayoutVars>
          <dgm:chPref val="3"/>
        </dgm:presLayoutVars>
      </dgm:prSet>
      <dgm:spPr/>
      <dgm:t>
        <a:bodyPr/>
        <a:lstStyle/>
        <a:p>
          <a:endParaRPr lang="zh-TW" altLang="en-US"/>
        </a:p>
      </dgm:t>
    </dgm:pt>
    <dgm:pt modelId="{6AAAF1A4-9F23-47EB-9CF4-B57B4DD49445}" type="pres">
      <dgm:prSet presAssocID="{9FE78F28-0022-4228-B509-FE1D58E01AC8}" presName="rootConnector" presStyleLbl="node3" presStyleIdx="3" presStyleCnt="6"/>
      <dgm:spPr/>
      <dgm:t>
        <a:bodyPr/>
        <a:lstStyle/>
        <a:p>
          <a:endParaRPr lang="zh-TW" altLang="en-US"/>
        </a:p>
      </dgm:t>
    </dgm:pt>
    <dgm:pt modelId="{1F604B9B-2EB2-4989-9BAD-7BBBEE153F19}" type="pres">
      <dgm:prSet presAssocID="{9FE78F28-0022-4228-B509-FE1D58E01AC8}" presName="hierChild4" presStyleCnt="0"/>
      <dgm:spPr/>
    </dgm:pt>
    <dgm:pt modelId="{AC441F70-D4D7-4A08-AEAE-6F6038F9DADD}" type="pres">
      <dgm:prSet presAssocID="{9FE78F28-0022-4228-B509-FE1D58E01AC8}" presName="hierChild5" presStyleCnt="0"/>
      <dgm:spPr/>
    </dgm:pt>
    <dgm:pt modelId="{611A4E86-8EE5-4DE4-B050-45ECA0DA08AE}" type="pres">
      <dgm:prSet presAssocID="{54161258-4C99-4F88-B6E2-7FAF5210A9DA}" presName="hierChild5" presStyleCnt="0"/>
      <dgm:spPr/>
    </dgm:pt>
    <dgm:pt modelId="{3E3ED4AA-F845-405D-A275-F26DDA99654B}" type="pres">
      <dgm:prSet presAssocID="{89CA5A2A-1D1F-4D59-8FE8-BC860786A922}" presName="Name37" presStyleLbl="parChTrans1D2" presStyleIdx="4" presStyleCnt="6"/>
      <dgm:spPr/>
      <dgm:t>
        <a:bodyPr/>
        <a:lstStyle/>
        <a:p>
          <a:endParaRPr lang="zh-TW" altLang="en-US"/>
        </a:p>
      </dgm:t>
    </dgm:pt>
    <dgm:pt modelId="{3CB31D27-6A04-4FE7-AD1B-113F9138DCEE}" type="pres">
      <dgm:prSet presAssocID="{D35861CB-8365-4628-9264-0AF2C3565B87}" presName="hierRoot2" presStyleCnt="0">
        <dgm:presLayoutVars>
          <dgm:hierBranch val="init"/>
        </dgm:presLayoutVars>
      </dgm:prSet>
      <dgm:spPr/>
    </dgm:pt>
    <dgm:pt modelId="{22C0304B-4471-4886-B724-615391E2CA7D}" type="pres">
      <dgm:prSet presAssocID="{D35861CB-8365-4628-9264-0AF2C3565B87}" presName="rootComposite" presStyleCnt="0"/>
      <dgm:spPr/>
    </dgm:pt>
    <dgm:pt modelId="{338885D3-40C8-47C7-B713-AB48846FF441}" type="pres">
      <dgm:prSet presAssocID="{D35861CB-8365-4628-9264-0AF2C3565B87}" presName="rootText" presStyleLbl="node2" presStyleIdx="4" presStyleCnt="6" custLinFactNeighborY="57100">
        <dgm:presLayoutVars>
          <dgm:chPref val="3"/>
        </dgm:presLayoutVars>
      </dgm:prSet>
      <dgm:spPr/>
      <dgm:t>
        <a:bodyPr/>
        <a:lstStyle/>
        <a:p>
          <a:endParaRPr lang="zh-TW" altLang="en-US"/>
        </a:p>
      </dgm:t>
    </dgm:pt>
    <dgm:pt modelId="{968C7DE0-4B6E-4FF4-817B-4FD4560E7E75}" type="pres">
      <dgm:prSet presAssocID="{D35861CB-8365-4628-9264-0AF2C3565B87}" presName="rootConnector" presStyleLbl="node2" presStyleIdx="4" presStyleCnt="6"/>
      <dgm:spPr/>
      <dgm:t>
        <a:bodyPr/>
        <a:lstStyle/>
        <a:p>
          <a:endParaRPr lang="zh-TW" altLang="en-US"/>
        </a:p>
      </dgm:t>
    </dgm:pt>
    <dgm:pt modelId="{F74BD949-63C3-481D-9AFD-81E55665594C}" type="pres">
      <dgm:prSet presAssocID="{D35861CB-8365-4628-9264-0AF2C3565B87}" presName="hierChild4" presStyleCnt="0"/>
      <dgm:spPr/>
    </dgm:pt>
    <dgm:pt modelId="{803EF477-0A71-4163-86A6-2055C03C40B2}" type="pres">
      <dgm:prSet presAssocID="{E68E3D5B-F3D4-4EE3-A529-9C3094A29925}" presName="Name37" presStyleLbl="parChTrans1D3" presStyleIdx="4" presStyleCnt="6"/>
      <dgm:spPr/>
      <dgm:t>
        <a:bodyPr/>
        <a:lstStyle/>
        <a:p>
          <a:endParaRPr lang="zh-TW" altLang="en-US"/>
        </a:p>
      </dgm:t>
    </dgm:pt>
    <dgm:pt modelId="{F45D816C-75FE-482F-AC7F-B539B05FC58D}" type="pres">
      <dgm:prSet presAssocID="{F2792852-E8D9-4B93-8982-9390D03EDFE3}" presName="hierRoot2" presStyleCnt="0">
        <dgm:presLayoutVars>
          <dgm:hierBranch val="init"/>
        </dgm:presLayoutVars>
      </dgm:prSet>
      <dgm:spPr/>
    </dgm:pt>
    <dgm:pt modelId="{610B552B-756B-4E78-9464-0B96EBD09AD1}" type="pres">
      <dgm:prSet presAssocID="{F2792852-E8D9-4B93-8982-9390D03EDFE3}" presName="rootComposite" presStyleCnt="0"/>
      <dgm:spPr/>
    </dgm:pt>
    <dgm:pt modelId="{8E8DEAEC-FEA3-48F2-A5CB-3B9C58052BE2}" type="pres">
      <dgm:prSet presAssocID="{F2792852-E8D9-4B93-8982-9390D03EDFE3}" presName="rootText" presStyleLbl="node3" presStyleIdx="4" presStyleCnt="6" custScaleY="124625" custLinFactNeighborY="62049">
        <dgm:presLayoutVars>
          <dgm:chPref val="3"/>
        </dgm:presLayoutVars>
      </dgm:prSet>
      <dgm:spPr/>
      <dgm:t>
        <a:bodyPr/>
        <a:lstStyle/>
        <a:p>
          <a:endParaRPr lang="zh-TW" altLang="en-US"/>
        </a:p>
      </dgm:t>
    </dgm:pt>
    <dgm:pt modelId="{5B6C5C6F-3711-47E1-80D1-CB62D4D51ACE}" type="pres">
      <dgm:prSet presAssocID="{F2792852-E8D9-4B93-8982-9390D03EDFE3}" presName="rootConnector" presStyleLbl="node3" presStyleIdx="4" presStyleCnt="6"/>
      <dgm:spPr/>
      <dgm:t>
        <a:bodyPr/>
        <a:lstStyle/>
        <a:p>
          <a:endParaRPr lang="zh-TW" altLang="en-US"/>
        </a:p>
      </dgm:t>
    </dgm:pt>
    <dgm:pt modelId="{FAD30D7F-4AAE-4580-AE81-BED0618514BD}" type="pres">
      <dgm:prSet presAssocID="{F2792852-E8D9-4B93-8982-9390D03EDFE3}" presName="hierChild4" presStyleCnt="0"/>
      <dgm:spPr/>
    </dgm:pt>
    <dgm:pt modelId="{67CDBB10-D7AB-4ACC-83CD-271C08A71B56}" type="pres">
      <dgm:prSet presAssocID="{F2792852-E8D9-4B93-8982-9390D03EDFE3}" presName="hierChild5" presStyleCnt="0"/>
      <dgm:spPr/>
    </dgm:pt>
    <dgm:pt modelId="{8A3D6FCD-0CA8-4360-AD40-6A8113DB5DE8}" type="pres">
      <dgm:prSet presAssocID="{D35861CB-8365-4628-9264-0AF2C3565B87}" presName="hierChild5" presStyleCnt="0"/>
      <dgm:spPr/>
    </dgm:pt>
    <dgm:pt modelId="{7ABC762C-DA72-4E44-A39A-A161B531DE9A}" type="pres">
      <dgm:prSet presAssocID="{5D086903-C329-4DB5-B272-6C913136B2FF}" presName="Name37" presStyleLbl="parChTrans1D2" presStyleIdx="5" presStyleCnt="6"/>
      <dgm:spPr/>
      <dgm:t>
        <a:bodyPr/>
        <a:lstStyle/>
        <a:p>
          <a:endParaRPr lang="zh-TW" altLang="en-US"/>
        </a:p>
      </dgm:t>
    </dgm:pt>
    <dgm:pt modelId="{563DAAF3-02D5-4B71-8FCE-B88BE1F51ADB}" type="pres">
      <dgm:prSet presAssocID="{E7A7D83F-FCF5-4805-AE4E-F21A49CC50E0}" presName="hierRoot2" presStyleCnt="0">
        <dgm:presLayoutVars>
          <dgm:hierBranch val="init"/>
        </dgm:presLayoutVars>
      </dgm:prSet>
      <dgm:spPr/>
    </dgm:pt>
    <dgm:pt modelId="{F6A5005A-D93C-469C-8628-A64A5E77E18D}" type="pres">
      <dgm:prSet presAssocID="{E7A7D83F-FCF5-4805-AE4E-F21A49CC50E0}" presName="rootComposite" presStyleCnt="0"/>
      <dgm:spPr/>
    </dgm:pt>
    <dgm:pt modelId="{E5C8F89F-4116-4D23-AC2C-13BCA71C09F0}" type="pres">
      <dgm:prSet presAssocID="{E7A7D83F-FCF5-4805-AE4E-F21A49CC50E0}" presName="rootText" presStyleLbl="node2" presStyleIdx="5" presStyleCnt="6" custLinFactNeighborY="57100">
        <dgm:presLayoutVars>
          <dgm:chPref val="3"/>
        </dgm:presLayoutVars>
      </dgm:prSet>
      <dgm:spPr/>
      <dgm:t>
        <a:bodyPr/>
        <a:lstStyle/>
        <a:p>
          <a:endParaRPr lang="zh-TW" altLang="en-US"/>
        </a:p>
      </dgm:t>
    </dgm:pt>
    <dgm:pt modelId="{7633601B-1F90-4472-87A6-47A4FC81629A}" type="pres">
      <dgm:prSet presAssocID="{E7A7D83F-FCF5-4805-AE4E-F21A49CC50E0}" presName="rootConnector" presStyleLbl="node2" presStyleIdx="5" presStyleCnt="6"/>
      <dgm:spPr/>
      <dgm:t>
        <a:bodyPr/>
        <a:lstStyle/>
        <a:p>
          <a:endParaRPr lang="zh-TW" altLang="en-US"/>
        </a:p>
      </dgm:t>
    </dgm:pt>
    <dgm:pt modelId="{329341D9-65D2-44E1-943D-F15F8482FA12}" type="pres">
      <dgm:prSet presAssocID="{E7A7D83F-FCF5-4805-AE4E-F21A49CC50E0}" presName="hierChild4" presStyleCnt="0"/>
      <dgm:spPr/>
    </dgm:pt>
    <dgm:pt modelId="{5604B748-35C6-436E-8BE1-AB2CA96A8519}" type="pres">
      <dgm:prSet presAssocID="{C3A57CD4-3F70-4DB7-BA6A-DEC00650FAE1}" presName="Name37" presStyleLbl="parChTrans1D3" presStyleIdx="5" presStyleCnt="6"/>
      <dgm:spPr/>
      <dgm:t>
        <a:bodyPr/>
        <a:lstStyle/>
        <a:p>
          <a:endParaRPr lang="zh-TW" altLang="en-US"/>
        </a:p>
      </dgm:t>
    </dgm:pt>
    <dgm:pt modelId="{EFD1C940-3CFA-4A78-B9A5-F5BD10A0546E}" type="pres">
      <dgm:prSet presAssocID="{6A2B13B7-9E2B-40BC-996B-39F0AC037591}" presName="hierRoot2" presStyleCnt="0">
        <dgm:presLayoutVars>
          <dgm:hierBranch val="init"/>
        </dgm:presLayoutVars>
      </dgm:prSet>
      <dgm:spPr/>
    </dgm:pt>
    <dgm:pt modelId="{51A42970-785F-45A2-A01A-A22F593EC7E9}" type="pres">
      <dgm:prSet presAssocID="{6A2B13B7-9E2B-40BC-996B-39F0AC037591}" presName="rootComposite" presStyleCnt="0"/>
      <dgm:spPr/>
    </dgm:pt>
    <dgm:pt modelId="{933FFA8A-B001-4DDB-8226-B2C8CC4670BF}" type="pres">
      <dgm:prSet presAssocID="{6A2B13B7-9E2B-40BC-996B-39F0AC037591}" presName="rootText" presStyleLbl="node3" presStyleIdx="5" presStyleCnt="6" custScaleY="126862" custLinFactNeighborY="59194">
        <dgm:presLayoutVars>
          <dgm:chPref val="3"/>
        </dgm:presLayoutVars>
      </dgm:prSet>
      <dgm:spPr/>
      <dgm:t>
        <a:bodyPr/>
        <a:lstStyle/>
        <a:p>
          <a:endParaRPr lang="zh-TW" altLang="en-US"/>
        </a:p>
      </dgm:t>
    </dgm:pt>
    <dgm:pt modelId="{2F17D484-14E7-44CE-BCA7-C2AEF2E2054D}" type="pres">
      <dgm:prSet presAssocID="{6A2B13B7-9E2B-40BC-996B-39F0AC037591}" presName="rootConnector" presStyleLbl="node3" presStyleIdx="5" presStyleCnt="6"/>
      <dgm:spPr/>
      <dgm:t>
        <a:bodyPr/>
        <a:lstStyle/>
        <a:p>
          <a:endParaRPr lang="zh-TW" altLang="en-US"/>
        </a:p>
      </dgm:t>
    </dgm:pt>
    <dgm:pt modelId="{6AD7E8BF-A789-4B52-8198-F2C1EA0A0E3E}" type="pres">
      <dgm:prSet presAssocID="{6A2B13B7-9E2B-40BC-996B-39F0AC037591}" presName="hierChild4" presStyleCnt="0"/>
      <dgm:spPr/>
    </dgm:pt>
    <dgm:pt modelId="{0FFE6169-3552-4B9F-BBD7-1B7E50A769E2}" type="pres">
      <dgm:prSet presAssocID="{6A2B13B7-9E2B-40BC-996B-39F0AC037591}" presName="hierChild5" presStyleCnt="0"/>
      <dgm:spPr/>
    </dgm:pt>
    <dgm:pt modelId="{90B608FA-7791-4276-A27B-E4645C1CAAD8}" type="pres">
      <dgm:prSet presAssocID="{E7A7D83F-FCF5-4805-AE4E-F21A49CC50E0}" presName="hierChild5" presStyleCnt="0"/>
      <dgm:spPr/>
    </dgm:pt>
    <dgm:pt modelId="{335EA9BB-8F50-4534-86A5-52B61379DB69}" type="pres">
      <dgm:prSet presAssocID="{FFEFC1F5-4705-47CB-B32C-4C50AE53CBAD}" presName="hierChild3" presStyleCnt="0"/>
      <dgm:spPr/>
    </dgm:pt>
  </dgm:ptLst>
  <dgm:cxnLst>
    <dgm:cxn modelId="{1A98D998-22F5-4CEF-AEA6-3A94A61B04EF}" type="presOf" srcId="{B4342793-4323-49E0-BC7E-3555DC8CF59D}" destId="{F2F03B23-0DCF-4B5E-AC65-C4A24E2D2F83}" srcOrd="0" destOrd="0" presId="urn:microsoft.com/office/officeart/2005/8/layout/orgChart1"/>
    <dgm:cxn modelId="{B092AA1F-204E-4C2E-8C71-18C83F2346FD}" type="presOf" srcId="{547227D9-8CDF-4E2C-A4C5-E95F86527A91}" destId="{EE88243F-FA24-4A18-90DA-07F17E140229}" srcOrd="1" destOrd="0" presId="urn:microsoft.com/office/officeart/2005/8/layout/orgChart1"/>
    <dgm:cxn modelId="{72975D85-B291-4587-811E-021E37D31301}" srcId="{D35861CB-8365-4628-9264-0AF2C3565B87}" destId="{F2792852-E8D9-4B93-8982-9390D03EDFE3}" srcOrd="0" destOrd="0" parTransId="{E68E3D5B-F3D4-4EE3-A529-9C3094A29925}" sibTransId="{3F0CFC6C-D818-466F-929C-7C2A818A548C}"/>
    <dgm:cxn modelId="{3155BF56-8AB6-4169-8651-D4B989F1EA4D}" srcId="{B4342793-4323-49E0-BC7E-3555DC8CF59D}" destId="{547227D9-8CDF-4E2C-A4C5-E95F86527A91}" srcOrd="0" destOrd="0" parTransId="{2BD2F99B-9D41-446F-83AD-A2DA82D46A57}" sibTransId="{67E124F1-83EA-4714-9DB1-73390FE8B3D8}"/>
    <dgm:cxn modelId="{EDF77903-D53F-4145-926A-97F7A97DD70D}" srcId="{FFEFC1F5-4705-47CB-B32C-4C50AE53CBAD}" destId="{D35861CB-8365-4628-9264-0AF2C3565B87}" srcOrd="4" destOrd="0" parTransId="{89CA5A2A-1D1F-4D59-8FE8-BC860786A922}" sibTransId="{6CD54F2D-5C22-4EA9-ACE2-2727ECDE8A7D}"/>
    <dgm:cxn modelId="{0E7DB40D-C64E-4615-B00E-6EAD044E0BB4}" type="presOf" srcId="{E68E3D5B-F3D4-4EE3-A529-9C3094A29925}" destId="{803EF477-0A71-4163-86A6-2055C03C40B2}" srcOrd="0" destOrd="0" presId="urn:microsoft.com/office/officeart/2005/8/layout/orgChart1"/>
    <dgm:cxn modelId="{699A8575-9A3F-43AD-9D7F-924B083102B4}" type="presOf" srcId="{E0734D46-8F47-4C30-94B0-15D237E79D39}" destId="{3DCB44C5-1682-4D75-A881-42C519C9D88A}" srcOrd="0" destOrd="0" presId="urn:microsoft.com/office/officeart/2005/8/layout/orgChart1"/>
    <dgm:cxn modelId="{516B074E-A757-4623-A986-16B93D34BBA4}" type="presOf" srcId="{64C46F70-F147-4A72-A4BE-A91CBFE2A81E}" destId="{099E7A9A-11EC-418B-8FB2-B8E269F37CBD}" srcOrd="0" destOrd="0" presId="urn:microsoft.com/office/officeart/2005/8/layout/orgChart1"/>
    <dgm:cxn modelId="{A50197C4-1477-4DED-958A-816A76EE3399}" type="presOf" srcId="{89CA5A2A-1D1F-4D59-8FE8-BC860786A922}" destId="{3E3ED4AA-F845-405D-A275-F26DDA99654B}" srcOrd="0" destOrd="0" presId="urn:microsoft.com/office/officeart/2005/8/layout/orgChart1"/>
    <dgm:cxn modelId="{A7E1A3CF-C42E-4EAD-99B8-9C2C3951FBA5}" type="presOf" srcId="{0A1318C5-D7B9-4E0E-8B5B-455FA017067B}" destId="{EC96CAF8-E7D4-47B5-A396-90EE68B0EAD0}" srcOrd="0" destOrd="0" presId="urn:microsoft.com/office/officeart/2005/8/layout/orgChart1"/>
    <dgm:cxn modelId="{55E6478E-152A-47EB-AA26-49022DE11C52}" srcId="{624CEFEC-3ED2-46FE-96FB-7AB2534F4802}" destId="{E0734D46-8F47-4C30-94B0-15D237E79D39}" srcOrd="0" destOrd="0" parTransId="{D971E8C6-462A-48CF-8249-0F304A3C733C}" sibTransId="{B8C6D489-85F2-42BF-BDF3-FC249BA3C61A}"/>
    <dgm:cxn modelId="{E0019DE5-AE24-42E1-8764-DD9E783C8F02}" type="presOf" srcId="{B4342793-4323-49E0-BC7E-3555DC8CF59D}" destId="{D64AA7D3-9E1E-4A6E-B386-13735649C742}" srcOrd="1" destOrd="0" presId="urn:microsoft.com/office/officeart/2005/8/layout/orgChart1"/>
    <dgm:cxn modelId="{5A4599DA-A8B5-4838-A61E-23EE21DED433}" type="presOf" srcId="{FFEFC1F5-4705-47CB-B32C-4C50AE53CBAD}" destId="{5D13CCE8-E996-41CC-9777-19D27E68416E}" srcOrd="1" destOrd="0" presId="urn:microsoft.com/office/officeart/2005/8/layout/orgChart1"/>
    <dgm:cxn modelId="{330F02DA-6646-4615-A4C8-A347A7B0660C}" srcId="{FFEFC1F5-4705-47CB-B32C-4C50AE53CBAD}" destId="{E7A7D83F-FCF5-4805-AE4E-F21A49CC50E0}" srcOrd="5" destOrd="0" parTransId="{5D086903-C329-4DB5-B272-6C913136B2FF}" sibTransId="{F9F3B405-B850-4AA4-8AAC-C76F0A42113C}"/>
    <dgm:cxn modelId="{311E5AE2-AF3E-4EBF-A603-1A543C2C4BF9}" srcId="{FFEFC1F5-4705-47CB-B32C-4C50AE53CBAD}" destId="{0A1318C5-D7B9-4E0E-8B5B-455FA017067B}" srcOrd="0" destOrd="0" parTransId="{821104B7-E54E-4622-80C7-07CE581C1715}" sibTransId="{D05C124A-FAAA-4032-9612-BF30747C50C0}"/>
    <dgm:cxn modelId="{74C09A32-77B9-4AB3-9164-A924BB0A8329}" type="presOf" srcId="{9FE78F28-0022-4228-B509-FE1D58E01AC8}" destId="{DA8C1F09-AF8E-4845-9B01-41F4B7560933}" srcOrd="0" destOrd="0" presId="urn:microsoft.com/office/officeart/2005/8/layout/orgChart1"/>
    <dgm:cxn modelId="{C5B52946-4376-4E79-94F2-25AA9375E42E}" type="presOf" srcId="{0A1318C5-D7B9-4E0E-8B5B-455FA017067B}" destId="{3E4FA1BF-0C49-4CF2-8F54-06CDD93941BB}" srcOrd="1" destOrd="0" presId="urn:microsoft.com/office/officeart/2005/8/layout/orgChart1"/>
    <dgm:cxn modelId="{CF013F7D-F845-4957-8FC3-1112E34F3B78}" type="presOf" srcId="{D2A98D23-01A8-47DA-88AA-460B1AC3FBBF}" destId="{6D04515A-1785-4F48-B4AA-2DBBC7BDB38F}" srcOrd="0" destOrd="0" presId="urn:microsoft.com/office/officeart/2005/8/layout/orgChart1"/>
    <dgm:cxn modelId="{595FECD2-07B6-4858-B8B5-424175F66133}" type="presOf" srcId="{6A2B13B7-9E2B-40BC-996B-39F0AC037591}" destId="{2F17D484-14E7-44CE-BCA7-C2AEF2E2054D}" srcOrd="1" destOrd="0" presId="urn:microsoft.com/office/officeart/2005/8/layout/orgChart1"/>
    <dgm:cxn modelId="{24CDBCD4-DBF0-4E39-9825-64A153D2E3D9}" type="presOf" srcId="{19FD7C82-1411-4B50-9B82-5DC4D27FE7F1}" destId="{C73814E5-E5CE-472B-B74A-B23499301220}" srcOrd="0" destOrd="0" presId="urn:microsoft.com/office/officeart/2005/8/layout/orgChart1"/>
    <dgm:cxn modelId="{D8AD949E-5DDC-4977-BBD2-4FC128503BFE}" type="presOf" srcId="{D35861CB-8365-4628-9264-0AF2C3565B87}" destId="{968C7DE0-4B6E-4FF4-817B-4FD4560E7E75}" srcOrd="1" destOrd="0" presId="urn:microsoft.com/office/officeart/2005/8/layout/orgChart1"/>
    <dgm:cxn modelId="{C907FA7D-9206-442A-944A-D3F942DB2AD7}" srcId="{FFEFC1F5-4705-47CB-B32C-4C50AE53CBAD}" destId="{B4342793-4323-49E0-BC7E-3555DC8CF59D}" srcOrd="1" destOrd="0" parTransId="{64C46F70-F147-4A72-A4BE-A91CBFE2A81E}" sibTransId="{474DB1CA-4741-4487-9CFC-0E370578B495}"/>
    <dgm:cxn modelId="{069ED01B-2551-4809-BA60-54B132BA28F3}" type="presOf" srcId="{E7A7D83F-FCF5-4805-AE4E-F21A49CC50E0}" destId="{E5C8F89F-4116-4D23-AC2C-13BCA71C09F0}" srcOrd="0" destOrd="0" presId="urn:microsoft.com/office/officeart/2005/8/layout/orgChart1"/>
    <dgm:cxn modelId="{41A5A2AA-F9BF-4854-B544-00452E474256}" type="presOf" srcId="{FFEFC1F5-4705-47CB-B32C-4C50AE53CBAD}" destId="{0120DB3B-5E15-4FBE-A57C-5F7A40F6B71D}" srcOrd="0" destOrd="0" presId="urn:microsoft.com/office/officeart/2005/8/layout/orgChart1"/>
    <dgm:cxn modelId="{D75EFB69-BFF9-4966-8B22-D62C4E8680B9}" type="presOf" srcId="{6A2B13B7-9E2B-40BC-996B-39F0AC037591}" destId="{933FFA8A-B001-4DDB-8226-B2C8CC4670BF}" srcOrd="0" destOrd="0" presId="urn:microsoft.com/office/officeart/2005/8/layout/orgChart1"/>
    <dgm:cxn modelId="{E365093E-FDF8-437F-947F-A14EB9D88A80}" type="presOf" srcId="{5D086903-C329-4DB5-B272-6C913136B2FF}" destId="{7ABC762C-DA72-4E44-A39A-A161B531DE9A}" srcOrd="0" destOrd="0" presId="urn:microsoft.com/office/officeart/2005/8/layout/orgChart1"/>
    <dgm:cxn modelId="{E30812FA-12D7-4825-A565-CB323EFB8F34}" type="presOf" srcId="{624CEFEC-3ED2-46FE-96FB-7AB2534F4802}" destId="{2F33CE2A-350F-4206-8C7F-16E61A3317D7}" srcOrd="0" destOrd="0" presId="urn:microsoft.com/office/officeart/2005/8/layout/orgChart1"/>
    <dgm:cxn modelId="{5EDEA2F9-D5EC-4A32-A746-954514F2D840}" type="presOf" srcId="{624CEFEC-3ED2-46FE-96FB-7AB2534F4802}" destId="{5DF41C18-7F7A-47AA-9276-DEF440AD6B8F}" srcOrd="1" destOrd="0" presId="urn:microsoft.com/office/officeart/2005/8/layout/orgChart1"/>
    <dgm:cxn modelId="{B41CB740-B2EE-4DD5-BD5C-8DDE512942D7}" type="presOf" srcId="{E0734D46-8F47-4C30-94B0-15D237E79D39}" destId="{745A790A-5762-4F77-AAF7-C250EF1C284C}" srcOrd="1" destOrd="0" presId="urn:microsoft.com/office/officeart/2005/8/layout/orgChart1"/>
    <dgm:cxn modelId="{C201220E-03A8-4255-B654-861F7CD12D21}" type="presOf" srcId="{85CB97DC-32CA-4630-8354-6E8C6349846D}" destId="{4D4F5DCA-6279-4C1A-AA1A-E5BE9E44CFC2}" srcOrd="0" destOrd="0" presId="urn:microsoft.com/office/officeart/2005/8/layout/orgChart1"/>
    <dgm:cxn modelId="{039B53C9-4714-4E95-B9BD-7780BDFB068A}" type="presOf" srcId="{E0EAD3EB-1377-4924-A039-796708B00F90}" destId="{463BC86E-CAA9-4EEF-A216-F20E9173E1F8}" srcOrd="0" destOrd="0" presId="urn:microsoft.com/office/officeart/2005/8/layout/orgChart1"/>
    <dgm:cxn modelId="{74771670-0574-4D20-AE33-5FB8EB2BBC3C}" srcId="{FFEFC1F5-4705-47CB-B32C-4C50AE53CBAD}" destId="{624CEFEC-3ED2-46FE-96FB-7AB2534F4802}" srcOrd="2" destOrd="0" parTransId="{C994319D-EE32-488E-9509-D277BD826F66}" sibTransId="{3C045747-5B25-47D4-87B8-70BFBE188583}"/>
    <dgm:cxn modelId="{52E19B57-84F1-437C-A8CC-4F7949D187AD}" type="presOf" srcId="{F2792852-E8D9-4B93-8982-9390D03EDFE3}" destId="{5B6C5C6F-3711-47E1-80D1-CB62D4D51ACE}" srcOrd="1" destOrd="0" presId="urn:microsoft.com/office/officeart/2005/8/layout/orgChart1"/>
    <dgm:cxn modelId="{7AA5DAF3-8F43-4B6D-8319-03E3CBAC3A2E}" type="presOf" srcId="{547227D9-8CDF-4E2C-A4C5-E95F86527A91}" destId="{60856D47-6EB9-41EF-BE5C-C98389A53951}" srcOrd="0" destOrd="0" presId="urn:microsoft.com/office/officeart/2005/8/layout/orgChart1"/>
    <dgm:cxn modelId="{5C0C67BC-DBD6-4A0E-9595-8D400BD61C81}" srcId="{FFEFC1F5-4705-47CB-B32C-4C50AE53CBAD}" destId="{54161258-4C99-4F88-B6E2-7FAF5210A9DA}" srcOrd="3" destOrd="0" parTransId="{51B609C7-2E31-43CF-B981-278542DC86C8}" sibTransId="{22AFEDFD-A0FF-4CA2-8AD6-05D65DB0B020}"/>
    <dgm:cxn modelId="{7F3C54D2-D77C-493E-AD3F-1DDD6BABEBD0}" type="presOf" srcId="{F2792852-E8D9-4B93-8982-9390D03EDFE3}" destId="{8E8DEAEC-FEA3-48F2-A5CB-3B9C58052BE2}" srcOrd="0" destOrd="0" presId="urn:microsoft.com/office/officeart/2005/8/layout/orgChart1"/>
    <dgm:cxn modelId="{461CBD53-981D-4E9C-9E41-020E7F1D19E8}" srcId="{19FD7C82-1411-4B50-9B82-5DC4D27FE7F1}" destId="{FFEFC1F5-4705-47CB-B32C-4C50AE53CBAD}" srcOrd="0" destOrd="0" parTransId="{FC8F9D01-1D29-49D1-87F9-C301712BD2D2}" sibTransId="{4B96276C-B417-4D08-8456-78E9A6CB081C}"/>
    <dgm:cxn modelId="{546C54FA-ED15-4D47-A3B6-7F51076C007B}" type="presOf" srcId="{D971E8C6-462A-48CF-8249-0F304A3C733C}" destId="{BE55A711-911B-4994-865A-CC15B7AF02BC}" srcOrd="0" destOrd="0" presId="urn:microsoft.com/office/officeart/2005/8/layout/orgChart1"/>
    <dgm:cxn modelId="{2F5EE21B-B252-41C6-AC8A-FD807CE06491}" srcId="{E7A7D83F-FCF5-4805-AE4E-F21A49CC50E0}" destId="{6A2B13B7-9E2B-40BC-996B-39F0AC037591}" srcOrd="0" destOrd="0" parTransId="{C3A57CD4-3F70-4DB7-BA6A-DEC00650FAE1}" sibTransId="{A58AD285-D09F-47CA-B259-6B1A2D3A9770}"/>
    <dgm:cxn modelId="{361213B9-EF58-4A5D-9A88-AAE2CF3C8508}" type="presOf" srcId="{C994319D-EE32-488E-9509-D277BD826F66}" destId="{2B9F56A0-6DC1-4A37-9AC0-427E1C4040EA}" srcOrd="0" destOrd="0" presId="urn:microsoft.com/office/officeart/2005/8/layout/orgChart1"/>
    <dgm:cxn modelId="{C10B1E2E-E5A1-493C-AD8F-C891ECC86070}" type="presOf" srcId="{D35861CB-8365-4628-9264-0AF2C3565B87}" destId="{338885D3-40C8-47C7-B713-AB48846FF441}" srcOrd="0" destOrd="0" presId="urn:microsoft.com/office/officeart/2005/8/layout/orgChart1"/>
    <dgm:cxn modelId="{4A2C13B9-7346-48EE-8A27-DCF82AD9206D}" type="presOf" srcId="{821104B7-E54E-4622-80C7-07CE581C1715}" destId="{9C0B3B4D-76CF-4693-BFD3-9A96009FBCAC}" srcOrd="0" destOrd="0" presId="urn:microsoft.com/office/officeart/2005/8/layout/orgChart1"/>
    <dgm:cxn modelId="{BF1D2205-0D07-4D81-984C-74BE3937F7D7}" type="presOf" srcId="{E7A7D83F-FCF5-4805-AE4E-F21A49CC50E0}" destId="{7633601B-1F90-4472-87A6-47A4FC81629A}" srcOrd="1" destOrd="0" presId="urn:microsoft.com/office/officeart/2005/8/layout/orgChart1"/>
    <dgm:cxn modelId="{35EB660C-B4AA-4428-AD5F-D588AB9651E4}" type="presOf" srcId="{9FE78F28-0022-4228-B509-FE1D58E01AC8}" destId="{6AAAF1A4-9F23-47EB-9CF4-B57B4DD49445}" srcOrd="1" destOrd="0" presId="urn:microsoft.com/office/officeart/2005/8/layout/orgChart1"/>
    <dgm:cxn modelId="{B5F88651-80B4-4779-AF57-284A41030265}" type="presOf" srcId="{D2A98D23-01A8-47DA-88AA-460B1AC3FBBF}" destId="{F62BE590-7CDF-4728-A31D-6381E7EE3FC5}" srcOrd="1" destOrd="0" presId="urn:microsoft.com/office/officeart/2005/8/layout/orgChart1"/>
    <dgm:cxn modelId="{7B974D52-6433-4D0D-A945-B5E20BF25CE9}" srcId="{0A1318C5-D7B9-4E0E-8B5B-455FA017067B}" destId="{D2A98D23-01A8-47DA-88AA-460B1AC3FBBF}" srcOrd="0" destOrd="0" parTransId="{E0EAD3EB-1377-4924-A039-796708B00F90}" sibTransId="{999DECCD-95A4-4C3D-ABCD-C49E6FAD5358}"/>
    <dgm:cxn modelId="{154D1825-952F-4022-9AD7-915BAB3AF0C5}" type="presOf" srcId="{51B609C7-2E31-43CF-B981-278542DC86C8}" destId="{FCBB6534-9900-4C8A-886B-BC418A750A27}" srcOrd="0" destOrd="0" presId="urn:microsoft.com/office/officeart/2005/8/layout/orgChart1"/>
    <dgm:cxn modelId="{CF0E9F70-B56B-4E58-AAEF-0C86AEF21C7C}" type="presOf" srcId="{2BD2F99B-9D41-446F-83AD-A2DA82D46A57}" destId="{CCB5B727-6673-4520-A926-9E87B0F57A87}" srcOrd="0" destOrd="0" presId="urn:microsoft.com/office/officeart/2005/8/layout/orgChart1"/>
    <dgm:cxn modelId="{D37D03CE-75A0-4870-B7FF-C8584FFDD1BB}" type="presOf" srcId="{C3A57CD4-3F70-4DB7-BA6A-DEC00650FAE1}" destId="{5604B748-35C6-436E-8BE1-AB2CA96A8519}" srcOrd="0" destOrd="0" presId="urn:microsoft.com/office/officeart/2005/8/layout/orgChart1"/>
    <dgm:cxn modelId="{41B510B2-2136-45C4-9CA2-70864D2CAEBF}" type="presOf" srcId="{54161258-4C99-4F88-B6E2-7FAF5210A9DA}" destId="{4E1F830C-E8C4-46FB-9DEA-98B671DFA67E}" srcOrd="0" destOrd="0" presId="urn:microsoft.com/office/officeart/2005/8/layout/orgChart1"/>
    <dgm:cxn modelId="{57D8E95E-8528-4F74-B6F6-289CDD8843A0}" srcId="{54161258-4C99-4F88-B6E2-7FAF5210A9DA}" destId="{9FE78F28-0022-4228-B509-FE1D58E01AC8}" srcOrd="0" destOrd="0" parTransId="{85CB97DC-32CA-4630-8354-6E8C6349846D}" sibTransId="{74051BA9-F59F-4A1A-88E9-8D5276D28D5E}"/>
    <dgm:cxn modelId="{959C7363-2CEC-446B-B537-3123A3947CD8}" type="presOf" srcId="{54161258-4C99-4F88-B6E2-7FAF5210A9DA}" destId="{8B5B3088-48DD-4A33-A757-AF7243397EFE}" srcOrd="1" destOrd="0" presId="urn:microsoft.com/office/officeart/2005/8/layout/orgChart1"/>
    <dgm:cxn modelId="{F8E98084-1E85-4D4E-9BED-CA54F22A623A}" type="presParOf" srcId="{C73814E5-E5CE-472B-B74A-B23499301220}" destId="{625D7251-CC39-48B3-BB13-89F0475405FA}" srcOrd="0" destOrd="0" presId="urn:microsoft.com/office/officeart/2005/8/layout/orgChart1"/>
    <dgm:cxn modelId="{338D84E7-B254-416B-8D37-066458680416}" type="presParOf" srcId="{625D7251-CC39-48B3-BB13-89F0475405FA}" destId="{4086D75B-ABE3-425B-A7DD-B2AF849BD999}" srcOrd="0" destOrd="0" presId="urn:microsoft.com/office/officeart/2005/8/layout/orgChart1"/>
    <dgm:cxn modelId="{BB66A7D7-7B65-410C-AC9B-2F9ECDDDEFD9}" type="presParOf" srcId="{4086D75B-ABE3-425B-A7DD-B2AF849BD999}" destId="{0120DB3B-5E15-4FBE-A57C-5F7A40F6B71D}" srcOrd="0" destOrd="0" presId="urn:microsoft.com/office/officeart/2005/8/layout/orgChart1"/>
    <dgm:cxn modelId="{B0E74288-08DD-4072-9B0E-8C3AFF6C9E78}" type="presParOf" srcId="{4086D75B-ABE3-425B-A7DD-B2AF849BD999}" destId="{5D13CCE8-E996-41CC-9777-19D27E68416E}" srcOrd="1" destOrd="0" presId="urn:microsoft.com/office/officeart/2005/8/layout/orgChart1"/>
    <dgm:cxn modelId="{2C171830-875D-4033-A805-749465CD4EB2}" type="presParOf" srcId="{625D7251-CC39-48B3-BB13-89F0475405FA}" destId="{B78CB07D-69B5-423D-AD75-4530AD1E24BF}" srcOrd="1" destOrd="0" presId="urn:microsoft.com/office/officeart/2005/8/layout/orgChart1"/>
    <dgm:cxn modelId="{5AE624A6-2C77-402F-AE2E-1D0DF1955DEF}" type="presParOf" srcId="{B78CB07D-69B5-423D-AD75-4530AD1E24BF}" destId="{9C0B3B4D-76CF-4693-BFD3-9A96009FBCAC}" srcOrd="0" destOrd="0" presId="urn:microsoft.com/office/officeart/2005/8/layout/orgChart1"/>
    <dgm:cxn modelId="{341363B8-5354-4A64-BD70-59E060A5773E}" type="presParOf" srcId="{B78CB07D-69B5-423D-AD75-4530AD1E24BF}" destId="{FB3982EA-5F72-4306-9C62-FC5F046D3EB0}" srcOrd="1" destOrd="0" presId="urn:microsoft.com/office/officeart/2005/8/layout/orgChart1"/>
    <dgm:cxn modelId="{4EE43D93-C386-464D-9F01-75479829DCFD}" type="presParOf" srcId="{FB3982EA-5F72-4306-9C62-FC5F046D3EB0}" destId="{4BF11131-5712-4D27-9C53-A7A51E90C405}" srcOrd="0" destOrd="0" presId="urn:microsoft.com/office/officeart/2005/8/layout/orgChart1"/>
    <dgm:cxn modelId="{6349DD1B-3F1D-46F2-993B-AB9890CD1E19}" type="presParOf" srcId="{4BF11131-5712-4D27-9C53-A7A51E90C405}" destId="{EC96CAF8-E7D4-47B5-A396-90EE68B0EAD0}" srcOrd="0" destOrd="0" presId="urn:microsoft.com/office/officeart/2005/8/layout/orgChart1"/>
    <dgm:cxn modelId="{E0B47324-7B6C-46EA-8F56-D1F902B4A2B3}" type="presParOf" srcId="{4BF11131-5712-4D27-9C53-A7A51E90C405}" destId="{3E4FA1BF-0C49-4CF2-8F54-06CDD93941BB}" srcOrd="1" destOrd="0" presId="urn:microsoft.com/office/officeart/2005/8/layout/orgChart1"/>
    <dgm:cxn modelId="{D7F8D3A5-1AD1-413B-8072-455495827165}" type="presParOf" srcId="{FB3982EA-5F72-4306-9C62-FC5F046D3EB0}" destId="{704C9556-CFAA-4BAC-A9BD-0932AC9E824F}" srcOrd="1" destOrd="0" presId="urn:microsoft.com/office/officeart/2005/8/layout/orgChart1"/>
    <dgm:cxn modelId="{E30F5C8C-B8A9-407A-BF02-E45ED48D55FE}" type="presParOf" srcId="{704C9556-CFAA-4BAC-A9BD-0932AC9E824F}" destId="{463BC86E-CAA9-4EEF-A216-F20E9173E1F8}" srcOrd="0" destOrd="0" presId="urn:microsoft.com/office/officeart/2005/8/layout/orgChart1"/>
    <dgm:cxn modelId="{3D5B3DE0-2E01-4617-8BC3-BE4227569E8F}" type="presParOf" srcId="{704C9556-CFAA-4BAC-A9BD-0932AC9E824F}" destId="{35451A70-638D-4688-BF90-70C6270A9D55}" srcOrd="1" destOrd="0" presId="urn:microsoft.com/office/officeart/2005/8/layout/orgChart1"/>
    <dgm:cxn modelId="{C304E053-6AD7-4CA7-8ECA-AC52E6705E01}" type="presParOf" srcId="{35451A70-638D-4688-BF90-70C6270A9D55}" destId="{C086DCB1-F434-463A-BCBC-BA0FC469D62F}" srcOrd="0" destOrd="0" presId="urn:microsoft.com/office/officeart/2005/8/layout/orgChart1"/>
    <dgm:cxn modelId="{0658F723-4740-49F3-9345-AF30ED9C454F}" type="presParOf" srcId="{C086DCB1-F434-463A-BCBC-BA0FC469D62F}" destId="{6D04515A-1785-4F48-B4AA-2DBBC7BDB38F}" srcOrd="0" destOrd="0" presId="urn:microsoft.com/office/officeart/2005/8/layout/orgChart1"/>
    <dgm:cxn modelId="{BA1AC106-55D3-4060-A33C-9B679D3FE143}" type="presParOf" srcId="{C086DCB1-F434-463A-BCBC-BA0FC469D62F}" destId="{F62BE590-7CDF-4728-A31D-6381E7EE3FC5}" srcOrd="1" destOrd="0" presId="urn:microsoft.com/office/officeart/2005/8/layout/orgChart1"/>
    <dgm:cxn modelId="{4438DDA5-D8C3-41B8-8482-7A7E03D566EC}" type="presParOf" srcId="{35451A70-638D-4688-BF90-70C6270A9D55}" destId="{44028B39-830D-49F7-B29C-0D605B09AA75}" srcOrd="1" destOrd="0" presId="urn:microsoft.com/office/officeart/2005/8/layout/orgChart1"/>
    <dgm:cxn modelId="{CBA1FD18-DB89-4C09-90CC-8F5D42D40BDD}" type="presParOf" srcId="{35451A70-638D-4688-BF90-70C6270A9D55}" destId="{42756A17-66BA-44AC-95AC-3B8FCAE3CD15}" srcOrd="2" destOrd="0" presId="urn:microsoft.com/office/officeart/2005/8/layout/orgChart1"/>
    <dgm:cxn modelId="{C79AFB9A-59BE-4329-ABD8-00D277213FBF}" type="presParOf" srcId="{FB3982EA-5F72-4306-9C62-FC5F046D3EB0}" destId="{47F23EE7-F9A1-4F42-879F-DA486C9EC9CA}" srcOrd="2" destOrd="0" presId="urn:microsoft.com/office/officeart/2005/8/layout/orgChart1"/>
    <dgm:cxn modelId="{25B93514-40B1-4746-9438-9ABD01445381}" type="presParOf" srcId="{B78CB07D-69B5-423D-AD75-4530AD1E24BF}" destId="{099E7A9A-11EC-418B-8FB2-B8E269F37CBD}" srcOrd="2" destOrd="0" presId="urn:microsoft.com/office/officeart/2005/8/layout/orgChart1"/>
    <dgm:cxn modelId="{724014F0-5118-41B2-82BB-117FF1EE5EF1}" type="presParOf" srcId="{B78CB07D-69B5-423D-AD75-4530AD1E24BF}" destId="{043B9BBB-89FA-4777-A9B4-9F9B23D076D5}" srcOrd="3" destOrd="0" presId="urn:microsoft.com/office/officeart/2005/8/layout/orgChart1"/>
    <dgm:cxn modelId="{A2526E18-8CAB-4334-985C-79A33236736E}" type="presParOf" srcId="{043B9BBB-89FA-4777-A9B4-9F9B23D076D5}" destId="{62E5A7CD-A551-4720-9A76-9B40355AB111}" srcOrd="0" destOrd="0" presId="urn:microsoft.com/office/officeart/2005/8/layout/orgChart1"/>
    <dgm:cxn modelId="{06428A03-BA43-405A-8E5C-C285C1E42D17}" type="presParOf" srcId="{62E5A7CD-A551-4720-9A76-9B40355AB111}" destId="{F2F03B23-0DCF-4B5E-AC65-C4A24E2D2F83}" srcOrd="0" destOrd="0" presId="urn:microsoft.com/office/officeart/2005/8/layout/orgChart1"/>
    <dgm:cxn modelId="{6DB09F04-64EF-4818-9BE6-1CBFC983CBB6}" type="presParOf" srcId="{62E5A7CD-A551-4720-9A76-9B40355AB111}" destId="{D64AA7D3-9E1E-4A6E-B386-13735649C742}" srcOrd="1" destOrd="0" presId="urn:microsoft.com/office/officeart/2005/8/layout/orgChart1"/>
    <dgm:cxn modelId="{6025A79B-5A71-471D-B908-5E1DB9B4711F}" type="presParOf" srcId="{043B9BBB-89FA-4777-A9B4-9F9B23D076D5}" destId="{93946520-CF55-4493-B957-760D11DE3254}" srcOrd="1" destOrd="0" presId="urn:microsoft.com/office/officeart/2005/8/layout/orgChart1"/>
    <dgm:cxn modelId="{F11A7920-65F3-4AEA-AB77-5419482C4B3D}" type="presParOf" srcId="{93946520-CF55-4493-B957-760D11DE3254}" destId="{CCB5B727-6673-4520-A926-9E87B0F57A87}" srcOrd="0" destOrd="0" presId="urn:microsoft.com/office/officeart/2005/8/layout/orgChart1"/>
    <dgm:cxn modelId="{1486C5B4-2B07-4878-B4C4-4A68741A4FBA}" type="presParOf" srcId="{93946520-CF55-4493-B957-760D11DE3254}" destId="{BD0E453F-6372-4D25-B6E7-5F3A1D392C7E}" srcOrd="1" destOrd="0" presId="urn:microsoft.com/office/officeart/2005/8/layout/orgChart1"/>
    <dgm:cxn modelId="{4FBBD899-8761-4C06-BB8B-90DFE8769C4F}" type="presParOf" srcId="{BD0E453F-6372-4D25-B6E7-5F3A1D392C7E}" destId="{0CCC54E2-680C-4BB8-B141-1E21DCBCB317}" srcOrd="0" destOrd="0" presId="urn:microsoft.com/office/officeart/2005/8/layout/orgChart1"/>
    <dgm:cxn modelId="{A1E9F96A-FC94-4B51-B43E-8C3EF8F5D723}" type="presParOf" srcId="{0CCC54E2-680C-4BB8-B141-1E21DCBCB317}" destId="{60856D47-6EB9-41EF-BE5C-C98389A53951}" srcOrd="0" destOrd="0" presId="urn:microsoft.com/office/officeart/2005/8/layout/orgChart1"/>
    <dgm:cxn modelId="{C76ACE5C-927F-4550-B61B-2AD289FD545D}" type="presParOf" srcId="{0CCC54E2-680C-4BB8-B141-1E21DCBCB317}" destId="{EE88243F-FA24-4A18-90DA-07F17E140229}" srcOrd="1" destOrd="0" presId="urn:microsoft.com/office/officeart/2005/8/layout/orgChart1"/>
    <dgm:cxn modelId="{E06B7BA7-FE68-451D-9DB3-106BBBC81A4D}" type="presParOf" srcId="{BD0E453F-6372-4D25-B6E7-5F3A1D392C7E}" destId="{1368851A-7CC0-4E57-8F13-89D85A426ADF}" srcOrd="1" destOrd="0" presId="urn:microsoft.com/office/officeart/2005/8/layout/orgChart1"/>
    <dgm:cxn modelId="{73381F47-7F86-49C8-851A-398DABB1E7B8}" type="presParOf" srcId="{BD0E453F-6372-4D25-B6E7-5F3A1D392C7E}" destId="{329B86A1-D90D-42D5-81CD-731B68D44041}" srcOrd="2" destOrd="0" presId="urn:microsoft.com/office/officeart/2005/8/layout/orgChart1"/>
    <dgm:cxn modelId="{6D006322-133C-47C6-8E8C-821A5B3944ED}" type="presParOf" srcId="{043B9BBB-89FA-4777-A9B4-9F9B23D076D5}" destId="{44BB9EAD-2C7D-4348-8552-591FEFA93A89}" srcOrd="2" destOrd="0" presId="urn:microsoft.com/office/officeart/2005/8/layout/orgChart1"/>
    <dgm:cxn modelId="{6F2035FB-13DD-44AB-AE8D-7F6D6AF11733}" type="presParOf" srcId="{B78CB07D-69B5-423D-AD75-4530AD1E24BF}" destId="{2B9F56A0-6DC1-4A37-9AC0-427E1C4040EA}" srcOrd="4" destOrd="0" presId="urn:microsoft.com/office/officeart/2005/8/layout/orgChart1"/>
    <dgm:cxn modelId="{EDB6BA89-234A-456A-B465-C3C80BCE3A15}" type="presParOf" srcId="{B78CB07D-69B5-423D-AD75-4530AD1E24BF}" destId="{023FF6B6-037F-44E4-AB43-3B7782F51E21}" srcOrd="5" destOrd="0" presId="urn:microsoft.com/office/officeart/2005/8/layout/orgChart1"/>
    <dgm:cxn modelId="{CCA9D47B-1342-42FF-82E8-B1067815A6CE}" type="presParOf" srcId="{023FF6B6-037F-44E4-AB43-3B7782F51E21}" destId="{6B91BF0C-DE04-41AD-8528-C52558C40D2F}" srcOrd="0" destOrd="0" presId="urn:microsoft.com/office/officeart/2005/8/layout/orgChart1"/>
    <dgm:cxn modelId="{C6B5A2EA-DAC2-4B5A-A62F-A4CB788FB52D}" type="presParOf" srcId="{6B91BF0C-DE04-41AD-8528-C52558C40D2F}" destId="{2F33CE2A-350F-4206-8C7F-16E61A3317D7}" srcOrd="0" destOrd="0" presId="urn:microsoft.com/office/officeart/2005/8/layout/orgChart1"/>
    <dgm:cxn modelId="{D1FA700A-52EB-4ED1-9B75-C81B8B50DE76}" type="presParOf" srcId="{6B91BF0C-DE04-41AD-8528-C52558C40D2F}" destId="{5DF41C18-7F7A-47AA-9276-DEF440AD6B8F}" srcOrd="1" destOrd="0" presId="urn:microsoft.com/office/officeart/2005/8/layout/orgChart1"/>
    <dgm:cxn modelId="{E22E97F9-299F-42CF-AB32-CAF2503846B9}" type="presParOf" srcId="{023FF6B6-037F-44E4-AB43-3B7782F51E21}" destId="{7454AC7D-9305-4DCA-AF4D-229403BBA521}" srcOrd="1" destOrd="0" presId="urn:microsoft.com/office/officeart/2005/8/layout/orgChart1"/>
    <dgm:cxn modelId="{493F6E8F-7483-4A92-99DF-C61FDB45700F}" type="presParOf" srcId="{7454AC7D-9305-4DCA-AF4D-229403BBA521}" destId="{BE55A711-911B-4994-865A-CC15B7AF02BC}" srcOrd="0" destOrd="0" presId="urn:microsoft.com/office/officeart/2005/8/layout/orgChart1"/>
    <dgm:cxn modelId="{6A46F572-4B37-46BE-B13A-1BC51F1DDD5C}" type="presParOf" srcId="{7454AC7D-9305-4DCA-AF4D-229403BBA521}" destId="{358456FC-2B6A-4B4C-9877-C8F69B16547A}" srcOrd="1" destOrd="0" presId="urn:microsoft.com/office/officeart/2005/8/layout/orgChart1"/>
    <dgm:cxn modelId="{9E9008B0-83B7-4E50-BBCD-03A75A357405}" type="presParOf" srcId="{358456FC-2B6A-4B4C-9877-C8F69B16547A}" destId="{C27A4F4C-A1F0-483F-B706-87306682FD98}" srcOrd="0" destOrd="0" presId="urn:microsoft.com/office/officeart/2005/8/layout/orgChart1"/>
    <dgm:cxn modelId="{656685CE-8CFE-400D-900A-0E237BB3DB2F}" type="presParOf" srcId="{C27A4F4C-A1F0-483F-B706-87306682FD98}" destId="{3DCB44C5-1682-4D75-A881-42C519C9D88A}" srcOrd="0" destOrd="0" presId="urn:microsoft.com/office/officeart/2005/8/layout/orgChart1"/>
    <dgm:cxn modelId="{51E6CD45-4E6C-4A48-99AC-F24849DB4407}" type="presParOf" srcId="{C27A4F4C-A1F0-483F-B706-87306682FD98}" destId="{745A790A-5762-4F77-AAF7-C250EF1C284C}" srcOrd="1" destOrd="0" presId="urn:microsoft.com/office/officeart/2005/8/layout/orgChart1"/>
    <dgm:cxn modelId="{587BBDAB-92A0-44CC-A1C4-E699F17BC5C3}" type="presParOf" srcId="{358456FC-2B6A-4B4C-9877-C8F69B16547A}" destId="{967B2AF4-2B4B-43F7-B873-41CBB0AFCCF8}" srcOrd="1" destOrd="0" presId="urn:microsoft.com/office/officeart/2005/8/layout/orgChart1"/>
    <dgm:cxn modelId="{46EB52B5-FA3D-4F87-980E-CEEBBB789E20}" type="presParOf" srcId="{358456FC-2B6A-4B4C-9877-C8F69B16547A}" destId="{8EF05724-A3F9-431D-9CF9-57C33067C0A3}" srcOrd="2" destOrd="0" presId="urn:microsoft.com/office/officeart/2005/8/layout/orgChart1"/>
    <dgm:cxn modelId="{27E011C9-1FFF-4224-84D8-3DABF022EF19}" type="presParOf" srcId="{023FF6B6-037F-44E4-AB43-3B7782F51E21}" destId="{35754EDC-D7B9-4E20-A348-6FC6AFDD37E5}" srcOrd="2" destOrd="0" presId="urn:microsoft.com/office/officeart/2005/8/layout/orgChart1"/>
    <dgm:cxn modelId="{BC683F2D-EBEC-4BB6-8880-E0B41E9D9EE1}" type="presParOf" srcId="{B78CB07D-69B5-423D-AD75-4530AD1E24BF}" destId="{FCBB6534-9900-4C8A-886B-BC418A750A27}" srcOrd="6" destOrd="0" presId="urn:microsoft.com/office/officeart/2005/8/layout/orgChart1"/>
    <dgm:cxn modelId="{869956C4-27F0-42E2-A944-8306469EAF08}" type="presParOf" srcId="{B78CB07D-69B5-423D-AD75-4530AD1E24BF}" destId="{D3D50D0B-2E5F-46B8-8A2D-C5D5FA0BECEC}" srcOrd="7" destOrd="0" presId="urn:microsoft.com/office/officeart/2005/8/layout/orgChart1"/>
    <dgm:cxn modelId="{C9AB5598-52D6-4E28-A6C6-89C006E9CB4C}" type="presParOf" srcId="{D3D50D0B-2E5F-46B8-8A2D-C5D5FA0BECEC}" destId="{4B226E1B-7923-4412-970B-3BAB25E19307}" srcOrd="0" destOrd="0" presId="urn:microsoft.com/office/officeart/2005/8/layout/orgChart1"/>
    <dgm:cxn modelId="{3FBB345C-903A-4D0F-9D78-1C0C6926DA7B}" type="presParOf" srcId="{4B226E1B-7923-4412-970B-3BAB25E19307}" destId="{4E1F830C-E8C4-46FB-9DEA-98B671DFA67E}" srcOrd="0" destOrd="0" presId="urn:microsoft.com/office/officeart/2005/8/layout/orgChart1"/>
    <dgm:cxn modelId="{BEF37C1F-AECC-471A-9D9B-5CFC092C9F57}" type="presParOf" srcId="{4B226E1B-7923-4412-970B-3BAB25E19307}" destId="{8B5B3088-48DD-4A33-A757-AF7243397EFE}" srcOrd="1" destOrd="0" presId="urn:microsoft.com/office/officeart/2005/8/layout/orgChart1"/>
    <dgm:cxn modelId="{643D260B-B3CD-4FCD-BB84-A2FDFDA8EBA4}" type="presParOf" srcId="{D3D50D0B-2E5F-46B8-8A2D-C5D5FA0BECEC}" destId="{1C4680F7-DA68-4CAB-81CF-73F8B4A4E5D7}" srcOrd="1" destOrd="0" presId="urn:microsoft.com/office/officeart/2005/8/layout/orgChart1"/>
    <dgm:cxn modelId="{5B1B0DE5-77EB-4772-B48E-1A4412739072}" type="presParOf" srcId="{1C4680F7-DA68-4CAB-81CF-73F8B4A4E5D7}" destId="{4D4F5DCA-6279-4C1A-AA1A-E5BE9E44CFC2}" srcOrd="0" destOrd="0" presId="urn:microsoft.com/office/officeart/2005/8/layout/orgChart1"/>
    <dgm:cxn modelId="{19DCF34D-2D8C-409A-B41D-C8C676A17284}" type="presParOf" srcId="{1C4680F7-DA68-4CAB-81CF-73F8B4A4E5D7}" destId="{2227AA03-8952-4E2A-B467-2CAC0F671099}" srcOrd="1" destOrd="0" presId="urn:microsoft.com/office/officeart/2005/8/layout/orgChart1"/>
    <dgm:cxn modelId="{550B25E1-21C3-4784-8265-345BD04C29A2}" type="presParOf" srcId="{2227AA03-8952-4E2A-B467-2CAC0F671099}" destId="{2AA45948-F6E1-454E-A932-AF4B10361AE0}" srcOrd="0" destOrd="0" presId="urn:microsoft.com/office/officeart/2005/8/layout/orgChart1"/>
    <dgm:cxn modelId="{7D4F5FE0-5CF7-41E6-9F12-27EFA16FBAAC}" type="presParOf" srcId="{2AA45948-F6E1-454E-A932-AF4B10361AE0}" destId="{DA8C1F09-AF8E-4845-9B01-41F4B7560933}" srcOrd="0" destOrd="0" presId="urn:microsoft.com/office/officeart/2005/8/layout/orgChart1"/>
    <dgm:cxn modelId="{629DDC74-EC64-4AE3-9954-A6343FFEDF31}" type="presParOf" srcId="{2AA45948-F6E1-454E-A932-AF4B10361AE0}" destId="{6AAAF1A4-9F23-47EB-9CF4-B57B4DD49445}" srcOrd="1" destOrd="0" presId="urn:microsoft.com/office/officeart/2005/8/layout/orgChart1"/>
    <dgm:cxn modelId="{DC20CDF5-023F-4703-864C-B1F3C5D72C37}" type="presParOf" srcId="{2227AA03-8952-4E2A-B467-2CAC0F671099}" destId="{1F604B9B-2EB2-4989-9BAD-7BBBEE153F19}" srcOrd="1" destOrd="0" presId="urn:microsoft.com/office/officeart/2005/8/layout/orgChart1"/>
    <dgm:cxn modelId="{BF8D7FE9-D051-4123-99DB-73B37AE278C7}" type="presParOf" srcId="{2227AA03-8952-4E2A-B467-2CAC0F671099}" destId="{AC441F70-D4D7-4A08-AEAE-6F6038F9DADD}" srcOrd="2" destOrd="0" presId="urn:microsoft.com/office/officeart/2005/8/layout/orgChart1"/>
    <dgm:cxn modelId="{89144D6F-EC2F-4186-B4CB-E76F5DDE2012}" type="presParOf" srcId="{D3D50D0B-2E5F-46B8-8A2D-C5D5FA0BECEC}" destId="{611A4E86-8EE5-4DE4-B050-45ECA0DA08AE}" srcOrd="2" destOrd="0" presId="urn:microsoft.com/office/officeart/2005/8/layout/orgChart1"/>
    <dgm:cxn modelId="{D7A766C6-FC35-4F88-B114-CF6E02FDA493}" type="presParOf" srcId="{B78CB07D-69B5-423D-AD75-4530AD1E24BF}" destId="{3E3ED4AA-F845-405D-A275-F26DDA99654B}" srcOrd="8" destOrd="0" presId="urn:microsoft.com/office/officeart/2005/8/layout/orgChart1"/>
    <dgm:cxn modelId="{DA763AA8-C06F-4959-A921-150D35140D21}" type="presParOf" srcId="{B78CB07D-69B5-423D-AD75-4530AD1E24BF}" destId="{3CB31D27-6A04-4FE7-AD1B-113F9138DCEE}" srcOrd="9" destOrd="0" presId="urn:microsoft.com/office/officeart/2005/8/layout/orgChart1"/>
    <dgm:cxn modelId="{ACCDCFBF-E6AB-4AD4-A0E2-E07D9EF22F62}" type="presParOf" srcId="{3CB31D27-6A04-4FE7-AD1B-113F9138DCEE}" destId="{22C0304B-4471-4886-B724-615391E2CA7D}" srcOrd="0" destOrd="0" presId="urn:microsoft.com/office/officeart/2005/8/layout/orgChart1"/>
    <dgm:cxn modelId="{25A51C92-7123-4BCA-9E99-CF3BCE5C608D}" type="presParOf" srcId="{22C0304B-4471-4886-B724-615391E2CA7D}" destId="{338885D3-40C8-47C7-B713-AB48846FF441}" srcOrd="0" destOrd="0" presId="urn:microsoft.com/office/officeart/2005/8/layout/orgChart1"/>
    <dgm:cxn modelId="{1696DA4D-3872-4834-80CD-F77C15CC11C5}" type="presParOf" srcId="{22C0304B-4471-4886-B724-615391E2CA7D}" destId="{968C7DE0-4B6E-4FF4-817B-4FD4560E7E75}" srcOrd="1" destOrd="0" presId="urn:microsoft.com/office/officeart/2005/8/layout/orgChart1"/>
    <dgm:cxn modelId="{2916AC61-63D9-426D-9D2D-8D07482E5637}" type="presParOf" srcId="{3CB31D27-6A04-4FE7-AD1B-113F9138DCEE}" destId="{F74BD949-63C3-481D-9AFD-81E55665594C}" srcOrd="1" destOrd="0" presId="urn:microsoft.com/office/officeart/2005/8/layout/orgChart1"/>
    <dgm:cxn modelId="{B33602EB-F283-4F92-8108-BAA3DBDA09DA}" type="presParOf" srcId="{F74BD949-63C3-481D-9AFD-81E55665594C}" destId="{803EF477-0A71-4163-86A6-2055C03C40B2}" srcOrd="0" destOrd="0" presId="urn:microsoft.com/office/officeart/2005/8/layout/orgChart1"/>
    <dgm:cxn modelId="{AAF82DEB-734A-4911-9199-3FC35B89239F}" type="presParOf" srcId="{F74BD949-63C3-481D-9AFD-81E55665594C}" destId="{F45D816C-75FE-482F-AC7F-B539B05FC58D}" srcOrd="1" destOrd="0" presId="urn:microsoft.com/office/officeart/2005/8/layout/orgChart1"/>
    <dgm:cxn modelId="{7666F918-6806-499A-989A-351D993703CF}" type="presParOf" srcId="{F45D816C-75FE-482F-AC7F-B539B05FC58D}" destId="{610B552B-756B-4E78-9464-0B96EBD09AD1}" srcOrd="0" destOrd="0" presId="urn:microsoft.com/office/officeart/2005/8/layout/orgChart1"/>
    <dgm:cxn modelId="{71F7AB2C-AB3C-412A-8099-AACFBBFE9D37}" type="presParOf" srcId="{610B552B-756B-4E78-9464-0B96EBD09AD1}" destId="{8E8DEAEC-FEA3-48F2-A5CB-3B9C58052BE2}" srcOrd="0" destOrd="0" presId="urn:microsoft.com/office/officeart/2005/8/layout/orgChart1"/>
    <dgm:cxn modelId="{DFF0DEEB-0EF5-4120-AA7E-7BBB822C38A3}" type="presParOf" srcId="{610B552B-756B-4E78-9464-0B96EBD09AD1}" destId="{5B6C5C6F-3711-47E1-80D1-CB62D4D51ACE}" srcOrd="1" destOrd="0" presId="urn:microsoft.com/office/officeart/2005/8/layout/orgChart1"/>
    <dgm:cxn modelId="{C4FE8F9E-DC6E-429D-A0FE-26273472D1C2}" type="presParOf" srcId="{F45D816C-75FE-482F-AC7F-B539B05FC58D}" destId="{FAD30D7F-4AAE-4580-AE81-BED0618514BD}" srcOrd="1" destOrd="0" presId="urn:microsoft.com/office/officeart/2005/8/layout/orgChart1"/>
    <dgm:cxn modelId="{0B17FA3D-6602-4074-AD06-B2B6DC552852}" type="presParOf" srcId="{F45D816C-75FE-482F-AC7F-B539B05FC58D}" destId="{67CDBB10-D7AB-4ACC-83CD-271C08A71B56}" srcOrd="2" destOrd="0" presId="urn:microsoft.com/office/officeart/2005/8/layout/orgChart1"/>
    <dgm:cxn modelId="{BFB06477-D104-4187-BC93-2AA534E1E620}" type="presParOf" srcId="{3CB31D27-6A04-4FE7-AD1B-113F9138DCEE}" destId="{8A3D6FCD-0CA8-4360-AD40-6A8113DB5DE8}" srcOrd="2" destOrd="0" presId="urn:microsoft.com/office/officeart/2005/8/layout/orgChart1"/>
    <dgm:cxn modelId="{252B0F6B-C4BE-4FED-9C27-A1FC0E2E729F}" type="presParOf" srcId="{B78CB07D-69B5-423D-AD75-4530AD1E24BF}" destId="{7ABC762C-DA72-4E44-A39A-A161B531DE9A}" srcOrd="10" destOrd="0" presId="urn:microsoft.com/office/officeart/2005/8/layout/orgChart1"/>
    <dgm:cxn modelId="{78016CD5-CBF8-4AEB-99BC-92EE8800E71E}" type="presParOf" srcId="{B78CB07D-69B5-423D-AD75-4530AD1E24BF}" destId="{563DAAF3-02D5-4B71-8FCE-B88BE1F51ADB}" srcOrd="11" destOrd="0" presId="urn:microsoft.com/office/officeart/2005/8/layout/orgChart1"/>
    <dgm:cxn modelId="{21ED2BA1-8C59-4B9D-AF93-6E768E2032AC}" type="presParOf" srcId="{563DAAF3-02D5-4B71-8FCE-B88BE1F51ADB}" destId="{F6A5005A-D93C-469C-8628-A64A5E77E18D}" srcOrd="0" destOrd="0" presId="urn:microsoft.com/office/officeart/2005/8/layout/orgChart1"/>
    <dgm:cxn modelId="{D01A9B6C-F964-427D-89AD-700CDCC2D1A0}" type="presParOf" srcId="{F6A5005A-D93C-469C-8628-A64A5E77E18D}" destId="{E5C8F89F-4116-4D23-AC2C-13BCA71C09F0}" srcOrd="0" destOrd="0" presId="urn:microsoft.com/office/officeart/2005/8/layout/orgChart1"/>
    <dgm:cxn modelId="{7C3A9ACA-1DEA-46EB-A064-CC500907CF26}" type="presParOf" srcId="{F6A5005A-D93C-469C-8628-A64A5E77E18D}" destId="{7633601B-1F90-4472-87A6-47A4FC81629A}" srcOrd="1" destOrd="0" presId="urn:microsoft.com/office/officeart/2005/8/layout/orgChart1"/>
    <dgm:cxn modelId="{234878A3-07C3-4809-8A22-AF18A2C76308}" type="presParOf" srcId="{563DAAF3-02D5-4B71-8FCE-B88BE1F51ADB}" destId="{329341D9-65D2-44E1-943D-F15F8482FA12}" srcOrd="1" destOrd="0" presId="urn:microsoft.com/office/officeart/2005/8/layout/orgChart1"/>
    <dgm:cxn modelId="{8A211035-4A89-421D-9A0E-D4ED12AF7E7D}" type="presParOf" srcId="{329341D9-65D2-44E1-943D-F15F8482FA12}" destId="{5604B748-35C6-436E-8BE1-AB2CA96A8519}" srcOrd="0" destOrd="0" presId="urn:microsoft.com/office/officeart/2005/8/layout/orgChart1"/>
    <dgm:cxn modelId="{4D2B0477-FC53-4448-BBEF-BEEE889FDEB8}" type="presParOf" srcId="{329341D9-65D2-44E1-943D-F15F8482FA12}" destId="{EFD1C940-3CFA-4A78-B9A5-F5BD10A0546E}" srcOrd="1" destOrd="0" presId="urn:microsoft.com/office/officeart/2005/8/layout/orgChart1"/>
    <dgm:cxn modelId="{C13BC7C7-E24B-482B-AE13-013C8B7A9394}" type="presParOf" srcId="{EFD1C940-3CFA-4A78-B9A5-F5BD10A0546E}" destId="{51A42970-785F-45A2-A01A-A22F593EC7E9}" srcOrd="0" destOrd="0" presId="urn:microsoft.com/office/officeart/2005/8/layout/orgChart1"/>
    <dgm:cxn modelId="{16F1BE13-9DB9-4E54-B57F-5E5CB410B94F}" type="presParOf" srcId="{51A42970-785F-45A2-A01A-A22F593EC7E9}" destId="{933FFA8A-B001-4DDB-8226-B2C8CC4670BF}" srcOrd="0" destOrd="0" presId="urn:microsoft.com/office/officeart/2005/8/layout/orgChart1"/>
    <dgm:cxn modelId="{8952564C-9071-491B-91BA-5EB5FE1C3984}" type="presParOf" srcId="{51A42970-785F-45A2-A01A-A22F593EC7E9}" destId="{2F17D484-14E7-44CE-BCA7-C2AEF2E2054D}" srcOrd="1" destOrd="0" presId="urn:microsoft.com/office/officeart/2005/8/layout/orgChart1"/>
    <dgm:cxn modelId="{5198BC29-93A5-43D0-8264-8A42B7290784}" type="presParOf" srcId="{EFD1C940-3CFA-4A78-B9A5-F5BD10A0546E}" destId="{6AD7E8BF-A789-4B52-8198-F2C1EA0A0E3E}" srcOrd="1" destOrd="0" presId="urn:microsoft.com/office/officeart/2005/8/layout/orgChart1"/>
    <dgm:cxn modelId="{3A0C5ACA-901F-47D7-9888-7B194F571DD2}" type="presParOf" srcId="{EFD1C940-3CFA-4A78-B9A5-F5BD10A0546E}" destId="{0FFE6169-3552-4B9F-BBD7-1B7E50A769E2}" srcOrd="2" destOrd="0" presId="urn:microsoft.com/office/officeart/2005/8/layout/orgChart1"/>
    <dgm:cxn modelId="{1AF74E50-F957-4C9D-A48F-B267FC4C70FE}" type="presParOf" srcId="{563DAAF3-02D5-4B71-8FCE-B88BE1F51ADB}" destId="{90B608FA-7791-4276-A27B-E4645C1CAAD8}" srcOrd="2" destOrd="0" presId="urn:microsoft.com/office/officeart/2005/8/layout/orgChart1"/>
    <dgm:cxn modelId="{BF004FFF-2B13-4B68-B618-A33492E4C7C8}" type="presParOf" srcId="{625D7251-CC39-48B3-BB13-89F0475405FA}" destId="{335EA9BB-8F50-4534-86A5-52B61379DB6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61C15-FCAF-4972-9C91-0FF2CF0F2785}"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zh-TW" altLang="en-US"/>
        </a:p>
      </dgm:t>
    </dgm:pt>
    <dgm:pt modelId="{3C33C91C-5CC9-419E-A5BF-1A716DF47AE8}">
      <dgm:prSet phldrT="[文字]">
        <dgm:style>
          <a:lnRef idx="1">
            <a:schemeClr val="accent2"/>
          </a:lnRef>
          <a:fillRef idx="2">
            <a:schemeClr val="accent2"/>
          </a:fillRef>
          <a:effectRef idx="1">
            <a:schemeClr val="accent2"/>
          </a:effectRef>
          <a:fontRef idx="minor">
            <a:schemeClr val="dk1"/>
          </a:fontRef>
        </dgm:style>
      </dgm:prSet>
      <dgm:spPr>
        <a:ln/>
      </dgm:spPr>
      <dgm:t>
        <a:bodyPr/>
        <a:lstStyle/>
        <a:p>
          <a:r>
            <a:rPr lang="zh-TW" altLang="en-US" dirty="0" smtClean="0">
              <a:effectLst/>
              <a:latin typeface="標楷體" pitchFamily="65" charset="-120"/>
              <a:ea typeface="標楷體" pitchFamily="65" charset="-120"/>
            </a:rPr>
            <a:t>學生落點的診斷</a:t>
          </a:r>
          <a:endParaRPr lang="zh-TW" altLang="en-US" dirty="0">
            <a:effectLst/>
          </a:endParaRPr>
        </a:p>
      </dgm:t>
    </dgm:pt>
    <dgm:pt modelId="{A6AB22E9-C2B6-40B8-BD95-F95CF93038B8}" type="parTrans" cxnId="{43D4DF58-109B-4975-9568-CEF18E4AAF0A}">
      <dgm:prSet/>
      <dgm:spPr/>
      <dgm:t>
        <a:bodyPr/>
        <a:lstStyle/>
        <a:p>
          <a:endParaRPr lang="zh-TW" altLang="en-US"/>
        </a:p>
      </dgm:t>
    </dgm:pt>
    <dgm:pt modelId="{3E904237-6AD0-4CCE-97DB-D114412D1A4E}" type="sibTrans" cxnId="{43D4DF58-109B-4975-9568-CEF18E4AAF0A}">
      <dgm:prSet/>
      <dgm:spPr>
        <a:solidFill>
          <a:srgbClr val="FFFF99"/>
        </a:solidFill>
        <a:ln>
          <a:solidFill>
            <a:srgbClr val="663300"/>
          </a:solidFill>
        </a:ln>
      </dgm:spPr>
      <dgm:t>
        <a:bodyPr/>
        <a:lstStyle/>
        <a:p>
          <a:endParaRPr lang="zh-TW" altLang="en-US"/>
        </a:p>
      </dgm:t>
    </dgm:pt>
    <dgm:pt modelId="{62E6A8A8-6AC2-41F4-85A5-5E086231F05C}">
      <dgm:prSet phldrT="[文字]">
        <dgm:style>
          <a:lnRef idx="1">
            <a:schemeClr val="accent6"/>
          </a:lnRef>
          <a:fillRef idx="2">
            <a:schemeClr val="accent6"/>
          </a:fillRef>
          <a:effectRef idx="1">
            <a:schemeClr val="accent6"/>
          </a:effectRef>
          <a:fontRef idx="minor">
            <a:schemeClr val="dk1"/>
          </a:fontRef>
        </dgm:style>
      </dgm:prSet>
      <dgm:spPr>
        <a:ln/>
      </dgm:spPr>
      <dgm:t>
        <a:bodyPr/>
        <a:lstStyle/>
        <a:p>
          <a:r>
            <a:rPr lang="zh-TW" altLang="en-US" dirty="0" smtClean="0">
              <a:effectLst/>
              <a:latin typeface="標楷體" pitchFamily="65" charset="-120"/>
              <a:ea typeface="標楷體" pitchFamily="65" charset="-120"/>
            </a:rPr>
            <a:t>依據學生的需求</a:t>
          </a:r>
          <a:r>
            <a:rPr lang="en-US" altLang="zh-TW" dirty="0" smtClean="0">
              <a:effectLst/>
              <a:latin typeface="標楷體" pitchFamily="65" charset="-120"/>
              <a:ea typeface="標楷體" pitchFamily="65" charset="-120"/>
            </a:rPr>
            <a:t/>
          </a:r>
          <a:br>
            <a:rPr lang="en-US" altLang="zh-TW" dirty="0" smtClean="0">
              <a:effectLst/>
              <a:latin typeface="標楷體" pitchFamily="65" charset="-120"/>
              <a:ea typeface="標楷體" pitchFamily="65" charset="-120"/>
            </a:rPr>
          </a:br>
          <a:r>
            <a:rPr lang="zh-TW" altLang="en-US" dirty="0" smtClean="0">
              <a:effectLst/>
              <a:latin typeface="標楷體" pitchFamily="65" charset="-120"/>
              <a:ea typeface="標楷體" pitchFamily="65" charset="-120"/>
            </a:rPr>
            <a:t>規劃課程</a:t>
          </a:r>
          <a:endParaRPr lang="zh-TW" altLang="en-US" dirty="0">
            <a:effectLst/>
          </a:endParaRPr>
        </a:p>
      </dgm:t>
    </dgm:pt>
    <dgm:pt modelId="{E16C52E6-1031-47E7-9328-B6728D7A8949}" type="parTrans" cxnId="{088277C2-D590-4369-8838-8C2B3861FF65}">
      <dgm:prSet/>
      <dgm:spPr/>
      <dgm:t>
        <a:bodyPr/>
        <a:lstStyle/>
        <a:p>
          <a:endParaRPr lang="zh-TW" altLang="en-US"/>
        </a:p>
      </dgm:t>
    </dgm:pt>
    <dgm:pt modelId="{2AD7972C-B474-4021-A241-58A02B5A5779}" type="sibTrans" cxnId="{088277C2-D590-4369-8838-8C2B3861FF65}">
      <dgm:prSet/>
      <dgm:spPr/>
      <dgm:t>
        <a:bodyPr/>
        <a:lstStyle/>
        <a:p>
          <a:endParaRPr lang="zh-TW" altLang="en-US"/>
        </a:p>
      </dgm:t>
    </dgm:pt>
    <dgm:pt modelId="{64FB263D-D1CA-4A50-B9DC-F728B57F709E}">
      <dgm:prSet phldrT="[文字]">
        <dgm:style>
          <a:lnRef idx="1">
            <a:schemeClr val="accent3"/>
          </a:lnRef>
          <a:fillRef idx="2">
            <a:schemeClr val="accent3"/>
          </a:fillRef>
          <a:effectRef idx="1">
            <a:schemeClr val="accent3"/>
          </a:effectRef>
          <a:fontRef idx="minor">
            <a:schemeClr val="dk1"/>
          </a:fontRef>
        </dgm:style>
      </dgm:prSet>
      <dgm:spPr>
        <a:ln/>
      </dgm:spPr>
      <dgm:t>
        <a:bodyPr/>
        <a:lstStyle/>
        <a:p>
          <a:r>
            <a:rPr lang="zh-TW" altLang="en-US" dirty="0" smtClean="0">
              <a:effectLst/>
              <a:latin typeface="標楷體" pitchFamily="65" charset="-120"/>
              <a:ea typeface="標楷體" pitchFamily="65" charset="-120"/>
            </a:rPr>
            <a:t>使用適切的教材</a:t>
          </a:r>
          <a:endParaRPr lang="zh-TW" altLang="en-US" dirty="0">
            <a:effectLst/>
          </a:endParaRPr>
        </a:p>
      </dgm:t>
    </dgm:pt>
    <dgm:pt modelId="{3E035CBF-3526-4DDC-91A6-598650417C97}" type="parTrans" cxnId="{60030956-08AD-4FB6-A7BA-80A578D6CC42}">
      <dgm:prSet/>
      <dgm:spPr/>
      <dgm:t>
        <a:bodyPr/>
        <a:lstStyle/>
        <a:p>
          <a:endParaRPr lang="zh-TW" altLang="en-US"/>
        </a:p>
      </dgm:t>
    </dgm:pt>
    <dgm:pt modelId="{3D213BBA-2B7E-4210-934A-A6059B29F803}" type="sibTrans" cxnId="{60030956-08AD-4FB6-A7BA-80A578D6CC42}">
      <dgm:prSet/>
      <dgm:spPr/>
      <dgm:t>
        <a:bodyPr/>
        <a:lstStyle/>
        <a:p>
          <a:endParaRPr lang="zh-TW" altLang="en-US"/>
        </a:p>
      </dgm:t>
    </dgm:pt>
    <dgm:pt modelId="{7ACDF862-499E-4ACE-ACC6-8CC6D9FF45B7}">
      <dgm:prSet phldrT="[文字]">
        <dgm:style>
          <a:lnRef idx="1">
            <a:schemeClr val="accent1"/>
          </a:lnRef>
          <a:fillRef idx="2">
            <a:schemeClr val="accent1"/>
          </a:fillRef>
          <a:effectRef idx="1">
            <a:schemeClr val="accent1"/>
          </a:effectRef>
          <a:fontRef idx="minor">
            <a:schemeClr val="dk1"/>
          </a:fontRef>
        </dgm:style>
      </dgm:prSet>
      <dgm:spPr>
        <a:ln/>
      </dgm:spPr>
      <dgm:t>
        <a:bodyPr/>
        <a:lstStyle/>
        <a:p>
          <a:r>
            <a:rPr lang="zh-TW" altLang="en-US" dirty="0" smtClean="0">
              <a:effectLst/>
              <a:latin typeface="標楷體" pitchFamily="65" charset="-120"/>
              <a:ea typeface="標楷體" pitchFamily="65" charset="-120"/>
            </a:rPr>
            <a:t>運用多元教學策略</a:t>
          </a:r>
          <a:endParaRPr lang="zh-TW" altLang="en-US" dirty="0">
            <a:effectLst/>
          </a:endParaRPr>
        </a:p>
      </dgm:t>
    </dgm:pt>
    <dgm:pt modelId="{2CEB14EA-FD93-492A-812A-38D149F7F152}" type="parTrans" cxnId="{69E578B3-B6E0-43DF-8448-1AA5D55FBD77}">
      <dgm:prSet/>
      <dgm:spPr/>
      <dgm:t>
        <a:bodyPr/>
        <a:lstStyle/>
        <a:p>
          <a:endParaRPr lang="zh-TW" altLang="en-US"/>
        </a:p>
      </dgm:t>
    </dgm:pt>
    <dgm:pt modelId="{C4A6EC0D-6D1B-4568-8D57-C9567AA96ABA}" type="sibTrans" cxnId="{69E578B3-B6E0-43DF-8448-1AA5D55FBD77}">
      <dgm:prSet/>
      <dgm:spPr/>
      <dgm:t>
        <a:bodyPr/>
        <a:lstStyle/>
        <a:p>
          <a:endParaRPr lang="zh-TW" altLang="en-US"/>
        </a:p>
      </dgm:t>
    </dgm:pt>
    <dgm:pt modelId="{3ECA01FD-8232-4184-ABE8-63E48EB47B1F}">
      <dgm:prSet>
        <dgm:style>
          <a:lnRef idx="1">
            <a:schemeClr val="accent4"/>
          </a:lnRef>
          <a:fillRef idx="2">
            <a:schemeClr val="accent4"/>
          </a:fillRef>
          <a:effectRef idx="1">
            <a:schemeClr val="accent4"/>
          </a:effectRef>
          <a:fontRef idx="minor">
            <a:schemeClr val="dk1"/>
          </a:fontRef>
        </dgm:style>
      </dgm:prSet>
      <dgm:spPr>
        <a:ln/>
      </dgm:spPr>
      <dgm:t>
        <a:bodyPr/>
        <a:lstStyle/>
        <a:p>
          <a:r>
            <a:rPr lang="zh-TW" altLang="en-US" dirty="0" smtClean="0">
              <a:effectLst/>
              <a:latin typeface="標楷體" pitchFamily="65" charset="-120"/>
              <a:ea typeface="標楷體" pitchFamily="65" charset="-120"/>
            </a:rPr>
            <a:t>檢核補救成效</a:t>
          </a:r>
          <a:endParaRPr lang="zh-TW" altLang="en-US" dirty="0">
            <a:effectLst/>
          </a:endParaRPr>
        </a:p>
      </dgm:t>
    </dgm:pt>
    <dgm:pt modelId="{C381F2CD-4461-4E32-82AE-D2B9AA962122}" type="parTrans" cxnId="{947BD4CE-FF2A-4998-9E58-9F5F7C5211FA}">
      <dgm:prSet/>
      <dgm:spPr/>
      <dgm:t>
        <a:bodyPr/>
        <a:lstStyle/>
        <a:p>
          <a:endParaRPr lang="zh-TW" altLang="en-US"/>
        </a:p>
      </dgm:t>
    </dgm:pt>
    <dgm:pt modelId="{F624C821-B065-4E61-ACB6-F484FBE797A5}" type="sibTrans" cxnId="{947BD4CE-FF2A-4998-9E58-9F5F7C5211FA}">
      <dgm:prSet/>
      <dgm:spPr/>
      <dgm:t>
        <a:bodyPr/>
        <a:lstStyle/>
        <a:p>
          <a:endParaRPr lang="zh-TW" altLang="en-US"/>
        </a:p>
      </dgm:t>
    </dgm:pt>
    <dgm:pt modelId="{CC710E61-77D0-43D2-B0DC-BFA5C3D80F34}">
      <dgm:prSet phldrT="[文字]">
        <dgm:style>
          <a:lnRef idx="1">
            <a:schemeClr val="accent5"/>
          </a:lnRef>
          <a:fillRef idx="2">
            <a:schemeClr val="accent5"/>
          </a:fillRef>
          <a:effectRef idx="1">
            <a:schemeClr val="accent5"/>
          </a:effectRef>
          <a:fontRef idx="minor">
            <a:schemeClr val="dk1"/>
          </a:fontRef>
        </dgm:style>
      </dgm:prSet>
      <dgm:spPr>
        <a:ln/>
      </dgm:spPr>
      <dgm:t>
        <a:bodyPr/>
        <a:lstStyle/>
        <a:p>
          <a:r>
            <a:rPr lang="zh-TW" altLang="en-US" dirty="0" smtClean="0">
              <a:effectLst/>
              <a:latin typeface="標楷體" pitchFamily="65" charset="-120"/>
              <a:ea typeface="標楷體" pitchFamily="65" charset="-120"/>
            </a:rPr>
            <a:t>適時鼓勵</a:t>
          </a:r>
          <a:r>
            <a:rPr lang="en-US" altLang="zh-TW" dirty="0" smtClean="0">
              <a:effectLst/>
              <a:latin typeface="標楷體" pitchFamily="65" charset="-120"/>
              <a:ea typeface="標楷體" pitchFamily="65" charset="-120"/>
            </a:rPr>
            <a:t/>
          </a:r>
          <a:br>
            <a:rPr lang="en-US" altLang="zh-TW" dirty="0" smtClean="0">
              <a:effectLst/>
              <a:latin typeface="標楷體" pitchFamily="65" charset="-120"/>
              <a:ea typeface="標楷體" pitchFamily="65" charset="-120"/>
            </a:rPr>
          </a:br>
          <a:r>
            <a:rPr lang="zh-TW" altLang="en-US" dirty="0" smtClean="0">
              <a:effectLst/>
              <a:latin typeface="標楷體" pitchFamily="65" charset="-120"/>
              <a:ea typeface="標楷體" pitchFamily="65" charset="-120"/>
            </a:rPr>
            <a:t>提高學生成就感</a:t>
          </a:r>
          <a:endParaRPr lang="zh-TW" altLang="en-US" dirty="0">
            <a:effectLst/>
          </a:endParaRPr>
        </a:p>
      </dgm:t>
    </dgm:pt>
    <dgm:pt modelId="{F634AC9A-032E-4446-B435-60E90D79D281}" type="sibTrans" cxnId="{5A2C865C-8E11-4D9C-A33E-5815B3123B5B}">
      <dgm:prSet/>
      <dgm:spPr/>
      <dgm:t>
        <a:bodyPr/>
        <a:lstStyle/>
        <a:p>
          <a:endParaRPr lang="zh-TW" altLang="en-US"/>
        </a:p>
      </dgm:t>
    </dgm:pt>
    <dgm:pt modelId="{5ECC226B-CABD-4107-9852-2475BC069FB0}" type="parTrans" cxnId="{5A2C865C-8E11-4D9C-A33E-5815B3123B5B}">
      <dgm:prSet/>
      <dgm:spPr/>
      <dgm:t>
        <a:bodyPr/>
        <a:lstStyle/>
        <a:p>
          <a:endParaRPr lang="zh-TW" altLang="en-US"/>
        </a:p>
      </dgm:t>
    </dgm:pt>
    <dgm:pt modelId="{C551825E-4513-4D28-B7A6-AA50B9B7F3B1}" type="pres">
      <dgm:prSet presAssocID="{B2761C15-FCAF-4972-9C91-0FF2CF0F2785}" presName="Name0" presStyleCnt="0">
        <dgm:presLayoutVars>
          <dgm:dir/>
          <dgm:resizeHandles val="exact"/>
        </dgm:presLayoutVars>
      </dgm:prSet>
      <dgm:spPr/>
      <dgm:t>
        <a:bodyPr/>
        <a:lstStyle/>
        <a:p>
          <a:endParaRPr lang="zh-TW" altLang="en-US"/>
        </a:p>
      </dgm:t>
    </dgm:pt>
    <dgm:pt modelId="{82A5FBA9-CDD9-4D39-A42F-F9F75A5E4FA0}" type="pres">
      <dgm:prSet presAssocID="{B2761C15-FCAF-4972-9C91-0FF2CF0F2785}" presName="cycle" presStyleCnt="0"/>
      <dgm:spPr/>
      <dgm:t>
        <a:bodyPr/>
        <a:lstStyle/>
        <a:p>
          <a:endParaRPr lang="zh-TW" altLang="en-US"/>
        </a:p>
      </dgm:t>
    </dgm:pt>
    <dgm:pt modelId="{CDC45BFB-3D67-405F-AF70-32B8456A9E5A}" type="pres">
      <dgm:prSet presAssocID="{3C33C91C-5CC9-419E-A5BF-1A716DF47AE8}" presName="nodeFirstNode" presStyleLbl="node1" presStyleIdx="0" presStyleCnt="6" custScaleX="134056">
        <dgm:presLayoutVars>
          <dgm:bulletEnabled val="1"/>
        </dgm:presLayoutVars>
      </dgm:prSet>
      <dgm:spPr/>
      <dgm:t>
        <a:bodyPr/>
        <a:lstStyle/>
        <a:p>
          <a:endParaRPr lang="zh-TW" altLang="en-US"/>
        </a:p>
      </dgm:t>
    </dgm:pt>
    <dgm:pt modelId="{330ACE14-687E-4FC3-99F3-4C34B374D010}" type="pres">
      <dgm:prSet presAssocID="{3E904237-6AD0-4CCE-97DB-D114412D1A4E}" presName="sibTransFirstNode" presStyleLbl="bgShp" presStyleIdx="0" presStyleCnt="1"/>
      <dgm:spPr/>
      <dgm:t>
        <a:bodyPr/>
        <a:lstStyle/>
        <a:p>
          <a:endParaRPr lang="zh-TW" altLang="en-US"/>
        </a:p>
      </dgm:t>
    </dgm:pt>
    <dgm:pt modelId="{4B9EA8F8-E56C-479E-91E0-A599B3DFB4BE}" type="pres">
      <dgm:prSet presAssocID="{62E6A8A8-6AC2-41F4-85A5-5E086231F05C}" presName="nodeFollowingNodes" presStyleLbl="node1" presStyleIdx="1" presStyleCnt="6" custScaleX="134056" custRadScaleRad="93479" custRadScaleInc="15335">
        <dgm:presLayoutVars>
          <dgm:bulletEnabled val="1"/>
        </dgm:presLayoutVars>
      </dgm:prSet>
      <dgm:spPr/>
      <dgm:t>
        <a:bodyPr/>
        <a:lstStyle/>
        <a:p>
          <a:endParaRPr lang="zh-TW" altLang="en-US"/>
        </a:p>
      </dgm:t>
    </dgm:pt>
    <dgm:pt modelId="{59C619F4-C81A-4212-8BBD-02B7605DF8CE}" type="pres">
      <dgm:prSet presAssocID="{64FB263D-D1CA-4A50-B9DC-F728B57F709E}" presName="nodeFollowingNodes" presStyleLbl="node1" presStyleIdx="2" presStyleCnt="6" custScaleX="134056" custRadScaleRad="94020" custRadScaleInc="-13783">
        <dgm:presLayoutVars>
          <dgm:bulletEnabled val="1"/>
        </dgm:presLayoutVars>
      </dgm:prSet>
      <dgm:spPr/>
      <dgm:t>
        <a:bodyPr/>
        <a:lstStyle/>
        <a:p>
          <a:endParaRPr lang="zh-TW" altLang="en-US"/>
        </a:p>
      </dgm:t>
    </dgm:pt>
    <dgm:pt modelId="{A18D77AE-7AD7-4500-885E-288B00E7F5FE}" type="pres">
      <dgm:prSet presAssocID="{7ACDF862-499E-4ACE-ACC6-8CC6D9FF45B7}" presName="nodeFollowingNodes" presStyleLbl="node1" presStyleIdx="3" presStyleCnt="6" custScaleX="134056">
        <dgm:presLayoutVars>
          <dgm:bulletEnabled val="1"/>
        </dgm:presLayoutVars>
      </dgm:prSet>
      <dgm:spPr/>
      <dgm:t>
        <a:bodyPr/>
        <a:lstStyle/>
        <a:p>
          <a:endParaRPr lang="zh-TW" altLang="en-US"/>
        </a:p>
      </dgm:t>
    </dgm:pt>
    <dgm:pt modelId="{D2CE887C-6239-4C1A-810F-EBED01BE9EA9}" type="pres">
      <dgm:prSet presAssocID="{CC710E61-77D0-43D2-B0DC-BFA5C3D80F34}" presName="nodeFollowingNodes" presStyleLbl="node1" presStyleIdx="4" presStyleCnt="6" custScaleX="134056" custRadScaleRad="94084" custRadScaleInc="13758">
        <dgm:presLayoutVars>
          <dgm:bulletEnabled val="1"/>
        </dgm:presLayoutVars>
      </dgm:prSet>
      <dgm:spPr/>
      <dgm:t>
        <a:bodyPr/>
        <a:lstStyle/>
        <a:p>
          <a:endParaRPr lang="zh-TW" altLang="en-US"/>
        </a:p>
      </dgm:t>
    </dgm:pt>
    <dgm:pt modelId="{98E26391-B385-4E89-8D7C-7F7F26BC3634}" type="pres">
      <dgm:prSet presAssocID="{3ECA01FD-8232-4184-ABE8-63E48EB47B1F}" presName="nodeFollowingNodes" presStyleLbl="node1" presStyleIdx="5" presStyleCnt="6" custScaleX="134056" custRadScaleRad="93479" custRadScaleInc="-15335">
        <dgm:presLayoutVars>
          <dgm:bulletEnabled val="1"/>
        </dgm:presLayoutVars>
      </dgm:prSet>
      <dgm:spPr/>
      <dgm:t>
        <a:bodyPr/>
        <a:lstStyle/>
        <a:p>
          <a:endParaRPr lang="zh-TW" altLang="en-US"/>
        </a:p>
      </dgm:t>
    </dgm:pt>
  </dgm:ptLst>
  <dgm:cxnLst>
    <dgm:cxn modelId="{60030956-08AD-4FB6-A7BA-80A578D6CC42}" srcId="{B2761C15-FCAF-4972-9C91-0FF2CF0F2785}" destId="{64FB263D-D1CA-4A50-B9DC-F728B57F709E}" srcOrd="2" destOrd="0" parTransId="{3E035CBF-3526-4DDC-91A6-598650417C97}" sibTransId="{3D213BBA-2B7E-4210-934A-A6059B29F803}"/>
    <dgm:cxn modelId="{D3556C3D-922B-40DD-9644-574180255492}" type="presOf" srcId="{62E6A8A8-6AC2-41F4-85A5-5E086231F05C}" destId="{4B9EA8F8-E56C-479E-91E0-A599B3DFB4BE}" srcOrd="0" destOrd="0" presId="urn:microsoft.com/office/officeart/2005/8/layout/cycle3"/>
    <dgm:cxn modelId="{52948CB1-3D75-4326-8BDD-3C545F082AD7}" type="presOf" srcId="{7ACDF862-499E-4ACE-ACC6-8CC6D9FF45B7}" destId="{A18D77AE-7AD7-4500-885E-288B00E7F5FE}" srcOrd="0" destOrd="0" presId="urn:microsoft.com/office/officeart/2005/8/layout/cycle3"/>
    <dgm:cxn modelId="{255A7E70-4B55-4CC1-801E-100F0046565D}" type="presOf" srcId="{3E904237-6AD0-4CCE-97DB-D114412D1A4E}" destId="{330ACE14-687E-4FC3-99F3-4C34B374D010}" srcOrd="0" destOrd="0" presId="urn:microsoft.com/office/officeart/2005/8/layout/cycle3"/>
    <dgm:cxn modelId="{5A2C865C-8E11-4D9C-A33E-5815B3123B5B}" srcId="{B2761C15-FCAF-4972-9C91-0FF2CF0F2785}" destId="{CC710E61-77D0-43D2-B0DC-BFA5C3D80F34}" srcOrd="4" destOrd="0" parTransId="{5ECC226B-CABD-4107-9852-2475BC069FB0}" sibTransId="{F634AC9A-032E-4446-B435-60E90D79D281}"/>
    <dgm:cxn modelId="{22577F69-0151-4139-B506-C3800D12CB23}" type="presOf" srcId="{CC710E61-77D0-43D2-B0DC-BFA5C3D80F34}" destId="{D2CE887C-6239-4C1A-810F-EBED01BE9EA9}" srcOrd="0" destOrd="0" presId="urn:microsoft.com/office/officeart/2005/8/layout/cycle3"/>
    <dgm:cxn modelId="{69E578B3-B6E0-43DF-8448-1AA5D55FBD77}" srcId="{B2761C15-FCAF-4972-9C91-0FF2CF0F2785}" destId="{7ACDF862-499E-4ACE-ACC6-8CC6D9FF45B7}" srcOrd="3" destOrd="0" parTransId="{2CEB14EA-FD93-492A-812A-38D149F7F152}" sibTransId="{C4A6EC0D-6D1B-4568-8D57-C9567AA96ABA}"/>
    <dgm:cxn modelId="{C053FB89-4C87-4FA3-8DBD-049AFEB58B39}" type="presOf" srcId="{3C33C91C-5CC9-419E-A5BF-1A716DF47AE8}" destId="{CDC45BFB-3D67-405F-AF70-32B8456A9E5A}" srcOrd="0" destOrd="0" presId="urn:microsoft.com/office/officeart/2005/8/layout/cycle3"/>
    <dgm:cxn modelId="{088277C2-D590-4369-8838-8C2B3861FF65}" srcId="{B2761C15-FCAF-4972-9C91-0FF2CF0F2785}" destId="{62E6A8A8-6AC2-41F4-85A5-5E086231F05C}" srcOrd="1" destOrd="0" parTransId="{E16C52E6-1031-47E7-9328-B6728D7A8949}" sibTransId="{2AD7972C-B474-4021-A241-58A02B5A5779}"/>
    <dgm:cxn modelId="{3ACA9D51-D6EF-4436-899D-607684A16E14}" type="presOf" srcId="{B2761C15-FCAF-4972-9C91-0FF2CF0F2785}" destId="{C551825E-4513-4D28-B7A6-AA50B9B7F3B1}" srcOrd="0" destOrd="0" presId="urn:microsoft.com/office/officeart/2005/8/layout/cycle3"/>
    <dgm:cxn modelId="{E03102A7-15F8-439A-B461-EA56B79F9F5D}" type="presOf" srcId="{64FB263D-D1CA-4A50-B9DC-F728B57F709E}" destId="{59C619F4-C81A-4212-8BBD-02B7605DF8CE}" srcOrd="0" destOrd="0" presId="urn:microsoft.com/office/officeart/2005/8/layout/cycle3"/>
    <dgm:cxn modelId="{14CA4177-32B4-4074-8EDE-D1AFD9F34601}" type="presOf" srcId="{3ECA01FD-8232-4184-ABE8-63E48EB47B1F}" destId="{98E26391-B385-4E89-8D7C-7F7F26BC3634}" srcOrd="0" destOrd="0" presId="urn:microsoft.com/office/officeart/2005/8/layout/cycle3"/>
    <dgm:cxn modelId="{947BD4CE-FF2A-4998-9E58-9F5F7C5211FA}" srcId="{B2761C15-FCAF-4972-9C91-0FF2CF0F2785}" destId="{3ECA01FD-8232-4184-ABE8-63E48EB47B1F}" srcOrd="5" destOrd="0" parTransId="{C381F2CD-4461-4E32-82AE-D2B9AA962122}" sibTransId="{F624C821-B065-4E61-ACB6-F484FBE797A5}"/>
    <dgm:cxn modelId="{43D4DF58-109B-4975-9568-CEF18E4AAF0A}" srcId="{B2761C15-FCAF-4972-9C91-0FF2CF0F2785}" destId="{3C33C91C-5CC9-419E-A5BF-1A716DF47AE8}" srcOrd="0" destOrd="0" parTransId="{A6AB22E9-C2B6-40B8-BD95-F95CF93038B8}" sibTransId="{3E904237-6AD0-4CCE-97DB-D114412D1A4E}"/>
    <dgm:cxn modelId="{22EB9071-B727-4CA2-ACAC-E087F414A7FF}" type="presParOf" srcId="{C551825E-4513-4D28-B7A6-AA50B9B7F3B1}" destId="{82A5FBA9-CDD9-4D39-A42F-F9F75A5E4FA0}" srcOrd="0" destOrd="0" presId="urn:microsoft.com/office/officeart/2005/8/layout/cycle3"/>
    <dgm:cxn modelId="{F8680213-01DE-4398-B99E-4988C7C81A15}" type="presParOf" srcId="{82A5FBA9-CDD9-4D39-A42F-F9F75A5E4FA0}" destId="{CDC45BFB-3D67-405F-AF70-32B8456A9E5A}" srcOrd="0" destOrd="0" presId="urn:microsoft.com/office/officeart/2005/8/layout/cycle3"/>
    <dgm:cxn modelId="{9FBD1DE0-26B9-41A9-B15F-B848079FD942}" type="presParOf" srcId="{82A5FBA9-CDD9-4D39-A42F-F9F75A5E4FA0}" destId="{330ACE14-687E-4FC3-99F3-4C34B374D010}" srcOrd="1" destOrd="0" presId="urn:microsoft.com/office/officeart/2005/8/layout/cycle3"/>
    <dgm:cxn modelId="{419BB6D3-FE63-4F05-B1B9-309B2F04C2A3}" type="presParOf" srcId="{82A5FBA9-CDD9-4D39-A42F-F9F75A5E4FA0}" destId="{4B9EA8F8-E56C-479E-91E0-A599B3DFB4BE}" srcOrd="2" destOrd="0" presId="urn:microsoft.com/office/officeart/2005/8/layout/cycle3"/>
    <dgm:cxn modelId="{ABCD1D72-1FCC-43CB-B2FC-E41C17F8EE09}" type="presParOf" srcId="{82A5FBA9-CDD9-4D39-A42F-F9F75A5E4FA0}" destId="{59C619F4-C81A-4212-8BBD-02B7605DF8CE}" srcOrd="3" destOrd="0" presId="urn:microsoft.com/office/officeart/2005/8/layout/cycle3"/>
    <dgm:cxn modelId="{BB25570E-A75B-49C0-87FC-BFA3EE4C0C93}" type="presParOf" srcId="{82A5FBA9-CDD9-4D39-A42F-F9F75A5E4FA0}" destId="{A18D77AE-7AD7-4500-885E-288B00E7F5FE}" srcOrd="4" destOrd="0" presId="urn:microsoft.com/office/officeart/2005/8/layout/cycle3"/>
    <dgm:cxn modelId="{BE4752CF-03B1-4B72-BFA6-E165D488E8A0}" type="presParOf" srcId="{82A5FBA9-CDD9-4D39-A42F-F9F75A5E4FA0}" destId="{D2CE887C-6239-4C1A-810F-EBED01BE9EA9}" srcOrd="5" destOrd="0" presId="urn:microsoft.com/office/officeart/2005/8/layout/cycle3"/>
    <dgm:cxn modelId="{CA9C15C1-882C-44D3-995B-25DD82195C62}" type="presParOf" srcId="{82A5FBA9-CDD9-4D39-A42F-F9F75A5E4FA0}" destId="{98E26391-B385-4E89-8D7C-7F7F26BC3634}" srcOrd="6"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endParaRPr lang="zh-TW" altLang="en-US"/>
          </a:p>
        </p:txBody>
      </p:sp>
      <p:sp>
        <p:nvSpPr>
          <p:cNvPr id="4" name="頁尾版面配置區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96DF6E37-B568-4606-AB59-0C75CD73FAFA}" type="slidenum">
              <a:rPr lang="zh-TW" altLang="en-US" smtClean="0"/>
              <a:pPr/>
              <a:t>‹#›</a:t>
            </a:fld>
            <a:endParaRPr lang="zh-TW" altLang="en-US"/>
          </a:p>
        </p:txBody>
      </p:sp>
    </p:spTree>
    <p:extLst>
      <p:ext uri="{BB962C8B-B14F-4D97-AF65-F5344CB8AC3E}">
        <p14:creationId xmlns:p14="http://schemas.microsoft.com/office/powerpoint/2010/main" val="3450647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83C6DB1A-5EF2-437A-B408-BF8D49239437}" type="slidenum">
              <a:rPr lang="zh-TW" altLang="en-US" smtClean="0"/>
              <a:pPr/>
              <a:t>‹#›</a:t>
            </a:fld>
            <a:endParaRPr lang="zh-TW" altLang="en-US"/>
          </a:p>
        </p:txBody>
      </p:sp>
    </p:spTree>
    <p:extLst>
      <p:ext uri="{BB962C8B-B14F-4D97-AF65-F5344CB8AC3E}">
        <p14:creationId xmlns:p14="http://schemas.microsoft.com/office/powerpoint/2010/main" val="28313752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C6DB1A-5EF2-437A-B408-BF8D49239437}" type="slidenum">
              <a:rPr lang="zh-TW" altLang="en-US" smtClean="0"/>
              <a:pPr/>
              <a:t>1</a:t>
            </a:fld>
            <a:endParaRPr lang="zh-TW" altLang="en-US"/>
          </a:p>
        </p:txBody>
      </p:sp>
    </p:spTree>
    <p:extLst>
      <p:ext uri="{BB962C8B-B14F-4D97-AF65-F5344CB8AC3E}">
        <p14:creationId xmlns:p14="http://schemas.microsoft.com/office/powerpoint/2010/main" val="242848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11</a:t>
            </a:fld>
            <a:endParaRPr lang="zh-TW" altLang="en-US"/>
          </a:p>
        </p:txBody>
      </p:sp>
    </p:spTree>
    <p:extLst>
      <p:ext uri="{BB962C8B-B14F-4D97-AF65-F5344CB8AC3E}">
        <p14:creationId xmlns:p14="http://schemas.microsoft.com/office/powerpoint/2010/main" val="201973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12</a:t>
            </a:fld>
            <a:endParaRPr lang="zh-TW" altLang="en-US"/>
          </a:p>
        </p:txBody>
      </p:sp>
    </p:spTree>
    <p:extLst>
      <p:ext uri="{BB962C8B-B14F-4D97-AF65-F5344CB8AC3E}">
        <p14:creationId xmlns:p14="http://schemas.microsoft.com/office/powerpoint/2010/main" val="304722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13</a:t>
            </a:fld>
            <a:endParaRPr lang="zh-TW" altLang="en-US"/>
          </a:p>
        </p:txBody>
      </p:sp>
    </p:spTree>
    <p:extLst>
      <p:ext uri="{BB962C8B-B14F-4D97-AF65-F5344CB8AC3E}">
        <p14:creationId xmlns:p14="http://schemas.microsoft.com/office/powerpoint/2010/main" val="116072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14</a:t>
            </a:fld>
            <a:endParaRPr lang="zh-TW" altLang="en-US"/>
          </a:p>
        </p:txBody>
      </p:sp>
    </p:spTree>
    <p:extLst>
      <p:ext uri="{BB962C8B-B14F-4D97-AF65-F5344CB8AC3E}">
        <p14:creationId xmlns:p14="http://schemas.microsoft.com/office/powerpoint/2010/main" val="116072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15</a:t>
            </a:fld>
            <a:endParaRPr lang="zh-TW" altLang="en-US"/>
          </a:p>
        </p:txBody>
      </p:sp>
    </p:spTree>
    <p:extLst>
      <p:ext uri="{BB962C8B-B14F-4D97-AF65-F5344CB8AC3E}">
        <p14:creationId xmlns:p14="http://schemas.microsoft.com/office/powerpoint/2010/main" val="116072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16</a:t>
            </a:fld>
            <a:endParaRPr lang="zh-TW" altLang="en-US"/>
          </a:p>
        </p:txBody>
      </p:sp>
    </p:spTree>
    <p:extLst>
      <p:ext uri="{BB962C8B-B14F-4D97-AF65-F5344CB8AC3E}">
        <p14:creationId xmlns:p14="http://schemas.microsoft.com/office/powerpoint/2010/main" val="247849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17</a:t>
            </a:fld>
            <a:endParaRPr lang="zh-TW" altLang="en-US"/>
          </a:p>
        </p:txBody>
      </p:sp>
    </p:spTree>
    <p:extLst>
      <p:ext uri="{BB962C8B-B14F-4D97-AF65-F5344CB8AC3E}">
        <p14:creationId xmlns:p14="http://schemas.microsoft.com/office/powerpoint/2010/main" val="247849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18</a:t>
            </a:fld>
            <a:endParaRPr lang="zh-TW" altLang="en-US"/>
          </a:p>
        </p:txBody>
      </p:sp>
    </p:spTree>
    <p:extLst>
      <p:ext uri="{BB962C8B-B14F-4D97-AF65-F5344CB8AC3E}">
        <p14:creationId xmlns:p14="http://schemas.microsoft.com/office/powerpoint/2010/main" val="311833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19</a:t>
            </a:fld>
            <a:endParaRPr lang="zh-TW" altLang="en-US"/>
          </a:p>
        </p:txBody>
      </p:sp>
    </p:spTree>
    <p:extLst>
      <p:ext uri="{BB962C8B-B14F-4D97-AF65-F5344CB8AC3E}">
        <p14:creationId xmlns:p14="http://schemas.microsoft.com/office/powerpoint/2010/main" val="202040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20</a:t>
            </a:fld>
            <a:endParaRPr lang="zh-TW" altLang="en-US"/>
          </a:p>
        </p:txBody>
      </p:sp>
    </p:spTree>
    <p:extLst>
      <p:ext uri="{BB962C8B-B14F-4D97-AF65-F5344CB8AC3E}">
        <p14:creationId xmlns:p14="http://schemas.microsoft.com/office/powerpoint/2010/main" val="202040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3C6DB1A-5EF2-437A-B408-BF8D49239437}" type="slidenum">
              <a:rPr lang="zh-TW" altLang="en-US" smtClean="0"/>
              <a:pPr/>
              <a:t>2</a:t>
            </a:fld>
            <a:endParaRPr lang="zh-TW" altLang="en-US"/>
          </a:p>
        </p:txBody>
      </p:sp>
    </p:spTree>
    <p:extLst>
      <p:ext uri="{BB962C8B-B14F-4D97-AF65-F5344CB8AC3E}">
        <p14:creationId xmlns:p14="http://schemas.microsoft.com/office/powerpoint/2010/main" val="41757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21</a:t>
            </a:fld>
            <a:endParaRPr lang="zh-TW" altLang="en-US"/>
          </a:p>
        </p:txBody>
      </p:sp>
    </p:spTree>
    <p:extLst>
      <p:ext uri="{BB962C8B-B14F-4D97-AF65-F5344CB8AC3E}">
        <p14:creationId xmlns:p14="http://schemas.microsoft.com/office/powerpoint/2010/main" val="32706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22</a:t>
            </a:fld>
            <a:endParaRPr lang="zh-TW" altLang="en-US"/>
          </a:p>
        </p:txBody>
      </p:sp>
    </p:spTree>
    <p:extLst>
      <p:ext uri="{BB962C8B-B14F-4D97-AF65-F5344CB8AC3E}">
        <p14:creationId xmlns:p14="http://schemas.microsoft.com/office/powerpoint/2010/main" val="123731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23</a:t>
            </a:fld>
            <a:endParaRPr lang="zh-TW" altLang="en-US"/>
          </a:p>
        </p:txBody>
      </p:sp>
    </p:spTree>
    <p:extLst>
      <p:ext uri="{BB962C8B-B14F-4D97-AF65-F5344CB8AC3E}">
        <p14:creationId xmlns:p14="http://schemas.microsoft.com/office/powerpoint/2010/main" val="2338197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24</a:t>
            </a:fld>
            <a:endParaRPr lang="zh-TW" altLang="en-US"/>
          </a:p>
        </p:txBody>
      </p:sp>
    </p:spTree>
    <p:extLst>
      <p:ext uri="{BB962C8B-B14F-4D97-AF65-F5344CB8AC3E}">
        <p14:creationId xmlns:p14="http://schemas.microsoft.com/office/powerpoint/2010/main" val="2478492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25</a:t>
            </a:fld>
            <a:endParaRPr lang="zh-TW" altLang="en-US"/>
          </a:p>
        </p:txBody>
      </p:sp>
    </p:spTree>
    <p:extLst>
      <p:ext uri="{BB962C8B-B14F-4D97-AF65-F5344CB8AC3E}">
        <p14:creationId xmlns:p14="http://schemas.microsoft.com/office/powerpoint/2010/main" val="2019737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26</a:t>
            </a:fld>
            <a:endParaRPr lang="zh-TW" altLang="en-US"/>
          </a:p>
        </p:txBody>
      </p:sp>
    </p:spTree>
    <p:extLst>
      <p:ext uri="{BB962C8B-B14F-4D97-AF65-F5344CB8AC3E}">
        <p14:creationId xmlns:p14="http://schemas.microsoft.com/office/powerpoint/2010/main" val="3130179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27</a:t>
            </a:fld>
            <a:endParaRPr lang="zh-TW" altLang="en-US"/>
          </a:p>
        </p:txBody>
      </p:sp>
    </p:spTree>
    <p:extLst>
      <p:ext uri="{BB962C8B-B14F-4D97-AF65-F5344CB8AC3E}">
        <p14:creationId xmlns:p14="http://schemas.microsoft.com/office/powerpoint/2010/main" val="335944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28</a:t>
            </a:fld>
            <a:endParaRPr lang="zh-TW" altLang="en-US"/>
          </a:p>
        </p:txBody>
      </p:sp>
    </p:spTree>
    <p:extLst>
      <p:ext uri="{BB962C8B-B14F-4D97-AF65-F5344CB8AC3E}">
        <p14:creationId xmlns:p14="http://schemas.microsoft.com/office/powerpoint/2010/main" val="3357086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29</a:t>
            </a:fld>
            <a:endParaRPr lang="zh-TW" altLang="en-US"/>
          </a:p>
        </p:txBody>
      </p:sp>
    </p:spTree>
    <p:extLst>
      <p:ext uri="{BB962C8B-B14F-4D97-AF65-F5344CB8AC3E}">
        <p14:creationId xmlns:p14="http://schemas.microsoft.com/office/powerpoint/2010/main" val="2150081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30</a:t>
            </a:fld>
            <a:endParaRPr lang="zh-TW" altLang="en-US"/>
          </a:p>
        </p:txBody>
      </p:sp>
    </p:spTree>
    <p:extLst>
      <p:ext uri="{BB962C8B-B14F-4D97-AF65-F5344CB8AC3E}">
        <p14:creationId xmlns:p14="http://schemas.microsoft.com/office/powerpoint/2010/main" val="27785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a:t>
            </a:fld>
            <a:endParaRPr lang="zh-TW" altLang="en-US"/>
          </a:p>
        </p:txBody>
      </p:sp>
    </p:spTree>
    <p:extLst>
      <p:ext uri="{BB962C8B-B14F-4D97-AF65-F5344CB8AC3E}">
        <p14:creationId xmlns:p14="http://schemas.microsoft.com/office/powerpoint/2010/main" val="426546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31</a:t>
            </a:fld>
            <a:endParaRPr lang="zh-TW" altLang="en-US"/>
          </a:p>
        </p:txBody>
      </p:sp>
    </p:spTree>
    <p:extLst>
      <p:ext uri="{BB962C8B-B14F-4D97-AF65-F5344CB8AC3E}">
        <p14:creationId xmlns:p14="http://schemas.microsoft.com/office/powerpoint/2010/main" val="2778599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32</a:t>
            </a:fld>
            <a:endParaRPr lang="zh-TW" altLang="en-US"/>
          </a:p>
        </p:txBody>
      </p:sp>
    </p:spTree>
    <p:extLst>
      <p:ext uri="{BB962C8B-B14F-4D97-AF65-F5344CB8AC3E}">
        <p14:creationId xmlns:p14="http://schemas.microsoft.com/office/powerpoint/2010/main" val="151688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33</a:t>
            </a:fld>
            <a:endParaRPr lang="zh-TW" altLang="en-US"/>
          </a:p>
        </p:txBody>
      </p:sp>
    </p:spTree>
    <p:extLst>
      <p:ext uri="{BB962C8B-B14F-4D97-AF65-F5344CB8AC3E}">
        <p14:creationId xmlns:p14="http://schemas.microsoft.com/office/powerpoint/2010/main" val="3458872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34</a:t>
            </a:fld>
            <a:endParaRPr lang="zh-TW" altLang="en-US"/>
          </a:p>
        </p:txBody>
      </p:sp>
    </p:spTree>
    <p:extLst>
      <p:ext uri="{BB962C8B-B14F-4D97-AF65-F5344CB8AC3E}">
        <p14:creationId xmlns:p14="http://schemas.microsoft.com/office/powerpoint/2010/main" val="2516937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35</a:t>
            </a:fld>
            <a:endParaRPr lang="zh-TW" altLang="en-US"/>
          </a:p>
        </p:txBody>
      </p:sp>
    </p:spTree>
    <p:extLst>
      <p:ext uri="{BB962C8B-B14F-4D97-AF65-F5344CB8AC3E}">
        <p14:creationId xmlns:p14="http://schemas.microsoft.com/office/powerpoint/2010/main" val="203931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36</a:t>
            </a:fld>
            <a:endParaRPr lang="zh-TW" altLang="en-US"/>
          </a:p>
        </p:txBody>
      </p:sp>
    </p:spTree>
    <p:extLst>
      <p:ext uri="{BB962C8B-B14F-4D97-AF65-F5344CB8AC3E}">
        <p14:creationId xmlns:p14="http://schemas.microsoft.com/office/powerpoint/2010/main" val="2039318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38</a:t>
            </a:fld>
            <a:endParaRPr lang="zh-TW" altLang="en-US"/>
          </a:p>
        </p:txBody>
      </p:sp>
    </p:spTree>
    <p:extLst>
      <p:ext uri="{BB962C8B-B14F-4D97-AF65-F5344CB8AC3E}">
        <p14:creationId xmlns:p14="http://schemas.microsoft.com/office/powerpoint/2010/main" val="321434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39</a:t>
            </a:fld>
            <a:endParaRPr lang="zh-TW" altLang="en-US"/>
          </a:p>
        </p:txBody>
      </p:sp>
    </p:spTree>
    <p:extLst>
      <p:ext uri="{BB962C8B-B14F-4D97-AF65-F5344CB8AC3E}">
        <p14:creationId xmlns:p14="http://schemas.microsoft.com/office/powerpoint/2010/main" val="1296345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40</a:t>
            </a:fld>
            <a:endParaRPr lang="zh-TW" altLang="en-US"/>
          </a:p>
        </p:txBody>
      </p:sp>
    </p:spTree>
    <p:extLst>
      <p:ext uri="{BB962C8B-B14F-4D97-AF65-F5344CB8AC3E}">
        <p14:creationId xmlns:p14="http://schemas.microsoft.com/office/powerpoint/2010/main" val="1027365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41</a:t>
            </a:fld>
            <a:endParaRPr lang="zh-TW" altLang="en-US"/>
          </a:p>
        </p:txBody>
      </p:sp>
    </p:spTree>
    <p:extLst>
      <p:ext uri="{BB962C8B-B14F-4D97-AF65-F5344CB8AC3E}">
        <p14:creationId xmlns:p14="http://schemas.microsoft.com/office/powerpoint/2010/main" val="195576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a:t>
            </a:fld>
            <a:endParaRPr lang="zh-TW" altLang="en-US"/>
          </a:p>
        </p:txBody>
      </p:sp>
    </p:spTree>
    <p:extLst>
      <p:ext uri="{BB962C8B-B14F-4D97-AF65-F5344CB8AC3E}">
        <p14:creationId xmlns:p14="http://schemas.microsoft.com/office/powerpoint/2010/main" val="1255201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42</a:t>
            </a:fld>
            <a:endParaRPr lang="zh-TW" altLang="en-US"/>
          </a:p>
        </p:txBody>
      </p:sp>
    </p:spTree>
    <p:extLst>
      <p:ext uri="{BB962C8B-B14F-4D97-AF65-F5344CB8AC3E}">
        <p14:creationId xmlns:p14="http://schemas.microsoft.com/office/powerpoint/2010/main" val="3113587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43</a:t>
            </a:fld>
            <a:endParaRPr lang="zh-TW" altLang="en-US"/>
          </a:p>
        </p:txBody>
      </p:sp>
    </p:spTree>
    <p:extLst>
      <p:ext uri="{BB962C8B-B14F-4D97-AF65-F5344CB8AC3E}">
        <p14:creationId xmlns:p14="http://schemas.microsoft.com/office/powerpoint/2010/main" val="650020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44</a:t>
            </a:fld>
            <a:endParaRPr lang="zh-TW" altLang="en-US"/>
          </a:p>
        </p:txBody>
      </p:sp>
    </p:spTree>
    <p:extLst>
      <p:ext uri="{BB962C8B-B14F-4D97-AF65-F5344CB8AC3E}">
        <p14:creationId xmlns:p14="http://schemas.microsoft.com/office/powerpoint/2010/main" val="3453061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45</a:t>
            </a:fld>
            <a:endParaRPr lang="zh-TW" altLang="en-US"/>
          </a:p>
        </p:txBody>
      </p:sp>
    </p:spTree>
    <p:extLst>
      <p:ext uri="{BB962C8B-B14F-4D97-AF65-F5344CB8AC3E}">
        <p14:creationId xmlns:p14="http://schemas.microsoft.com/office/powerpoint/2010/main" val="2571089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46</a:t>
            </a:fld>
            <a:endParaRPr lang="zh-TW" altLang="en-US"/>
          </a:p>
        </p:txBody>
      </p:sp>
    </p:spTree>
    <p:extLst>
      <p:ext uri="{BB962C8B-B14F-4D97-AF65-F5344CB8AC3E}">
        <p14:creationId xmlns:p14="http://schemas.microsoft.com/office/powerpoint/2010/main" val="3446380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47</a:t>
            </a:fld>
            <a:endParaRPr lang="zh-TW" altLang="en-US"/>
          </a:p>
        </p:txBody>
      </p:sp>
    </p:spTree>
    <p:extLst>
      <p:ext uri="{BB962C8B-B14F-4D97-AF65-F5344CB8AC3E}">
        <p14:creationId xmlns:p14="http://schemas.microsoft.com/office/powerpoint/2010/main" val="3446380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48</a:t>
            </a:fld>
            <a:endParaRPr lang="zh-TW" altLang="en-US"/>
          </a:p>
        </p:txBody>
      </p:sp>
    </p:spTree>
    <p:extLst>
      <p:ext uri="{BB962C8B-B14F-4D97-AF65-F5344CB8AC3E}">
        <p14:creationId xmlns:p14="http://schemas.microsoft.com/office/powerpoint/2010/main" val="2683641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49</a:t>
            </a:fld>
            <a:endParaRPr lang="zh-TW" altLang="en-US"/>
          </a:p>
        </p:txBody>
      </p:sp>
    </p:spTree>
    <p:extLst>
      <p:ext uri="{BB962C8B-B14F-4D97-AF65-F5344CB8AC3E}">
        <p14:creationId xmlns:p14="http://schemas.microsoft.com/office/powerpoint/2010/main" val="2572325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50</a:t>
            </a:fld>
            <a:endParaRPr lang="zh-TW" altLang="en-US"/>
          </a:p>
        </p:txBody>
      </p:sp>
    </p:spTree>
    <p:extLst>
      <p:ext uri="{BB962C8B-B14F-4D97-AF65-F5344CB8AC3E}">
        <p14:creationId xmlns:p14="http://schemas.microsoft.com/office/powerpoint/2010/main" val="3446380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51</a:t>
            </a:fld>
            <a:endParaRPr lang="zh-TW" altLang="en-US"/>
          </a:p>
        </p:txBody>
      </p:sp>
    </p:spTree>
    <p:extLst>
      <p:ext uri="{BB962C8B-B14F-4D97-AF65-F5344CB8AC3E}">
        <p14:creationId xmlns:p14="http://schemas.microsoft.com/office/powerpoint/2010/main" val="344638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a:t>
            </a:fld>
            <a:endParaRPr lang="zh-TW" altLang="en-US"/>
          </a:p>
        </p:txBody>
      </p:sp>
    </p:spTree>
    <p:extLst>
      <p:ext uri="{BB962C8B-B14F-4D97-AF65-F5344CB8AC3E}">
        <p14:creationId xmlns:p14="http://schemas.microsoft.com/office/powerpoint/2010/main" val="2376559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52</a:t>
            </a:fld>
            <a:endParaRPr lang="zh-TW" altLang="en-US"/>
          </a:p>
        </p:txBody>
      </p:sp>
    </p:spTree>
    <p:extLst>
      <p:ext uri="{BB962C8B-B14F-4D97-AF65-F5344CB8AC3E}">
        <p14:creationId xmlns:p14="http://schemas.microsoft.com/office/powerpoint/2010/main" val="3446380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53</a:t>
            </a:fld>
            <a:endParaRPr lang="zh-TW" altLang="en-US"/>
          </a:p>
        </p:txBody>
      </p:sp>
    </p:spTree>
    <p:extLst>
      <p:ext uri="{BB962C8B-B14F-4D97-AF65-F5344CB8AC3E}">
        <p14:creationId xmlns:p14="http://schemas.microsoft.com/office/powerpoint/2010/main" val="2404251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54</a:t>
            </a:fld>
            <a:endParaRPr lang="zh-TW" altLang="en-US"/>
          </a:p>
        </p:txBody>
      </p:sp>
    </p:spTree>
    <p:extLst>
      <p:ext uri="{BB962C8B-B14F-4D97-AF65-F5344CB8AC3E}">
        <p14:creationId xmlns:p14="http://schemas.microsoft.com/office/powerpoint/2010/main" val="4087131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55</a:t>
            </a:fld>
            <a:endParaRPr lang="zh-TW" altLang="en-US"/>
          </a:p>
        </p:txBody>
      </p:sp>
    </p:spTree>
    <p:extLst>
      <p:ext uri="{BB962C8B-B14F-4D97-AF65-F5344CB8AC3E}">
        <p14:creationId xmlns:p14="http://schemas.microsoft.com/office/powerpoint/2010/main" val="3767305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56</a:t>
            </a:fld>
            <a:endParaRPr lang="zh-TW" altLang="en-US"/>
          </a:p>
        </p:txBody>
      </p:sp>
    </p:spTree>
    <p:extLst>
      <p:ext uri="{BB962C8B-B14F-4D97-AF65-F5344CB8AC3E}">
        <p14:creationId xmlns:p14="http://schemas.microsoft.com/office/powerpoint/2010/main" val="3767305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57</a:t>
            </a:fld>
            <a:endParaRPr lang="zh-TW" altLang="en-US"/>
          </a:p>
        </p:txBody>
      </p:sp>
    </p:spTree>
    <p:extLst>
      <p:ext uri="{BB962C8B-B14F-4D97-AF65-F5344CB8AC3E}">
        <p14:creationId xmlns:p14="http://schemas.microsoft.com/office/powerpoint/2010/main" val="26483540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58</a:t>
            </a:fld>
            <a:endParaRPr lang="zh-TW" altLang="en-US"/>
          </a:p>
        </p:txBody>
      </p:sp>
    </p:spTree>
    <p:extLst>
      <p:ext uri="{BB962C8B-B14F-4D97-AF65-F5344CB8AC3E}">
        <p14:creationId xmlns:p14="http://schemas.microsoft.com/office/powerpoint/2010/main" val="3810755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59</a:t>
            </a:fld>
            <a:endParaRPr lang="zh-TW" altLang="en-US"/>
          </a:p>
        </p:txBody>
      </p:sp>
    </p:spTree>
    <p:extLst>
      <p:ext uri="{BB962C8B-B14F-4D97-AF65-F5344CB8AC3E}">
        <p14:creationId xmlns:p14="http://schemas.microsoft.com/office/powerpoint/2010/main" val="983660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60</a:t>
            </a:fld>
            <a:endParaRPr lang="zh-TW" altLang="en-US"/>
          </a:p>
        </p:txBody>
      </p:sp>
    </p:spTree>
    <p:extLst>
      <p:ext uri="{BB962C8B-B14F-4D97-AF65-F5344CB8AC3E}">
        <p14:creationId xmlns:p14="http://schemas.microsoft.com/office/powerpoint/2010/main" val="2023342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61</a:t>
            </a:fld>
            <a:endParaRPr lang="zh-TW" altLang="en-US"/>
          </a:p>
        </p:txBody>
      </p:sp>
    </p:spTree>
    <p:extLst>
      <p:ext uri="{BB962C8B-B14F-4D97-AF65-F5344CB8AC3E}">
        <p14:creationId xmlns:p14="http://schemas.microsoft.com/office/powerpoint/2010/main" val="268364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C6DB1A-5EF2-437A-B408-BF8D49239437}" type="slidenum">
              <a:rPr lang="zh-TW" altLang="en-US" smtClean="0"/>
              <a:pPr/>
              <a:t>6</a:t>
            </a:fld>
            <a:endParaRPr lang="zh-TW" altLang="en-US"/>
          </a:p>
        </p:txBody>
      </p:sp>
    </p:spTree>
    <p:extLst>
      <p:ext uri="{BB962C8B-B14F-4D97-AF65-F5344CB8AC3E}">
        <p14:creationId xmlns:p14="http://schemas.microsoft.com/office/powerpoint/2010/main" val="2482486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62</a:t>
            </a:fld>
            <a:endParaRPr lang="zh-TW" altLang="en-US"/>
          </a:p>
        </p:txBody>
      </p:sp>
    </p:spTree>
    <p:extLst>
      <p:ext uri="{BB962C8B-B14F-4D97-AF65-F5344CB8AC3E}">
        <p14:creationId xmlns:p14="http://schemas.microsoft.com/office/powerpoint/2010/main" val="27685074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63</a:t>
            </a:fld>
            <a:endParaRPr lang="zh-TW" altLang="en-US"/>
          </a:p>
        </p:txBody>
      </p:sp>
    </p:spTree>
    <p:extLst>
      <p:ext uri="{BB962C8B-B14F-4D97-AF65-F5344CB8AC3E}">
        <p14:creationId xmlns:p14="http://schemas.microsoft.com/office/powerpoint/2010/main" val="4204023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65</a:t>
            </a:fld>
            <a:endParaRPr lang="zh-TW" altLang="en-US"/>
          </a:p>
        </p:txBody>
      </p:sp>
    </p:spTree>
    <p:extLst>
      <p:ext uri="{BB962C8B-B14F-4D97-AF65-F5344CB8AC3E}">
        <p14:creationId xmlns:p14="http://schemas.microsoft.com/office/powerpoint/2010/main" val="1382839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66</a:t>
            </a:fld>
            <a:endParaRPr lang="zh-TW" altLang="en-US"/>
          </a:p>
        </p:txBody>
      </p:sp>
    </p:spTree>
    <p:extLst>
      <p:ext uri="{BB962C8B-B14F-4D97-AF65-F5344CB8AC3E}">
        <p14:creationId xmlns:p14="http://schemas.microsoft.com/office/powerpoint/2010/main" val="611163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67</a:t>
            </a:fld>
            <a:endParaRPr lang="zh-TW" altLang="en-US"/>
          </a:p>
        </p:txBody>
      </p:sp>
    </p:spTree>
    <p:extLst>
      <p:ext uri="{BB962C8B-B14F-4D97-AF65-F5344CB8AC3E}">
        <p14:creationId xmlns:p14="http://schemas.microsoft.com/office/powerpoint/2010/main" val="10206795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68</a:t>
            </a:fld>
            <a:endParaRPr lang="zh-TW" altLang="en-US"/>
          </a:p>
        </p:txBody>
      </p:sp>
    </p:spTree>
    <p:extLst>
      <p:ext uri="{BB962C8B-B14F-4D97-AF65-F5344CB8AC3E}">
        <p14:creationId xmlns:p14="http://schemas.microsoft.com/office/powerpoint/2010/main" val="112914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C6DB1A-5EF2-437A-B408-BF8D49239437}" type="slidenum">
              <a:rPr lang="zh-TW" altLang="en-US" smtClean="0"/>
              <a:pPr/>
              <a:t>7</a:t>
            </a:fld>
            <a:endParaRPr lang="zh-TW" altLang="en-US"/>
          </a:p>
        </p:txBody>
      </p:sp>
    </p:spTree>
    <p:extLst>
      <p:ext uri="{BB962C8B-B14F-4D97-AF65-F5344CB8AC3E}">
        <p14:creationId xmlns:p14="http://schemas.microsoft.com/office/powerpoint/2010/main" val="248248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C6DB1A-5EF2-437A-B408-BF8D49239437}" type="slidenum">
              <a:rPr lang="zh-TW" altLang="en-US" smtClean="0"/>
              <a:pPr/>
              <a:t>8</a:t>
            </a:fld>
            <a:endParaRPr lang="zh-TW" altLang="en-US"/>
          </a:p>
        </p:txBody>
      </p:sp>
    </p:spTree>
    <p:extLst>
      <p:ext uri="{BB962C8B-B14F-4D97-AF65-F5344CB8AC3E}">
        <p14:creationId xmlns:p14="http://schemas.microsoft.com/office/powerpoint/2010/main" val="98888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83C6DB1A-5EF2-437A-B408-BF8D49239437}" type="slidenum">
              <a:rPr lang="zh-TW" altLang="en-US" smtClean="0"/>
              <a:pPr/>
              <a:t>9</a:t>
            </a:fld>
            <a:endParaRPr lang="zh-TW" altLang="en-US"/>
          </a:p>
        </p:txBody>
      </p:sp>
    </p:spTree>
    <p:extLst>
      <p:ext uri="{BB962C8B-B14F-4D97-AF65-F5344CB8AC3E}">
        <p14:creationId xmlns:p14="http://schemas.microsoft.com/office/powerpoint/2010/main" val="54584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400" baseline="0">
                <a:solidFill>
                  <a:schemeClr val="tx1"/>
                </a:solidFill>
              </a:defRPr>
            </a:lvl1pPr>
          </a:lstStyle>
          <a:p>
            <a:fld id="{5E022BDB-32A1-400E-9DAA-EE5AC9F5C054}" type="slidenum">
              <a:rPr lang="zh-TW" altLang="en-US" smtClean="0"/>
              <a:pPr/>
              <a:t>‹#›</a:t>
            </a:fld>
            <a:endParaRPr lang="zh-TW" altLang="en-US" dirty="0"/>
          </a:p>
        </p:txBody>
      </p:sp>
    </p:spTree>
    <p:extLst>
      <p:ext uri="{BB962C8B-B14F-4D97-AF65-F5344CB8AC3E}">
        <p14:creationId xmlns:p14="http://schemas.microsoft.com/office/powerpoint/2010/main" val="10672708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24844550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6892841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pPr/>
              <a:t>‹#›</a:t>
            </a:fld>
            <a:endParaRPr lang="zh-TW" altLang="en-US" dirty="0"/>
          </a:p>
        </p:txBody>
      </p:sp>
    </p:spTree>
    <p:extLst>
      <p:ext uri="{BB962C8B-B14F-4D97-AF65-F5344CB8AC3E}">
        <p14:creationId xmlns:p14="http://schemas.microsoft.com/office/powerpoint/2010/main" val="1022073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pPr/>
              <a:t>‹#›</a:t>
            </a:fld>
            <a:endParaRPr lang="zh-TW" altLang="en-US" dirty="0"/>
          </a:p>
        </p:txBody>
      </p:sp>
    </p:spTree>
    <p:extLst>
      <p:ext uri="{BB962C8B-B14F-4D97-AF65-F5344CB8AC3E}">
        <p14:creationId xmlns:p14="http://schemas.microsoft.com/office/powerpoint/2010/main" val="155607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022BDB-32A1-400E-9DAA-EE5AC9F5C054}" type="slidenum">
              <a:rPr lang="zh-TW" altLang="en-US" smtClean="0"/>
              <a:pPr/>
              <a:t>‹#›</a:t>
            </a:fld>
            <a:endParaRPr lang="zh-TW" altLang="en-US" dirty="0"/>
          </a:p>
        </p:txBody>
      </p:sp>
    </p:spTree>
    <p:extLst>
      <p:ext uri="{BB962C8B-B14F-4D97-AF65-F5344CB8AC3E}">
        <p14:creationId xmlns:p14="http://schemas.microsoft.com/office/powerpoint/2010/main" val="2678397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2544080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4075215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9224843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37234690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022BDB-32A1-400E-9DAA-EE5AC9F5C054}" type="slidenum">
              <a:rPr lang="zh-TW" altLang="en-US" smtClean="0"/>
              <a:pPr/>
              <a:t>‹#›</a:t>
            </a:fld>
            <a:endParaRPr lang="zh-TW" altLang="en-US"/>
          </a:p>
        </p:txBody>
      </p:sp>
    </p:spTree>
    <p:extLst>
      <p:ext uri="{BB962C8B-B14F-4D97-AF65-F5344CB8AC3E}">
        <p14:creationId xmlns:p14="http://schemas.microsoft.com/office/powerpoint/2010/main" val="3668719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16216" y="6492875"/>
            <a:ext cx="2133600" cy="365125"/>
          </a:xfrm>
          <a:prstGeom prst="rect">
            <a:avLst/>
          </a:prstGeom>
        </p:spPr>
        <p:txBody>
          <a:bodyPr vert="horz" lIns="91440" tIns="45720" rIns="91440" bIns="45720" rtlCol="0" anchor="ctr"/>
          <a:lstStyle>
            <a:lvl1pPr algn="r">
              <a:defRPr sz="1400" baseline="0">
                <a:solidFill>
                  <a:schemeClr val="tx1"/>
                </a:solidFill>
              </a:defRPr>
            </a:lvl1pPr>
          </a:lstStyle>
          <a:p>
            <a:fld id="{5E022BDB-32A1-400E-9DAA-EE5AC9F5C054}" type="slidenum">
              <a:rPr lang="zh-TW" altLang="en-US" smtClean="0"/>
              <a:pPr/>
              <a:t>‹#›</a:t>
            </a:fld>
            <a:endParaRPr lang="zh-TW" altLang="en-US" dirty="0"/>
          </a:p>
        </p:txBody>
      </p:sp>
    </p:spTree>
    <p:extLst>
      <p:ext uri="{BB962C8B-B14F-4D97-AF65-F5344CB8AC3E}">
        <p14:creationId xmlns:p14="http://schemas.microsoft.com/office/powerpoint/2010/main" val="257502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xam.tcte.edu.tw/teac_schoo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64.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5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57.xml"/><Relationship Id="rId5" Type="http://schemas.openxmlformats.org/officeDocument/2006/relationships/slide" Target="slide11.xml"/><Relationship Id="rId15" Type="http://schemas.openxmlformats.org/officeDocument/2006/relationships/slide" Target="slide68.xml"/><Relationship Id="rId10" Type="http://schemas.openxmlformats.org/officeDocument/2006/relationships/slide" Target="slide53.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6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slide" Target="slide5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slide" Target="slide46.xml"/><Relationship Id="rId5" Type="http://schemas.openxmlformats.org/officeDocument/2006/relationships/diagramQuickStyle" Target="../diagrams/quickStyle3.xml"/><Relationship Id="rId10" Type="http://schemas.openxmlformats.org/officeDocument/2006/relationships/slide" Target="slide48.xml"/><Relationship Id="rId4" Type="http://schemas.openxmlformats.org/officeDocument/2006/relationships/diagramLayout" Target="../diagrams/layout3.xml"/><Relationship Id="rId9"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iori.moe.gov.tw/index.php?mod=about/index/content/po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82WJcHyQmu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youtube.com/watch?v=I-EoK2LMegw"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2843" cy="6962325"/>
          </a:xfrm>
          <a:prstGeom prst="rect">
            <a:avLst/>
          </a:prstGeom>
        </p:spPr>
      </p:pic>
      <p:sp>
        <p:nvSpPr>
          <p:cNvPr id="6" name="投影片編號版面配置區 5"/>
          <p:cNvSpPr>
            <a:spLocks noGrp="1"/>
          </p:cNvSpPr>
          <p:nvPr>
            <p:ph type="sldNum" sz="quarter" idx="12"/>
          </p:nvPr>
        </p:nvSpPr>
        <p:spPr/>
        <p:txBody>
          <a:bodyPr/>
          <a:lstStyle/>
          <a:p>
            <a:fld id="{5E022BDB-32A1-400E-9DAA-EE5AC9F5C054}" type="slidenum">
              <a:rPr lang="zh-TW" altLang="en-US" smtClean="0">
                <a:solidFill>
                  <a:schemeClr val="tx1"/>
                </a:solidFill>
                <a:latin typeface="Times New Roman" panose="02020603050405020304" pitchFamily="18" charset="0"/>
                <a:cs typeface="Times New Roman" panose="02020603050405020304" pitchFamily="18" charset="0"/>
              </a:rPr>
              <a:pPr/>
              <a:t>1</a:t>
            </a:fld>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5" name="標題 3"/>
          <p:cNvSpPr txBox="1">
            <a:spLocks/>
          </p:cNvSpPr>
          <p:nvPr/>
        </p:nvSpPr>
        <p:spPr>
          <a:xfrm>
            <a:off x="2700338" y="1412776"/>
            <a:ext cx="5400675" cy="28803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補救教學實施方案</a:t>
            </a:r>
            <a:r>
              <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科技化評量系統</a:t>
            </a:r>
            <a:r>
              <a:rPr lang="zh-TW" altLang="zh-TW"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操作說明</a:t>
            </a:r>
            <a:endParaRPr lang="en-US" altLang="zh-TW"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defRPr/>
            </a:pPr>
            <a:endParaRPr lang="en-US" altLang="zh-TW" sz="20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l">
              <a:defRPr/>
            </a:pPr>
            <a:r>
              <a:rPr lang="zh-TW" altLang="en-US" sz="3600"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對象：</a:t>
            </a:r>
            <a:r>
              <a:rPr lang="zh-TW" altLang="en-US" sz="36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班級</a:t>
            </a:r>
            <a:r>
              <a:rPr lang="zh-TW" altLang="en-US" sz="3600"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權限、</a:t>
            </a:r>
            <a:endParaRPr lang="en-US" altLang="zh-TW" sz="3600"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l">
              <a:defRPr/>
            </a:pPr>
            <a:r>
              <a:rPr lang="zh-TW" altLang="en-US" sz="36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授課</a:t>
            </a:r>
            <a:r>
              <a:rPr lang="zh-TW" altLang="en-US" sz="36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教師權限</a:t>
            </a:r>
            <a:endParaRPr lang="en-US" altLang="zh-TW" sz="3600"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24289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各年級通過標準</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16143497"/>
              </p:ext>
            </p:extLst>
          </p:nvPr>
        </p:nvGraphicFramePr>
        <p:xfrm>
          <a:off x="457200" y="1340770"/>
          <a:ext cx="8229600" cy="4917357"/>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75253">
                <a:tc gridSpan="3">
                  <a:txBody>
                    <a:bodyPr/>
                    <a:lstStyle/>
                    <a:p>
                      <a:pPr algn="ctr"/>
                      <a:r>
                        <a:rPr lang="zh-TW" altLang="en-US" dirty="0" smtClean="0">
                          <a:latin typeface="標楷體" panose="03000509000000000000" pitchFamily="65" charset="-120"/>
                          <a:ea typeface="標楷體" panose="03000509000000000000" pitchFamily="65" charset="-120"/>
                        </a:rPr>
                        <a:t>篩選測驗</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dirty="0" smtClean="0">
                          <a:latin typeface="標楷體" panose="03000509000000000000" pitchFamily="65" charset="-120"/>
                          <a:ea typeface="標楷體" panose="03000509000000000000" pitchFamily="65" charset="-120"/>
                        </a:rPr>
                        <a:t>成長測驗</a:t>
                      </a:r>
                      <a:endParaRPr lang="zh-TW" altLang="en-US"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TW" altLang="en-US" dirty="0"/>
                    </a:p>
                  </a:txBody>
                  <a:tcPr/>
                </a:tc>
                <a:tc hMerge="1">
                  <a:txBody>
                    <a:bodyPr/>
                    <a:lstStyle/>
                    <a:p>
                      <a:endParaRPr lang="en-US" altLang="zh-TW" dirty="0" smtClean="0"/>
                    </a:p>
                  </a:txBody>
                  <a:tcPr/>
                </a:tc>
              </a:tr>
              <a:tr h="475253">
                <a:tc>
                  <a:txBody>
                    <a:bodyPr/>
                    <a:lstStyle/>
                    <a:p>
                      <a:pPr algn="ctr"/>
                      <a:r>
                        <a:rPr lang="zh-TW" altLang="en-US" b="1" dirty="0" smtClean="0">
                          <a:latin typeface="標楷體" panose="03000509000000000000" pitchFamily="65" charset="-120"/>
                          <a:ea typeface="標楷體" panose="03000509000000000000" pitchFamily="65" charset="-120"/>
                        </a:rPr>
                        <a:t>就讀年段</a:t>
                      </a:r>
                      <a:endParaRPr lang="zh-TW" altLang="en-US"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tcPr>
                </a:tc>
                <a:tc>
                  <a:txBody>
                    <a:bodyPr/>
                    <a:lstStyle/>
                    <a:p>
                      <a:pPr algn="ctr"/>
                      <a:r>
                        <a:rPr lang="zh-TW" altLang="en-US" b="1" dirty="0" smtClean="0">
                          <a:latin typeface="標楷體" panose="03000509000000000000" pitchFamily="65" charset="-120"/>
                          <a:ea typeface="標楷體" panose="03000509000000000000" pitchFamily="65" charset="-120"/>
                        </a:rPr>
                        <a:t>試題年段</a:t>
                      </a:r>
                      <a:endParaRPr lang="en-US" altLang="zh-TW" b="1" dirty="0" smtClean="0">
                        <a:latin typeface="標楷體" panose="03000509000000000000" pitchFamily="65" charset="-120"/>
                        <a:ea typeface="標楷體" panose="03000509000000000000" pitchFamily="65" charset="-120"/>
                      </a:endParaRPr>
                    </a:p>
                    <a:p>
                      <a:pPr algn="ct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同一年段</a:t>
                      </a: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通過標準</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就讀年段</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試題年段</a:t>
                      </a:r>
                      <a:endParaRPr lang="en-US" altLang="zh-TW" b="1" dirty="0" smtClean="0">
                        <a:latin typeface="標楷體" panose="03000509000000000000" pitchFamily="65" charset="-120"/>
                        <a:ea typeface="標楷體" panose="03000509000000000000" pitchFamily="65" charset="-120"/>
                      </a:endParaRPr>
                    </a:p>
                    <a:p>
                      <a:pPr algn="ct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前一年段</a:t>
                      </a: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latin typeface="標楷體" panose="03000509000000000000" pitchFamily="65" charset="-120"/>
                          <a:ea typeface="標楷體" panose="03000509000000000000" pitchFamily="65" charset="-120"/>
                        </a:rPr>
                        <a:t>通過標準</a:t>
                      </a:r>
                      <a:endParaRPr lang="zh-TW" altLang="en-US"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tcPr>
                </a:tc>
              </a:tr>
              <a:tr h="475253">
                <a:tc>
                  <a:txBody>
                    <a:bodyPr/>
                    <a:lstStyle/>
                    <a:p>
                      <a:pPr algn="ctr"/>
                      <a:r>
                        <a:rPr lang="en-US" altLang="zh-TW" b="1" dirty="0" smtClean="0"/>
                        <a:t>1</a:t>
                      </a:r>
                      <a:endParaRPr lang="zh-TW" altLang="en-US"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altLang="zh-TW" dirty="0" smtClean="0"/>
                        <a:t>1</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solidFill>
                      <a:schemeClr val="accent1">
                        <a:lumMod val="20000"/>
                        <a:lumOff val="80000"/>
                      </a:schemeClr>
                    </a:solidFill>
                  </a:tcPr>
                </a:tc>
                <a:tc>
                  <a:txBody>
                    <a:bodyPr/>
                    <a:lstStyle/>
                    <a:p>
                      <a:pPr algn="ctr"/>
                      <a:r>
                        <a:rPr lang="en-US" altLang="zh-TW" b="1" dirty="0" smtClean="0"/>
                        <a:t>2</a:t>
                      </a:r>
                      <a:endParaRPr lang="zh-TW" altLang="en-US" b="1" dirty="0"/>
                    </a:p>
                  </a:txBody>
                  <a:tcPr>
                    <a:solidFill>
                      <a:schemeClr val="accent1">
                        <a:lumMod val="20000"/>
                        <a:lumOff val="80000"/>
                      </a:schemeClr>
                    </a:solidFill>
                  </a:tcPr>
                </a:tc>
                <a:tc>
                  <a:txBody>
                    <a:bodyPr/>
                    <a:lstStyle/>
                    <a:p>
                      <a:pPr algn="ctr"/>
                      <a:r>
                        <a:rPr lang="en-US" altLang="zh-TW" dirty="0" smtClean="0"/>
                        <a:t>1</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r>
              <a:tr h="475253">
                <a:tc>
                  <a:txBody>
                    <a:bodyPr/>
                    <a:lstStyle/>
                    <a:p>
                      <a:pPr algn="ctr"/>
                      <a:r>
                        <a:rPr lang="en-US" altLang="zh-TW" b="1" dirty="0" smtClean="0"/>
                        <a:t>2</a:t>
                      </a:r>
                      <a:endParaRPr lang="zh-TW" altLang="en-US"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altLang="zh-TW" dirty="0" smtClean="0"/>
                        <a:t>2</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solidFill>
                      <a:schemeClr val="accent1">
                        <a:lumMod val="20000"/>
                        <a:lumOff val="80000"/>
                      </a:schemeClr>
                    </a:solidFill>
                  </a:tcPr>
                </a:tc>
                <a:tc>
                  <a:txBody>
                    <a:bodyPr/>
                    <a:lstStyle/>
                    <a:p>
                      <a:pPr algn="ctr"/>
                      <a:r>
                        <a:rPr lang="en-US" altLang="zh-TW" b="1" dirty="0" smtClean="0"/>
                        <a:t>3</a:t>
                      </a:r>
                      <a:endParaRPr lang="zh-TW" altLang="en-US" b="1" dirty="0"/>
                    </a:p>
                  </a:txBody>
                  <a:tcPr>
                    <a:solidFill>
                      <a:schemeClr val="accent1">
                        <a:lumMod val="20000"/>
                        <a:lumOff val="80000"/>
                      </a:schemeClr>
                    </a:solidFill>
                  </a:tcPr>
                </a:tc>
                <a:tc>
                  <a:txBody>
                    <a:bodyPr/>
                    <a:lstStyle/>
                    <a:p>
                      <a:pPr algn="ctr"/>
                      <a:r>
                        <a:rPr lang="en-US" altLang="zh-TW" dirty="0" smtClean="0"/>
                        <a:t>2</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r>
              <a:tr h="475253">
                <a:tc>
                  <a:txBody>
                    <a:bodyPr/>
                    <a:lstStyle/>
                    <a:p>
                      <a:pPr algn="ctr"/>
                      <a:r>
                        <a:rPr lang="en-US" altLang="zh-TW" b="1" dirty="0" smtClean="0"/>
                        <a:t>3</a:t>
                      </a:r>
                      <a:endParaRPr lang="zh-TW" altLang="en-US"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altLang="zh-TW" dirty="0" smtClean="0"/>
                        <a:t>3</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solidFill>
                      <a:schemeClr val="accent1">
                        <a:lumMod val="20000"/>
                        <a:lumOff val="80000"/>
                      </a:schemeClr>
                    </a:solidFill>
                  </a:tcPr>
                </a:tc>
                <a:tc>
                  <a:txBody>
                    <a:bodyPr/>
                    <a:lstStyle/>
                    <a:p>
                      <a:pPr algn="ctr"/>
                      <a:r>
                        <a:rPr lang="en-US" altLang="zh-TW" b="1" dirty="0" smtClean="0"/>
                        <a:t>4</a:t>
                      </a:r>
                      <a:endParaRPr lang="zh-TW" altLang="en-US" b="1" dirty="0"/>
                    </a:p>
                  </a:txBody>
                  <a:tcPr>
                    <a:solidFill>
                      <a:schemeClr val="accent1">
                        <a:lumMod val="20000"/>
                        <a:lumOff val="80000"/>
                      </a:schemeClr>
                    </a:solidFill>
                  </a:tcPr>
                </a:tc>
                <a:tc>
                  <a:txBody>
                    <a:bodyPr/>
                    <a:lstStyle/>
                    <a:p>
                      <a:pPr algn="ctr"/>
                      <a:r>
                        <a:rPr lang="en-US" altLang="zh-TW" dirty="0" smtClean="0"/>
                        <a:t>3</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r>
              <a:tr h="475253">
                <a:tc>
                  <a:txBody>
                    <a:bodyPr/>
                    <a:lstStyle/>
                    <a:p>
                      <a:pPr algn="ctr"/>
                      <a:r>
                        <a:rPr lang="en-US" altLang="zh-TW" b="1" dirty="0" smtClean="0"/>
                        <a:t>4</a:t>
                      </a:r>
                      <a:endParaRPr lang="zh-TW" altLang="en-US"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altLang="zh-TW" dirty="0" smtClean="0"/>
                        <a:t>4</a:t>
                      </a:r>
                      <a:endParaRPr lang="zh-TW" altLang="en-US" dirty="0"/>
                    </a:p>
                  </a:txBody>
                  <a:tcPr>
                    <a:solidFill>
                      <a:schemeClr val="accent1">
                        <a:lumMod val="20000"/>
                        <a:lumOff val="80000"/>
                      </a:schemeClr>
                    </a:solidFill>
                  </a:tcPr>
                </a:tc>
                <a:tc>
                  <a:txBody>
                    <a:bodyPr/>
                    <a:lstStyle/>
                    <a:p>
                      <a:pPr algn="ctr"/>
                      <a:r>
                        <a:rPr lang="en-US" altLang="zh-TW" dirty="0" smtClean="0"/>
                        <a:t>80%</a:t>
                      </a:r>
                      <a:endParaRPr lang="zh-TW" altLang="en-US" dirty="0"/>
                    </a:p>
                  </a:txBody>
                  <a:tcPr>
                    <a:solidFill>
                      <a:schemeClr val="accent1">
                        <a:lumMod val="20000"/>
                        <a:lumOff val="80000"/>
                      </a:schemeClr>
                    </a:solidFill>
                  </a:tcPr>
                </a:tc>
                <a:tc>
                  <a:txBody>
                    <a:bodyPr/>
                    <a:lstStyle/>
                    <a:p>
                      <a:pPr algn="ctr"/>
                      <a:r>
                        <a:rPr lang="en-US" altLang="zh-TW" b="1" dirty="0" smtClean="0">
                          <a:solidFill>
                            <a:srgbClr val="FF0000"/>
                          </a:solidFill>
                        </a:rPr>
                        <a:t>5</a:t>
                      </a:r>
                      <a:endParaRPr lang="zh-TW" altLang="en-US" b="1" dirty="0">
                        <a:solidFill>
                          <a:srgbClr val="FF0000"/>
                        </a:solidFill>
                      </a:endParaRPr>
                    </a:p>
                  </a:txBody>
                  <a:tcPr>
                    <a:solidFill>
                      <a:schemeClr val="accent1">
                        <a:lumMod val="20000"/>
                        <a:lumOff val="80000"/>
                      </a:schemeClr>
                    </a:solidFill>
                  </a:tcPr>
                </a:tc>
                <a:tc>
                  <a:txBody>
                    <a:bodyPr/>
                    <a:lstStyle/>
                    <a:p>
                      <a:pPr algn="ctr"/>
                      <a:r>
                        <a:rPr lang="en-US" altLang="zh-TW" b="0" dirty="0" smtClean="0">
                          <a:solidFill>
                            <a:schemeClr val="tx1"/>
                          </a:solidFill>
                        </a:rPr>
                        <a:t>4</a:t>
                      </a:r>
                      <a:endParaRPr lang="zh-TW" altLang="en-US" b="0" dirty="0">
                        <a:solidFill>
                          <a:schemeClr val="tx1"/>
                        </a:solidFill>
                      </a:endParaRPr>
                    </a:p>
                  </a:txBody>
                  <a:tcPr>
                    <a:solidFill>
                      <a:schemeClr val="accent1">
                        <a:lumMod val="20000"/>
                        <a:lumOff val="80000"/>
                      </a:schemeClr>
                    </a:solidFill>
                  </a:tcPr>
                </a:tc>
                <a:tc>
                  <a:txBody>
                    <a:bodyPr/>
                    <a:lstStyle/>
                    <a:p>
                      <a:pPr algn="ctr"/>
                      <a:r>
                        <a:rPr lang="en-US" altLang="zh-TW" b="0" dirty="0" smtClean="0">
                          <a:solidFill>
                            <a:schemeClr val="tx1"/>
                          </a:solidFill>
                        </a:rPr>
                        <a:t>80%</a:t>
                      </a:r>
                      <a:endParaRPr lang="zh-TW" altLang="en-US" b="0" dirty="0">
                        <a:solidFill>
                          <a:schemeClr val="tx1"/>
                        </a:solidFill>
                      </a:endParaRPr>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r>
              <a:tr h="475253">
                <a:tc>
                  <a:txBody>
                    <a:bodyPr/>
                    <a:lstStyle/>
                    <a:p>
                      <a:pPr algn="ctr"/>
                      <a:r>
                        <a:rPr lang="en-US" altLang="zh-TW" b="1" dirty="0" smtClean="0">
                          <a:solidFill>
                            <a:srgbClr val="FF0000"/>
                          </a:solidFill>
                        </a:rPr>
                        <a:t>5</a:t>
                      </a:r>
                      <a:endParaRPr lang="zh-TW" altLang="en-US" b="1" dirty="0">
                        <a:solidFill>
                          <a:srgbClr val="FF0000"/>
                        </a:solidFill>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r>
                        <a:rPr lang="en-US" altLang="zh-TW" dirty="0" smtClean="0"/>
                        <a:t>5</a:t>
                      </a:r>
                      <a:endParaRPr lang="zh-TW" altLang="en-US" dirty="0"/>
                    </a:p>
                  </a:txBody>
                  <a:tcPr>
                    <a:solidFill>
                      <a:schemeClr val="accent2">
                        <a:lumMod val="20000"/>
                        <a:lumOff val="80000"/>
                      </a:schemeClr>
                    </a:solidFill>
                  </a:tcPr>
                </a:tc>
                <a:tc>
                  <a:txBody>
                    <a:bodyPr/>
                    <a:lstStyle/>
                    <a:p>
                      <a:pPr algn="ctr"/>
                      <a:r>
                        <a:rPr lang="en-US" altLang="zh-TW" dirty="0" smtClean="0"/>
                        <a:t>72%</a:t>
                      </a:r>
                      <a:endParaRPr lang="zh-TW" altLang="en-US" dirty="0"/>
                    </a:p>
                  </a:txBody>
                  <a:tcPr>
                    <a:solidFill>
                      <a:schemeClr val="accent2">
                        <a:lumMod val="20000"/>
                        <a:lumOff val="80000"/>
                      </a:schemeClr>
                    </a:solidFill>
                  </a:tcPr>
                </a:tc>
                <a:tc>
                  <a:txBody>
                    <a:bodyPr/>
                    <a:lstStyle/>
                    <a:p>
                      <a:pPr algn="ctr"/>
                      <a:r>
                        <a:rPr lang="en-US" altLang="zh-TW" b="1" dirty="0" smtClean="0"/>
                        <a:t>6</a:t>
                      </a:r>
                      <a:endParaRPr lang="zh-TW" altLang="en-US" b="1" dirty="0"/>
                    </a:p>
                  </a:txBody>
                  <a:tcPr>
                    <a:solidFill>
                      <a:schemeClr val="accent2">
                        <a:lumMod val="20000"/>
                        <a:lumOff val="80000"/>
                      </a:schemeClr>
                    </a:solidFill>
                  </a:tcPr>
                </a:tc>
                <a:tc>
                  <a:txBody>
                    <a:bodyPr/>
                    <a:lstStyle/>
                    <a:p>
                      <a:pPr algn="ctr"/>
                      <a:r>
                        <a:rPr lang="en-US" altLang="zh-TW" dirty="0" smtClean="0"/>
                        <a:t>5</a:t>
                      </a:r>
                      <a:endParaRPr lang="zh-TW" altLang="en-US" dirty="0"/>
                    </a:p>
                  </a:txBody>
                  <a:tcPr>
                    <a:solidFill>
                      <a:schemeClr val="accent2">
                        <a:lumMod val="20000"/>
                        <a:lumOff val="80000"/>
                      </a:schemeClr>
                    </a:solidFill>
                  </a:tcPr>
                </a:tc>
                <a:tc>
                  <a:txBody>
                    <a:bodyPr/>
                    <a:lstStyle/>
                    <a:p>
                      <a:pPr algn="ctr"/>
                      <a:r>
                        <a:rPr lang="en-US" altLang="zh-TW" dirty="0" smtClean="0"/>
                        <a:t>72%</a:t>
                      </a:r>
                      <a:endParaRPr lang="zh-TW" altLang="en-US"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r>
              <a:tr h="475253">
                <a:tc>
                  <a:txBody>
                    <a:bodyPr/>
                    <a:lstStyle/>
                    <a:p>
                      <a:pPr algn="ctr"/>
                      <a:r>
                        <a:rPr lang="en-US" altLang="zh-TW" b="1" dirty="0" smtClean="0"/>
                        <a:t>6</a:t>
                      </a:r>
                      <a:endParaRPr lang="zh-TW" altLang="en-US" b="1"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r>
                        <a:rPr lang="en-US" altLang="zh-TW" dirty="0" smtClean="0"/>
                        <a:t>6</a:t>
                      </a:r>
                      <a:endParaRPr lang="zh-TW" altLang="en-US" dirty="0"/>
                    </a:p>
                  </a:txBody>
                  <a:tcPr>
                    <a:solidFill>
                      <a:schemeClr val="accent2">
                        <a:lumMod val="20000"/>
                        <a:lumOff val="80000"/>
                      </a:schemeClr>
                    </a:solidFill>
                  </a:tcPr>
                </a:tc>
                <a:tc>
                  <a:txBody>
                    <a:bodyPr/>
                    <a:lstStyle/>
                    <a:p>
                      <a:pPr algn="ctr"/>
                      <a:r>
                        <a:rPr lang="en-US" altLang="zh-TW" dirty="0" smtClean="0"/>
                        <a:t>72%</a:t>
                      </a:r>
                      <a:endParaRPr lang="zh-TW" altLang="en-US" dirty="0"/>
                    </a:p>
                  </a:txBody>
                  <a:tcPr>
                    <a:solidFill>
                      <a:schemeClr val="accent2">
                        <a:lumMod val="20000"/>
                        <a:lumOff val="80000"/>
                      </a:schemeClr>
                    </a:solidFill>
                  </a:tcPr>
                </a:tc>
                <a:tc>
                  <a:txBody>
                    <a:bodyPr/>
                    <a:lstStyle/>
                    <a:p>
                      <a:pPr marL="0" algn="ctr" defTabSz="914400" rtl="0" eaLnBrk="1" latinLnBrk="0" hangingPunct="1"/>
                      <a:r>
                        <a:rPr lang="en-US" altLang="zh-TW" sz="1800" b="1" kern="1200" dirty="0" smtClean="0">
                          <a:solidFill>
                            <a:srgbClr val="FF0000"/>
                          </a:solidFill>
                          <a:latin typeface="+mn-lt"/>
                          <a:ea typeface="+mn-ea"/>
                          <a:cs typeface="+mn-cs"/>
                        </a:rPr>
                        <a:t>7</a:t>
                      </a:r>
                      <a:endParaRPr lang="zh-TW" altLang="en-US" sz="1800" b="1" kern="1200" dirty="0">
                        <a:solidFill>
                          <a:srgbClr val="FF0000"/>
                        </a:solidFill>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r>
                        <a:rPr lang="en-US" altLang="zh-TW" sz="1800" b="0" kern="1200" dirty="0" smtClean="0">
                          <a:solidFill>
                            <a:schemeClr val="tx1"/>
                          </a:solidFill>
                          <a:latin typeface="+mn-lt"/>
                          <a:ea typeface="+mn-ea"/>
                          <a:cs typeface="+mn-cs"/>
                        </a:rPr>
                        <a:t>6</a:t>
                      </a:r>
                      <a:endParaRPr lang="zh-TW" altLang="en-US" sz="1800" b="0" kern="1200" dirty="0">
                        <a:solidFill>
                          <a:schemeClr val="tx1"/>
                        </a:solidFill>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r>
                        <a:rPr lang="en-US" altLang="zh-TW" sz="1800" b="0" kern="1200" dirty="0" smtClean="0">
                          <a:solidFill>
                            <a:schemeClr val="tx1"/>
                          </a:solidFill>
                          <a:latin typeface="+mn-lt"/>
                          <a:ea typeface="+mn-ea"/>
                          <a:cs typeface="+mn-cs"/>
                        </a:rPr>
                        <a:t>72%</a:t>
                      </a:r>
                      <a:endParaRPr lang="zh-TW" altLang="en-US" sz="1800" b="0"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r>
              <a:tr h="475253">
                <a:tc>
                  <a:txBody>
                    <a:bodyPr/>
                    <a:lstStyle/>
                    <a:p>
                      <a:pPr algn="ctr"/>
                      <a:r>
                        <a:rPr lang="en-US" altLang="zh-TW" b="1" dirty="0" smtClean="0">
                          <a:solidFill>
                            <a:srgbClr val="FF0000"/>
                          </a:solidFill>
                        </a:rPr>
                        <a:t>7</a:t>
                      </a:r>
                      <a:endParaRPr lang="zh-TW" altLang="en-US" b="1" dirty="0">
                        <a:solidFill>
                          <a:srgbClr val="FF0000"/>
                        </a:solidFill>
                      </a:endParaRPr>
                    </a:p>
                  </a:txBody>
                  <a:tcPr>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a:r>
                        <a:rPr lang="en-US" altLang="zh-TW" dirty="0" smtClean="0"/>
                        <a:t>7</a:t>
                      </a:r>
                      <a:endParaRPr lang="zh-TW" altLang="en-US" dirty="0"/>
                    </a:p>
                  </a:txBody>
                  <a:tcPr>
                    <a:solidFill>
                      <a:schemeClr val="accent3">
                        <a:lumMod val="40000"/>
                        <a:lumOff val="60000"/>
                      </a:schemeClr>
                    </a:solidFill>
                  </a:tcPr>
                </a:tc>
                <a:tc>
                  <a:txBody>
                    <a:bodyPr/>
                    <a:lstStyle/>
                    <a:p>
                      <a:pPr algn="ctr"/>
                      <a:r>
                        <a:rPr lang="en-US" altLang="zh-TW" dirty="0" smtClean="0"/>
                        <a:t>60%</a:t>
                      </a:r>
                      <a:endParaRPr lang="zh-TW" altLang="en-US" dirty="0"/>
                    </a:p>
                  </a:txBody>
                  <a:tcPr>
                    <a:solidFill>
                      <a:schemeClr val="accent3">
                        <a:lumMod val="40000"/>
                        <a:lumOff val="60000"/>
                      </a:schemeClr>
                    </a:solidFill>
                  </a:tcPr>
                </a:tc>
                <a:tc>
                  <a:txBody>
                    <a:bodyPr/>
                    <a:lstStyle/>
                    <a:p>
                      <a:pPr algn="ctr"/>
                      <a:r>
                        <a:rPr lang="en-US" altLang="zh-TW" b="1" dirty="0" smtClean="0"/>
                        <a:t>8</a:t>
                      </a:r>
                      <a:endParaRPr lang="zh-TW" altLang="en-US" b="1" dirty="0"/>
                    </a:p>
                  </a:txBody>
                  <a:tcPr>
                    <a:solidFill>
                      <a:schemeClr val="accent3">
                        <a:lumMod val="40000"/>
                        <a:lumOff val="60000"/>
                      </a:schemeClr>
                    </a:solidFill>
                  </a:tcPr>
                </a:tc>
                <a:tc>
                  <a:txBody>
                    <a:bodyPr/>
                    <a:lstStyle/>
                    <a:p>
                      <a:pPr algn="ctr"/>
                      <a:r>
                        <a:rPr lang="en-US" altLang="zh-TW" dirty="0" smtClean="0"/>
                        <a:t>7</a:t>
                      </a:r>
                      <a:endParaRPr lang="zh-TW" altLang="en-US" dirty="0"/>
                    </a:p>
                  </a:txBody>
                  <a:tcPr>
                    <a:solidFill>
                      <a:schemeClr val="accent3">
                        <a:lumMod val="40000"/>
                        <a:lumOff val="60000"/>
                      </a:schemeClr>
                    </a:solidFill>
                  </a:tcPr>
                </a:tc>
                <a:tc>
                  <a:txBody>
                    <a:bodyPr/>
                    <a:lstStyle/>
                    <a:p>
                      <a:pPr algn="ctr"/>
                      <a:r>
                        <a:rPr lang="en-US" altLang="zh-TW" dirty="0" smtClean="0"/>
                        <a:t>60%</a:t>
                      </a:r>
                      <a:endParaRPr lang="zh-TW" altLang="en-US" dirty="0"/>
                    </a:p>
                  </a:txBody>
                  <a:tcPr>
                    <a:lnR w="12700" cap="flat" cmpd="sng" algn="ctr">
                      <a:solidFill>
                        <a:schemeClr val="tx1"/>
                      </a:solidFill>
                      <a:prstDash val="solid"/>
                      <a:round/>
                      <a:headEnd type="none" w="med" len="med"/>
                      <a:tailEnd type="none" w="med" len="med"/>
                    </a:lnR>
                    <a:solidFill>
                      <a:schemeClr val="accent3">
                        <a:lumMod val="40000"/>
                        <a:lumOff val="60000"/>
                      </a:schemeClr>
                    </a:solidFill>
                  </a:tcPr>
                </a:tc>
              </a:tr>
              <a:tr h="475253">
                <a:tc>
                  <a:txBody>
                    <a:bodyPr/>
                    <a:lstStyle/>
                    <a:p>
                      <a:pPr algn="ctr"/>
                      <a:r>
                        <a:rPr lang="en-US" altLang="zh-TW" b="1" dirty="0" smtClean="0"/>
                        <a:t>8</a:t>
                      </a:r>
                      <a:endParaRPr lang="zh-TW" alt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TW" dirty="0" smtClean="0"/>
                        <a:t>8</a:t>
                      </a:r>
                      <a:endParaRPr lang="zh-TW" altLang="en-US" dirty="0"/>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TW" dirty="0" smtClean="0"/>
                        <a:t>60%</a:t>
                      </a:r>
                      <a:endParaRPr lang="zh-TW" altLang="en-US" dirty="0"/>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TW" b="1" dirty="0" smtClean="0"/>
                        <a:t>9</a:t>
                      </a:r>
                      <a:endParaRPr lang="zh-TW" altLang="en-US" b="1" dirty="0"/>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TW" dirty="0" smtClean="0"/>
                        <a:t>8</a:t>
                      </a:r>
                      <a:endParaRPr lang="zh-TW" altLang="en-US" dirty="0"/>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altLang="zh-TW" dirty="0" smtClean="0"/>
                        <a:t>60%</a:t>
                      </a:r>
                      <a:endParaRPr lang="zh-TW"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4" name="投影片編號版面配置區 3"/>
          <p:cNvSpPr>
            <a:spLocks noGrp="1"/>
          </p:cNvSpPr>
          <p:nvPr>
            <p:ph type="sldNum" sz="quarter" idx="12"/>
          </p:nvPr>
        </p:nvSpPr>
        <p:spPr/>
        <p:txBody>
          <a:bodyPr/>
          <a:lstStyle/>
          <a:p>
            <a:fld id="{5E022BDB-32A1-400E-9DAA-EE5AC9F5C054}" type="slidenum">
              <a:rPr lang="zh-TW" altLang="en-US" smtClean="0"/>
              <a:pPr/>
              <a:t>10</a:t>
            </a:fld>
            <a:endParaRPr lang="zh-TW" altLang="en-US" dirty="0"/>
          </a:p>
        </p:txBody>
      </p:sp>
    </p:spTree>
    <p:extLst>
      <p:ext uri="{BB962C8B-B14F-4D97-AF65-F5344CB8AC3E}">
        <p14:creationId xmlns:p14="http://schemas.microsoft.com/office/powerpoint/2010/main" val="152293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11</a:t>
            </a:fld>
            <a:endParaRPr lang="zh-TW" altLang="en-US" dirty="0">
              <a:latin typeface="Times New Roman" panose="02020603050405020304" pitchFamily="18" charset="0"/>
              <a:cs typeface="Times New Roman" panose="02020603050405020304" pitchFamily="18" charset="0"/>
            </a:endParaRPr>
          </a:p>
        </p:txBody>
      </p:sp>
      <p:sp>
        <p:nvSpPr>
          <p:cNvPr id="7" name="標題 1"/>
          <p:cNvSpPr txBox="1">
            <a:spLocks/>
          </p:cNvSpPr>
          <p:nvPr/>
        </p:nvSpPr>
        <p:spPr>
          <a:xfrm>
            <a:off x="457200" y="24209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defRPr/>
            </a:pP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科技</a:t>
            </a: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化</a:t>
            </a: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評量系統介紹</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5" name="動作按鈕: 首頁 4">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16674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科技評量組業務簡介</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buFont typeface="Wingdings" pitchFamily="2" charset="2"/>
              <a:buChar char="Ø"/>
              <a:defRPr/>
            </a:pPr>
            <a:r>
              <a:rPr lang="zh-TW" altLang="en-US" sz="2800" dirty="0" smtClean="0">
                <a:latin typeface="Times New Roman" panose="02020603050405020304" pitchFamily="18" charset="0"/>
                <a:ea typeface="標楷體" pitchFamily="65" charset="-120"/>
                <a:cs typeface="Times New Roman" panose="02020603050405020304" pitchFamily="18" charset="0"/>
              </a:rPr>
              <a:t>科技評量組業務</a:t>
            </a:r>
            <a:r>
              <a:rPr lang="zh-TW" altLang="en-US" sz="2800" dirty="0">
                <a:latin typeface="Times New Roman" panose="02020603050405020304" pitchFamily="18" charset="0"/>
                <a:ea typeface="標楷體" pitchFamily="65" charset="-120"/>
                <a:cs typeface="Times New Roman" panose="02020603050405020304" pitchFamily="18" charset="0"/>
              </a:rPr>
              <a:t>內容：</a:t>
            </a:r>
            <a:endParaRPr lang="en-US" altLang="zh-TW" sz="28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r>
              <a:rPr lang="zh-TW" altLang="en-US" sz="2800" dirty="0">
                <a:latin typeface="Times New Roman" panose="02020603050405020304" pitchFamily="18" charset="0"/>
                <a:ea typeface="標楷體" pitchFamily="65" charset="-120"/>
                <a:cs typeface="Times New Roman" panose="02020603050405020304" pitchFamily="18" charset="0"/>
              </a:rPr>
              <a:t>建置與管理科技化評量</a:t>
            </a:r>
            <a:r>
              <a:rPr lang="zh-TW" altLang="en-US" sz="2800" dirty="0" smtClean="0">
                <a:latin typeface="Times New Roman" panose="02020603050405020304" pitchFamily="18" charset="0"/>
                <a:ea typeface="標楷體" pitchFamily="65" charset="-120"/>
                <a:cs typeface="Times New Roman" panose="02020603050405020304" pitchFamily="18" charset="0"/>
              </a:rPr>
              <a:t>系統、</a:t>
            </a:r>
            <a:r>
              <a:rPr lang="zh-TW" altLang="en-US" sz="2800" dirty="0">
                <a:latin typeface="Times New Roman" panose="02020603050405020304" pitchFamily="18" charset="0"/>
                <a:ea typeface="標楷體" pitchFamily="65" charset="-120"/>
                <a:cs typeface="Times New Roman" panose="02020603050405020304" pitchFamily="18" charset="0"/>
              </a:rPr>
              <a:t>學生評量系統及題庫系統，辦理</a:t>
            </a:r>
            <a:r>
              <a:rPr lang="zh-TW" altLang="en-US" sz="2800" dirty="0">
                <a:solidFill>
                  <a:srgbClr val="FF0000"/>
                </a:solidFill>
                <a:latin typeface="Times New Roman" panose="02020603050405020304" pitchFamily="18" charset="0"/>
                <a:ea typeface="標楷體" pitchFamily="65" charset="-120"/>
                <a:cs typeface="Times New Roman" panose="02020603050405020304" pitchFamily="18" charset="0"/>
              </a:rPr>
              <a:t>篩選測驗</a:t>
            </a:r>
            <a:r>
              <a:rPr lang="zh-TW" altLang="en-US" sz="2800" dirty="0">
                <a:latin typeface="Times New Roman" panose="02020603050405020304" pitchFamily="18" charset="0"/>
                <a:ea typeface="標楷體" pitchFamily="65" charset="-120"/>
                <a:cs typeface="Times New Roman" panose="02020603050405020304" pitchFamily="18" charset="0"/>
              </a:rPr>
              <a:t>及</a:t>
            </a:r>
            <a:r>
              <a:rPr lang="zh-TW" altLang="en-US" sz="2800" dirty="0">
                <a:solidFill>
                  <a:srgbClr val="FF0000"/>
                </a:solidFill>
                <a:latin typeface="Times New Roman" panose="02020603050405020304" pitchFamily="18" charset="0"/>
                <a:ea typeface="標楷體" pitchFamily="65" charset="-120"/>
                <a:cs typeface="Times New Roman" panose="02020603050405020304" pitchFamily="18" charset="0"/>
              </a:rPr>
              <a:t>成長測驗</a:t>
            </a:r>
            <a:r>
              <a:rPr lang="zh-TW" altLang="en-US" sz="2800" dirty="0">
                <a:latin typeface="Times New Roman" panose="02020603050405020304" pitchFamily="18" charset="0"/>
                <a:ea typeface="標楷體" pitchFamily="65" charset="-120"/>
                <a:cs typeface="Times New Roman" panose="02020603050405020304" pitchFamily="18" charset="0"/>
              </a:rPr>
              <a:t>。</a:t>
            </a:r>
            <a:endParaRPr lang="en-US" altLang="zh-TW" sz="2800" dirty="0">
              <a:latin typeface="Times New Roman" panose="02020603050405020304" pitchFamily="18" charset="0"/>
              <a:ea typeface="標楷體" pitchFamily="65" charset="-120"/>
              <a:cs typeface="Times New Roman" panose="02020603050405020304" pitchFamily="18" charset="0"/>
            </a:endParaRPr>
          </a:p>
          <a:p>
            <a:pPr algn="just">
              <a:spcBef>
                <a:spcPts val="1200"/>
              </a:spcBef>
              <a:buFont typeface="Wingdings" pitchFamily="2" charset="2"/>
              <a:buChar char="Ø"/>
              <a:defRPr/>
            </a:pPr>
            <a:r>
              <a:rPr lang="zh-TW" altLang="en-US" sz="2800" dirty="0" smtClean="0">
                <a:latin typeface="Times New Roman" panose="02020603050405020304" pitchFamily="18" charset="0"/>
                <a:ea typeface="標楷體" pitchFamily="65" charset="-120"/>
                <a:cs typeface="Times New Roman" panose="02020603050405020304" pitchFamily="18" charset="0"/>
              </a:rPr>
              <a:t>系統介面：</a:t>
            </a:r>
            <a:endParaRPr lang="en-US" altLang="zh-TW" sz="2800" dirty="0">
              <a:latin typeface="Times New Roman" panose="02020603050405020304" pitchFamily="18" charset="0"/>
              <a:ea typeface="標楷體"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909151566"/>
              </p:ext>
            </p:extLst>
          </p:nvPr>
        </p:nvGraphicFramePr>
        <p:xfrm>
          <a:off x="827584" y="3553767"/>
          <a:ext cx="7992888" cy="3043585"/>
        </p:xfrm>
        <a:graphic>
          <a:graphicData uri="http://schemas.openxmlformats.org/drawingml/2006/table">
            <a:tbl>
              <a:tblPr firstRow="1" bandRow="1">
                <a:tableStyleId>{93296810-A885-4BE3-A3E7-6D5BEEA58F35}</a:tableStyleId>
              </a:tblPr>
              <a:tblGrid>
                <a:gridCol w="3996444"/>
                <a:gridCol w="3996444"/>
              </a:tblGrid>
              <a:tr h="506896">
                <a:tc>
                  <a:txBody>
                    <a:bodyPr/>
                    <a:lstStyle/>
                    <a:p>
                      <a:pPr algn="ctr">
                        <a:spcBef>
                          <a:spcPts val="0"/>
                        </a:spcBef>
                        <a:buFont typeface="Wingdings" panose="05000000000000000000" pitchFamily="2" charset="2"/>
                        <a:buNone/>
                        <a:defRPr/>
                      </a:pPr>
                      <a:r>
                        <a:rPr lang="zh-TW" altLang="en-US" sz="2400" kern="0" dirty="0" smtClean="0">
                          <a:latin typeface="標楷體" panose="03000509000000000000" pitchFamily="65" charset="-120"/>
                          <a:ea typeface="標楷體" panose="03000509000000000000" pitchFamily="65" charset="-120"/>
                        </a:rPr>
                        <a:t>科技化評量系統</a:t>
                      </a:r>
                      <a:endParaRPr lang="en-US" altLang="zh-TW" sz="2400" kern="0" dirty="0" smtClean="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Bef>
                          <a:spcPts val="0"/>
                        </a:spcBef>
                        <a:buNone/>
                        <a:defRPr/>
                      </a:pPr>
                      <a:r>
                        <a:rPr lang="zh-TW" altLang="en-US" sz="2400" kern="0" dirty="0" smtClean="0">
                          <a:latin typeface="標楷體" panose="03000509000000000000" pitchFamily="65" charset="-120"/>
                          <a:ea typeface="標楷體" panose="03000509000000000000" pitchFamily="65" charset="-120"/>
                        </a:rPr>
                        <a:t>學生評量系統</a:t>
                      </a:r>
                      <a:endParaRPr lang="en-US" altLang="zh-TW" sz="2000" b="0"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393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latin typeface="Times New Roman" panose="02020603050405020304" pitchFamily="18" charset="0"/>
                          <a:cs typeface="Times New Roman" panose="02020603050405020304" pitchFamily="18" charset="0"/>
                        </a:rPr>
                        <a:t>https://exam.tcte.edu.tw/tbt_html/</a:t>
                      </a:r>
                      <a:endParaRPr lang="zh-TW" altLang="en-US" sz="140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TW" sz="2000" kern="0" dirty="0" smtClean="0">
                          <a:latin typeface="Times New Roman" panose="02020603050405020304" pitchFamily="18" charset="0"/>
                          <a:cs typeface="Times New Roman" panose="02020603050405020304" pitchFamily="18" charset="0"/>
                        </a:rPr>
                        <a:t>https://exam.tcte.edu.tw/teac_school/</a:t>
                      </a:r>
                      <a:endParaRPr lang="zh-TW" altLang="en-US" sz="2000" dirty="0">
                        <a:solidFill>
                          <a:schemeClr val="tx1"/>
                        </a:solidFill>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tcPr>
                </a:tc>
              </a:tr>
              <a:tr h="2097380">
                <a:tc>
                  <a:txBody>
                    <a:bodyPr/>
                    <a:lstStyle/>
                    <a:p>
                      <a:pPr algn="ctr"/>
                      <a:endParaRPr lang="zh-TW" altLang="en-US" sz="140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zh-TW" altLang="en-US" sz="1400" dirty="0">
                        <a:solidFill>
                          <a:schemeClr val="tx1"/>
                        </a:solidFill>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12</a:t>
            </a:fld>
            <a:endParaRPr lang="zh-TW" altLang="en-US" dirty="0">
              <a:latin typeface="Times New Roman" panose="02020603050405020304" pitchFamily="18" charset="0"/>
              <a:cs typeface="Times New Roman" panose="02020603050405020304" pitchFamily="18" charset="0"/>
            </a:endParaRPr>
          </a:p>
        </p:txBody>
      </p:sp>
      <p:pic>
        <p:nvPicPr>
          <p:cNvPr id="2" name="圖片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633" y="4545344"/>
            <a:ext cx="3712167" cy="1980000"/>
          </a:xfrm>
          <a:prstGeom prst="rect">
            <a:avLst/>
          </a:prstGeom>
          <a:ln>
            <a:solidFill>
              <a:schemeClr val="tx1"/>
            </a:solidFill>
          </a:ln>
        </p:spPr>
      </p:pic>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4545344"/>
            <a:ext cx="3638024" cy="1980000"/>
          </a:xfrm>
          <a:prstGeom prst="rect">
            <a:avLst/>
          </a:prstGeom>
          <a:ln>
            <a:solidFill>
              <a:schemeClr val="tx1"/>
            </a:solidFill>
          </a:ln>
        </p:spPr>
      </p:pic>
    </p:spTree>
    <p:extLst>
      <p:ext uri="{BB962C8B-B14F-4D97-AF65-F5344CB8AC3E}">
        <p14:creationId xmlns:p14="http://schemas.microsoft.com/office/powerpoint/2010/main" val="1728108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科技化評量系統功能</a:t>
            </a:r>
            <a:r>
              <a:rPr lang="zh-TW" altLang="en-US"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按鈕</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13</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16" y="1510668"/>
            <a:ext cx="8604448" cy="4682983"/>
          </a:xfrm>
          <a:prstGeom prst="rect">
            <a:avLst/>
          </a:prstGeom>
          <a:ln>
            <a:solidFill>
              <a:schemeClr val="tx1"/>
            </a:solidFill>
          </a:ln>
        </p:spPr>
      </p:pic>
      <p:sp>
        <p:nvSpPr>
          <p:cNvPr id="9" name="圓角矩形 8"/>
          <p:cNvSpPr/>
          <p:nvPr/>
        </p:nvSpPr>
        <p:spPr bwMode="auto">
          <a:xfrm>
            <a:off x="3145557" y="1600250"/>
            <a:ext cx="5531718" cy="3165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72810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科技化評量系統功能</a:t>
            </a:r>
            <a:r>
              <a:rPr lang="zh-TW" altLang="en-US"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按鈕</a:t>
            </a: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說明</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72"/>
              </a:spcBef>
              <a:buFont typeface="Wingdings" pitchFamily="2" charset="2"/>
              <a:buChar char="Ø"/>
              <a:defRPr/>
            </a:pPr>
            <a:r>
              <a:rPr lang="zh-TW" altLang="en-US" sz="2800" dirty="0" smtClean="0">
                <a:latin typeface="Times New Roman" panose="02020603050405020304" pitchFamily="18" charset="0"/>
                <a:ea typeface="標楷體" pitchFamily="65" charset="-120"/>
                <a:cs typeface="Times New Roman" panose="02020603050405020304" pitchFamily="18" charset="0"/>
              </a:rPr>
              <a:t>操作</a:t>
            </a:r>
            <a:r>
              <a:rPr lang="zh-TW" altLang="en-US" sz="2800" dirty="0">
                <a:latin typeface="Times New Roman" panose="02020603050405020304" pitchFamily="18" charset="0"/>
                <a:ea typeface="標楷體" pitchFamily="65" charset="-120"/>
                <a:cs typeface="Times New Roman" panose="02020603050405020304" pitchFamily="18" charset="0"/>
              </a:rPr>
              <a:t>範例：可下載施測說明</a:t>
            </a:r>
            <a:r>
              <a:rPr lang="en-US" altLang="zh-TW" sz="2800" dirty="0">
                <a:latin typeface="Times New Roman" panose="02020603050405020304" pitchFamily="18" charset="0"/>
                <a:ea typeface="標楷體" pitchFamily="65" charset="-120"/>
                <a:cs typeface="Times New Roman" panose="02020603050405020304" pitchFamily="18" charset="0"/>
              </a:rPr>
              <a:t>(</a:t>
            </a:r>
            <a:r>
              <a:rPr lang="zh-TW" altLang="en-US" sz="2800" dirty="0">
                <a:latin typeface="Times New Roman" panose="02020603050405020304" pitchFamily="18" charset="0"/>
                <a:ea typeface="標楷體" pitchFamily="65" charset="-120"/>
                <a:cs typeface="Times New Roman" panose="02020603050405020304" pitchFamily="18" charset="0"/>
              </a:rPr>
              <a:t>聲音及文字檔</a:t>
            </a:r>
            <a:r>
              <a:rPr lang="en-US" altLang="zh-TW" sz="2800" dirty="0">
                <a:latin typeface="Times New Roman" panose="02020603050405020304" pitchFamily="18" charset="0"/>
                <a:ea typeface="標楷體" pitchFamily="65" charset="-120"/>
                <a:cs typeface="Times New Roman" panose="02020603050405020304" pitchFamily="18" charset="0"/>
              </a:rPr>
              <a:t>)</a:t>
            </a:r>
            <a:r>
              <a:rPr lang="zh-TW" altLang="en-US" sz="2800" dirty="0">
                <a:latin typeface="Times New Roman" panose="02020603050405020304" pitchFamily="18" charset="0"/>
                <a:ea typeface="標楷體" pitchFamily="65" charset="-120"/>
                <a:cs typeface="Times New Roman" panose="02020603050405020304" pitchFamily="18" charset="0"/>
              </a:rPr>
              <a:t>，觀看測驗結果報告應用教學影片、各權限系統操作教學影片。</a:t>
            </a:r>
            <a:endParaRPr lang="en-US" altLang="zh-TW" sz="2800" dirty="0">
              <a:latin typeface="Times New Roman" panose="02020603050405020304" pitchFamily="18" charset="0"/>
              <a:ea typeface="標楷體" pitchFamily="65" charset="-120"/>
              <a:cs typeface="Times New Roman" panose="02020603050405020304" pitchFamily="18" charset="0"/>
            </a:endParaRPr>
          </a:p>
          <a:p>
            <a:pPr algn="just">
              <a:spcBef>
                <a:spcPts val="672"/>
              </a:spcBef>
              <a:buFont typeface="Wingdings" pitchFamily="2" charset="2"/>
              <a:buChar char="Ø"/>
              <a:defRPr/>
            </a:pPr>
            <a:r>
              <a:rPr lang="zh-TW" altLang="en-US" sz="2800" dirty="0" smtClean="0">
                <a:latin typeface="Times New Roman" panose="02020603050405020304" pitchFamily="18" charset="0"/>
                <a:ea typeface="標楷體" pitchFamily="65" charset="-120"/>
                <a:cs typeface="Times New Roman" panose="02020603050405020304" pitchFamily="18" charset="0"/>
              </a:rPr>
              <a:t>問答集</a:t>
            </a:r>
            <a:r>
              <a:rPr lang="zh-TW" altLang="en-US" sz="2800" dirty="0">
                <a:latin typeface="Times New Roman" panose="02020603050405020304" pitchFamily="18" charset="0"/>
                <a:ea typeface="標楷體" pitchFamily="65" charset="-120"/>
                <a:cs typeface="Times New Roman" panose="02020603050405020304" pitchFamily="18" charset="0"/>
              </a:rPr>
              <a:t>：查詢測驗及系統操作常見問題。</a:t>
            </a:r>
            <a:endParaRPr lang="en-US" altLang="zh-TW" sz="2800" dirty="0">
              <a:latin typeface="Times New Roman" panose="02020603050405020304" pitchFamily="18" charset="0"/>
              <a:ea typeface="標楷體" pitchFamily="65" charset="-120"/>
              <a:cs typeface="Times New Roman" panose="02020603050405020304" pitchFamily="18" charset="0"/>
            </a:endParaRPr>
          </a:p>
          <a:p>
            <a:pPr algn="just">
              <a:spcBef>
                <a:spcPts val="672"/>
              </a:spcBef>
              <a:buFont typeface="Wingdings" pitchFamily="2" charset="2"/>
              <a:buChar char="Ø"/>
              <a:defRPr/>
            </a:pPr>
            <a:r>
              <a:rPr lang="zh-TW" altLang="en-US" sz="2800" dirty="0">
                <a:latin typeface="Times New Roman" panose="02020603050405020304" pitchFamily="18" charset="0"/>
                <a:ea typeface="標楷體" pitchFamily="65" charset="-120"/>
                <a:cs typeface="Times New Roman" panose="02020603050405020304" pitchFamily="18" charset="0"/>
              </a:rPr>
              <a:t>相關連結：補救教學相關網站。</a:t>
            </a:r>
            <a:endParaRPr lang="en-US" altLang="zh-TW" sz="2800" dirty="0">
              <a:latin typeface="Times New Roman" panose="02020603050405020304" pitchFamily="18" charset="0"/>
              <a:ea typeface="標楷體" pitchFamily="65" charset="-120"/>
              <a:cs typeface="Times New Roman" panose="02020603050405020304" pitchFamily="18" charset="0"/>
            </a:endParaRPr>
          </a:p>
          <a:p>
            <a:pPr algn="just">
              <a:spcBef>
                <a:spcPts val="672"/>
              </a:spcBef>
              <a:buFont typeface="Wingdings" pitchFamily="2" charset="2"/>
              <a:buChar char="Ø"/>
              <a:defRPr/>
            </a:pPr>
            <a:r>
              <a:rPr lang="zh-TW" altLang="en-US" sz="2800" dirty="0">
                <a:latin typeface="Times New Roman" panose="02020603050405020304" pitchFamily="18" charset="0"/>
                <a:ea typeface="標楷體" pitchFamily="65" charset="-120"/>
                <a:cs typeface="Times New Roman" panose="02020603050405020304" pitchFamily="18" charset="0"/>
              </a:rPr>
              <a:t>檔案下載：系統</a:t>
            </a:r>
            <a:r>
              <a:rPr lang="zh-TW" altLang="en-US" sz="2800" dirty="0">
                <a:solidFill>
                  <a:srgbClr val="000000"/>
                </a:solidFill>
                <a:latin typeface="Times New Roman" panose="02020603050405020304" pitchFamily="18" charset="0"/>
                <a:ea typeface="標楷體" pitchFamily="65" charset="-120"/>
                <a:cs typeface="Times New Roman" panose="02020603050405020304" pitchFamily="18" charset="0"/>
              </a:rPr>
              <a:t>操作</a:t>
            </a:r>
            <a:r>
              <a:rPr lang="zh-TW" altLang="en-US" sz="2800" dirty="0">
                <a:latin typeface="Times New Roman" panose="02020603050405020304" pitchFamily="18" charset="0"/>
                <a:ea typeface="標楷體" pitchFamily="65" charset="-120"/>
                <a:cs typeface="Times New Roman" panose="02020603050405020304" pitchFamily="18" charset="0"/>
              </a:rPr>
              <a:t>手冊及簡報等相關資源下載</a:t>
            </a:r>
            <a:r>
              <a:rPr lang="zh-TW" altLang="en-US" sz="2800" dirty="0" smtClean="0">
                <a:latin typeface="Times New Roman" panose="02020603050405020304" pitchFamily="18" charset="0"/>
                <a:ea typeface="標楷體" pitchFamily="65" charset="-120"/>
                <a:cs typeface="Times New Roman" panose="02020603050405020304" pitchFamily="18" charset="0"/>
              </a:rPr>
              <a:t>。</a:t>
            </a:r>
            <a:endParaRPr lang="zh-TW" altLang="en-US" sz="2800" dirty="0">
              <a:latin typeface="Times New Roman" panose="02020603050405020304" pitchFamily="18" charset="0"/>
              <a:ea typeface="標楷體"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14</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82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normAutofit/>
          </a:bodyPr>
          <a:lstStyle/>
          <a:p>
            <a:pPr>
              <a:defRPr/>
            </a:pPr>
            <a:r>
              <a:rPr lang="zh-TW" altLang="en-US"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系統操作說明簡報下載</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15</a:t>
            </a:fld>
            <a:endParaRPr lang="zh-TW" altLang="en-US" dirty="0">
              <a:latin typeface="Times New Roman" panose="02020603050405020304" pitchFamily="18" charset="0"/>
              <a:cs typeface="Times New Roman" panose="02020603050405020304" pitchFamily="18" charset="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77" y="1329843"/>
            <a:ext cx="8833245" cy="4259397"/>
          </a:xfrm>
          <a:prstGeom prst="rect">
            <a:avLst/>
          </a:prstGeom>
          <a:ln>
            <a:solidFill>
              <a:schemeClr val="tx1"/>
            </a:solidFill>
          </a:ln>
        </p:spPr>
      </p:pic>
      <p:sp>
        <p:nvSpPr>
          <p:cNvPr id="10" name="圓角矩形 9"/>
          <p:cNvSpPr/>
          <p:nvPr/>
        </p:nvSpPr>
        <p:spPr bwMode="auto">
          <a:xfrm>
            <a:off x="251520" y="3835996"/>
            <a:ext cx="4392488" cy="253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840011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科技化評量系統</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登入步驟</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72"/>
              </a:spcBef>
              <a:buFont typeface="Wingdings" pitchFamily="2" charset="2"/>
              <a:buChar char="Ø"/>
            </a:pPr>
            <a:r>
              <a:rPr lang="zh-TW" altLang="en-US" sz="2800" dirty="0">
                <a:latin typeface="Times New Roman" pitchFamily="18" charset="0"/>
                <a:ea typeface="標楷體" pitchFamily="65" charset="-120"/>
                <a:cs typeface="Times New Roman" pitchFamily="18" charset="0"/>
              </a:rPr>
              <a:t>身分別</a:t>
            </a:r>
            <a:r>
              <a:rPr lang="zh-TW" altLang="en-US" sz="2800" dirty="0" smtClean="0">
                <a:latin typeface="Times New Roman" pitchFamily="18" charset="0"/>
                <a:ea typeface="標楷體" pitchFamily="65" charset="-120"/>
                <a:cs typeface="Times New Roman" pitchFamily="18" charset="0"/>
              </a:rPr>
              <a:t>選擇</a:t>
            </a:r>
            <a:r>
              <a:rPr lang="zh-TW" altLang="en-US" sz="2800" b="1" dirty="0" smtClean="0">
                <a:latin typeface="Times New Roman" pitchFamily="18" charset="0"/>
                <a:ea typeface="標楷體" pitchFamily="65" charset="-120"/>
                <a:cs typeface="Times New Roman" pitchFamily="18" charset="0"/>
              </a:rPr>
              <a:t>國中</a:t>
            </a:r>
            <a:r>
              <a:rPr lang="zh-TW" altLang="en-US" sz="2800" b="1" dirty="0">
                <a:latin typeface="Times New Roman" pitchFamily="18" charset="0"/>
                <a:ea typeface="標楷體" pitchFamily="65" charset="-120"/>
                <a:cs typeface="Times New Roman" pitchFamily="18" charset="0"/>
              </a:rPr>
              <a:t>小</a:t>
            </a:r>
            <a:r>
              <a:rPr lang="zh-TW" altLang="en-US" sz="2800" b="1" dirty="0" smtClean="0">
                <a:latin typeface="Times New Roman" pitchFamily="18" charset="0"/>
                <a:ea typeface="標楷體" pitchFamily="65" charset="-120"/>
                <a:cs typeface="Times New Roman" pitchFamily="18" charset="0"/>
              </a:rPr>
              <a:t>學校</a:t>
            </a:r>
            <a:r>
              <a:rPr lang="zh-TW" altLang="en-US" sz="2800" dirty="0" smtClean="0">
                <a:latin typeface="Times New Roman" pitchFamily="18" charset="0"/>
                <a:ea typeface="標楷體" pitchFamily="65" charset="-120"/>
                <a:cs typeface="Times New Roman" pitchFamily="18" charset="0"/>
              </a:rPr>
              <a:t>，</a:t>
            </a:r>
            <a:r>
              <a:rPr lang="zh-TW" altLang="en-US" sz="2800" dirty="0">
                <a:latin typeface="Times New Roman" pitchFamily="18" charset="0"/>
                <a:ea typeface="標楷體" pitchFamily="65" charset="-120"/>
                <a:cs typeface="Times New Roman" pitchFamily="18" charset="0"/>
              </a:rPr>
              <a:t>並輸入</a:t>
            </a:r>
            <a:r>
              <a:rPr lang="zh-TW" altLang="en-US" sz="2800" dirty="0">
                <a:solidFill>
                  <a:srgbClr val="FF0000"/>
                </a:solidFill>
                <a:latin typeface="Times New Roman" pitchFamily="18" charset="0"/>
                <a:ea typeface="標楷體" pitchFamily="65" charset="-120"/>
                <a:cs typeface="Times New Roman" pitchFamily="18" charset="0"/>
              </a:rPr>
              <a:t>學校代碼</a:t>
            </a:r>
            <a:r>
              <a:rPr lang="zh-TW" altLang="en-US" sz="2800" dirty="0">
                <a:latin typeface="Times New Roman" pitchFamily="18" charset="0"/>
                <a:ea typeface="標楷體" pitchFamily="65" charset="-120"/>
                <a:cs typeface="Times New Roman" pitchFamily="18" charset="0"/>
              </a:rPr>
              <a:t>。</a:t>
            </a:r>
            <a:endParaRPr lang="en-US" altLang="zh-TW"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16</a:t>
            </a:fld>
            <a:endParaRPr lang="zh-TW" altLang="en-US"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46" y="2060848"/>
            <a:ext cx="7725842" cy="4204800"/>
          </a:xfrm>
          <a:prstGeom prst="rect">
            <a:avLst/>
          </a:prstGeom>
          <a:ln>
            <a:solidFill>
              <a:schemeClr val="tx1"/>
            </a:solidFill>
          </a:ln>
        </p:spPr>
      </p:pic>
      <p:sp>
        <p:nvSpPr>
          <p:cNvPr id="8" name="圓角矩形 7"/>
          <p:cNvSpPr/>
          <p:nvPr/>
        </p:nvSpPr>
        <p:spPr bwMode="auto">
          <a:xfrm>
            <a:off x="757825" y="4452742"/>
            <a:ext cx="1296443" cy="670403"/>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Tree>
    <p:extLst>
      <p:ext uri="{BB962C8B-B14F-4D97-AF65-F5344CB8AC3E}">
        <p14:creationId xmlns:p14="http://schemas.microsoft.com/office/powerpoint/2010/main" val="53920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科技化評量系統登入</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步驟</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選擇</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校內帳號使用</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並</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輸入</a:t>
            </a:r>
            <a:r>
              <a:rPr lang="zh-TW" altLang="en-US" sz="2800" dirty="0">
                <a:solidFill>
                  <a:srgbClr val="FF0000"/>
                </a:solidFill>
                <a:latin typeface="Times New Roman" pitchFamily="18" charset="0"/>
                <a:ea typeface="標楷體" pitchFamily="65" charset="-120"/>
                <a:cs typeface="Times New Roman" pitchFamily="18" charset="0"/>
              </a:rPr>
              <a:t>密碼</a:t>
            </a:r>
            <a:r>
              <a:rPr lang="zh-TW" altLang="en-US" sz="2800" dirty="0">
                <a:latin typeface="Times New Roman" pitchFamily="18" charset="0"/>
                <a:ea typeface="標楷體" pitchFamily="65" charset="-120"/>
                <a:cs typeface="Times New Roman" pitchFamily="18" charset="0"/>
              </a:rPr>
              <a:t>即可登入系統</a:t>
            </a:r>
            <a:r>
              <a:rPr lang="zh-TW" altLang="en-US" sz="2800" dirty="0" smtClean="0">
                <a:latin typeface="Times New Roman" pitchFamily="18" charset="0"/>
                <a:ea typeface="標楷體" pitchFamily="65" charset="-120"/>
                <a:cs typeface="Times New Roman"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17</a:t>
            </a:fld>
            <a:endParaRPr lang="zh-TW" altLang="en-US"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79" y="2060848"/>
            <a:ext cx="7725841" cy="4204800"/>
          </a:xfrm>
          <a:prstGeom prst="rect">
            <a:avLst/>
          </a:prstGeom>
          <a:ln>
            <a:solidFill>
              <a:schemeClr val="tx1"/>
            </a:solidFill>
          </a:ln>
        </p:spPr>
      </p:pic>
      <p:sp>
        <p:nvSpPr>
          <p:cNvPr id="8" name="圓角矩形 7"/>
          <p:cNvSpPr/>
          <p:nvPr/>
        </p:nvSpPr>
        <p:spPr bwMode="auto">
          <a:xfrm>
            <a:off x="2586625" y="3429000"/>
            <a:ext cx="3929591" cy="469803"/>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Tree>
    <p:extLst>
      <p:ext uri="{BB962C8B-B14F-4D97-AF65-F5344CB8AC3E}">
        <p14:creationId xmlns:p14="http://schemas.microsoft.com/office/powerpoint/2010/main" val="2390292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校內帳號使用者權限</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18</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714707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班級</a:t>
            </a:r>
            <a:r>
              <a:rPr lang="zh-TW" altLang="zh-TW"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權限</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19</a:t>
            </a:fld>
            <a:endParaRPr lang="zh-TW" altLang="en-US" dirty="0">
              <a:latin typeface="Times New Roman" panose="02020603050405020304" pitchFamily="18" charset="0"/>
              <a:cs typeface="Times New Roman" panose="02020603050405020304" pitchFamily="18" charset="0"/>
            </a:endParaRPr>
          </a:p>
        </p:txBody>
      </p:sp>
      <p:graphicFrame>
        <p:nvGraphicFramePr>
          <p:cNvPr id="8" name="資料庫圖表 7"/>
          <p:cNvGraphicFramePr/>
          <p:nvPr>
            <p:extLst>
              <p:ext uri="{D42A27DB-BD31-4B8C-83A1-F6EECF244321}">
                <p14:modId xmlns:p14="http://schemas.microsoft.com/office/powerpoint/2010/main" val="1905304965"/>
              </p:ext>
            </p:extLst>
          </p:nvPr>
        </p:nvGraphicFramePr>
        <p:xfrm>
          <a:off x="467544" y="2492896"/>
          <a:ext cx="820891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zh-TW" altLang="zh-TW" sz="2800" dirty="0">
                <a:latin typeface="Times New Roman" panose="02020603050405020304" pitchFamily="18" charset="0"/>
                <a:ea typeface="標楷體" pitchFamily="65" charset="-120"/>
                <a:cs typeface="Times New Roman" panose="02020603050405020304" pitchFamily="18" charset="0"/>
              </a:rPr>
              <a:t>由各班級老師使用，可檢閱該</a:t>
            </a:r>
            <a:r>
              <a:rPr lang="zh-TW"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班級內</a:t>
            </a:r>
            <a:r>
              <a:rPr lang="zh-TW" altLang="zh-TW" sz="2800" dirty="0">
                <a:latin typeface="Times New Roman" panose="02020603050405020304" pitchFamily="18" charset="0"/>
                <a:ea typeface="標楷體" pitchFamily="65" charset="-120"/>
                <a:cs typeface="Times New Roman" panose="02020603050405020304" pitchFamily="18" charset="0"/>
              </a:rPr>
              <a:t>學生</a:t>
            </a:r>
            <a:r>
              <a:rPr lang="zh-TW"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各科目</a:t>
            </a:r>
            <a:r>
              <a:rPr lang="zh-TW" altLang="en-US" sz="2800" dirty="0">
                <a:latin typeface="Times New Roman" panose="02020603050405020304" pitchFamily="18" charset="0"/>
                <a:ea typeface="標楷體" pitchFamily="65" charset="-120"/>
                <a:cs typeface="Times New Roman" panose="02020603050405020304" pitchFamily="18" charset="0"/>
              </a:rPr>
              <a:t>測驗</a:t>
            </a:r>
            <a:r>
              <a:rPr lang="zh-TW" altLang="zh-TW" sz="2800" dirty="0">
                <a:latin typeface="Times New Roman" panose="02020603050405020304" pitchFamily="18" charset="0"/>
                <a:ea typeface="標楷體" pitchFamily="65" charset="-120"/>
                <a:cs typeface="Times New Roman" panose="02020603050405020304" pitchFamily="18" charset="0"/>
              </a:rPr>
              <a:t>結果</a:t>
            </a:r>
            <a:r>
              <a:rPr lang="zh-TW" altLang="zh-TW" sz="2800" dirty="0" smtClean="0">
                <a:latin typeface="Times New Roman" panose="02020603050405020304" pitchFamily="18" charset="0"/>
                <a:ea typeface="標楷體" pitchFamily="65" charset="-120"/>
                <a:cs typeface="Times New Roman" panose="02020603050405020304" pitchFamily="18" charset="0"/>
              </a:rPr>
              <a:t>。</a:t>
            </a:r>
            <a:endParaRPr lang="en-US" altLang="zh-TW" sz="2800" dirty="0" smtClean="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791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簡報綱要</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rPr>
              <a:t>認識補救教學</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4" action="ppaction://hlinksldjump"/>
              </a:rPr>
              <a:t>各年級通過</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4" action="ppaction://hlinksldjump"/>
              </a:rPr>
              <a:t>標準</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5" action="ppaction://hlinksldjump"/>
              </a:rPr>
              <a:t>科技化評量系統</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5" action="ppaction://hlinksldjump"/>
              </a:rPr>
              <a:t>介紹</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6" action="ppaction://hlinksldjump"/>
              </a:rPr>
              <a:t>校內帳號使用者</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6" action="ppaction://hlinksldjump"/>
              </a:rPr>
              <a:t>權限</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7" action="ppaction://hlinksldjump"/>
              </a:rPr>
              <a:t>補救教學教師端運作</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7" action="ppaction://hlinksldjump"/>
              </a:rPr>
              <a:t>機制</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測驗</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結果報告</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8" action="ppaction://hlinksldjump"/>
              </a:rPr>
              <a:t>應用</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9" action="ppaction://hlinksldjump"/>
              </a:rPr>
              <a:t>課程</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9" action="ppaction://hlinksldjump"/>
              </a:rPr>
              <a:t>規劃及教材</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9" action="ppaction://hlinksldjump"/>
              </a:rPr>
              <a:t>運用</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hlinkClick r:id="rId10" action="ppaction://hlinksldjump"/>
            </a:endParaRPr>
          </a:p>
          <a:p>
            <a:pPr marL="342000" indent="-342000" algn="just">
              <a:spcBef>
                <a:spcPts val="672"/>
              </a:spcBef>
              <a:buFont typeface="Wingdings" panose="05000000000000000000" pitchFamily="2" charset="2"/>
              <a:buChar char="Ø"/>
              <a:defRPr/>
            </a:pP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hlinkClick r:id="rId10" action="ppaction://hlinksldjump"/>
            </a:endParaRPr>
          </a:p>
          <a:p>
            <a:pPr marL="342000" indent="-342000" algn="just">
              <a:spcBef>
                <a:spcPts val="672"/>
              </a:spcBef>
              <a:buFont typeface="Wingdings" panose="05000000000000000000" pitchFamily="2" charset="2"/>
              <a:buChar char="Ø"/>
              <a:defRPr/>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10" action="ppaction://hlinksldjump"/>
              </a:rPr>
              <a:t>學生</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10" action="ppaction://hlinksldjump"/>
              </a:rPr>
              <a:t>測驗</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10" action="ppaction://hlinksldjump"/>
              </a:rPr>
              <a:t>歷程</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11" action="ppaction://hlinksldjump"/>
              </a:rPr>
              <a:t>篩選測驗考古題下載</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12" action="ppaction://hlinksldjump"/>
              </a:rPr>
              <a:t>進步率</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13" action="ppaction://hlinksldjump"/>
              </a:rPr>
              <a:t>登入密碼</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13" action="ppaction://hlinksldjump"/>
              </a:rPr>
              <a:t>變更</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14" action="ppaction://hlinksldjump"/>
              </a:rPr>
              <a:t>注意事項</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hlinkClick r:id="rId15" action="ppaction://hlinksldjump"/>
              </a:rPr>
              <a:t>問題與</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hlinkClick r:id="rId15" action="ppaction://hlinksldjump"/>
              </a:rPr>
              <a:t>討論</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745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授課教師</a:t>
            </a:r>
            <a:r>
              <a:rPr lang="zh-TW" altLang="zh-TW"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權限</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20</a:t>
            </a:fld>
            <a:endParaRPr lang="zh-TW" altLang="en-US" dirty="0">
              <a:latin typeface="Times New Roman" panose="02020603050405020304" pitchFamily="18" charset="0"/>
              <a:cs typeface="Times New Roman" panose="02020603050405020304" pitchFamily="18" charset="0"/>
            </a:endParaRPr>
          </a:p>
        </p:txBody>
      </p:sp>
      <p:graphicFrame>
        <p:nvGraphicFramePr>
          <p:cNvPr id="5" name="資料庫圖表 4"/>
          <p:cNvGraphicFramePr/>
          <p:nvPr>
            <p:extLst>
              <p:ext uri="{D42A27DB-BD31-4B8C-83A1-F6EECF244321}">
                <p14:modId xmlns:p14="http://schemas.microsoft.com/office/powerpoint/2010/main" val="1505492144"/>
              </p:ext>
            </p:extLst>
          </p:nvPr>
        </p:nvGraphicFramePr>
        <p:xfrm>
          <a:off x="467544" y="2492896"/>
          <a:ext cx="820891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zh-TW" sz="2800" dirty="0">
                <a:latin typeface="Times New Roman" pitchFamily="18" charset="0"/>
                <a:ea typeface="標楷體" pitchFamily="65" charset="-120"/>
                <a:cs typeface="Times New Roman" pitchFamily="18" charset="0"/>
              </a:rPr>
              <a:t>由補教教學老師</a:t>
            </a:r>
            <a:r>
              <a:rPr lang="zh-TW" altLang="en-US" sz="2800" dirty="0">
                <a:latin typeface="Times New Roman" panose="02020603050405020304" pitchFamily="18" charset="0"/>
                <a:ea typeface="標楷體" pitchFamily="65" charset="-120"/>
                <a:cs typeface="Times New Roman" panose="02020603050405020304" pitchFamily="18" charset="0"/>
              </a:rPr>
              <a:t>或任課教師</a:t>
            </a:r>
            <a:r>
              <a:rPr lang="zh-TW" altLang="zh-TW" sz="2800" dirty="0">
                <a:latin typeface="Times New Roman" pitchFamily="18" charset="0"/>
                <a:ea typeface="標楷體" pitchFamily="65" charset="-120"/>
                <a:cs typeface="Times New Roman" pitchFamily="18" charset="0"/>
              </a:rPr>
              <a:t>使用，可檢閱所</a:t>
            </a:r>
            <a:r>
              <a:rPr lang="zh-TW"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授課</a:t>
            </a:r>
            <a:r>
              <a:rPr lang="zh-TW" altLang="zh-TW" sz="2800" dirty="0">
                <a:latin typeface="Times New Roman" pitchFamily="18" charset="0"/>
                <a:ea typeface="標楷體" pitchFamily="65" charset="-120"/>
                <a:cs typeface="Times New Roman" pitchFamily="18" charset="0"/>
              </a:rPr>
              <a:t>學生</a:t>
            </a:r>
            <a:r>
              <a:rPr lang="zh-TW"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該科目</a:t>
            </a:r>
            <a:r>
              <a:rPr lang="zh-TW" altLang="en-US" sz="2800" dirty="0">
                <a:latin typeface="Times New Roman" panose="02020603050405020304" pitchFamily="18" charset="0"/>
                <a:ea typeface="標楷體" pitchFamily="65" charset="-120"/>
                <a:cs typeface="Times New Roman" panose="02020603050405020304" pitchFamily="18" charset="0"/>
              </a:rPr>
              <a:t>測驗</a:t>
            </a:r>
            <a:r>
              <a:rPr lang="zh-TW" altLang="zh-TW" sz="2800" dirty="0">
                <a:latin typeface="Times New Roman" pitchFamily="18" charset="0"/>
                <a:ea typeface="標楷體" pitchFamily="65" charset="-120"/>
                <a:cs typeface="Times New Roman" pitchFamily="18" charset="0"/>
              </a:rPr>
              <a:t>結果</a:t>
            </a:r>
            <a:r>
              <a:rPr lang="zh-TW" altLang="zh-TW" sz="2800" dirty="0" smtClean="0">
                <a:latin typeface="Times New Roman" pitchFamily="18" charset="0"/>
                <a:ea typeface="標楷體" pitchFamily="65" charset="-120"/>
                <a:cs typeface="Times New Roman" pitchFamily="18" charset="0"/>
              </a:rPr>
              <a:t>。</a:t>
            </a:r>
            <a:endParaRPr lang="zh-TW" altLang="en-US" sz="2800" dirty="0">
              <a:ea typeface="標楷體" pitchFamily="65" charset="-120"/>
              <a:cs typeface="Times New Roman" pitchFamily="18" charset="0"/>
            </a:endParaRPr>
          </a:p>
        </p:txBody>
      </p:sp>
    </p:spTree>
    <p:extLst>
      <p:ext uri="{BB962C8B-B14F-4D97-AF65-F5344CB8AC3E}">
        <p14:creationId xmlns:p14="http://schemas.microsoft.com/office/powerpoint/2010/main" val="1114451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zh-TW" dirty="0">
                <a:solidFill>
                  <a:schemeClr val="accent2">
                    <a:lumMod val="75000"/>
                  </a:schemeClr>
                </a:solidFill>
                <a:latin typeface="標楷體" panose="03000509000000000000" pitchFamily="65" charset="-120"/>
                <a:ea typeface="標楷體" panose="03000509000000000000" pitchFamily="65" charset="-120"/>
              </a:rPr>
              <a:t>校內帳號</a:t>
            </a:r>
            <a:r>
              <a:rPr lang="zh-TW" altLang="en-US" dirty="0">
                <a:solidFill>
                  <a:schemeClr val="accent2">
                    <a:lumMod val="75000"/>
                  </a:schemeClr>
                </a:solidFill>
                <a:latin typeface="標楷體" panose="03000509000000000000" pitchFamily="65" charset="-120"/>
                <a:ea typeface="標楷體" panose="03000509000000000000" pitchFamily="65" charset="-120"/>
              </a:rPr>
              <a:t>使用者</a:t>
            </a:r>
            <a:r>
              <a:rPr lang="zh-TW" altLang="zh-TW" dirty="0">
                <a:solidFill>
                  <a:schemeClr val="accent2">
                    <a:lumMod val="75000"/>
                  </a:schemeClr>
                </a:solidFill>
                <a:latin typeface="標楷體" panose="03000509000000000000" pitchFamily="65" charset="-120"/>
                <a:ea typeface="標楷體" panose="03000509000000000000" pitchFamily="65" charset="-120"/>
              </a:rPr>
              <a:t>功能</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zh-TW" sz="2800" dirty="0">
                <a:latin typeface="Times New Roman" pitchFamily="18" charset="0"/>
                <a:ea typeface="標楷體" pitchFamily="65" charset="-120"/>
                <a:cs typeface="Times New Roman" pitchFamily="18" charset="0"/>
              </a:rPr>
              <a:t>各權限帳號</a:t>
            </a:r>
            <a:r>
              <a:rPr lang="zh-TW" altLang="zh-TW" sz="2800" dirty="0" smtClean="0">
                <a:latin typeface="Times New Roman" pitchFamily="18" charset="0"/>
                <a:ea typeface="標楷體" pitchFamily="65" charset="-120"/>
                <a:cs typeface="Times New Roman" pitchFamily="18" charset="0"/>
              </a:rPr>
              <a:t>使用者</a:t>
            </a:r>
            <a:r>
              <a:rPr lang="zh-TW" altLang="en-US" sz="2800" dirty="0" smtClean="0">
                <a:latin typeface="Times New Roman" pitchFamily="18" charset="0"/>
                <a:ea typeface="標楷體" pitchFamily="65" charset="-120"/>
                <a:cs typeface="Times New Roman" pitchFamily="18" charset="0"/>
              </a:rPr>
              <a:t>只</a:t>
            </a:r>
            <a:r>
              <a:rPr lang="zh-TW" altLang="zh-TW" sz="2800" dirty="0" smtClean="0">
                <a:latin typeface="Times New Roman" pitchFamily="18" charset="0"/>
                <a:ea typeface="標楷體" pitchFamily="65" charset="-120"/>
                <a:cs typeface="Times New Roman" pitchFamily="18" charset="0"/>
              </a:rPr>
              <a:t>限觀看</a:t>
            </a:r>
            <a:r>
              <a:rPr lang="zh-TW" altLang="en-US" sz="2800" dirty="0" smtClean="0">
                <a:latin typeface="Times New Roman" pitchFamily="18" charset="0"/>
                <a:ea typeface="標楷體" pitchFamily="65" charset="-120"/>
                <a:cs typeface="Times New Roman" pitchFamily="18" charset="0"/>
              </a:rPr>
              <a:t>學生的測驗</a:t>
            </a:r>
            <a:r>
              <a:rPr lang="zh-TW" altLang="zh-TW" sz="2800" dirty="0" smtClean="0">
                <a:latin typeface="Times New Roman" pitchFamily="18" charset="0"/>
                <a:ea typeface="標楷體" pitchFamily="65" charset="-120"/>
                <a:cs typeface="Times New Roman" pitchFamily="18" charset="0"/>
              </a:rPr>
              <a:t>結果，</a:t>
            </a:r>
            <a:r>
              <a:rPr lang="zh-TW" altLang="zh-TW" sz="2800" dirty="0">
                <a:latin typeface="Times New Roman" pitchFamily="18" charset="0"/>
                <a:ea typeface="標楷體" pitchFamily="65" charset="-120"/>
                <a:cs typeface="Times New Roman" pitchFamily="18" charset="0"/>
              </a:rPr>
              <a:t>僅學校承辦人能夠對學生資料與考試資訊進行修改。</a:t>
            </a:r>
            <a:endParaRPr lang="zh-TW" altLang="en-US" sz="2800" dirty="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21</a:t>
            </a:fld>
            <a:endParaRPr lang="zh-TW" altLang="en-US" dirty="0">
              <a:latin typeface="Times New Roman" panose="02020603050405020304" pitchFamily="18" charset="0"/>
              <a:cs typeface="Times New Roman" panose="02020603050405020304" pitchFamily="18" charset="0"/>
            </a:endParaRPr>
          </a:p>
        </p:txBody>
      </p:sp>
      <p:sp>
        <p:nvSpPr>
          <p:cNvPr id="14" name="圓角矩形圖說文字 13"/>
          <p:cNvSpPr/>
          <p:nvPr/>
        </p:nvSpPr>
        <p:spPr>
          <a:xfrm>
            <a:off x="2699792" y="2363538"/>
            <a:ext cx="627062" cy="2654300"/>
          </a:xfrm>
          <a:prstGeom prst="wedgeRoundRectCallout">
            <a:avLst>
              <a:gd name="adj1" fmla="val 99471"/>
              <a:gd name="adj2" fmla="val -3115"/>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kumimoji="1" lang="zh-TW" altLang="en-US" sz="2800" b="1" dirty="0">
                <a:solidFill>
                  <a:srgbClr val="0000FF"/>
                </a:solidFill>
                <a:latin typeface="Times New Roman" panose="02020603050405020304" pitchFamily="18" charset="0"/>
                <a:ea typeface="標楷體" pitchFamily="65" charset="-120"/>
                <a:cs typeface="Times New Roman" panose="02020603050405020304" pitchFamily="18" charset="0"/>
              </a:rPr>
              <a:t>班級權限</a:t>
            </a:r>
            <a:endParaRPr kumimoji="1" lang="zh-TW" altLang="en-US" sz="2800" dirty="0">
              <a:solidFill>
                <a:prstClr val="black"/>
              </a:solidFill>
            </a:endParaRPr>
          </a:p>
        </p:txBody>
      </p:sp>
      <p:sp>
        <p:nvSpPr>
          <p:cNvPr id="15" name="圓角矩形圖說文字 14"/>
          <p:cNvSpPr/>
          <p:nvPr/>
        </p:nvSpPr>
        <p:spPr>
          <a:xfrm>
            <a:off x="3326854" y="2363538"/>
            <a:ext cx="627063" cy="2654300"/>
          </a:xfrm>
          <a:prstGeom prst="wedgeRoundRectCallout">
            <a:avLst>
              <a:gd name="adj1" fmla="val 99471"/>
              <a:gd name="adj2" fmla="val -3115"/>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kumimoji="1" lang="zh-TW" altLang="en-US" sz="2800" b="1" dirty="0">
                <a:solidFill>
                  <a:srgbClr val="0000FF"/>
                </a:solidFill>
                <a:latin typeface="Times New Roman" panose="02020603050405020304" pitchFamily="18" charset="0"/>
                <a:ea typeface="標楷體" pitchFamily="65" charset="-120"/>
                <a:cs typeface="Times New Roman" panose="02020603050405020304" pitchFamily="18" charset="0"/>
              </a:rPr>
              <a:t>授課教師權限</a:t>
            </a:r>
            <a:endParaRPr kumimoji="1" lang="zh-TW" altLang="en-US" sz="2800" dirty="0">
              <a:solidFill>
                <a:prstClr val="black"/>
              </a:solidFill>
            </a:endParaRPr>
          </a:p>
        </p:txBody>
      </p:sp>
      <p:pic>
        <p:nvPicPr>
          <p:cNvPr id="16" name="圖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965" y="2363538"/>
            <a:ext cx="1800000" cy="3297710"/>
          </a:xfrm>
          <a:prstGeom prst="rect">
            <a:avLst/>
          </a:prstGeom>
          <a:ln>
            <a:solidFill>
              <a:schemeClr val="tx1"/>
            </a:solidFill>
          </a:ln>
        </p:spPr>
      </p:pic>
    </p:spTree>
    <p:extLst>
      <p:ext uri="{BB962C8B-B14F-4D97-AF65-F5344CB8AC3E}">
        <p14:creationId xmlns:p14="http://schemas.microsoft.com/office/powerpoint/2010/main" val="384084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zh-TW" dirty="0">
                <a:solidFill>
                  <a:schemeClr val="accent2">
                    <a:lumMod val="75000"/>
                  </a:schemeClr>
                </a:solidFill>
                <a:latin typeface="標楷體" panose="03000509000000000000" pitchFamily="65" charset="-120"/>
                <a:ea typeface="標楷體" panose="03000509000000000000" pitchFamily="65" charset="-120"/>
              </a:rPr>
              <a:t>校內帳號</a:t>
            </a:r>
            <a:r>
              <a:rPr lang="zh-TW" altLang="en-US" dirty="0">
                <a:solidFill>
                  <a:schemeClr val="accent2">
                    <a:lumMod val="75000"/>
                  </a:schemeClr>
                </a:solidFill>
                <a:latin typeface="標楷體" panose="03000509000000000000" pitchFamily="65" charset="-120"/>
                <a:ea typeface="標楷體" panose="03000509000000000000" pitchFamily="65" charset="-120"/>
              </a:rPr>
              <a:t>使用者</a:t>
            </a:r>
            <a:r>
              <a:rPr lang="zh-TW" altLang="zh-TW" dirty="0">
                <a:solidFill>
                  <a:schemeClr val="accent2">
                    <a:lumMod val="75000"/>
                  </a:schemeClr>
                </a:solidFill>
                <a:latin typeface="標楷體" panose="03000509000000000000" pitchFamily="65" charset="-120"/>
                <a:ea typeface="標楷體" panose="03000509000000000000" pitchFamily="65" charset="-120"/>
              </a:rPr>
              <a:t>帳號註冊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學校承辦人建立帳號後，各權限帳號使用者需收取系統自動發送</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新增</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帳號註冊</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信</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信件</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中</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包含</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預設密碼</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註冊連結</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22</a:t>
            </a:fld>
            <a:endParaRPr lang="zh-TW" altLang="en-US"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1" y="2846390"/>
            <a:ext cx="7874066" cy="2808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9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zh-TW" dirty="0">
                <a:solidFill>
                  <a:schemeClr val="accent2">
                    <a:lumMod val="75000"/>
                  </a:schemeClr>
                </a:solidFill>
                <a:latin typeface="標楷體" panose="03000509000000000000" pitchFamily="65" charset="-120"/>
                <a:ea typeface="標楷體" panose="03000509000000000000" pitchFamily="65" charset="-120"/>
              </a:rPr>
              <a:t>校內帳號</a:t>
            </a:r>
            <a:r>
              <a:rPr lang="zh-TW" altLang="en-US" dirty="0">
                <a:solidFill>
                  <a:schemeClr val="accent2">
                    <a:lumMod val="75000"/>
                  </a:schemeClr>
                </a:solidFill>
                <a:latin typeface="標楷體" panose="03000509000000000000" pitchFamily="65" charset="-120"/>
                <a:ea typeface="標楷體" panose="03000509000000000000" pitchFamily="65" charset="-120"/>
              </a:rPr>
              <a:t>使用者</a:t>
            </a:r>
            <a:r>
              <a:rPr lang="zh-TW" altLang="zh-TW" dirty="0">
                <a:solidFill>
                  <a:schemeClr val="accent2">
                    <a:lumMod val="75000"/>
                  </a:schemeClr>
                </a:solidFill>
                <a:latin typeface="標楷體" panose="03000509000000000000" pitchFamily="65" charset="-120"/>
                <a:ea typeface="標楷體" panose="03000509000000000000" pitchFamily="65" charset="-120"/>
              </a:rPr>
              <a:t>系統登入</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點選信件中註冊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連結後，網頁出現「帳號註冊驗證成功」字樣代表帳號已啟用，即可以開始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使用科技化評量系統</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如未收到註冊信，請由學校承辦人協助</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處理。</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初次登入請使用預設密碼，登入後，基於</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資訊安全</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考量，請至</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登入密碼變更</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進行密碼更換，並定期更新密碼。</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23</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412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zh-TW" dirty="0">
                <a:solidFill>
                  <a:schemeClr val="accent2">
                    <a:lumMod val="75000"/>
                  </a:schemeClr>
                </a:solidFill>
                <a:latin typeface="標楷體" panose="03000509000000000000" pitchFamily="65" charset="-120"/>
                <a:ea typeface="標楷體" panose="03000509000000000000" pitchFamily="65" charset="-120"/>
              </a:rPr>
              <a:t>校內帳號</a:t>
            </a:r>
            <a:r>
              <a:rPr lang="zh-TW" altLang="en-US" dirty="0">
                <a:solidFill>
                  <a:schemeClr val="accent2">
                    <a:lumMod val="75000"/>
                  </a:schemeClr>
                </a:solidFill>
                <a:latin typeface="標楷體" panose="03000509000000000000" pitchFamily="65" charset="-120"/>
                <a:ea typeface="標楷體" panose="03000509000000000000" pitchFamily="65" charset="-120"/>
              </a:rPr>
              <a:t>使用者</a:t>
            </a:r>
            <a:r>
              <a:rPr lang="zh-TW" altLang="zh-TW" dirty="0">
                <a:solidFill>
                  <a:schemeClr val="accent2">
                    <a:lumMod val="75000"/>
                  </a:schemeClr>
                </a:solidFill>
                <a:latin typeface="標楷體" panose="03000509000000000000" pitchFamily="65" charset="-120"/>
                <a:ea typeface="標楷體" panose="03000509000000000000" pitchFamily="65" charset="-120"/>
              </a:rPr>
              <a:t>登入</a:t>
            </a:r>
            <a:r>
              <a:rPr lang="zh-TW" altLang="en-US" dirty="0">
                <a:solidFill>
                  <a:schemeClr val="accent2">
                    <a:lumMod val="75000"/>
                  </a:schemeClr>
                </a:solidFill>
                <a:latin typeface="標楷體" panose="03000509000000000000" pitchFamily="65" charset="-120"/>
                <a:ea typeface="標楷體" panose="03000509000000000000" pitchFamily="65" charset="-120"/>
              </a:rPr>
              <a:t>問題</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各</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權限帳號使用者無法登入系統的可能原因為</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密碼輸入錯誤或忘記密碼</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未收到認證信無法點選註冊連結以啟用帳號</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帳號有效期間設定錯誤或已過期</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以上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情形由</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學校承辦人</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協助處理</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24</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917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補救教學教師端運作機制</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25</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578188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normAutofit/>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補救教學教師端運作機制</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26</a:t>
            </a:fld>
            <a:endParaRPr lang="zh-TW" altLang="en-US" dirty="0">
              <a:latin typeface="Times New Roman" panose="02020603050405020304" pitchFamily="18" charset="0"/>
              <a:cs typeface="Times New Roman" panose="02020603050405020304" pitchFamily="18" charset="0"/>
            </a:endParaRPr>
          </a:p>
        </p:txBody>
      </p:sp>
      <p:graphicFrame>
        <p:nvGraphicFramePr>
          <p:cNvPr id="8" name="內容版面配置區 1"/>
          <p:cNvGraphicFramePr>
            <a:graphicFrameLocks noGrp="1"/>
          </p:cNvGraphicFramePr>
          <p:nvPr>
            <p:ph idx="1"/>
            <p:extLst>
              <p:ext uri="{D42A27DB-BD31-4B8C-83A1-F6EECF244321}">
                <p14:modId xmlns:p14="http://schemas.microsoft.com/office/powerpoint/2010/main" val="2948702290"/>
              </p:ext>
            </p:extLst>
          </p:nvPr>
        </p:nvGraphicFramePr>
        <p:xfrm>
          <a:off x="457200" y="1456184"/>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爆炸 1 9">
            <a:hlinkClick r:id="rId8" action="ppaction://hlinksldjump"/>
          </p:cNvPr>
          <p:cNvSpPr/>
          <p:nvPr/>
        </p:nvSpPr>
        <p:spPr>
          <a:xfrm>
            <a:off x="1834530" y="5373960"/>
            <a:ext cx="1657350" cy="1295400"/>
          </a:xfrm>
          <a:prstGeom prst="irregularSeal1">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kumimoji="0" lang="zh-TW" altLang="en-US" dirty="0">
                <a:solidFill>
                  <a:schemeClr val="bg1"/>
                </a:solidFill>
                <a:latin typeface="標楷體" panose="03000509000000000000" pitchFamily="65" charset="-120"/>
                <a:ea typeface="標楷體" panose="03000509000000000000" pitchFamily="65" charset="-120"/>
              </a:rPr>
              <a:t>討論、學習單</a:t>
            </a:r>
          </a:p>
        </p:txBody>
      </p:sp>
      <p:sp>
        <p:nvSpPr>
          <p:cNvPr id="11" name="爆炸 1 10">
            <a:hlinkClick r:id="rId9" action="ppaction://hlinksldjump"/>
          </p:cNvPr>
          <p:cNvSpPr/>
          <p:nvPr/>
        </p:nvSpPr>
        <p:spPr>
          <a:xfrm>
            <a:off x="5580063" y="1196975"/>
            <a:ext cx="1655762" cy="1295400"/>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kumimoji="0" lang="zh-TW" altLang="en-US" dirty="0" smtClean="0">
                <a:solidFill>
                  <a:schemeClr val="bg1"/>
                </a:solidFill>
                <a:latin typeface="標楷體" panose="03000509000000000000" pitchFamily="65" charset="-120"/>
                <a:ea typeface="標楷體" panose="03000509000000000000" pitchFamily="65" charset="-120"/>
              </a:rPr>
              <a:t>測驗結果報告</a:t>
            </a:r>
            <a:endParaRPr kumimoji="0" lang="zh-TW" altLang="en-US" dirty="0">
              <a:solidFill>
                <a:schemeClr val="bg1"/>
              </a:solidFill>
              <a:latin typeface="標楷體" panose="03000509000000000000" pitchFamily="65" charset="-120"/>
              <a:ea typeface="標楷體" panose="03000509000000000000" pitchFamily="65" charset="-120"/>
            </a:endParaRPr>
          </a:p>
        </p:txBody>
      </p:sp>
      <p:sp>
        <p:nvSpPr>
          <p:cNvPr id="12" name="爆炸 1 11">
            <a:hlinkClick r:id="rId10" action="ppaction://hlinksldjump"/>
          </p:cNvPr>
          <p:cNvSpPr/>
          <p:nvPr/>
        </p:nvSpPr>
        <p:spPr>
          <a:xfrm>
            <a:off x="7380288" y="4005263"/>
            <a:ext cx="1655762" cy="1295400"/>
          </a:xfrm>
          <a:prstGeom prst="irregularSeal1">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kumimoji="0" lang="zh-TW" altLang="en-US" dirty="0" smtClean="0">
                <a:solidFill>
                  <a:schemeClr val="bg1"/>
                </a:solidFill>
                <a:latin typeface="標楷體" panose="03000509000000000000" pitchFamily="65" charset="-120"/>
                <a:ea typeface="標楷體" panose="03000509000000000000" pitchFamily="65" charset="-120"/>
              </a:rPr>
              <a:t>教材</a:t>
            </a:r>
            <a:endParaRPr kumimoji="0" lang="en-US" altLang="zh-TW" dirty="0" smtClean="0">
              <a:solidFill>
                <a:schemeClr val="bg1"/>
              </a:solidFill>
              <a:latin typeface="標楷體" panose="03000509000000000000" pitchFamily="65" charset="-120"/>
              <a:ea typeface="標楷體" panose="03000509000000000000" pitchFamily="65" charset="-120"/>
            </a:endParaRPr>
          </a:p>
          <a:p>
            <a:pPr algn="ctr" fontAlgn="auto">
              <a:spcBef>
                <a:spcPts val="0"/>
              </a:spcBef>
              <a:spcAft>
                <a:spcPts val="0"/>
              </a:spcAft>
              <a:defRPr/>
            </a:pPr>
            <a:r>
              <a:rPr kumimoji="0" lang="zh-TW" altLang="en-US" dirty="0" smtClean="0">
                <a:solidFill>
                  <a:schemeClr val="bg1"/>
                </a:solidFill>
                <a:latin typeface="標楷體" panose="03000509000000000000" pitchFamily="65" charset="-120"/>
                <a:ea typeface="標楷體" panose="03000509000000000000" pitchFamily="65" charset="-120"/>
              </a:rPr>
              <a:t>運用</a:t>
            </a:r>
            <a:endParaRPr kumimoji="0" lang="zh-TW" altLang="en-US" dirty="0">
              <a:solidFill>
                <a:schemeClr val="bg1"/>
              </a:solidFill>
              <a:latin typeface="標楷體" panose="03000509000000000000" pitchFamily="65" charset="-120"/>
              <a:ea typeface="標楷體" panose="03000509000000000000" pitchFamily="65" charset="-120"/>
            </a:endParaRPr>
          </a:p>
        </p:txBody>
      </p:sp>
      <p:sp>
        <p:nvSpPr>
          <p:cNvPr id="13" name="爆炸 1 12">
            <a:hlinkClick r:id="rId11" action="ppaction://hlinksldjump"/>
          </p:cNvPr>
          <p:cNvSpPr/>
          <p:nvPr/>
        </p:nvSpPr>
        <p:spPr>
          <a:xfrm>
            <a:off x="7380288" y="2565400"/>
            <a:ext cx="1655762" cy="1295400"/>
          </a:xfrm>
          <a:prstGeom prst="irregularSeal1">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kumimoji="0" lang="zh-TW" altLang="en-US" dirty="0" smtClean="0">
                <a:solidFill>
                  <a:schemeClr val="bg1"/>
                </a:solidFill>
                <a:latin typeface="標楷體" panose="03000509000000000000" pitchFamily="65" charset="-120"/>
                <a:ea typeface="標楷體" panose="03000509000000000000" pitchFamily="65" charset="-120"/>
              </a:rPr>
              <a:t>課程</a:t>
            </a:r>
            <a:endParaRPr kumimoji="0" lang="en-US" altLang="zh-TW" dirty="0" smtClean="0">
              <a:solidFill>
                <a:schemeClr val="bg1"/>
              </a:solidFill>
              <a:latin typeface="標楷體" panose="03000509000000000000" pitchFamily="65" charset="-120"/>
              <a:ea typeface="標楷體" panose="03000509000000000000" pitchFamily="65" charset="-120"/>
            </a:endParaRPr>
          </a:p>
          <a:p>
            <a:pPr algn="ctr" fontAlgn="auto">
              <a:spcBef>
                <a:spcPts val="0"/>
              </a:spcBef>
              <a:spcAft>
                <a:spcPts val="0"/>
              </a:spcAft>
              <a:defRPr/>
            </a:pPr>
            <a:r>
              <a:rPr kumimoji="0" lang="zh-TW" altLang="en-US" dirty="0" smtClean="0">
                <a:solidFill>
                  <a:schemeClr val="bg1"/>
                </a:solidFill>
                <a:latin typeface="標楷體" panose="03000509000000000000" pitchFamily="65" charset="-120"/>
                <a:ea typeface="標楷體" panose="03000509000000000000" pitchFamily="65" charset="-120"/>
              </a:rPr>
              <a:t>規劃</a:t>
            </a:r>
            <a:endParaRPr kumimoji="0" lang="zh-TW" altLang="en-US" dirty="0">
              <a:solidFill>
                <a:schemeClr val="bg1"/>
              </a:solidFill>
              <a:latin typeface="標楷體" panose="03000509000000000000" pitchFamily="65" charset="-120"/>
              <a:ea typeface="標楷體" panose="03000509000000000000" pitchFamily="65" charset="-120"/>
            </a:endParaRPr>
          </a:p>
        </p:txBody>
      </p:sp>
      <p:sp>
        <p:nvSpPr>
          <p:cNvPr id="14" name="爆炸 1 13">
            <a:hlinkClick r:id="rId12" action="ppaction://hlinksldjump"/>
          </p:cNvPr>
          <p:cNvSpPr/>
          <p:nvPr/>
        </p:nvSpPr>
        <p:spPr>
          <a:xfrm>
            <a:off x="250825" y="2565400"/>
            <a:ext cx="1657350" cy="1295400"/>
          </a:xfrm>
          <a:prstGeom prst="irregularSeal1">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kumimoji="0" lang="zh-TW" altLang="en-US" dirty="0">
                <a:solidFill>
                  <a:schemeClr val="bg1"/>
                </a:solidFill>
                <a:latin typeface="標楷體" panose="03000509000000000000" pitchFamily="65" charset="-120"/>
                <a:ea typeface="標楷體" panose="03000509000000000000" pitchFamily="65" charset="-120"/>
              </a:rPr>
              <a:t>進步率</a:t>
            </a:r>
          </a:p>
        </p:txBody>
      </p:sp>
    </p:spTree>
    <p:extLst>
      <p:ext uri="{BB962C8B-B14F-4D97-AF65-F5344CB8AC3E}">
        <p14:creationId xmlns:p14="http://schemas.microsoft.com/office/powerpoint/2010/main" val="8885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測驗結果報告應用</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27</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02931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測驗</a:t>
            </a: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結果</a:t>
            </a: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報告</a:t>
            </a: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查詢</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28</a:t>
            </a:fld>
            <a:endParaRPr lang="zh-TW" altLang="en-US" dirty="0">
              <a:latin typeface="Times New Roman" panose="02020603050405020304" pitchFamily="18" charset="0"/>
              <a:cs typeface="Times New Roman" panose="02020603050405020304" pitchFamily="18" charset="0"/>
            </a:endParaRPr>
          </a:p>
        </p:txBody>
      </p:sp>
      <p:sp>
        <p:nvSpPr>
          <p:cNvPr id="8" name="內容版面配置區 2"/>
          <p:cNvSpPr txBox="1">
            <a:spLocks/>
          </p:cNvSpPr>
          <p:nvPr/>
        </p:nvSpPr>
        <p:spPr>
          <a:xfrm>
            <a:off x="2549532" y="1412875"/>
            <a:ext cx="613726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教師</a:t>
            </a:r>
            <a:r>
              <a:rPr lang="zh-TW" altLang="en-US" sz="2800" dirty="0" smtClean="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可依據學生的測驗結果報告，規劃適切的教材對學生進行補救教學。</a:t>
            </a:r>
            <a:endPar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852936"/>
            <a:ext cx="5976664" cy="3505640"/>
          </a:xfrm>
          <a:prstGeom prst="rect">
            <a:avLst/>
          </a:prstGeom>
          <a:ln>
            <a:solidFill>
              <a:schemeClr val="tx1"/>
            </a:solid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68" y="1412875"/>
            <a:ext cx="2232000" cy="4089160"/>
          </a:xfrm>
          <a:prstGeom prst="rect">
            <a:avLst/>
          </a:prstGeom>
          <a:ln>
            <a:solidFill>
              <a:schemeClr val="tx1"/>
            </a:solidFill>
          </a:ln>
        </p:spPr>
      </p:pic>
      <p:sp>
        <p:nvSpPr>
          <p:cNvPr id="16" name="圓角矩形 15"/>
          <p:cNvSpPr/>
          <p:nvPr/>
        </p:nvSpPr>
        <p:spPr bwMode="auto">
          <a:xfrm>
            <a:off x="442492" y="3094012"/>
            <a:ext cx="1296144" cy="30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向右箭號 16"/>
          <p:cNvSpPr/>
          <p:nvPr/>
        </p:nvSpPr>
        <p:spPr bwMode="auto">
          <a:xfrm>
            <a:off x="2188580" y="2852936"/>
            <a:ext cx="590376" cy="50225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140112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測驗結果報告</a:t>
            </a:r>
            <a:r>
              <a:rPr lang="en-US" altLang="zh-TW" dirty="0">
                <a:solidFill>
                  <a:schemeClr val="accent2">
                    <a:lumMod val="75000"/>
                  </a:schemeClr>
                </a:solidFill>
                <a:latin typeface="標楷體" panose="03000509000000000000" pitchFamily="65" charset="-120"/>
                <a:ea typeface="標楷體" panose="03000509000000000000" pitchFamily="65" charset="-120"/>
              </a:rPr>
              <a:t>-</a:t>
            </a:r>
            <a:r>
              <a:rPr lang="zh-TW" altLang="en-US" dirty="0">
                <a:solidFill>
                  <a:schemeClr val="accent2">
                    <a:lumMod val="75000"/>
                  </a:schemeClr>
                </a:solidFill>
                <a:latin typeface="標楷體" panose="03000509000000000000" pitchFamily="65" charset="-120"/>
                <a:ea typeface="標楷體" panose="03000509000000000000" pitchFamily="65" charset="-120"/>
              </a:rPr>
              <a:t>三科介面</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29</a:t>
            </a:fld>
            <a:endParaRPr lang="zh-TW" altLang="en-US"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0" y="1349011"/>
            <a:ext cx="8804659" cy="4888301"/>
          </a:xfrm>
          <a:prstGeom prst="rect">
            <a:avLst/>
          </a:prstGeom>
          <a:ln>
            <a:solidFill>
              <a:schemeClr val="tx1"/>
            </a:solidFill>
          </a:ln>
        </p:spPr>
      </p:pic>
      <p:sp>
        <p:nvSpPr>
          <p:cNvPr id="8" name="圓角矩形 7"/>
          <p:cNvSpPr/>
          <p:nvPr/>
        </p:nvSpPr>
        <p:spPr bwMode="auto">
          <a:xfrm>
            <a:off x="8062328" y="2949424"/>
            <a:ext cx="677008" cy="344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679096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認識補救教學</a:t>
            </a:r>
          </a:p>
        </p:txBody>
      </p:sp>
      <p:sp>
        <p:nvSpPr>
          <p:cNvPr id="4" name="動作按鈕: 首頁 3">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3</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264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猜測分數</a:t>
            </a: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是否</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通過上有標示「*」表示分數低於猜測分數，猜測分數為選項隨機猜測的機率乘以滿分</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分計算。</a:t>
            </a:r>
          </a:p>
          <a:p>
            <a:pPr marL="342000" indent="-342000" algn="just">
              <a:spcBef>
                <a:spcPts val="672"/>
              </a:spcBef>
              <a:buFont typeface="Wingdings" panose="05000000000000000000" pitchFamily="2" charset="2"/>
              <a:buChar char="Ø"/>
              <a:defRPr/>
            </a:pPr>
            <a:r>
              <a:rPr lang="zh-TW" altLang="en-US" sz="2600" b="1" dirty="0" smtClean="0">
                <a:latin typeface="Times New Roman" panose="02020603050405020304" pitchFamily="18" charset="0"/>
                <a:ea typeface="標楷體" panose="03000509000000000000" pitchFamily="65" charset="-120"/>
                <a:cs typeface="Times New Roman" panose="02020603050405020304" pitchFamily="18" charset="0"/>
              </a:rPr>
              <a:t>國語</a:t>
            </a:r>
            <a:r>
              <a:rPr lang="zh-TW" altLang="en-US" sz="2600" b="1" dirty="0">
                <a:latin typeface="Times New Roman" panose="02020603050405020304" pitchFamily="18" charset="0"/>
                <a:ea typeface="標楷體" panose="03000509000000000000" pitchFamily="65" charset="-120"/>
                <a:cs typeface="Times New Roman" panose="02020603050405020304" pitchFamily="18" charset="0"/>
              </a:rPr>
              <a:t>文科</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2600" b="1" dirty="0">
                <a:latin typeface="Times New Roman" panose="02020603050405020304" pitchFamily="18" charset="0"/>
                <a:ea typeface="標楷體" panose="03000509000000000000" pitchFamily="65" charset="-120"/>
                <a:cs typeface="Times New Roman" panose="02020603050405020304" pitchFamily="18" charset="0"/>
              </a:rPr>
              <a:t>數學科</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每題有</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個選項，隨機猜測的機率為</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0.25</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，乘以滿分</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分後，計算出猜測分數為</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p>
          <a:p>
            <a:pPr marL="342000" indent="-342000" algn="just">
              <a:spcBef>
                <a:spcPts val="672"/>
              </a:spcBef>
              <a:buFont typeface="Wingdings" panose="05000000000000000000" pitchFamily="2" charset="2"/>
              <a:buChar char="Ø"/>
              <a:defRPr/>
            </a:pPr>
            <a:r>
              <a:rPr lang="zh-TW" altLang="en-US" sz="2600" b="1" dirty="0" smtClean="0">
                <a:latin typeface="Times New Roman" panose="02020603050405020304" pitchFamily="18" charset="0"/>
                <a:ea typeface="標楷體" panose="03000509000000000000" pitchFamily="65" charset="-120"/>
                <a:cs typeface="Times New Roman" panose="02020603050405020304" pitchFamily="18" charset="0"/>
              </a:rPr>
              <a:t>英語</a:t>
            </a:r>
            <a:r>
              <a:rPr lang="zh-TW" altLang="en-US" sz="2600" b="1" dirty="0">
                <a:latin typeface="Times New Roman" panose="02020603050405020304" pitchFamily="18" charset="0"/>
                <a:ea typeface="標楷體" panose="03000509000000000000" pitchFamily="65" charset="-120"/>
                <a:cs typeface="Times New Roman" panose="02020603050405020304" pitchFamily="18" charset="0"/>
              </a:rPr>
              <a:t>科</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每題有</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個選項，隨機猜測的機率為</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0.33</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，乘以滿分</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分後，計算出猜測分數為</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p>
          <a:p>
            <a:pPr marL="342000" indent="-342000" algn="just">
              <a:spcBef>
                <a:spcPts val="672"/>
              </a:spcBef>
              <a:buFont typeface="Wingdings" panose="05000000000000000000" pitchFamily="2" charset="2"/>
              <a:buChar char="Ø"/>
              <a:defRPr/>
            </a:pP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月篩選測驗，英語科三年級因部分題目只有</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個選項，猜測分數依比例計算後，調整為</a:t>
            </a: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36</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分。</a:t>
            </a:r>
          </a:p>
          <a:p>
            <a:pPr marL="342000" indent="-342000" algn="just">
              <a:spcBef>
                <a:spcPts val="672"/>
              </a:spcBef>
              <a:buFont typeface="Wingdings" panose="05000000000000000000" pitchFamily="2" charset="2"/>
              <a:buChar char="Ø"/>
              <a:defRPr/>
            </a:pP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猜測</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分數會視各次測驗的題數及選項數而調整</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30</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987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猜測分數</a:t>
            </a: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老師確認該生成績低於猜測分數可能反應以下幾個情形： </a:t>
            </a:r>
          </a:p>
          <a:p>
            <a:pPr marL="361950" indent="0" algn="just">
              <a:spcBef>
                <a:spcPts val="672"/>
              </a:spcBef>
              <a:buNone/>
              <a:defRP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作答意願低，未認真答題。 </a:t>
            </a:r>
          </a:p>
          <a:p>
            <a:pPr marL="361950" indent="0" algn="just">
              <a:spcBef>
                <a:spcPts val="672"/>
              </a:spcBef>
              <a:buNone/>
              <a:defRP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學生識字或讀題有困難，無法作答。 </a:t>
            </a:r>
          </a:p>
          <a:p>
            <a:pPr marL="361950" indent="0" algn="just">
              <a:spcBef>
                <a:spcPts val="672"/>
              </a:spcBef>
              <a:buNone/>
              <a:defRPr/>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學生實際的學習狀況，嚴重落後。</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31</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480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標楷體" panose="03000509000000000000" pitchFamily="65" charset="-120"/>
                <a:ea typeface="標楷體" panose="03000509000000000000" pitchFamily="65" charset="-120"/>
              </a:rPr>
              <a:t>觀看測驗結果</a:t>
            </a:r>
            <a:r>
              <a:rPr lang="zh-TW" altLang="en-US" dirty="0">
                <a:solidFill>
                  <a:schemeClr val="accent2">
                    <a:lumMod val="75000"/>
                  </a:schemeClr>
                </a:solidFill>
                <a:latin typeface="標楷體" panose="03000509000000000000" pitchFamily="65" charset="-120"/>
                <a:ea typeface="標楷體" panose="03000509000000000000" pitchFamily="65" charset="-120"/>
              </a:rPr>
              <a:t>報告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61" y="1988840"/>
            <a:ext cx="8790477" cy="3657143"/>
          </a:xfrm>
          <a:prstGeom prst="rect">
            <a:avLst/>
          </a:prstGeom>
          <a:ln>
            <a:solidFill>
              <a:schemeClr val="tx1"/>
            </a:solidFill>
          </a:ln>
        </p:spPr>
      </p:pic>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72"/>
              </a:spcBef>
              <a:buFont typeface="Wingdings" pitchFamily="2" charset="2"/>
              <a:buChar char="Ø"/>
            </a:pPr>
            <a:r>
              <a:rPr lang="zh-TW" altLang="zh-TW" sz="2800" dirty="0" smtClean="0">
                <a:latin typeface="Times New Roman" pitchFamily="18" charset="0"/>
                <a:ea typeface="標楷體" pitchFamily="65" charset="-120"/>
                <a:cs typeface="Times New Roman" pitchFamily="18" charset="0"/>
              </a:rPr>
              <a:t>點選</a:t>
            </a:r>
            <a:r>
              <a:rPr lang="zh-TW" altLang="zh-TW" sz="2800" b="1" dirty="0" smtClean="0">
                <a:latin typeface="Times New Roman" pitchFamily="18" charset="0"/>
                <a:ea typeface="標楷體" pitchFamily="65" charset="-120"/>
                <a:cs typeface="Times New Roman" pitchFamily="18" charset="0"/>
              </a:rPr>
              <a:t>觀看</a:t>
            </a:r>
            <a:r>
              <a:rPr lang="zh-TW" altLang="zh-TW" sz="2800" dirty="0" smtClean="0">
                <a:latin typeface="Times New Roman" pitchFamily="18" charset="0"/>
                <a:ea typeface="標楷體" pitchFamily="65" charset="-120"/>
                <a:cs typeface="Times New Roman" pitchFamily="18" charset="0"/>
              </a:rPr>
              <a:t>鈕</a:t>
            </a:r>
            <a:r>
              <a:rPr lang="zh-TW" altLang="en-US" sz="2800" dirty="0" smtClean="0">
                <a:latin typeface="Times New Roman" pitchFamily="18" charset="0"/>
                <a:ea typeface="標楷體" pitchFamily="65" charset="-120"/>
                <a:cs typeface="Times New Roman" pitchFamily="18" charset="0"/>
              </a:rPr>
              <a:t>以觀看學生的測驗結果</a:t>
            </a:r>
            <a:r>
              <a:rPr lang="zh-TW" altLang="en-US" sz="2800" dirty="0">
                <a:latin typeface="Times New Roman" pitchFamily="18" charset="0"/>
                <a:ea typeface="標楷體" pitchFamily="65" charset="-120"/>
                <a:cs typeface="Times New Roman" pitchFamily="18" charset="0"/>
              </a:rPr>
              <a:t>報告</a:t>
            </a:r>
            <a:r>
              <a:rPr lang="zh-TW" altLang="zh-TW" sz="2800" dirty="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32</a:t>
            </a:fld>
            <a:endParaRPr lang="zh-TW" altLang="en-US" dirty="0">
              <a:latin typeface="Times New Roman" panose="02020603050405020304" pitchFamily="18" charset="0"/>
              <a:cs typeface="Times New Roman" panose="02020603050405020304" pitchFamily="18" charset="0"/>
            </a:endParaRPr>
          </a:p>
        </p:txBody>
      </p:sp>
      <p:sp>
        <p:nvSpPr>
          <p:cNvPr id="8" name="圓角矩形 7"/>
          <p:cNvSpPr/>
          <p:nvPr/>
        </p:nvSpPr>
        <p:spPr bwMode="auto">
          <a:xfrm>
            <a:off x="6903858" y="3453480"/>
            <a:ext cx="614790" cy="20609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3673282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測驗結果報告內容</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檢測</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狀況說明</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綜整同一評量</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指標</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試題作答結果</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後，</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○表示該評量指標所</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有試題</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均通過</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△表示該評量指標</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部</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分試題未通過</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X</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表示該評量指標所</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有試題</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均未通過</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342000" indent="-342000">
              <a:spcBef>
                <a:spcPts val="672"/>
              </a:spcBef>
              <a:buFont typeface="Wingdings" panose="05000000000000000000" pitchFamily="2" charset="2"/>
              <a:buChar char="Ø"/>
              <a:defRPr/>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33</a:t>
            </a:fld>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196752"/>
            <a:ext cx="4200468" cy="5544617"/>
          </a:xfrm>
          <a:prstGeom prst="rect">
            <a:avLst/>
          </a:prstGeom>
          <a:ln>
            <a:solidFill>
              <a:schemeClr val="tx1"/>
            </a:solidFill>
          </a:ln>
        </p:spPr>
      </p:pic>
      <p:sp>
        <p:nvSpPr>
          <p:cNvPr id="11" name="圓角矩形 10"/>
          <p:cNvSpPr/>
          <p:nvPr/>
        </p:nvSpPr>
        <p:spPr bwMode="auto">
          <a:xfrm>
            <a:off x="5999436" y="3286125"/>
            <a:ext cx="325164" cy="2200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1619326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觀看</a:t>
            </a:r>
            <a:r>
              <a:rPr lang="zh-TW" altLang="en-US" dirty="0">
                <a:solidFill>
                  <a:schemeClr val="accent2">
                    <a:lumMod val="75000"/>
                  </a:schemeClr>
                </a:solidFill>
                <a:latin typeface="標楷體" panose="03000509000000000000" pitchFamily="65" charset="-120"/>
                <a:ea typeface="標楷體" panose="03000509000000000000" pitchFamily="65" charset="-120"/>
              </a:rPr>
              <a:t>施測後回饋訊息</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施</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測後回饋</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訊息</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欄位中，</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答錯</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的題號會</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顯示</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紅色</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字體，可點選題號觀看施</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測後</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回饋訊息。</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34</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60" y="2353301"/>
            <a:ext cx="6192679" cy="1102696"/>
          </a:xfrm>
          <a:prstGeom prst="rect">
            <a:avLst/>
          </a:prstGeom>
          <a:ln>
            <a:solidFill>
              <a:schemeClr val="tx1"/>
            </a:solidFill>
          </a:ln>
        </p:spPr>
      </p:pic>
      <p:sp>
        <p:nvSpPr>
          <p:cNvPr id="8" name="圓角矩形 7"/>
          <p:cNvSpPr/>
          <p:nvPr/>
        </p:nvSpPr>
        <p:spPr bwMode="auto">
          <a:xfrm>
            <a:off x="7081668" y="2884769"/>
            <a:ext cx="235313" cy="212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378" y="3590900"/>
            <a:ext cx="4688961" cy="3201012"/>
          </a:xfrm>
          <a:prstGeom prst="rect">
            <a:avLst/>
          </a:prstGeom>
          <a:ln>
            <a:solidFill>
              <a:schemeClr val="tx1"/>
            </a:solidFill>
          </a:ln>
        </p:spPr>
      </p:pic>
      <p:sp>
        <p:nvSpPr>
          <p:cNvPr id="10" name="向下箭號 9"/>
          <p:cNvSpPr/>
          <p:nvPr/>
        </p:nvSpPr>
        <p:spPr bwMode="auto">
          <a:xfrm>
            <a:off x="7063683" y="3172872"/>
            <a:ext cx="576081" cy="50415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solidFill>
                <a:prstClr val="white"/>
              </a:solidFill>
            </a:endParaRPr>
          </a:p>
        </p:txBody>
      </p:sp>
      <p:sp>
        <p:nvSpPr>
          <p:cNvPr id="11" name="圓角矩形 10"/>
          <p:cNvSpPr/>
          <p:nvPr/>
        </p:nvSpPr>
        <p:spPr bwMode="auto">
          <a:xfrm>
            <a:off x="3087129" y="5787253"/>
            <a:ext cx="242888" cy="993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206462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觀看學習教材</a:t>
            </a:r>
            <a:r>
              <a:rPr lang="en-US" altLang="zh-TW"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數學科</a:t>
            </a:r>
            <a:r>
              <a:rPr lang="en-US" altLang="zh-TW"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Ø"/>
            </a:pPr>
            <a:r>
              <a:rPr lang="zh-TW" altLang="en-US" sz="2800" dirty="0">
                <a:latin typeface="Times New Roman" pitchFamily="18" charset="0"/>
                <a:ea typeface="標楷體" pitchFamily="65" charset="-120"/>
                <a:cs typeface="Times New Roman" pitchFamily="18" charset="0"/>
              </a:rPr>
              <a:t>數學科各題施測後回饋訊息往下可觀看該基本學習內容所對應的</a:t>
            </a:r>
            <a:r>
              <a:rPr lang="zh-TW" altLang="en-US" sz="2800" b="1" dirty="0">
                <a:latin typeface="Times New Roman" pitchFamily="18" charset="0"/>
                <a:ea typeface="標楷體" pitchFamily="65" charset="-120"/>
                <a:cs typeface="Times New Roman" pitchFamily="18" charset="0"/>
              </a:rPr>
              <a:t>學習</a:t>
            </a:r>
            <a:r>
              <a:rPr lang="zh-TW" altLang="en-US" sz="2800" b="1" dirty="0" smtClean="0">
                <a:latin typeface="Times New Roman" pitchFamily="18" charset="0"/>
                <a:ea typeface="標楷體" pitchFamily="65" charset="-120"/>
                <a:cs typeface="Times New Roman" pitchFamily="18" charset="0"/>
              </a:rPr>
              <a:t>教材</a:t>
            </a:r>
            <a:r>
              <a:rPr lang="zh-TW" altLang="en-US" sz="2800" dirty="0" smtClean="0">
                <a:latin typeface="Times New Roman" pitchFamily="18" charset="0"/>
                <a:ea typeface="標楷體" pitchFamily="65" charset="-120"/>
                <a:cs typeface="Times New Roman" pitchFamily="18" charset="0"/>
              </a:rPr>
              <a:t>，可下載或列印。</a:t>
            </a:r>
            <a:endParaRPr lang="zh-TW" altLang="en-US"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35</a:t>
            </a:fld>
            <a:endParaRPr lang="zh-TW" altLang="en-US" dirty="0">
              <a:latin typeface="Times New Roman" panose="02020603050405020304" pitchFamily="18" charset="0"/>
              <a:cs typeface="Times New Roman" panose="02020603050405020304" pitchFamily="18" charset="0"/>
            </a:endParaRP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45" y="2420888"/>
            <a:ext cx="8161905" cy="3828572"/>
          </a:xfrm>
          <a:prstGeom prst="rect">
            <a:avLst/>
          </a:prstGeom>
          <a:ln>
            <a:solidFill>
              <a:schemeClr val="tx1"/>
            </a:solidFill>
          </a:ln>
        </p:spPr>
      </p:pic>
      <p:sp>
        <p:nvSpPr>
          <p:cNvPr id="8" name="圓角矩形 7"/>
          <p:cNvSpPr/>
          <p:nvPr/>
        </p:nvSpPr>
        <p:spPr bwMode="auto">
          <a:xfrm>
            <a:off x="695326" y="3574105"/>
            <a:ext cx="361950" cy="9788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2466018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下載學習教材</a:t>
            </a:r>
            <a:r>
              <a:rPr lang="en-US" altLang="zh-TW"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數學科</a:t>
            </a:r>
            <a:r>
              <a:rPr lang="en-US" altLang="zh-TW"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Ø"/>
            </a:pPr>
            <a:r>
              <a:rPr lang="zh-TW" altLang="en-US" sz="2800" dirty="0" smtClean="0">
                <a:latin typeface="Times New Roman" pitchFamily="18" charset="0"/>
                <a:ea typeface="標楷體" pitchFamily="65" charset="-120"/>
                <a:cs typeface="Times New Roman" pitchFamily="18" charset="0"/>
              </a:rPr>
              <a:t>數學科可</a:t>
            </a:r>
            <a:r>
              <a:rPr lang="zh-TW" altLang="en-US" sz="2800" b="1" dirty="0">
                <a:latin typeface="Times New Roman" pitchFamily="18" charset="0"/>
                <a:ea typeface="標楷體" pitchFamily="65" charset="-120"/>
                <a:cs typeface="Times New Roman" pitchFamily="18" charset="0"/>
              </a:rPr>
              <a:t>逐</a:t>
            </a:r>
            <a:r>
              <a:rPr lang="zh-TW" altLang="en-US" sz="2800" b="1" dirty="0" smtClean="0">
                <a:latin typeface="Times New Roman" pitchFamily="18" charset="0"/>
                <a:ea typeface="標楷體" pitchFamily="65" charset="-120"/>
                <a:cs typeface="Times New Roman" pitchFamily="18" charset="0"/>
              </a:rPr>
              <a:t>題</a:t>
            </a:r>
            <a:r>
              <a:rPr lang="zh-TW" altLang="en-US" sz="2800" b="1" dirty="0">
                <a:latin typeface="Times New Roman" pitchFamily="18" charset="0"/>
                <a:ea typeface="標楷體" pitchFamily="65" charset="-120"/>
                <a:cs typeface="Times New Roman" pitchFamily="18" charset="0"/>
              </a:rPr>
              <a:t>下載</a:t>
            </a:r>
            <a:r>
              <a:rPr lang="zh-TW" altLang="en-US" sz="2800" dirty="0">
                <a:latin typeface="Times New Roman" pitchFamily="18" charset="0"/>
                <a:ea typeface="標楷體" pitchFamily="65" charset="-120"/>
                <a:cs typeface="Times New Roman" pitchFamily="18" charset="0"/>
              </a:rPr>
              <a:t>該</a:t>
            </a:r>
            <a:r>
              <a:rPr lang="zh-TW" altLang="en-US" sz="2800" dirty="0" smtClean="0">
                <a:latin typeface="Times New Roman" pitchFamily="18" charset="0"/>
                <a:ea typeface="標楷體" pitchFamily="65" charset="-120"/>
                <a:cs typeface="Times New Roman" pitchFamily="18" charset="0"/>
              </a:rPr>
              <a:t>生錯誤</a:t>
            </a:r>
            <a:r>
              <a:rPr lang="zh-TW" altLang="en-US" sz="2800" dirty="0">
                <a:latin typeface="Times New Roman" pitchFamily="18" charset="0"/>
                <a:ea typeface="標楷體" pitchFamily="65" charset="-120"/>
                <a:cs typeface="Times New Roman" pitchFamily="18" charset="0"/>
              </a:rPr>
              <a:t>試題之學習教材</a:t>
            </a:r>
            <a:r>
              <a:rPr lang="zh-TW" altLang="en-US" sz="2800" dirty="0" smtClean="0">
                <a:latin typeface="Times New Roman" pitchFamily="18" charset="0"/>
                <a:ea typeface="標楷體" pitchFamily="65" charset="-120"/>
                <a:cs typeface="Times New Roman" pitchFamily="18" charset="0"/>
              </a:rPr>
              <a:t>或</a:t>
            </a:r>
            <a:r>
              <a:rPr lang="zh-TW" altLang="en-US" sz="2800" b="1" dirty="0" smtClean="0">
                <a:latin typeface="Times New Roman" pitchFamily="18" charset="0"/>
                <a:ea typeface="標楷體" pitchFamily="65" charset="-120"/>
                <a:cs typeface="Times New Roman" pitchFamily="18" charset="0"/>
              </a:rPr>
              <a:t>下載</a:t>
            </a:r>
            <a:r>
              <a:rPr lang="zh-TW" altLang="en-US" sz="2800" b="1" dirty="0">
                <a:latin typeface="Times New Roman" pitchFamily="18" charset="0"/>
                <a:ea typeface="標楷體" pitchFamily="65" charset="-120"/>
                <a:cs typeface="Times New Roman" pitchFamily="18" charset="0"/>
              </a:rPr>
              <a:t>該生全卷錯誤試題之學習</a:t>
            </a:r>
            <a:r>
              <a:rPr lang="zh-TW" altLang="en-US" sz="2800" b="1" dirty="0" smtClean="0">
                <a:latin typeface="Times New Roman" pitchFamily="18" charset="0"/>
                <a:ea typeface="標楷體" pitchFamily="65" charset="-120"/>
                <a:cs typeface="Times New Roman" pitchFamily="18" charset="0"/>
              </a:rPr>
              <a:t>教材</a:t>
            </a:r>
            <a:r>
              <a:rPr lang="zh-TW" altLang="en-US" sz="2800" dirty="0" smtClean="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36</a:t>
            </a:fld>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118" y="2403669"/>
            <a:ext cx="6529764" cy="4288580"/>
          </a:xfrm>
          <a:prstGeom prst="rect">
            <a:avLst/>
          </a:prstGeom>
          <a:ln>
            <a:solidFill>
              <a:schemeClr val="tx1"/>
            </a:solidFill>
          </a:ln>
        </p:spPr>
      </p:pic>
      <p:sp>
        <p:nvSpPr>
          <p:cNvPr id="10" name="圓角矩形 9"/>
          <p:cNvSpPr/>
          <p:nvPr/>
        </p:nvSpPr>
        <p:spPr bwMode="auto">
          <a:xfrm>
            <a:off x="5527154" y="5272633"/>
            <a:ext cx="226429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圓角矩形 10"/>
          <p:cNvSpPr/>
          <p:nvPr/>
        </p:nvSpPr>
        <p:spPr bwMode="auto">
          <a:xfrm>
            <a:off x="6948264" y="6388486"/>
            <a:ext cx="432048" cy="286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703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89BA7C7-A22B-4E9B-8322-C62B53E8F996}" type="slidenum">
              <a:rPr lang="zh-TW" altLang="en-US">
                <a:solidFill>
                  <a:prstClr val="black"/>
                </a:solidFill>
                <a:latin typeface="Times New Roman" panose="02020603050405020304" pitchFamily="18" charset="0"/>
                <a:cs typeface="Times New Roman" panose="02020603050405020304" pitchFamily="18" charset="0"/>
              </a:rPr>
              <a:pPr>
                <a:defRPr/>
              </a:pPr>
              <a:t>37</a:t>
            </a:fld>
            <a:endParaRPr lang="zh-TW" altLang="en-US" dirty="0">
              <a:solidFill>
                <a:prstClr val="black"/>
              </a:solidFill>
              <a:latin typeface="Times New Roman" panose="02020603050405020304" pitchFamily="18" charset="0"/>
              <a:cs typeface="Times New Roman" panose="02020603050405020304" pitchFamily="18" charset="0"/>
            </a:endParaRPr>
          </a:p>
        </p:txBody>
      </p:sp>
      <p:sp>
        <p:nvSpPr>
          <p:cNvPr id="8" name="內容版面配置區 2"/>
          <p:cNvSpPr txBox="1">
            <a:spLocks/>
          </p:cNvSpPr>
          <p:nvPr/>
        </p:nvSpPr>
        <p:spPr>
          <a:xfrm>
            <a:off x="457200" y="141287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Ø"/>
            </a:pPr>
            <a:r>
              <a:rPr lang="zh-TW" altLang="en-US" sz="2800" dirty="0" smtClean="0">
                <a:latin typeface="Times New Roman" pitchFamily="18" charset="0"/>
                <a:ea typeface="標楷體" pitchFamily="65" charset="-120"/>
                <a:cs typeface="Times New Roman" pitchFamily="18" charset="0"/>
              </a:rPr>
              <a:t>國語文科</a:t>
            </a:r>
            <a:r>
              <a:rPr lang="zh-TW" altLang="en-US" sz="2800" dirty="0">
                <a:latin typeface="Times New Roman" pitchFamily="18" charset="0"/>
                <a:ea typeface="標楷體" pitchFamily="65" charset="-120"/>
                <a:cs typeface="Times New Roman" pitchFamily="18" charset="0"/>
              </a:rPr>
              <a:t>及</a:t>
            </a:r>
            <a:r>
              <a:rPr lang="zh-TW" altLang="en-US" sz="2800" dirty="0" smtClean="0">
                <a:latin typeface="Times New Roman" pitchFamily="18" charset="0"/>
                <a:ea typeface="標楷體" pitchFamily="65" charset="-120"/>
                <a:cs typeface="Times New Roman" pitchFamily="18" charset="0"/>
              </a:rPr>
              <a:t>英語科請參考「</a:t>
            </a:r>
            <a:r>
              <a:rPr lang="zh-TW" altLang="en-US" sz="2800" dirty="0">
                <a:latin typeface="Times New Roman" pitchFamily="18" charset="0"/>
                <a:ea typeface="標楷體" pitchFamily="65" charset="-120"/>
                <a:cs typeface="Times New Roman" pitchFamily="18" charset="0"/>
              </a:rPr>
              <a:t>補救教學資源平臺」教材。</a:t>
            </a:r>
          </a:p>
        </p:txBody>
      </p:sp>
      <p:sp>
        <p:nvSpPr>
          <p:cNvPr id="9"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觀看學習教材</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97" y="2357618"/>
            <a:ext cx="7142805" cy="4204515"/>
          </a:xfrm>
          <a:prstGeom prst="rect">
            <a:avLst/>
          </a:prstGeom>
          <a:ln>
            <a:solidFill>
              <a:schemeClr val="tx1"/>
            </a:solidFill>
          </a:ln>
        </p:spPr>
      </p:pic>
      <p:sp>
        <p:nvSpPr>
          <p:cNvPr id="7" name="圓角矩形 6"/>
          <p:cNvSpPr/>
          <p:nvPr/>
        </p:nvSpPr>
        <p:spPr bwMode="auto">
          <a:xfrm>
            <a:off x="1209675" y="5791201"/>
            <a:ext cx="768524" cy="2762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3858591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施測後回饋訊息及學習教材下載</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72"/>
              </a:spcBef>
              <a:buFont typeface="Wingdings" pitchFamily="2" charset="2"/>
              <a:buChar char="Ø"/>
            </a:pPr>
            <a:r>
              <a:rPr kumimoji="1" lang="zh-TW" altLang="zh-TW" sz="2800" dirty="0">
                <a:latin typeface="Times New Roman" pitchFamily="18" charset="0"/>
                <a:ea typeface="標楷體" pitchFamily="65" charset="-120"/>
                <a:cs typeface="Times New Roman" pitchFamily="18" charset="0"/>
              </a:rPr>
              <a:t>測驗結果報告</a:t>
            </a:r>
            <a:r>
              <a:rPr kumimoji="1" lang="zh-TW" altLang="en-US" sz="2800" dirty="0">
                <a:latin typeface="Times New Roman" pitchFamily="18" charset="0"/>
                <a:ea typeface="標楷體" pitchFamily="65" charset="-120"/>
                <a:cs typeface="Times New Roman" pitchFamily="18" charset="0"/>
              </a:rPr>
              <a:t>點選相關功能頁籤</a:t>
            </a:r>
            <a:r>
              <a:rPr kumimoji="1" lang="zh-TW" altLang="zh-TW" sz="2800" dirty="0">
                <a:latin typeface="Times New Roman" pitchFamily="18" charset="0"/>
                <a:ea typeface="標楷體" pitchFamily="65" charset="-120"/>
                <a:cs typeface="Times New Roman" pitchFamily="18" charset="0"/>
              </a:rPr>
              <a:t>，</a:t>
            </a:r>
            <a:r>
              <a:rPr kumimoji="1" lang="zh-TW" altLang="en-US" sz="2800" dirty="0">
                <a:latin typeface="Times New Roman" pitchFamily="18" charset="0"/>
                <a:ea typeface="標楷體" pitchFamily="65" charset="-120"/>
                <a:cs typeface="Times New Roman" pitchFamily="18" charset="0"/>
              </a:rPr>
              <a:t>下載所需資料</a:t>
            </a:r>
            <a:r>
              <a:rPr kumimoji="1" lang="zh-TW" altLang="zh-TW" sz="2800" dirty="0">
                <a:latin typeface="Times New Roman" pitchFamily="18" charset="0"/>
                <a:ea typeface="標楷體" pitchFamily="65" charset="-120"/>
                <a:cs typeface="Times New Roman" pitchFamily="18" charset="0"/>
              </a:rPr>
              <a:t>。</a:t>
            </a:r>
            <a:endParaRPr kumimoji="1" lang="en-US" altLang="zh-TW"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38</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964651"/>
            <a:ext cx="4609524" cy="1752381"/>
          </a:xfrm>
          <a:prstGeom prst="rect">
            <a:avLst/>
          </a:prstGeom>
          <a:ln>
            <a:solidFill>
              <a:schemeClr val="tx1"/>
            </a:solidFill>
          </a:ln>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933056"/>
            <a:ext cx="6857143" cy="2476191"/>
          </a:xfrm>
          <a:prstGeom prst="rect">
            <a:avLst/>
          </a:prstGeom>
          <a:ln>
            <a:solidFill>
              <a:schemeClr val="tx1"/>
            </a:solidFill>
          </a:ln>
        </p:spPr>
      </p:pic>
      <p:sp>
        <p:nvSpPr>
          <p:cNvPr id="10" name="圓角矩形 9"/>
          <p:cNvSpPr/>
          <p:nvPr/>
        </p:nvSpPr>
        <p:spPr bwMode="auto">
          <a:xfrm>
            <a:off x="2843808" y="2060848"/>
            <a:ext cx="108012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圓角矩形 10"/>
          <p:cNvSpPr/>
          <p:nvPr/>
        </p:nvSpPr>
        <p:spPr bwMode="auto">
          <a:xfrm>
            <a:off x="3936455" y="4039494"/>
            <a:ext cx="707553"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1039496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normAutofit/>
          </a:bodyPr>
          <a:lstStyle/>
          <a:p>
            <a:pPr>
              <a:defRPr/>
            </a:pPr>
            <a:r>
              <a:rPr lang="zh-TW" altLang="en-US" dirty="0" smtClean="0">
                <a:solidFill>
                  <a:schemeClr val="accent2">
                    <a:lumMod val="75000"/>
                  </a:schemeClr>
                </a:solidFill>
                <a:latin typeface="標楷體" panose="03000509000000000000" pitchFamily="65" charset="-120"/>
                <a:ea typeface="標楷體" panose="03000509000000000000" pitchFamily="65" charset="-120"/>
              </a:rPr>
              <a:t>批次列印勾選學生測驗</a:t>
            </a:r>
            <a:r>
              <a:rPr lang="zh-TW" altLang="en-US" dirty="0">
                <a:solidFill>
                  <a:schemeClr val="accent2">
                    <a:lumMod val="75000"/>
                  </a:schemeClr>
                </a:solidFill>
                <a:latin typeface="標楷體" panose="03000509000000000000" pitchFamily="65" charset="-120"/>
                <a:ea typeface="標楷體" panose="03000509000000000000" pitchFamily="65" charset="-120"/>
              </a:rPr>
              <a:t>結果報告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科介面</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勾選欲列印的學生，</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上方</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出現已勾選名單後，</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點選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勾選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學生測驗報告統計表</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勾選學生</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個別測驗報告</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可選擇雙面列印</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39</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770619"/>
            <a:ext cx="7488832" cy="3898741"/>
          </a:xfrm>
          <a:prstGeom prst="rect">
            <a:avLst/>
          </a:prstGeom>
          <a:ln>
            <a:solidFill>
              <a:schemeClr val="tx1"/>
            </a:solidFill>
          </a:ln>
        </p:spPr>
      </p:pic>
      <p:sp>
        <p:nvSpPr>
          <p:cNvPr id="12" name="圓角矩形 11"/>
          <p:cNvSpPr/>
          <p:nvPr/>
        </p:nvSpPr>
        <p:spPr bwMode="auto">
          <a:xfrm>
            <a:off x="3177026" y="3264169"/>
            <a:ext cx="4876728" cy="2379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圓角矩形 10"/>
          <p:cNvSpPr/>
          <p:nvPr/>
        </p:nvSpPr>
        <p:spPr bwMode="auto">
          <a:xfrm>
            <a:off x="1044444" y="4807051"/>
            <a:ext cx="626094" cy="17432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302481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補救教學執行依據</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教育部國民及學前教育署補助辦理補救教學作業要點修正規定</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執行。</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下載</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方式：</a:t>
            </a:r>
            <a:b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補救教學資源</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平臺→</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關於方案→作業要點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hlinkClick r:id="rId3"/>
              </a:rPr>
              <a:t>http://</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priori.moe.gov.tw/index.php?mod=about/index/content/point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作業要點如有公告最新版本，請依最新版本為準。</a:t>
            </a:r>
            <a:endPar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108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列印勾選</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學生</a:t>
            </a:r>
            <a:r>
              <a:rPr lang="zh-TW" altLang="en-US" dirty="0">
                <a:solidFill>
                  <a:schemeClr val="accent2">
                    <a:lumMod val="75000"/>
                  </a:schemeClr>
                </a:solidFill>
                <a:latin typeface="標楷體" panose="03000509000000000000" pitchFamily="65" charset="-120"/>
                <a:ea typeface="標楷體" panose="03000509000000000000" pitchFamily="65" charset="-120"/>
              </a:rPr>
              <a:t>測驗</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報告</a:t>
            </a:r>
            <a:r>
              <a:rPr lang="zh-TW" altLang="en-US" dirty="0">
                <a:solidFill>
                  <a:schemeClr val="accent2">
                    <a:lumMod val="75000"/>
                  </a:schemeClr>
                </a:solidFill>
                <a:latin typeface="標楷體" panose="03000509000000000000" pitchFamily="65" charset="-120"/>
                <a:ea typeface="標楷體" panose="03000509000000000000" pitchFamily="65" charset="-120"/>
              </a:rPr>
              <a:t>統計表</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點選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勾選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學生測驗報告統計表</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畫面</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跳出特定學生測驗報告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統計表，可直接</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點選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此</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頁</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下載</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Excel</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40</a:t>
            </a:fld>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08" y="2768792"/>
            <a:ext cx="7542584" cy="3833116"/>
          </a:xfrm>
          <a:prstGeom prst="rect">
            <a:avLst/>
          </a:prstGeom>
          <a:ln>
            <a:solidFill>
              <a:schemeClr val="tx1"/>
            </a:solidFill>
          </a:ln>
        </p:spPr>
      </p:pic>
      <p:sp>
        <p:nvSpPr>
          <p:cNvPr id="10" name="圓角矩形 9"/>
          <p:cNvSpPr/>
          <p:nvPr/>
        </p:nvSpPr>
        <p:spPr bwMode="auto">
          <a:xfrm>
            <a:off x="3639017" y="2813202"/>
            <a:ext cx="1864968" cy="2025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a:solidFill>
                <a:prstClr val="white"/>
              </a:solidFill>
            </a:endParaRPr>
          </a:p>
        </p:txBody>
      </p:sp>
    </p:spTree>
    <p:extLst>
      <p:ext uri="{BB962C8B-B14F-4D97-AF65-F5344CB8AC3E}">
        <p14:creationId xmlns:p14="http://schemas.microsoft.com/office/powerpoint/2010/main" val="12026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列印勾選學生</a:t>
            </a:r>
            <a:r>
              <a:rPr lang="zh-TW" altLang="en-US" dirty="0" smtClean="0">
                <a:solidFill>
                  <a:schemeClr val="accent2">
                    <a:lumMod val="75000"/>
                  </a:schemeClr>
                </a:solidFill>
                <a:latin typeface="標楷體" panose="03000509000000000000" pitchFamily="65" charset="-120"/>
                <a:ea typeface="標楷體" panose="03000509000000000000" pitchFamily="65" charset="-120"/>
              </a:rPr>
              <a:t>個別測驗報告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點選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勾選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學生個</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別測驗報告</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，畫面跳</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出勾選學生</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個別測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驗結果報告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直接點</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列印此頁</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即可列印</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勾</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選</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學生之個別測驗</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結果報告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41</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857" y="1196752"/>
            <a:ext cx="4290652" cy="5373216"/>
          </a:xfrm>
          <a:prstGeom prst="rect">
            <a:avLst/>
          </a:prstGeom>
          <a:ln>
            <a:solidFill>
              <a:schemeClr val="tx1"/>
            </a:solidFill>
          </a:ln>
        </p:spPr>
      </p:pic>
      <p:sp>
        <p:nvSpPr>
          <p:cNvPr id="8" name="圓角矩形 7"/>
          <p:cNvSpPr/>
          <p:nvPr/>
        </p:nvSpPr>
        <p:spPr bwMode="auto">
          <a:xfrm>
            <a:off x="6084277" y="1213765"/>
            <a:ext cx="685800" cy="1490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a:solidFill>
                <a:prstClr val="white"/>
              </a:solidFill>
            </a:endParaRPr>
          </a:p>
        </p:txBody>
      </p:sp>
    </p:spTree>
    <p:extLst>
      <p:ext uri="{BB962C8B-B14F-4D97-AF65-F5344CB8AC3E}">
        <p14:creationId xmlns:p14="http://schemas.microsoft.com/office/powerpoint/2010/main" val="3509270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normAutofit/>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批次列印勾選學生個別測驗報告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於</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三科介面</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勾選欲列印的學生，並</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點選</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列印</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勾選學生</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個別測驗報告</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可選擇雙面列印</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，即可列印勾選</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學生之</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個別測驗結果</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報告。</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42</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61" y="2780928"/>
            <a:ext cx="7329677" cy="3971903"/>
          </a:xfrm>
          <a:prstGeom prst="rect">
            <a:avLst/>
          </a:prstGeom>
          <a:ln>
            <a:solidFill>
              <a:schemeClr val="tx1"/>
            </a:solidFill>
          </a:ln>
        </p:spPr>
      </p:pic>
      <p:sp>
        <p:nvSpPr>
          <p:cNvPr id="8" name="圓角矩形 7"/>
          <p:cNvSpPr/>
          <p:nvPr/>
        </p:nvSpPr>
        <p:spPr bwMode="auto">
          <a:xfrm>
            <a:off x="4691847" y="3261946"/>
            <a:ext cx="3291567" cy="2384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圓角矩形 9"/>
          <p:cNvSpPr/>
          <p:nvPr/>
        </p:nvSpPr>
        <p:spPr bwMode="auto">
          <a:xfrm>
            <a:off x="993531" y="2888022"/>
            <a:ext cx="384397"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922069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下修測驗結果報告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a:latin typeface="Times New Roman" pitchFamily="18" charset="0"/>
                <a:ea typeface="標楷體" pitchFamily="65" charset="-120"/>
                <a:cs typeface="Times New Roman" pitchFamily="18" charset="0"/>
              </a:rPr>
              <a:t>如有下修測驗，可</a:t>
            </a:r>
            <a:r>
              <a:rPr lang="zh-TW" altLang="zh-TW" sz="2800" dirty="0">
                <a:latin typeface="Times New Roman" pitchFamily="18" charset="0"/>
                <a:ea typeface="標楷體" pitchFamily="65" charset="-120"/>
                <a:cs typeface="Times New Roman" pitchFamily="18" charset="0"/>
              </a:rPr>
              <a:t>觀看</a:t>
            </a:r>
            <a:r>
              <a:rPr lang="zh-TW" altLang="en-US" sz="2800" dirty="0">
                <a:latin typeface="Times New Roman" pitchFamily="18" charset="0"/>
                <a:ea typeface="標楷體" pitchFamily="65" charset="-120"/>
                <a:cs typeface="Times New Roman" pitchFamily="18" charset="0"/>
              </a:rPr>
              <a:t>其下修</a:t>
            </a:r>
            <a:r>
              <a:rPr lang="zh-TW" altLang="en-US" sz="2800" dirty="0" smtClean="0">
                <a:latin typeface="Times New Roman" pitchFamily="18" charset="0"/>
                <a:ea typeface="標楷體" pitchFamily="65" charset="-120"/>
                <a:cs typeface="Times New Roman" pitchFamily="18" charset="0"/>
              </a:rPr>
              <a:t>測驗結果</a:t>
            </a:r>
            <a:r>
              <a:rPr lang="zh-TW" altLang="en-US" sz="2800" dirty="0">
                <a:latin typeface="Times New Roman" pitchFamily="18" charset="0"/>
                <a:ea typeface="標楷體" pitchFamily="65" charset="-120"/>
                <a:cs typeface="Times New Roman" pitchFamily="18" charset="0"/>
              </a:rPr>
              <a:t>報告</a:t>
            </a:r>
            <a:r>
              <a:rPr lang="zh-TW" altLang="zh-TW" sz="2800" dirty="0" smtClean="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43</a:t>
            </a:fld>
            <a:endParaRPr lang="zh-TW" altLang="en-US"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99" y="1954941"/>
            <a:ext cx="7204713" cy="1974857"/>
          </a:xfrm>
          <a:prstGeom prst="rect">
            <a:avLst/>
          </a:prstGeom>
          <a:ln>
            <a:solidFill>
              <a:schemeClr val="tx1"/>
            </a:solidFill>
          </a:ln>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433227"/>
            <a:ext cx="3600000" cy="2361039"/>
          </a:xfrm>
          <a:prstGeom prst="rect">
            <a:avLst/>
          </a:prstGeom>
          <a:ln>
            <a:solidFill>
              <a:schemeClr val="tx1"/>
            </a:solidFill>
          </a:ln>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562" y="4160059"/>
            <a:ext cx="3600000" cy="2365714"/>
          </a:xfrm>
          <a:prstGeom prst="rect">
            <a:avLst/>
          </a:prstGeom>
          <a:ln>
            <a:solidFill>
              <a:schemeClr val="tx1"/>
            </a:solidFill>
          </a:ln>
        </p:spPr>
      </p:pic>
      <p:sp>
        <p:nvSpPr>
          <p:cNvPr id="13" name="圓角矩形 12"/>
          <p:cNvSpPr/>
          <p:nvPr/>
        </p:nvSpPr>
        <p:spPr bwMode="auto">
          <a:xfrm>
            <a:off x="5655762" y="3629547"/>
            <a:ext cx="522304" cy="285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a:solidFill>
                <a:prstClr val="white"/>
              </a:solidFill>
            </a:endParaRPr>
          </a:p>
        </p:txBody>
      </p:sp>
      <p:sp>
        <p:nvSpPr>
          <p:cNvPr id="16" name="圓角矩形 15"/>
          <p:cNvSpPr/>
          <p:nvPr/>
        </p:nvSpPr>
        <p:spPr bwMode="auto">
          <a:xfrm>
            <a:off x="5189991" y="5480130"/>
            <a:ext cx="750161" cy="2249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a:solidFill>
                <a:prstClr val="white"/>
              </a:solidFill>
            </a:endParaRPr>
          </a:p>
        </p:txBody>
      </p:sp>
      <p:sp>
        <p:nvSpPr>
          <p:cNvPr id="15" name="向下箭號 14"/>
          <p:cNvSpPr/>
          <p:nvPr/>
        </p:nvSpPr>
        <p:spPr bwMode="auto">
          <a:xfrm>
            <a:off x="5079681" y="3861048"/>
            <a:ext cx="576081" cy="50415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solidFill>
                <a:prstClr val="white"/>
              </a:solidFill>
            </a:endParaRPr>
          </a:p>
        </p:txBody>
      </p:sp>
      <p:sp>
        <p:nvSpPr>
          <p:cNvPr id="17" name="圓角矩形 16"/>
          <p:cNvSpPr/>
          <p:nvPr/>
        </p:nvSpPr>
        <p:spPr bwMode="auto">
          <a:xfrm>
            <a:off x="1471702" y="5734828"/>
            <a:ext cx="1176248" cy="227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a:solidFill>
                <a:prstClr val="white"/>
              </a:solidFill>
            </a:endParaRPr>
          </a:p>
        </p:txBody>
      </p:sp>
    </p:spTree>
    <p:extLst>
      <p:ext uri="{BB962C8B-B14F-4D97-AF65-F5344CB8AC3E}">
        <p14:creationId xmlns:p14="http://schemas.microsoft.com/office/powerpoint/2010/main" val="2113604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測驗結果報告應用宣導影片</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hlinkClick r:id="rId3"/>
              </a:rPr>
              <a:t>https://</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www.youtube.com/watch?v=82WJcHyQmuc</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lgn="just">
              <a:spcBef>
                <a:spcPts val="672"/>
              </a:spcBef>
              <a:buFont typeface="Wingdings" panose="05000000000000000000" pitchFamily="2" charset="2"/>
              <a:buChar char="Ø"/>
              <a:defRPr/>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hlinkClick r:id="rId4"/>
              </a:rPr>
              <a:t>https</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hlinkClick r:id="rId4"/>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hlinkClick r:id="rId4"/>
              </a:rPr>
              <a:t>www.youtube.com/watch?v=I-EoK2LMegw</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44</a:t>
            </a:fld>
            <a:endParaRPr lang="zh-TW" altLang="en-US" dirty="0">
              <a:latin typeface="Times New Roman" panose="02020603050405020304" pitchFamily="18" charset="0"/>
              <a:cs typeface="Times New Roman" panose="02020603050405020304" pitchFamily="18" charset="0"/>
            </a:endParaRPr>
          </a:p>
        </p:txBody>
      </p:sp>
      <p:pic>
        <p:nvPicPr>
          <p:cNvPr id="5" name="圖片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012" y="2564904"/>
            <a:ext cx="6984380" cy="3944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圓角矩形 7"/>
          <p:cNvSpPr/>
          <p:nvPr/>
        </p:nvSpPr>
        <p:spPr bwMode="auto">
          <a:xfrm>
            <a:off x="6287814" y="5465442"/>
            <a:ext cx="935956" cy="91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1485557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課程規劃及</a:t>
            </a: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教材運用</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45</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029315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補救教學課程規劃</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Ø"/>
            </a:pPr>
            <a:r>
              <a:rPr kumimoji="1" lang="zh-TW" altLang="en-US" sz="2800" dirty="0">
                <a:latin typeface="Times New Roman" pitchFamily="18" charset="0"/>
                <a:ea typeface="標楷體" pitchFamily="65" charset="-120"/>
                <a:cs typeface="Times New Roman" pitchFamily="18" charset="0"/>
              </a:rPr>
              <a:t>依據學生測驗</a:t>
            </a:r>
            <a:r>
              <a:rPr lang="zh-TW" altLang="en-US" sz="2800" dirty="0">
                <a:latin typeface="標楷體" pitchFamily="65" charset="-120"/>
                <a:ea typeface="標楷體" pitchFamily="65" charset="-120"/>
                <a:cs typeface="Times New Roman" pitchFamily="18" charset="0"/>
              </a:rPr>
              <a:t>後</a:t>
            </a:r>
            <a:r>
              <a:rPr kumimoji="1" lang="zh-TW" altLang="en-US" sz="2800" dirty="0" smtClean="0">
                <a:latin typeface="Times New Roman" pitchFamily="18" charset="0"/>
                <a:ea typeface="標楷體" pitchFamily="65" charset="-120"/>
                <a:cs typeface="Times New Roman" pitchFamily="18" charset="0"/>
              </a:rPr>
              <a:t>的</a:t>
            </a:r>
            <a:r>
              <a:rPr kumimoji="1" lang="zh-TW" altLang="en-US" sz="2800" dirty="0">
                <a:latin typeface="Times New Roman" pitchFamily="18" charset="0"/>
                <a:ea typeface="標楷體" pitchFamily="65" charset="-120"/>
                <a:cs typeface="Times New Roman" pitchFamily="18" charset="0"/>
              </a:rPr>
              <a:t>測驗</a:t>
            </a:r>
            <a:r>
              <a:rPr kumimoji="1" lang="zh-TW" altLang="en-US" sz="2800" dirty="0" smtClean="0">
                <a:latin typeface="Times New Roman" pitchFamily="18" charset="0"/>
                <a:ea typeface="標楷體" pitchFamily="65" charset="-120"/>
                <a:cs typeface="Times New Roman" pitchFamily="18" charset="0"/>
              </a:rPr>
              <a:t>結果</a:t>
            </a:r>
            <a:r>
              <a:rPr kumimoji="1" lang="zh-TW" altLang="en-US" sz="2800" dirty="0">
                <a:latin typeface="Times New Roman" pitchFamily="18" charset="0"/>
                <a:ea typeface="標楷體" pitchFamily="65" charset="-120"/>
                <a:cs typeface="Times New Roman" pitchFamily="18" charset="0"/>
              </a:rPr>
              <a:t>決定補救範圍與內容。</a:t>
            </a:r>
            <a:endParaRPr kumimoji="1" lang="en-US" altLang="zh-TW" sz="2800" dirty="0">
              <a:latin typeface="Times New Roman" pitchFamily="18" charset="0"/>
              <a:ea typeface="標楷體" pitchFamily="65" charset="-120"/>
              <a:cs typeface="Times New Roman" pitchFamily="18" charset="0"/>
            </a:endParaRPr>
          </a:p>
          <a:p>
            <a:pPr algn="just">
              <a:buFont typeface="Wingdings" pitchFamily="2" charset="2"/>
              <a:buChar char="Ø"/>
            </a:pPr>
            <a:r>
              <a:rPr kumimoji="1" lang="zh-TW" altLang="zh-TW" sz="2800" dirty="0">
                <a:latin typeface="Times New Roman" pitchFamily="18" charset="0"/>
                <a:ea typeface="標楷體" pitchFamily="65" charset="-120"/>
                <a:cs typeface="Times New Roman" pitchFamily="18" charset="0"/>
              </a:rPr>
              <a:t>越基本的指標</a:t>
            </a:r>
            <a:r>
              <a:rPr kumimoji="1" lang="zh-TW" altLang="en-US" sz="2800" dirty="0">
                <a:latin typeface="Times New Roman" pitchFamily="18" charset="0"/>
                <a:ea typeface="標楷體" pitchFamily="65" charset="-120"/>
                <a:cs typeface="Times New Roman" pitchFamily="18" charset="0"/>
              </a:rPr>
              <a:t>，</a:t>
            </a:r>
            <a:r>
              <a:rPr kumimoji="1" lang="zh-TW" altLang="zh-TW" sz="2800" dirty="0">
                <a:latin typeface="Times New Roman" pitchFamily="18" charset="0"/>
                <a:ea typeface="標楷體" pitchFamily="65" charset="-120"/>
                <a:cs typeface="Times New Roman" pitchFamily="18" charset="0"/>
              </a:rPr>
              <a:t>越優先列入教學內容</a:t>
            </a:r>
            <a:r>
              <a:rPr kumimoji="1" lang="zh-TW" altLang="en-US" sz="2800" dirty="0">
                <a:latin typeface="Times New Roman" pitchFamily="18" charset="0"/>
                <a:ea typeface="標楷體" pitchFamily="65" charset="-120"/>
                <a:cs typeface="Times New Roman" pitchFamily="18" charset="0"/>
              </a:rPr>
              <a:t>。</a:t>
            </a:r>
            <a:endParaRPr kumimoji="1" lang="en-US" altLang="zh-TW" sz="2800" dirty="0">
              <a:latin typeface="Times New Roman" pitchFamily="18" charset="0"/>
              <a:ea typeface="標楷體" pitchFamily="65" charset="-120"/>
              <a:cs typeface="Times New Roman" pitchFamily="18" charset="0"/>
            </a:endParaRPr>
          </a:p>
          <a:p>
            <a:pPr algn="just">
              <a:buFont typeface="Wingdings" pitchFamily="2" charset="2"/>
              <a:buChar char="Ø"/>
            </a:pPr>
            <a:r>
              <a:rPr kumimoji="1" lang="zh-TW" altLang="zh-TW" sz="2800" dirty="0">
                <a:latin typeface="Times New Roman" pitchFamily="18" charset="0"/>
                <a:ea typeface="標楷體" pitchFamily="65" charset="-120"/>
                <a:cs typeface="Times New Roman" pitchFamily="18" charset="0"/>
              </a:rPr>
              <a:t>越多學生未達成之</a:t>
            </a:r>
            <a:r>
              <a:rPr kumimoji="1" lang="zh-TW" altLang="en-US" sz="2800" dirty="0">
                <a:latin typeface="Times New Roman" pitchFamily="18" charset="0"/>
                <a:ea typeface="標楷體" pitchFamily="65" charset="-120"/>
                <a:cs typeface="Times New Roman" pitchFamily="18" charset="0"/>
              </a:rPr>
              <a:t>基本學習內容，</a:t>
            </a:r>
            <a:r>
              <a:rPr kumimoji="1" lang="zh-TW" altLang="zh-TW" sz="2800" dirty="0">
                <a:latin typeface="Times New Roman" pitchFamily="18" charset="0"/>
                <a:ea typeface="標楷體" pitchFamily="65" charset="-120"/>
                <a:cs typeface="Times New Roman" pitchFamily="18" charset="0"/>
              </a:rPr>
              <a:t>越優先列入教學內容</a:t>
            </a:r>
            <a:r>
              <a:rPr kumimoji="1" lang="zh-TW" altLang="en-US" sz="2800" dirty="0">
                <a:latin typeface="Times New Roman" pitchFamily="18" charset="0"/>
                <a:ea typeface="標楷體" pitchFamily="65" charset="-120"/>
                <a:cs typeface="Times New Roman" pitchFamily="18" charset="0"/>
              </a:rPr>
              <a:t>。</a:t>
            </a:r>
            <a:endParaRPr kumimoji="1" lang="en-US" altLang="zh-TW" sz="2800" dirty="0">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46</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91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補救教學課程教學計劃範例</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47</a:t>
            </a:fld>
            <a:endParaRPr lang="zh-TW" altLang="en-US" dirty="0">
              <a:latin typeface="Times New Roman" panose="02020603050405020304" pitchFamily="18" charset="0"/>
              <a:cs typeface="Times New Roman" panose="02020603050405020304" pitchFamily="18" charset="0"/>
            </a:endParaRPr>
          </a:p>
        </p:txBody>
      </p:sp>
      <p:pic>
        <p:nvPicPr>
          <p:cNvPr id="5"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41438"/>
            <a:ext cx="6507162" cy="5227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圓角矩形 7"/>
          <p:cNvSpPr/>
          <p:nvPr/>
        </p:nvSpPr>
        <p:spPr bwMode="auto">
          <a:xfrm>
            <a:off x="1835697" y="3086992"/>
            <a:ext cx="720080" cy="27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圓角矩形 9"/>
          <p:cNvSpPr/>
          <p:nvPr/>
        </p:nvSpPr>
        <p:spPr bwMode="auto">
          <a:xfrm>
            <a:off x="4550470" y="3591048"/>
            <a:ext cx="1008000" cy="27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2815081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補救教學教材依據</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72"/>
              </a:spcBef>
              <a:buFont typeface="Wingdings" pitchFamily="2" charset="2"/>
              <a:buChar char="Ø"/>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補救</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教學教材係根據</a:t>
            </a:r>
            <a:r>
              <a:rPr lang="zh-TW" altLang="en-US" sz="2800" dirty="0">
                <a:solidFill>
                  <a:srgbClr val="FF0000"/>
                </a:solidFill>
                <a:latin typeface="Times New Roman" pitchFamily="18" charset="0"/>
                <a:ea typeface="標楷體" pitchFamily="65" charset="-120"/>
                <a:cs typeface="Times New Roman" pitchFamily="18" charset="0"/>
              </a:rPr>
              <a:t>基本學習內容</a:t>
            </a:r>
            <a:r>
              <a:rPr lang="zh-TW" altLang="en-US" sz="2800" dirty="0">
                <a:latin typeface="Times New Roman" pitchFamily="18" charset="0"/>
                <a:ea typeface="標楷體" pitchFamily="65" charset="-120"/>
                <a:cs typeface="Times New Roman" pitchFamily="18" charset="0"/>
              </a:rPr>
              <a:t>編撰出來的教材，提供補救教學教師使用。</a:t>
            </a:r>
            <a:endParaRPr lang="en-US" altLang="zh-TW" sz="2800" dirty="0">
              <a:latin typeface="Times New Roman" pitchFamily="18" charset="0"/>
              <a:ea typeface="標楷體" pitchFamily="65" charset="-120"/>
              <a:cs typeface="Times New Roman" pitchFamily="18" charset="0"/>
            </a:endParaRPr>
          </a:p>
          <a:p>
            <a:pPr algn="just">
              <a:spcBef>
                <a:spcPts val="672"/>
              </a:spcBef>
              <a:buFont typeface="Wingdings" pitchFamily="2" charset="2"/>
              <a:buChar char="Ø"/>
            </a:pPr>
            <a:r>
              <a:rPr lang="zh-TW" altLang="en-US" sz="2800" dirty="0">
                <a:latin typeface="Times New Roman" pitchFamily="18" charset="0"/>
                <a:ea typeface="標楷體" pitchFamily="65" charset="-120"/>
                <a:cs typeface="Times New Roman" pitchFamily="18" charset="0"/>
              </a:rPr>
              <a:t>教師使用補救教學教材時，不宜拘束教材編撰順序，應該依照學生</a:t>
            </a:r>
            <a:r>
              <a:rPr lang="zh-TW" altLang="en-US" sz="2800" dirty="0">
                <a:solidFill>
                  <a:srgbClr val="FF0000"/>
                </a:solidFill>
                <a:latin typeface="Times New Roman" pitchFamily="18" charset="0"/>
                <a:ea typeface="標楷體" pitchFamily="65" charset="-120"/>
                <a:cs typeface="Times New Roman" pitchFamily="18" charset="0"/>
              </a:rPr>
              <a:t>學習落後點</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，對應</a:t>
            </a:r>
            <a:r>
              <a:rPr lang="zh-TW" altLang="en-US" sz="2800" dirty="0">
                <a:solidFill>
                  <a:srgbClr val="FF0000"/>
                </a:solidFill>
                <a:latin typeface="Times New Roman" pitchFamily="18" charset="0"/>
                <a:ea typeface="標楷體" pitchFamily="65" charset="-120"/>
                <a:cs typeface="Times New Roman" pitchFamily="18" charset="0"/>
              </a:rPr>
              <a:t>基本學習內容</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中的指標，再自行運用教材進行補救教學。</a:t>
            </a:r>
            <a:endParaRPr lang="en-US" altLang="zh-TW" sz="2800" dirty="0">
              <a:latin typeface="Times New Roman" pitchFamily="18" charset="0"/>
              <a:ea typeface="標楷體" pitchFamily="65" charset="-120"/>
              <a:cs typeface="Times New Roman" pitchFamily="18" charset="0"/>
            </a:endParaRPr>
          </a:p>
          <a:p>
            <a:pPr algn="just">
              <a:spcBef>
                <a:spcPts val="672"/>
              </a:spcBef>
              <a:buFont typeface="Wingdings" pitchFamily="2" charset="2"/>
              <a:buChar char="Ø"/>
            </a:pPr>
            <a:r>
              <a:rPr lang="zh-TW" altLang="en-US" sz="2800" dirty="0">
                <a:latin typeface="Times New Roman" pitchFamily="18" charset="0"/>
                <a:ea typeface="標楷體" pitchFamily="65" charset="-120"/>
                <a:cs typeface="Times New Roman" pitchFamily="18" charset="0"/>
              </a:rPr>
              <a:t>研發更適合學生需要的補救</a:t>
            </a:r>
            <a:r>
              <a:rPr lang="zh-TW" altLang="en-US" sz="2800" dirty="0" smtClean="0">
                <a:latin typeface="Times New Roman" pitchFamily="18" charset="0"/>
                <a:ea typeface="標楷體" pitchFamily="65" charset="-120"/>
                <a:cs typeface="Times New Roman" pitchFamily="18" charset="0"/>
              </a:rPr>
              <a:t>教學教材，</a:t>
            </a:r>
            <a:r>
              <a:rPr lang="zh-TW" altLang="en-US" sz="2800" dirty="0">
                <a:latin typeface="Times New Roman" pitchFamily="18" charset="0"/>
                <a:ea typeface="標楷體" pitchFamily="65" charset="-120"/>
                <a:cs typeface="Times New Roman" pitchFamily="18" charset="0"/>
              </a:rPr>
              <a:t>以提升學習低成就學生</a:t>
            </a:r>
            <a:r>
              <a:rPr lang="zh-TW" altLang="en-US" sz="2800" dirty="0">
                <a:solidFill>
                  <a:srgbClr val="FF0000"/>
                </a:solidFill>
                <a:latin typeface="Times New Roman" pitchFamily="18" charset="0"/>
                <a:ea typeface="標楷體" pitchFamily="65" charset="-120"/>
                <a:cs typeface="Times New Roman" pitchFamily="18" charset="0"/>
              </a:rPr>
              <a:t>基本學力</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為目標。</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48</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2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補救教學教材連結</a:t>
            </a:r>
            <a:endParaRPr lang="zh-TW" altLang="en-US" dirty="0"/>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Ø"/>
            </a:pPr>
            <a:r>
              <a:rPr lang="zh-TW" altLang="en-US" sz="2800" dirty="0">
                <a:latin typeface="標楷體" pitchFamily="65" charset="-120"/>
                <a:ea typeface="標楷體" pitchFamily="65" charset="-120"/>
              </a:rPr>
              <a:t>測驗結果報告下方可連結各科教材，也可於</a:t>
            </a:r>
            <a:r>
              <a:rPr lang="zh-TW" altLang="zh-TW" sz="2800" dirty="0">
                <a:latin typeface="標楷體" pitchFamily="65" charset="-120"/>
                <a:ea typeface="標楷體" pitchFamily="65" charset="-120"/>
              </a:rPr>
              <a:t>補救教學資源</a:t>
            </a:r>
            <a:r>
              <a:rPr lang="zh-TW" altLang="zh-TW" sz="2800" dirty="0" smtClean="0">
                <a:latin typeface="標楷體" pitchFamily="65" charset="-120"/>
                <a:ea typeface="標楷體" pitchFamily="65" charset="-120"/>
              </a:rPr>
              <a:t>平</a:t>
            </a:r>
            <a:r>
              <a:rPr lang="zh-TW" altLang="en-US" sz="2800" dirty="0" smtClean="0">
                <a:latin typeface="標楷體" pitchFamily="65" charset="-120"/>
                <a:ea typeface="標楷體" pitchFamily="65" charset="-120"/>
              </a:rPr>
              <a:t>臺</a:t>
            </a:r>
            <a:r>
              <a:rPr lang="zh-TW" altLang="zh-TW" sz="2800" b="1" dirty="0" smtClean="0">
                <a:latin typeface="標楷體" pitchFamily="65" charset="-120"/>
                <a:ea typeface="標楷體" pitchFamily="65" charset="-120"/>
              </a:rPr>
              <a:t>教學</a:t>
            </a:r>
            <a:r>
              <a:rPr lang="zh-TW" altLang="en-US" sz="2800" b="1" dirty="0" smtClean="0">
                <a:latin typeface="標楷體" pitchFamily="65" charset="-120"/>
                <a:ea typeface="標楷體" pitchFamily="65" charset="-120"/>
              </a:rPr>
              <a:t>教材連結</a:t>
            </a:r>
            <a:r>
              <a:rPr lang="zh-TW" altLang="zh-TW" sz="2800" dirty="0" smtClean="0">
                <a:latin typeface="標楷體" pitchFamily="65" charset="-120"/>
                <a:ea typeface="標楷體" pitchFamily="65" charset="-120"/>
              </a:rPr>
              <a:t>中</a:t>
            </a:r>
            <a:r>
              <a:rPr lang="zh-TW" altLang="zh-TW" sz="2800" dirty="0">
                <a:latin typeface="標楷體" pitchFamily="65" charset="-120"/>
                <a:ea typeface="標楷體" pitchFamily="65" charset="-120"/>
              </a:rPr>
              <a:t>下載 </a:t>
            </a:r>
            <a:r>
              <a:rPr lang="zh-TW" altLang="en-US" sz="2800" dirty="0">
                <a:latin typeface="標楷體" pitchFamily="65" charset="-120"/>
                <a:ea typeface="標楷體" pitchFamily="65" charset="-120"/>
              </a:rPr>
              <a:t>。</a:t>
            </a:r>
            <a:endParaRPr lang="en-US" altLang="zh-TW" sz="2800" dirty="0">
              <a:latin typeface="標楷體" pitchFamily="65" charset="-120"/>
              <a:ea typeface="標楷體"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48880"/>
            <a:ext cx="3854520" cy="4437112"/>
          </a:xfrm>
          <a:prstGeom prst="rect">
            <a:avLst/>
          </a:prstGeom>
          <a:ln>
            <a:solidFill>
              <a:schemeClr val="tx1"/>
            </a:solidFill>
          </a:ln>
        </p:spPr>
      </p:pic>
      <p:sp>
        <p:nvSpPr>
          <p:cNvPr id="13" name="圓角矩形 12"/>
          <p:cNvSpPr/>
          <p:nvPr/>
        </p:nvSpPr>
        <p:spPr bwMode="auto">
          <a:xfrm>
            <a:off x="6819900" y="2938118"/>
            <a:ext cx="964925" cy="2146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49</a:t>
            </a:fld>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34" y="2348880"/>
            <a:ext cx="4592793" cy="2473042"/>
          </a:xfrm>
          <a:prstGeom prst="rect">
            <a:avLst/>
          </a:prstGeom>
          <a:ln>
            <a:solidFill>
              <a:schemeClr val="tx1"/>
            </a:solidFill>
          </a:ln>
        </p:spPr>
      </p:pic>
      <p:sp>
        <p:nvSpPr>
          <p:cNvPr id="8" name="圓角矩形 7"/>
          <p:cNvSpPr/>
          <p:nvPr/>
        </p:nvSpPr>
        <p:spPr bwMode="auto">
          <a:xfrm>
            <a:off x="3203848" y="4130332"/>
            <a:ext cx="373720" cy="6087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12770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作業要點下載</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237926"/>
            <a:ext cx="6048672" cy="5467295"/>
          </a:xfrm>
          <a:prstGeom prst="rect">
            <a:avLst/>
          </a:prstGeom>
          <a:ln>
            <a:solidFill>
              <a:schemeClr val="tx1"/>
            </a:solidFill>
          </a:ln>
        </p:spPr>
      </p:pic>
      <p:sp>
        <p:nvSpPr>
          <p:cNvPr id="8" name="圓角矩形 7"/>
          <p:cNvSpPr/>
          <p:nvPr/>
        </p:nvSpPr>
        <p:spPr bwMode="auto">
          <a:xfrm>
            <a:off x="1619672" y="2348879"/>
            <a:ext cx="792088" cy="251445"/>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Tree>
    <p:extLst>
      <p:ext uri="{BB962C8B-B14F-4D97-AF65-F5344CB8AC3E}">
        <p14:creationId xmlns:p14="http://schemas.microsoft.com/office/powerpoint/2010/main" val="1728108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補救教學資源平臺國</a:t>
            </a: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語文教材</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50</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208" y="1268760"/>
            <a:ext cx="5472608" cy="5472608"/>
          </a:xfrm>
          <a:prstGeom prst="rect">
            <a:avLst/>
          </a:prstGeom>
          <a:ln>
            <a:solidFill>
              <a:schemeClr val="tx1"/>
            </a:solidFill>
          </a:ln>
        </p:spPr>
      </p:pic>
      <p:sp>
        <p:nvSpPr>
          <p:cNvPr id="8" name="圓角矩形 7"/>
          <p:cNvSpPr/>
          <p:nvPr/>
        </p:nvSpPr>
        <p:spPr bwMode="auto">
          <a:xfrm>
            <a:off x="1961023" y="4437112"/>
            <a:ext cx="4195153" cy="372883"/>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
        <p:nvSpPr>
          <p:cNvPr id="10" name="圓角矩形 9"/>
          <p:cNvSpPr/>
          <p:nvPr/>
        </p:nvSpPr>
        <p:spPr bwMode="auto">
          <a:xfrm>
            <a:off x="2339751" y="2780928"/>
            <a:ext cx="1292797" cy="663730"/>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Tree>
    <p:extLst>
      <p:ext uri="{BB962C8B-B14F-4D97-AF65-F5344CB8AC3E}">
        <p14:creationId xmlns:p14="http://schemas.microsoft.com/office/powerpoint/2010/main" val="932614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補救教學資源平</a:t>
            </a:r>
            <a:r>
              <a:rPr lang="zh-TW" altLang="en-US"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臺數學科教材</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51</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309" y="1271144"/>
            <a:ext cx="5063962" cy="5432860"/>
          </a:xfrm>
          <a:prstGeom prst="rect">
            <a:avLst/>
          </a:prstGeom>
          <a:ln>
            <a:solidFill>
              <a:schemeClr val="tx1"/>
            </a:solidFill>
          </a:ln>
        </p:spPr>
      </p:pic>
      <p:sp>
        <p:nvSpPr>
          <p:cNvPr id="8" name="圓角矩形 7"/>
          <p:cNvSpPr/>
          <p:nvPr/>
        </p:nvSpPr>
        <p:spPr bwMode="auto">
          <a:xfrm>
            <a:off x="2148915" y="4078514"/>
            <a:ext cx="3800948" cy="368226"/>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
        <p:nvSpPr>
          <p:cNvPr id="10" name="圓角矩形 9"/>
          <p:cNvSpPr/>
          <p:nvPr/>
        </p:nvSpPr>
        <p:spPr bwMode="auto">
          <a:xfrm>
            <a:off x="4030900" y="2636912"/>
            <a:ext cx="1292797" cy="663730"/>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Tree>
    <p:extLst>
      <p:ext uri="{BB962C8B-B14F-4D97-AF65-F5344CB8AC3E}">
        <p14:creationId xmlns:p14="http://schemas.microsoft.com/office/powerpoint/2010/main" val="932614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補救教學資源平</a:t>
            </a:r>
            <a:r>
              <a:rPr lang="zh-TW" altLang="en-US"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臺英語科教材</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52</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418" y="1260785"/>
            <a:ext cx="4980861" cy="5475648"/>
          </a:xfrm>
          <a:prstGeom prst="rect">
            <a:avLst/>
          </a:prstGeom>
          <a:ln>
            <a:solidFill>
              <a:schemeClr val="tx1"/>
            </a:solidFill>
          </a:ln>
        </p:spPr>
      </p:pic>
      <p:sp>
        <p:nvSpPr>
          <p:cNvPr id="8" name="圓角矩形 7"/>
          <p:cNvSpPr/>
          <p:nvPr/>
        </p:nvSpPr>
        <p:spPr bwMode="auto">
          <a:xfrm>
            <a:off x="2161440" y="4058432"/>
            <a:ext cx="3778712" cy="501042"/>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
        <p:nvSpPr>
          <p:cNvPr id="10" name="圓角矩形 9"/>
          <p:cNvSpPr/>
          <p:nvPr/>
        </p:nvSpPr>
        <p:spPr bwMode="auto">
          <a:xfrm>
            <a:off x="5436096" y="2636912"/>
            <a:ext cx="1292797" cy="663730"/>
          </a:xfrm>
          <a:prstGeom prst="roundRect">
            <a:avLst/>
          </a:prstGeom>
          <a:noFill/>
          <a:ln w="28575" cap="flat" cmpd="sng" algn="ctr">
            <a:solidFill>
              <a:srgbClr val="FF0000"/>
            </a:solidFill>
            <a:prstDash val="solid"/>
          </a:ln>
          <a:effectLst/>
        </p:spPr>
        <p:txBody>
          <a:bodyPr anchor="ctr"/>
          <a:lstStyle/>
          <a:p>
            <a:pPr algn="ctr" fontAlgn="auto">
              <a:spcBef>
                <a:spcPts val="0"/>
              </a:spcBef>
              <a:spcAft>
                <a:spcPts val="0"/>
              </a:spcAft>
              <a:defRPr/>
            </a:pPr>
            <a:endParaRPr kumimoji="0" lang="zh-TW" altLang="en-US" sz="2400" kern="0">
              <a:solidFill>
                <a:srgbClr val="FFFFFF"/>
              </a:solidFill>
              <a:latin typeface="標楷體"/>
              <a:ea typeface="標楷體"/>
            </a:endParaRPr>
          </a:p>
        </p:txBody>
      </p:sp>
    </p:spTree>
    <p:extLst>
      <p:ext uri="{BB962C8B-B14F-4D97-AF65-F5344CB8AC3E}">
        <p14:creationId xmlns:p14="http://schemas.microsoft.com/office/powerpoint/2010/main" val="932614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學生測驗歷程</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53</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029315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學生</a:t>
            </a: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測驗</a:t>
            </a: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歷程</a:t>
            </a: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查詢</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54</a:t>
            </a:fld>
            <a:endParaRPr lang="zh-TW" altLang="en-US" dirty="0">
              <a:latin typeface="Times New Roman" panose="02020603050405020304" pitchFamily="18" charset="0"/>
              <a:cs typeface="Times New Roman" panose="02020603050405020304" pitchFamily="18" charset="0"/>
            </a:endParaRPr>
          </a:p>
        </p:txBody>
      </p:sp>
      <p:sp>
        <p:nvSpPr>
          <p:cNvPr id="5" name="內容版面配置區 2"/>
          <p:cNvSpPr txBox="1">
            <a:spLocks/>
          </p:cNvSpPr>
          <p:nvPr/>
        </p:nvSpPr>
        <p:spPr>
          <a:xfrm>
            <a:off x="2549532" y="1412875"/>
            <a:ext cx="613726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可追蹤學生測驗歷程，俾於及時施行補救教學。</a:t>
            </a:r>
            <a:endParaRPr lang="en-US"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Ø"/>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搜尋欲查詢的學生，點選</a:t>
            </a:r>
            <a:r>
              <a:rPr lang="en-US" altLang="zh-TW" sz="2800" b="1"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more</a:t>
            </a: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可觀看學生該科目各次測驗結果報告。</a:t>
            </a:r>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68" y="1412875"/>
            <a:ext cx="2232000" cy="4089160"/>
          </a:xfrm>
          <a:prstGeom prst="rect">
            <a:avLst/>
          </a:prstGeom>
          <a:ln>
            <a:solidFill>
              <a:schemeClr val="tx1"/>
            </a:solidFill>
          </a:ln>
        </p:spPr>
      </p:pic>
      <p:sp>
        <p:nvSpPr>
          <p:cNvPr id="12" name="圓角矩形 11"/>
          <p:cNvSpPr/>
          <p:nvPr/>
        </p:nvSpPr>
        <p:spPr bwMode="auto">
          <a:xfrm>
            <a:off x="442492" y="3372258"/>
            <a:ext cx="1296144" cy="30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6" name="圖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868" y="3324733"/>
            <a:ext cx="6031061" cy="2689527"/>
          </a:xfrm>
          <a:prstGeom prst="rect">
            <a:avLst/>
          </a:prstGeom>
          <a:ln>
            <a:solidFill>
              <a:schemeClr val="tx1"/>
            </a:solidFill>
          </a:ln>
        </p:spPr>
      </p:pic>
      <p:sp>
        <p:nvSpPr>
          <p:cNvPr id="18" name="圓角矩形 17"/>
          <p:cNvSpPr/>
          <p:nvPr/>
        </p:nvSpPr>
        <p:spPr bwMode="auto">
          <a:xfrm>
            <a:off x="6501358" y="4702930"/>
            <a:ext cx="352966" cy="13073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向右箭號 18"/>
          <p:cNvSpPr/>
          <p:nvPr/>
        </p:nvSpPr>
        <p:spPr bwMode="auto">
          <a:xfrm>
            <a:off x="2188580" y="3272929"/>
            <a:ext cx="590376" cy="50225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553457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189137"/>
            <a:ext cx="4547702" cy="5373216"/>
          </a:xfrm>
          <a:prstGeom prst="rect">
            <a:avLst/>
          </a:prstGeom>
          <a:ln>
            <a:solidFill>
              <a:schemeClr val="tx1"/>
            </a:solidFill>
          </a:ln>
        </p:spPr>
      </p:pic>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學生歷次測驗結果</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55</a:t>
            </a:fld>
            <a:endParaRPr lang="zh-TW" altLang="en-US" dirty="0">
              <a:latin typeface="Times New Roman" panose="02020603050405020304" pitchFamily="18" charset="0"/>
              <a:cs typeface="Times New Roman" panose="02020603050405020304" pitchFamily="18" charset="0"/>
            </a:endParaRPr>
          </a:p>
        </p:txBody>
      </p:sp>
      <p:sp>
        <p:nvSpPr>
          <p:cNvPr id="13"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因應通過標準之修訂：</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201605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篩選測驗起，</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測驗結果以</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答對題數</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採計。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201209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201602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驗結果以</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標準參照</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t>
            </a:r>
            <a:b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分數</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採計。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201206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以前的測驗</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結果以</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常模參照</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數</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採計。</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圓角矩形 14"/>
          <p:cNvSpPr/>
          <p:nvPr/>
        </p:nvSpPr>
        <p:spPr bwMode="auto">
          <a:xfrm>
            <a:off x="6948264" y="1189137"/>
            <a:ext cx="360040" cy="1517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smtClean="0"/>
              <a:t> </a:t>
            </a:r>
            <a:endParaRPr lang="zh-TW" altLang="en-US" dirty="0"/>
          </a:p>
        </p:txBody>
      </p:sp>
      <p:sp>
        <p:nvSpPr>
          <p:cNvPr id="16" name="圓角矩形 15"/>
          <p:cNvSpPr/>
          <p:nvPr/>
        </p:nvSpPr>
        <p:spPr bwMode="auto">
          <a:xfrm>
            <a:off x="6824439" y="3046512"/>
            <a:ext cx="637406" cy="1517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圓角矩形 16"/>
          <p:cNvSpPr/>
          <p:nvPr/>
        </p:nvSpPr>
        <p:spPr bwMode="auto">
          <a:xfrm>
            <a:off x="6824439" y="4912593"/>
            <a:ext cx="637406" cy="1517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136382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學生歷次測驗結果報告</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56</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531566"/>
            <a:ext cx="4690516" cy="4849762"/>
          </a:xfrm>
          <a:prstGeom prst="rect">
            <a:avLst/>
          </a:prstGeom>
          <a:ln>
            <a:solidFill>
              <a:schemeClr val="tx1"/>
            </a:solidFill>
          </a:ln>
        </p:spPr>
      </p:pic>
      <p:sp>
        <p:nvSpPr>
          <p:cNvPr id="9" name="圓角矩形 8"/>
          <p:cNvSpPr/>
          <p:nvPr/>
        </p:nvSpPr>
        <p:spPr bwMode="auto">
          <a:xfrm>
            <a:off x="4418681" y="2683696"/>
            <a:ext cx="809625" cy="144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dirty="0">
              <a:solidFill>
                <a:prstClr val="white"/>
              </a:solidFill>
            </a:endParaRPr>
          </a:p>
        </p:txBody>
      </p:sp>
      <p:sp>
        <p:nvSpPr>
          <p:cNvPr id="10" name="圓角矩形 9"/>
          <p:cNvSpPr/>
          <p:nvPr/>
        </p:nvSpPr>
        <p:spPr bwMode="auto">
          <a:xfrm>
            <a:off x="4418681" y="5598346"/>
            <a:ext cx="809625" cy="144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dirty="0">
              <a:solidFill>
                <a:prstClr val="white"/>
              </a:solidFill>
            </a:endParaRPr>
          </a:p>
        </p:txBody>
      </p:sp>
      <p:sp>
        <p:nvSpPr>
          <p:cNvPr id="13"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可檢視個別學生歷次</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測驗結果報告，進而</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了解學生學習歷程狀</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況。</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85447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篩選</a:t>
            </a: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測驗考古題下載</a:t>
            </a: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57</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16548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篩選</a:t>
            </a: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測驗考古題下載</a:t>
            </a:r>
            <a:endParaRPr lang="zh-TW" altLang="en-US" sz="2400" dirty="0"/>
          </a:p>
        </p:txBody>
      </p:sp>
      <p:sp>
        <p:nvSpPr>
          <p:cNvPr id="4" name="投影片編號版面配置區 3"/>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58</a:t>
            </a:fld>
            <a:endParaRPr lang="zh-TW" altLang="en-US" dirty="0">
              <a:latin typeface="Times New Roman" panose="02020603050405020304" pitchFamily="18" charset="0"/>
              <a:cs typeface="Times New Roman" panose="02020603050405020304" pitchFamily="18" charset="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68" y="1412875"/>
            <a:ext cx="2232000" cy="4089160"/>
          </a:xfrm>
          <a:prstGeom prst="rect">
            <a:avLst/>
          </a:prstGeom>
          <a:ln>
            <a:solidFill>
              <a:schemeClr val="tx1"/>
            </a:solidFill>
          </a:ln>
        </p:spPr>
      </p:pic>
      <p:sp>
        <p:nvSpPr>
          <p:cNvPr id="14" name="圓角矩形 13"/>
          <p:cNvSpPr/>
          <p:nvPr/>
        </p:nvSpPr>
        <p:spPr bwMode="auto">
          <a:xfrm>
            <a:off x="442492" y="3650804"/>
            <a:ext cx="1296144" cy="30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內容版面配置區 2"/>
          <p:cNvSpPr txBox="1">
            <a:spLocks/>
          </p:cNvSpPr>
          <p:nvPr/>
        </p:nvSpPr>
        <p:spPr>
          <a:xfrm>
            <a:off x="2549532" y="1412875"/>
            <a:ext cx="613726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篩選測驗試題</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將於測驗</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結束後，公告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於科技化評量系統</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485" y="2364446"/>
            <a:ext cx="6245403" cy="990042"/>
          </a:xfrm>
          <a:prstGeom prst="rect">
            <a:avLst/>
          </a:prstGeom>
          <a:ln>
            <a:solidFill>
              <a:schemeClr val="tx1"/>
            </a:solidFill>
          </a:ln>
        </p:spPr>
      </p:pic>
      <p:sp>
        <p:nvSpPr>
          <p:cNvPr id="11" name="向右箭號 10"/>
          <p:cNvSpPr/>
          <p:nvPr/>
        </p:nvSpPr>
        <p:spPr bwMode="auto">
          <a:xfrm>
            <a:off x="2051720" y="2364446"/>
            <a:ext cx="590376" cy="50225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0762823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進步率</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59</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49263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補救教學理念與目標</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a:t>
            </a:fld>
            <a:endParaRPr lang="zh-TW" altLang="en-US" dirty="0">
              <a:latin typeface="Times New Roman" panose="02020603050405020304" pitchFamily="18" charset="0"/>
              <a:cs typeface="Times New Roman" panose="02020603050405020304" pitchFamily="18" charset="0"/>
            </a:endParaRPr>
          </a:p>
        </p:txBody>
      </p:sp>
      <p:sp>
        <p:nvSpPr>
          <p:cNvPr id="8"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針對一群因為</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前一階段</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的學習結果不足，而無法順利進行現階段學習內容的對象，多元策略提供一系列基本學力的再訓練，以強化其可以順利進行現階段內容的學習。</a:t>
            </a:r>
          </a:p>
        </p:txBody>
      </p:sp>
    </p:spTree>
    <p:extLst>
      <p:ext uri="{BB962C8B-B14F-4D97-AF65-F5344CB8AC3E}">
        <p14:creationId xmlns:p14="http://schemas.microsoft.com/office/powerpoint/2010/main" val="1460342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334" y="2348880"/>
            <a:ext cx="5649114" cy="4220164"/>
          </a:xfrm>
          <a:prstGeom prst="rect">
            <a:avLst/>
          </a:prstGeom>
          <a:ln>
            <a:solidFill>
              <a:schemeClr val="tx1"/>
            </a:solidFill>
          </a:ln>
        </p:spPr>
      </p:pic>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進步率查詢</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60</a:t>
            </a:fld>
            <a:endParaRPr lang="zh-TW" altLang="en-US" dirty="0">
              <a:latin typeface="Times New Roman" panose="02020603050405020304" pitchFamily="18" charset="0"/>
              <a:cs typeface="Times New Roman" panose="02020603050405020304" pitchFamily="18" charset="0"/>
            </a:endParaRPr>
          </a:p>
        </p:txBody>
      </p:sp>
      <p:sp>
        <p:nvSpPr>
          <p:cNvPr id="8" name="內容版面配置區 2"/>
          <p:cNvSpPr txBox="1">
            <a:spLocks/>
          </p:cNvSpPr>
          <p:nvPr/>
        </p:nvSpPr>
        <p:spPr>
          <a:xfrm>
            <a:off x="2549532" y="1412875"/>
            <a:ext cx="613726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選擇欲比較的測驗時間，觀看</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受輔學生</a:t>
            </a: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進步情形。</a:t>
            </a:r>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68" y="1412875"/>
            <a:ext cx="2232000" cy="4089160"/>
          </a:xfrm>
          <a:prstGeom prst="rect">
            <a:avLst/>
          </a:prstGeom>
          <a:ln>
            <a:solidFill>
              <a:schemeClr val="tx1"/>
            </a:solidFill>
          </a:ln>
        </p:spPr>
      </p:pic>
      <p:sp>
        <p:nvSpPr>
          <p:cNvPr id="10" name="圓角矩形 9"/>
          <p:cNvSpPr/>
          <p:nvPr/>
        </p:nvSpPr>
        <p:spPr bwMode="auto">
          <a:xfrm>
            <a:off x="442492" y="2438473"/>
            <a:ext cx="1296144" cy="30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向右箭號 13"/>
          <p:cNvSpPr/>
          <p:nvPr/>
        </p:nvSpPr>
        <p:spPr bwMode="auto">
          <a:xfrm>
            <a:off x="2188580" y="2339144"/>
            <a:ext cx="590376" cy="50225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7252707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rgbClr val="C0504D">
                    <a:lumMod val="75000"/>
                  </a:srgbClr>
                </a:solidFill>
                <a:latin typeface="Times New Roman" panose="02020603050405020304" pitchFamily="18" charset="0"/>
                <a:ea typeface="標楷體" panose="03000509000000000000" pitchFamily="65" charset="-120"/>
                <a:cs typeface="Times New Roman" panose="02020603050405020304" pitchFamily="18" charset="0"/>
              </a:rPr>
              <a:t>觀看受輔學生</a:t>
            </a:r>
            <a:r>
              <a:rPr lang="zh-TW" altLang="en-US" dirty="0">
                <a:solidFill>
                  <a:srgbClr val="C0504D">
                    <a:lumMod val="75000"/>
                  </a:srgbClr>
                </a:solidFill>
                <a:latin typeface="Times New Roman" panose="02020603050405020304" pitchFamily="18" charset="0"/>
                <a:ea typeface="標楷體" panose="03000509000000000000" pitchFamily="65" charset="-120"/>
                <a:cs typeface="Times New Roman" panose="02020603050405020304" pitchFamily="18" charset="0"/>
              </a:rPr>
              <a:t>進步情形</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依選取之測驗時間，觀看受</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輔學生進步</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情形。</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61</a:t>
            </a:fld>
            <a:endParaRPr lang="zh-TW" altLang="en-US"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51" y="1988840"/>
            <a:ext cx="8754697" cy="3639058"/>
          </a:xfrm>
          <a:prstGeom prst="rect">
            <a:avLst/>
          </a:prstGeom>
          <a:ln>
            <a:solidFill>
              <a:schemeClr val="tx1"/>
            </a:solidFill>
          </a:ln>
        </p:spPr>
      </p:pic>
    </p:spTree>
    <p:extLst>
      <p:ext uri="{BB962C8B-B14F-4D97-AF65-F5344CB8AC3E}">
        <p14:creationId xmlns:p14="http://schemas.microsoft.com/office/powerpoint/2010/main" val="759386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標楷體" panose="03000509000000000000" pitchFamily="65" charset="-120"/>
                <a:ea typeface="標楷體" panose="03000509000000000000" pitchFamily="65" charset="-120"/>
              </a:rPr>
              <a:t>進步情形說明</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lgn="just">
              <a:spcBef>
                <a:spcPts val="0"/>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因應通過標準之修訂，</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學年度起，進步率以</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各科測驗分數</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答對題數</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比較；</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學年度以前的進步率以</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分數</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比較。</a:t>
            </a:r>
          </a:p>
          <a:p>
            <a:pPr marL="342000" indent="-342000" algn="just">
              <a:spcBef>
                <a:spcPts val="0"/>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若該學生未參加當次測驗，則表格中會呈現「</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a:p>
            <a:pPr marL="342000" indent="-342000" algn="just">
              <a:spcBef>
                <a:spcPts val="0"/>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若該學生有任一科目未受輔，則該科上方會顯示</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未受輔</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a:p>
            <a:pPr marL="342000" indent="-342000" algn="just">
              <a:spcBef>
                <a:spcPts val="0"/>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查詢受輔學生時，若該學生成長測驗較篩選測驗</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進步</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，則表格底色會呈現</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藍色</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a:p>
            <a:pPr marL="342000" indent="-342000" algn="just">
              <a:spcBef>
                <a:spcPts val="0"/>
              </a:spcBef>
              <a:buFont typeface="Wingdings" panose="05000000000000000000" pitchFamily="2" charset="2"/>
              <a:buChar char="Ø"/>
              <a:defRPr/>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學年度以前，三次測驗比較時需二次成長測驗皆比篩選測驗進步，表格底色才會呈現</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藍色</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62</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04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進步</a:t>
            </a: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率計算</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進步率計算</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公式＝參加</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補救教學學生於成長測驗成績進步之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人數／參加</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補救教學之學生</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人數</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63</a:t>
            </a:fld>
            <a:endParaRPr lang="zh-TW" altLang="en-US"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86" y="2519867"/>
            <a:ext cx="8728428" cy="2925357"/>
          </a:xfrm>
          <a:prstGeom prst="rect">
            <a:avLst/>
          </a:prstGeom>
          <a:ln>
            <a:solidFill>
              <a:schemeClr val="tx1"/>
            </a:solidFill>
          </a:ln>
        </p:spPr>
      </p:pic>
    </p:spTree>
    <p:extLst>
      <p:ext uri="{BB962C8B-B14F-4D97-AF65-F5344CB8AC3E}">
        <p14:creationId xmlns:p14="http://schemas.microsoft.com/office/powerpoint/2010/main" val="3004101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normAutofit/>
          </a:bodyPr>
          <a:lstStyle/>
          <a:p>
            <a:pPr>
              <a:defRPr/>
            </a:pP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登入密碼變更</a:t>
            </a:r>
            <a:endParaRPr lang="zh-TW" altLang="en-US" sz="5400" dirty="0"/>
          </a:p>
        </p:txBody>
      </p:sp>
      <p:sp>
        <p:nvSpPr>
          <p:cNvPr id="3" name="投影片編號版面配置區 2"/>
          <p:cNvSpPr>
            <a:spLocks noGrp="1"/>
          </p:cNvSpPr>
          <p:nvPr>
            <p:ph type="sldNum" sz="quarter" idx="12"/>
          </p:nvPr>
        </p:nvSpPr>
        <p:spPr/>
        <p:txBody>
          <a:bodyPr/>
          <a:lstStyle/>
          <a:p>
            <a:pPr>
              <a:defRPr/>
            </a:pPr>
            <a:fld id="{0A5F37DF-CC05-474B-97C4-DA9D7D02BC73}" type="slidenum">
              <a:rPr lang="zh-TW" altLang="en-US" sz="1400">
                <a:solidFill>
                  <a:schemeClr val="tx1"/>
                </a:solidFill>
                <a:latin typeface="Times New Roman" panose="02020603050405020304" pitchFamily="18" charset="0"/>
                <a:cs typeface="Times New Roman" panose="02020603050405020304" pitchFamily="18" charset="0"/>
              </a:rPr>
              <a:pPr>
                <a:defRPr/>
              </a:pPr>
              <a:t>64</a:t>
            </a:fld>
            <a:endParaRPr lang="zh-TW" altLang="en-US" sz="1400" dirty="0">
              <a:solidFill>
                <a:schemeClr val="tx1"/>
              </a:solidFill>
              <a:latin typeface="Times New Roman" panose="02020603050405020304" pitchFamily="18" charset="0"/>
              <a:cs typeface="Times New Roman" panose="02020603050405020304" pitchFamily="18" charset="0"/>
            </a:endParaRPr>
          </a:p>
        </p:txBody>
      </p:sp>
      <p:sp>
        <p:nvSpPr>
          <p:cNvPr id="7" name="動作按鈕: 首頁 6">
            <a:hlinkClick r:id="rId2"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014990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登入密碼變更</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65</a:t>
            </a:fld>
            <a:endParaRPr lang="zh-TW" altLang="en-US" dirty="0">
              <a:latin typeface="Times New Roman" panose="02020603050405020304" pitchFamily="18" charset="0"/>
              <a:cs typeface="Times New Roman" panose="02020603050405020304" pitchFamily="18" charset="0"/>
            </a:endParaRPr>
          </a:p>
        </p:txBody>
      </p:sp>
      <p:sp>
        <p:nvSpPr>
          <p:cNvPr id="5" name="內容版面配置區 2"/>
          <p:cNvSpPr txBox="1">
            <a:spLocks/>
          </p:cNvSpPr>
          <p:nvPr/>
        </p:nvSpPr>
        <p:spPr>
          <a:xfrm>
            <a:off x="2549532" y="1412875"/>
            <a:ext cx="613726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密碼</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設定原則須至少</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位，且應包含</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數字</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英文字母</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9888"/>
          <a:stretch/>
        </p:blipFill>
        <p:spPr>
          <a:xfrm>
            <a:off x="2744039" y="2504388"/>
            <a:ext cx="6198217" cy="2076740"/>
          </a:xfrm>
          <a:prstGeom prst="rect">
            <a:avLst/>
          </a:prstGeom>
          <a:ln>
            <a:solidFill>
              <a:schemeClr val="tx1"/>
            </a:solidFill>
          </a:ln>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68" y="1412875"/>
            <a:ext cx="2232000" cy="4089160"/>
          </a:xfrm>
          <a:prstGeom prst="rect">
            <a:avLst/>
          </a:prstGeom>
          <a:ln>
            <a:solidFill>
              <a:schemeClr val="tx1"/>
            </a:solidFill>
          </a:ln>
        </p:spPr>
      </p:pic>
      <p:sp>
        <p:nvSpPr>
          <p:cNvPr id="10" name="圓角矩形 9"/>
          <p:cNvSpPr/>
          <p:nvPr/>
        </p:nvSpPr>
        <p:spPr bwMode="auto">
          <a:xfrm>
            <a:off x="442492" y="4324486"/>
            <a:ext cx="1296144" cy="30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向右箭號 11"/>
          <p:cNvSpPr/>
          <p:nvPr/>
        </p:nvSpPr>
        <p:spPr bwMode="auto">
          <a:xfrm>
            <a:off x="2051720" y="2504388"/>
            <a:ext cx="590376" cy="50225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3243144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注意事項</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66</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3842427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注意事項</a:t>
            </a:r>
          </a:p>
        </p:txBody>
      </p:sp>
      <p:sp>
        <p:nvSpPr>
          <p:cNvPr id="9" name="內容版面配置區 2"/>
          <p:cNvSpPr txBox="1">
            <a:spLocks/>
          </p:cNvSpPr>
          <p:nvPr/>
        </p:nvSpPr>
        <p:spPr>
          <a:xfrm>
            <a:off x="457200" y="1196752"/>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indent="-358775" algn="just">
              <a:spcBef>
                <a:spcPts val="0"/>
              </a:spcBef>
              <a:buFont typeface="Wingdings" panose="05000000000000000000" pitchFamily="2" charset="2"/>
              <a:buChar char="Ø"/>
              <a:defRPr/>
            </a:pPr>
            <a:r>
              <a:rPr lang="zh-TW" altLang="en-US" sz="4000" kern="0" dirty="0">
                <a:solidFill>
                  <a:schemeClr val="bg2">
                    <a:lumMod val="10000"/>
                  </a:schemeClr>
                </a:solidFill>
                <a:effectLst>
                  <a:outerShdw blurRad="38100" dist="38100" dir="2700000" algn="tl">
                    <a:srgbClr val="C0C0C0"/>
                  </a:outerShdw>
                </a:effectLst>
                <a:latin typeface="標楷體"/>
                <a:ea typeface="標楷體"/>
              </a:rPr>
              <a:t>凡下載、列印、使用科技化評量系統網頁資料，含測驗名單、測驗結果報告、網頁畫面等相關資訊，請務必遵守</a:t>
            </a:r>
            <a:r>
              <a:rPr lang="zh-TW" altLang="en-US" sz="4000" b="1" kern="0" dirty="0">
                <a:solidFill>
                  <a:srgbClr val="FF0000"/>
                </a:solidFill>
                <a:effectLst>
                  <a:outerShdw blurRad="38100" dist="38100" dir="2700000" algn="tl">
                    <a:srgbClr val="C0C0C0"/>
                  </a:outerShdw>
                </a:effectLst>
                <a:latin typeface="標楷體"/>
                <a:ea typeface="標楷體"/>
              </a:rPr>
              <a:t>個人資料保護法</a:t>
            </a:r>
            <a:r>
              <a:rPr lang="zh-TW" altLang="en-US" sz="4000" kern="0" dirty="0">
                <a:solidFill>
                  <a:schemeClr val="bg2">
                    <a:lumMod val="10000"/>
                  </a:schemeClr>
                </a:solidFill>
                <a:effectLst>
                  <a:outerShdw blurRad="38100" dist="38100" dir="2700000" algn="tl">
                    <a:srgbClr val="C0C0C0"/>
                  </a:outerShdw>
                </a:effectLst>
                <a:latin typeface="標楷體"/>
                <a:ea typeface="標楷體"/>
              </a:rPr>
              <a:t>之規範。</a:t>
            </a: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67</a:t>
            </a:fld>
            <a:endParaRPr lang="zh-TW" altLang="en-US" dirty="0">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91" y="3796552"/>
            <a:ext cx="2476846" cy="2152951"/>
          </a:xfrm>
          <a:prstGeom prst="rect">
            <a:avLst/>
          </a:prstGeom>
          <a:ln>
            <a:solidFill>
              <a:schemeClr val="tx1"/>
            </a:solidFill>
          </a:ln>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487" y="3796552"/>
            <a:ext cx="5130556" cy="2800800"/>
          </a:xfrm>
          <a:prstGeom prst="rect">
            <a:avLst/>
          </a:prstGeom>
          <a:ln>
            <a:solidFill>
              <a:schemeClr val="tx1"/>
            </a:solidFill>
          </a:ln>
        </p:spPr>
      </p:pic>
    </p:spTree>
    <p:extLst>
      <p:ext uri="{BB962C8B-B14F-4D97-AF65-F5344CB8AC3E}">
        <p14:creationId xmlns:p14="http://schemas.microsoft.com/office/powerpoint/2010/main" val="41954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問題與討論</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68</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5240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補救</a:t>
            </a:r>
            <a:r>
              <a:rPr kumimoji="1"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教學目標對象</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7</a:t>
            </a:fld>
            <a:endParaRPr lang="zh-TW" altLang="en-US" dirty="0">
              <a:latin typeface="Times New Roman" panose="02020603050405020304" pitchFamily="18" charset="0"/>
              <a:cs typeface="Times New Roman" panose="02020603050405020304" pitchFamily="18" charset="0"/>
            </a:endParaRPr>
          </a:p>
        </p:txBody>
      </p:sp>
      <p:sp>
        <p:nvSpPr>
          <p:cNvPr id="5" name="等腰三角形 4"/>
          <p:cNvSpPr/>
          <p:nvPr/>
        </p:nvSpPr>
        <p:spPr>
          <a:xfrm>
            <a:off x="3527884" y="1844824"/>
            <a:ext cx="2088232" cy="1368152"/>
          </a:xfrm>
          <a:prstGeom prst="triangle">
            <a:avLst/>
          </a:prstGeom>
          <a:solidFill>
            <a:schemeClr val="accent6">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zh-TW" sz="2000" dirty="0" smtClean="0">
                <a:solidFill>
                  <a:schemeClr val="tx1"/>
                </a:solidFill>
                <a:latin typeface="Arial" pitchFamily="34" charset="0"/>
                <a:ea typeface="標楷體" pitchFamily="65" charset="-120"/>
                <a:cs typeface="Arial" pitchFamily="34" charset="0"/>
              </a:rPr>
              <a:t>需特殊教育者</a:t>
            </a:r>
          </a:p>
          <a:p>
            <a:pPr algn="ctr"/>
            <a:endParaRPr lang="zh-TW" altLang="en-US" sz="2000" dirty="0">
              <a:solidFill>
                <a:schemeClr val="tx1"/>
              </a:solidFill>
              <a:latin typeface="Arial" pitchFamily="34" charset="0"/>
              <a:ea typeface="標楷體" pitchFamily="65" charset="-120"/>
              <a:cs typeface="Arial" pitchFamily="34" charset="0"/>
            </a:endParaRPr>
          </a:p>
        </p:txBody>
      </p:sp>
      <p:sp>
        <p:nvSpPr>
          <p:cNvPr id="9" name="梯形 8"/>
          <p:cNvSpPr/>
          <p:nvPr/>
        </p:nvSpPr>
        <p:spPr>
          <a:xfrm>
            <a:off x="1511660" y="4581128"/>
            <a:ext cx="6120680" cy="1368152"/>
          </a:xfrm>
          <a:prstGeom prst="trapezoid">
            <a:avLst>
              <a:gd name="adj" fmla="val 73945"/>
            </a:avLst>
          </a:prstGeom>
          <a:solidFill>
            <a:schemeClr val="accent6">
              <a:lumMod val="60000"/>
              <a:lumOff val="40000"/>
            </a:schemeClr>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zh-TW" sz="2800" dirty="0" smtClean="0">
                <a:solidFill>
                  <a:schemeClr val="tx1"/>
                </a:solidFill>
                <a:latin typeface="Arial" pitchFamily="34" charset="0"/>
                <a:ea typeface="標楷體" pitchFamily="65" charset="-120"/>
                <a:cs typeface="Arial" pitchFamily="34" charset="0"/>
              </a:rPr>
              <a:t>具有基本程度以上的學習者</a:t>
            </a:r>
          </a:p>
        </p:txBody>
      </p:sp>
      <p:sp>
        <p:nvSpPr>
          <p:cNvPr id="10" name="梯形 9"/>
          <p:cNvSpPr/>
          <p:nvPr/>
        </p:nvSpPr>
        <p:spPr>
          <a:xfrm>
            <a:off x="2519772" y="3212976"/>
            <a:ext cx="4104456" cy="1368152"/>
          </a:xfrm>
          <a:prstGeom prst="trapezoid">
            <a:avLst>
              <a:gd name="adj" fmla="val 73004"/>
            </a:avLst>
          </a:prstGeom>
          <a:solidFill>
            <a:schemeClr val="accent6">
              <a:lumMod val="40000"/>
              <a:lumOff val="60000"/>
            </a:schemeClr>
          </a:solidFill>
          <a:ln w="57150">
            <a:solidFill>
              <a:schemeClr val="tx1"/>
            </a:solidFill>
          </a:ln>
        </p:spPr>
        <p:style>
          <a:lnRef idx="1">
            <a:schemeClr val="accent2"/>
          </a:lnRef>
          <a:fillRef idx="3">
            <a:schemeClr val="accent2"/>
          </a:fillRef>
          <a:effectRef idx="2">
            <a:schemeClr val="accent2"/>
          </a:effectRef>
          <a:fontRef idx="minor">
            <a:schemeClr val="lt1"/>
          </a:fontRef>
        </p:style>
        <p:txBody>
          <a:bodyPr lIns="36000" rIns="36000" rtlCol="0" anchor="ctr"/>
          <a:lstStyle/>
          <a:p>
            <a:pPr algn="ctr"/>
            <a:r>
              <a:rPr lang="zh-TW" altLang="zh-TW" sz="2600" dirty="0" smtClean="0">
                <a:solidFill>
                  <a:schemeClr val="tx1"/>
                </a:solidFill>
                <a:latin typeface="Arial" pitchFamily="34" charset="0"/>
                <a:ea typeface="標楷體" pitchFamily="65" charset="-120"/>
                <a:cs typeface="Arial" pitchFamily="34" charset="0"/>
              </a:rPr>
              <a:t>學習</a:t>
            </a:r>
            <a:r>
              <a:rPr lang="zh-TW"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能力</a:t>
            </a:r>
            <a:r>
              <a:rPr lang="en-US" altLang="zh-TW" sz="2600" dirty="0" smtClean="0">
                <a:solidFill>
                  <a:schemeClr val="tx1"/>
                </a:solidFill>
                <a:latin typeface="Times New Roman" panose="02020603050405020304" pitchFamily="18" charset="0"/>
                <a:ea typeface="標楷體" pitchFamily="65" charset="-120"/>
                <a:cs typeface="Times New Roman" panose="02020603050405020304" pitchFamily="18" charset="0"/>
              </a:rPr>
              <a:t>OK</a:t>
            </a:r>
            <a:r>
              <a:rPr lang="en-US" altLang="zh-TW" sz="2600" dirty="0" smtClean="0">
                <a:solidFill>
                  <a:schemeClr val="tx1"/>
                </a:solidFill>
                <a:latin typeface="Arial" pitchFamily="34" charset="0"/>
                <a:ea typeface="標楷體" pitchFamily="65" charset="-120"/>
                <a:cs typeface="Arial" pitchFamily="34" charset="0"/>
              </a:rPr>
              <a:t/>
            </a:r>
            <a:br>
              <a:rPr lang="en-US" altLang="zh-TW" sz="2600" dirty="0" smtClean="0">
                <a:solidFill>
                  <a:schemeClr val="tx1"/>
                </a:solidFill>
                <a:latin typeface="Arial" pitchFamily="34" charset="0"/>
                <a:ea typeface="標楷體" pitchFamily="65" charset="-120"/>
                <a:cs typeface="Arial" pitchFamily="34" charset="0"/>
              </a:rPr>
            </a:br>
            <a:r>
              <a:rPr lang="zh-TW" altLang="zh-TW" sz="2600" dirty="0" smtClean="0">
                <a:solidFill>
                  <a:schemeClr val="tx1"/>
                </a:solidFill>
                <a:latin typeface="Arial" pitchFamily="34" charset="0"/>
                <a:ea typeface="標楷體" pitchFamily="65" charset="-120"/>
                <a:cs typeface="Arial" pitchFamily="34" charset="0"/>
              </a:rPr>
              <a:t>但屬學習</a:t>
            </a:r>
            <a:r>
              <a:rPr lang="zh-TW" altLang="en-US" sz="2600" dirty="0" smtClean="0">
                <a:solidFill>
                  <a:schemeClr val="tx1"/>
                </a:solidFill>
                <a:latin typeface="Arial" pitchFamily="34" charset="0"/>
                <a:ea typeface="標楷體" pitchFamily="65" charset="-120"/>
                <a:cs typeface="Arial" pitchFamily="34" charset="0"/>
              </a:rPr>
              <a:t>低成就</a:t>
            </a:r>
            <a:r>
              <a:rPr lang="zh-TW" altLang="zh-TW" sz="2600" dirty="0" smtClean="0">
                <a:solidFill>
                  <a:schemeClr val="tx1"/>
                </a:solidFill>
                <a:latin typeface="Arial" pitchFamily="34" charset="0"/>
                <a:ea typeface="標楷體" pitchFamily="65" charset="-120"/>
                <a:cs typeface="Arial" pitchFamily="34" charset="0"/>
              </a:rPr>
              <a:t>者</a:t>
            </a:r>
          </a:p>
        </p:txBody>
      </p:sp>
      <p:sp>
        <p:nvSpPr>
          <p:cNvPr id="11" name="文字方塊 10"/>
          <p:cNvSpPr txBox="1"/>
          <p:nvPr/>
        </p:nvSpPr>
        <p:spPr>
          <a:xfrm>
            <a:off x="5724128" y="2132856"/>
            <a:ext cx="2232248" cy="919401"/>
          </a:xfrm>
          <a:prstGeom prst="wedgeRoundRectCallout">
            <a:avLst>
              <a:gd name="adj1" fmla="val -45989"/>
              <a:gd name="adj2" fmla="val 83894"/>
              <a:gd name="adj3" fmla="val 16667"/>
            </a:avLst>
          </a:prstGeom>
          <a:solidFill>
            <a:schemeClr val="accent6">
              <a:lumMod val="75000"/>
            </a:schemeClr>
          </a:solidFill>
          <a:ln>
            <a:solidFill>
              <a:schemeClr val="tx1"/>
            </a:solidFill>
          </a:ln>
        </p:spPr>
        <p:txBody>
          <a:bodyPr wrap="square" rtlCol="0">
            <a:spAutoFit/>
          </a:bodyPr>
          <a:lstStyle/>
          <a:p>
            <a:pPr algn="ctr"/>
            <a:r>
              <a:rPr lang="zh-TW" altLang="en-US" sz="2400" dirty="0" smtClean="0">
                <a:solidFill>
                  <a:schemeClr val="bg1"/>
                </a:solidFill>
                <a:latin typeface="標楷體" pitchFamily="65" charset="-120"/>
                <a:ea typeface="標楷體" pitchFamily="65" charset="-120"/>
              </a:rPr>
              <a:t>學習成就未達</a:t>
            </a:r>
            <a:endParaRPr lang="en-US" altLang="zh-TW" sz="2400" dirty="0" smtClean="0">
              <a:solidFill>
                <a:schemeClr val="bg1"/>
              </a:solidFill>
              <a:latin typeface="標楷體" pitchFamily="65" charset="-120"/>
              <a:ea typeface="標楷體" pitchFamily="65" charset="-120"/>
            </a:endParaRPr>
          </a:p>
          <a:p>
            <a:pPr algn="ctr"/>
            <a:r>
              <a:rPr lang="zh-TW" altLang="en-US" sz="2400" dirty="0" smtClean="0">
                <a:solidFill>
                  <a:schemeClr val="bg1"/>
                </a:solidFill>
                <a:latin typeface="標楷體" pitchFamily="65" charset="-120"/>
                <a:ea typeface="標楷體" pitchFamily="65" charset="-120"/>
              </a:rPr>
              <a:t>基本程度者</a:t>
            </a:r>
            <a:endParaRPr lang="zh-TW" altLang="en-US" sz="2400"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4226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2.22222E-6 L 0.21268 2.22222E-6 " pathEditMode="relative" rAng="0" ptsTypes="AA">
                                      <p:cBhvr>
                                        <p:cTn id="6" dur="2000" fill="hold"/>
                                        <p:tgtEl>
                                          <p:spTgt spid="10"/>
                                        </p:tgtEl>
                                        <p:attrNameLst>
                                          <p:attrName>ppt_x</p:attrName>
                                          <p:attrName>ppt_y</p:attrName>
                                        </p:attrNameLst>
                                      </p:cBhvr>
                                      <p:rCtr x="106"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0" y="2420938"/>
            <a:ext cx="8229600" cy="1143000"/>
          </a:xfrm>
        </p:spPr>
        <p:txBody>
          <a:bodyPr/>
          <a:lstStyle/>
          <a:p>
            <a:pPr>
              <a:spcBef>
                <a:spcPct val="20000"/>
              </a:spcBef>
              <a:defRPr/>
            </a:pPr>
            <a:r>
              <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各</a:t>
            </a:r>
            <a:r>
              <a:rPr lang="zh-TW" altLang="en-US" sz="5400" dirty="0" smtClean="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年級通過標準</a:t>
            </a:r>
            <a:endParaRPr lang="zh-TW" altLang="en-US" sz="5400" dirty="0">
              <a:solidFill>
                <a:schemeClr val="accent2">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p:txBody>
      </p:sp>
      <p:sp>
        <p:nvSpPr>
          <p:cNvPr id="3" name="投影片編號版面配置區 2"/>
          <p:cNvSpPr>
            <a:spLocks noGrp="1"/>
          </p:cNvSpPr>
          <p:nvPr>
            <p:ph type="sldNum" sz="quarter" idx="12"/>
          </p:nvPr>
        </p:nvSpPr>
        <p:spPr/>
        <p:txBody>
          <a:bodyPr/>
          <a:lstStyle/>
          <a:p>
            <a:pPr>
              <a:defRPr/>
            </a:pPr>
            <a:fld id="{45E48CDA-44C7-4E50-8536-1B36043AAA4E}" type="slidenum">
              <a:rPr lang="zh-TW" altLang="en-US">
                <a:latin typeface="Times New Roman" panose="02020603050405020304" pitchFamily="18" charset="0"/>
                <a:cs typeface="Times New Roman" panose="02020603050405020304" pitchFamily="18" charset="0"/>
              </a:rPr>
              <a:pPr>
                <a:defRPr/>
              </a:pPr>
              <a:t>8</a:t>
            </a:fld>
            <a:endParaRPr lang="zh-TW" altLang="en-US" dirty="0">
              <a:latin typeface="Times New Roman" panose="02020603050405020304" pitchFamily="18" charset="0"/>
              <a:cs typeface="Times New Roman" panose="02020603050405020304" pitchFamily="18" charset="0"/>
            </a:endParaRPr>
          </a:p>
        </p:txBody>
      </p:sp>
      <p:sp>
        <p:nvSpPr>
          <p:cNvPr id="7" name="動作按鈕: 首頁 6">
            <a:hlinkClick r:id="rId3" action="ppaction://hlinksldjump" highlightClick="1"/>
          </p:cNvPr>
          <p:cNvSpPr/>
          <p:nvPr/>
        </p:nvSpPr>
        <p:spPr>
          <a:xfrm>
            <a:off x="8460432" y="5229200"/>
            <a:ext cx="504056" cy="47667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017651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648"/>
            <a:ext cx="8229600" cy="1143000"/>
          </a:xfrm>
        </p:spPr>
        <p:txBody>
          <a:bodyPr/>
          <a:lstStyle/>
          <a:p>
            <a:pPr>
              <a:defRPr/>
            </a:pPr>
            <a:r>
              <a:rPr lang="zh-TW" altLang="en-US"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各年級通過標準設定說明</a:t>
            </a:r>
            <a:endParaRPr kumimoji="1"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2"/>
          <p:cNvSpPr txBox="1">
            <a:spLocks/>
          </p:cNvSpPr>
          <p:nvPr/>
        </p:nvSpPr>
        <p:spPr>
          <a:xfrm>
            <a:off x="457200" y="141287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000" indent="-342000">
              <a:spcBef>
                <a:spcPts val="672"/>
              </a:spcBef>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學生的學習發展差異將隨著年級而加大，因此，通過標準在反映學生是否確實完成在就讀年級應該學會並且必須達到各基礎學科的基本學習內容的學力程度。</a:t>
            </a:r>
          </a:p>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透過</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測驗結果報告，教師可以具體掌握學生還沒有學會的基本概念，從學生的學力程度進行補救教學，讓學生學會比教完進度更重要</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000" indent="-342000">
              <a:spcBef>
                <a:spcPts val="672"/>
              </a:spcBef>
              <a:buFont typeface="Wingdings" panose="05000000000000000000" pitchFamily="2" charset="2"/>
              <a:buChar char="Ø"/>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低年級的學生能夠及早的給予補救教學資源投入，讓學生確實完成基本學力的奠基，能夠更早縮減與同儕的學力差距，回到原班學習</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E022BDB-32A1-400E-9DAA-EE5AC9F5C054}" type="slidenum">
              <a:rPr lang="zh-TW" altLang="en-US" smtClean="0">
                <a:latin typeface="Times New Roman" panose="02020603050405020304" pitchFamily="18" charset="0"/>
                <a:cs typeface="Times New Roman" panose="02020603050405020304" pitchFamily="18" charset="0"/>
              </a:rPr>
              <a:pPr/>
              <a:t>9</a:t>
            </a:fld>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67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11970</TotalTime>
  <Words>2148</Words>
  <Application>Microsoft Office PowerPoint</Application>
  <PresentationFormat>如螢幕大小 (4:3)</PresentationFormat>
  <Paragraphs>411</Paragraphs>
  <Slides>68</Slides>
  <Notes>65</Notes>
  <HiddenSlides>0</HiddenSlides>
  <MMClips>0</MMClips>
  <ScaleCrop>false</ScaleCrop>
  <HeadingPairs>
    <vt:vector size="4" baseType="variant">
      <vt:variant>
        <vt:lpstr>佈景主題</vt:lpstr>
      </vt:variant>
      <vt:variant>
        <vt:i4>1</vt:i4>
      </vt:variant>
      <vt:variant>
        <vt:lpstr>投影片標題</vt:lpstr>
      </vt:variant>
      <vt:variant>
        <vt:i4>68</vt:i4>
      </vt:variant>
    </vt:vector>
  </HeadingPairs>
  <TitlesOfParts>
    <vt:vector size="69" baseType="lpstr">
      <vt:lpstr>Office 佈景主題</vt:lpstr>
      <vt:lpstr>PowerPoint 簡報</vt:lpstr>
      <vt:lpstr>簡報綱要</vt:lpstr>
      <vt:lpstr>認識補救教學</vt:lpstr>
      <vt:lpstr>補救教學執行依據</vt:lpstr>
      <vt:lpstr>作業要點下載</vt:lpstr>
      <vt:lpstr>補救教學理念與目標</vt:lpstr>
      <vt:lpstr>補救教學目標對象</vt:lpstr>
      <vt:lpstr>各年級通過標準</vt:lpstr>
      <vt:lpstr>各年級通過標準設定說明</vt:lpstr>
      <vt:lpstr>各年級通過標準</vt:lpstr>
      <vt:lpstr>PowerPoint 簡報</vt:lpstr>
      <vt:lpstr>科技評量組業務簡介</vt:lpstr>
      <vt:lpstr>科技化評量系統功能按鈕</vt:lpstr>
      <vt:lpstr>科技化評量系統功能按鈕說明</vt:lpstr>
      <vt:lpstr>系統操作說明簡報下載</vt:lpstr>
      <vt:lpstr>科技化評量系統登入步驟</vt:lpstr>
      <vt:lpstr>科技化評量系統登入步驟</vt:lpstr>
      <vt:lpstr>校內帳號使用者權限</vt:lpstr>
      <vt:lpstr>班級權限</vt:lpstr>
      <vt:lpstr>授課教師權限</vt:lpstr>
      <vt:lpstr>校內帳號使用者功能</vt:lpstr>
      <vt:lpstr>校內帳號使用者帳號註冊</vt:lpstr>
      <vt:lpstr>校內帳號使用者系統登入</vt:lpstr>
      <vt:lpstr>校內帳號使用者登入問題</vt:lpstr>
      <vt:lpstr>補救教學教師端運作機制</vt:lpstr>
      <vt:lpstr>補救教學教師端運作機制</vt:lpstr>
      <vt:lpstr>測驗結果報告應用</vt:lpstr>
      <vt:lpstr>測驗結果報告查詢</vt:lpstr>
      <vt:lpstr>測驗結果報告-三科介面</vt:lpstr>
      <vt:lpstr>猜測分數</vt:lpstr>
      <vt:lpstr>猜測分數</vt:lpstr>
      <vt:lpstr>觀看測驗結果報告</vt:lpstr>
      <vt:lpstr>測驗結果報告內容</vt:lpstr>
      <vt:lpstr>觀看施測後回饋訊息</vt:lpstr>
      <vt:lpstr>觀看學習教材(數學科)</vt:lpstr>
      <vt:lpstr>下載學習教材(數學科)</vt:lpstr>
      <vt:lpstr>觀看學習教材</vt:lpstr>
      <vt:lpstr>施測後回饋訊息及學習教材下載</vt:lpstr>
      <vt:lpstr>批次列印勾選學生測驗結果報告</vt:lpstr>
      <vt:lpstr>列印勾選學生測驗報告統計表</vt:lpstr>
      <vt:lpstr>列印勾選學生個別測驗報告</vt:lpstr>
      <vt:lpstr>批次列印勾選學生個別測驗報告</vt:lpstr>
      <vt:lpstr>下修測驗結果報告</vt:lpstr>
      <vt:lpstr>測驗結果報告應用宣導影片</vt:lpstr>
      <vt:lpstr>課程規劃及教材運用</vt:lpstr>
      <vt:lpstr>補救教學課程規劃</vt:lpstr>
      <vt:lpstr>補救教學課程教學計劃範例</vt:lpstr>
      <vt:lpstr>補救教學教材依據</vt:lpstr>
      <vt:lpstr>補救教學教材連結</vt:lpstr>
      <vt:lpstr>補救教學資源平臺國語文教材</vt:lpstr>
      <vt:lpstr>補救教學資源平臺數學科教材</vt:lpstr>
      <vt:lpstr>補救教學資源平臺英語科教材</vt:lpstr>
      <vt:lpstr>學生測驗歷程</vt:lpstr>
      <vt:lpstr>學生測驗歷程查詢</vt:lpstr>
      <vt:lpstr>學生歷次測驗結果</vt:lpstr>
      <vt:lpstr>學生歷次測驗結果報告</vt:lpstr>
      <vt:lpstr>篩選測驗考古題下載</vt:lpstr>
      <vt:lpstr>篩選測驗考古題下載</vt:lpstr>
      <vt:lpstr>進步率</vt:lpstr>
      <vt:lpstr>進步率查詢</vt:lpstr>
      <vt:lpstr>觀看受輔學生進步情形</vt:lpstr>
      <vt:lpstr>進步情形說明</vt:lpstr>
      <vt:lpstr>進步率計算</vt:lpstr>
      <vt:lpstr>登入密碼變更</vt:lpstr>
      <vt:lpstr>登入密碼變更</vt:lpstr>
      <vt:lpstr>注意事項</vt:lpstr>
      <vt:lpstr>注意事項</vt:lpstr>
      <vt:lpstr>問題與討論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陳瑋雯</cp:lastModifiedBy>
  <cp:revision>691</cp:revision>
  <cp:lastPrinted>2017-03-07T08:57:40Z</cp:lastPrinted>
  <dcterms:created xsi:type="dcterms:W3CDTF">2014-10-28T01:46:27Z</dcterms:created>
  <dcterms:modified xsi:type="dcterms:W3CDTF">2017-12-01T03:32:29Z</dcterms:modified>
</cp:coreProperties>
</file>