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2539" y="-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5067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962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3641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104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4668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682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188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137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20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908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632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2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圖片 14" descr="一張含有 油畫, 雲, 藝術, 圖畫 的圖片&#10;&#10;自動產生的描述">
            <a:extLst>
              <a:ext uri="{FF2B5EF4-FFF2-40B4-BE49-F238E27FC236}">
                <a16:creationId xmlns:a16="http://schemas.microsoft.com/office/drawing/2014/main" id="{438B5C3B-F6CE-B180-FBAF-D8946EAED6F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1515"/>
            <a:ext cx="6858000" cy="10251583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BFDDA6BB-F081-8757-8317-66AF40DD6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3756" y="3048251"/>
            <a:ext cx="3802472" cy="614113"/>
          </a:xfrm>
        </p:spPr>
        <p:txBody>
          <a:bodyPr>
            <a:normAutofit/>
          </a:bodyPr>
          <a:lstStyle/>
          <a:p>
            <a:r>
              <a:rPr lang="zh-TW" alt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禁止職場霸凌公開揭示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8BDCAFE-DAD3-6907-5B67-50BE1C5D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242" y="4010030"/>
            <a:ext cx="5143500" cy="5988676"/>
          </a:xfrm>
        </p:spPr>
        <p:txBody>
          <a:bodyPr>
            <a:normAutofit fontScale="77500" lnSpcReduction="20000"/>
          </a:bodyPr>
          <a:lstStyle/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職場霸凌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是指在工作場所中發生的，藉由權力濫用與不公平的處罰所造成的</a:t>
            </a:r>
            <a:r>
              <a:rPr lang="zh-TW" altLang="en-US" sz="29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持續性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的冒犯、威脅、冷落、孤立或侮辱行為，使被霸凌者感到受挫、被威脅、羞辱、被孤立及受傷，進而折損其自信並帶來沈重的身心壓力。</a:t>
            </a: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如遇有上述事件請向服務機關提出職場霸凌申訴，如涉機關首長則向上級機關提出職場霸凌申訴。</a:t>
            </a: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本校員工遇</a:t>
            </a:r>
            <a:r>
              <a:rPr lang="zh-TW" altLang="en-US" sz="29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職場霸凌事件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，請立即透過以下方式提出申訴：</a:t>
            </a:r>
          </a:p>
          <a:p>
            <a:pPr marL="685800" lvl="1" indent="-342900" algn="l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電話：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06-5911591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轉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74</a:t>
            </a:r>
          </a:p>
          <a:p>
            <a:pPr marL="685800" lvl="1" indent="-342900" algn="l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傳真：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06-5911718</a:t>
            </a:r>
          </a:p>
          <a:p>
            <a:pPr marL="685800" lvl="1" indent="-342900" algn="l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TW" altLang="en-US" sz="26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電子信箱：</a:t>
            </a:r>
            <a:r>
              <a:rPr lang="en-US" altLang="zh-TW" sz="260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betty0205@tn</a:t>
            </a:r>
            <a:r>
              <a:rPr lang="en-US" altLang="zh-TW" sz="26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.edu.tw</a:t>
            </a: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本校對事件之當事人身分將予以保密，並提供適當的協助。</a:t>
            </a:r>
            <a:endParaRPr lang="en-US" altLang="zh-TW" sz="2900" dirty="0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endParaRPr lang="zh-TW" altLang="en-US" sz="2900" dirty="0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57070"/>
            <a:ext cx="65532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73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137</TotalTime>
  <Words>156</Words>
  <Application>Microsoft Office PowerPoint</Application>
  <PresentationFormat>A4 紙張 (210x297 公釐)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Microsoft JhengHei Light</vt:lpstr>
      <vt:lpstr>新細明體</vt:lpstr>
      <vt:lpstr>Arial</vt:lpstr>
      <vt:lpstr>Calibri</vt:lpstr>
      <vt:lpstr>Calibri Light</vt:lpstr>
      <vt:lpstr>Office 佈景主題</vt:lpstr>
      <vt:lpstr>禁止職場霸凌公開揭示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禁止性騷擾公開揭示</dc:title>
  <dc:creator>人事處</dc:creator>
  <cp:lastModifiedBy>user</cp:lastModifiedBy>
  <cp:revision>16</cp:revision>
  <cp:lastPrinted>2024-11-25T05:31:01Z</cp:lastPrinted>
  <dcterms:created xsi:type="dcterms:W3CDTF">2023-06-30T02:16:04Z</dcterms:created>
  <dcterms:modified xsi:type="dcterms:W3CDTF">2024-11-25T07:09:04Z</dcterms:modified>
</cp:coreProperties>
</file>