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</p:sldIdLst>
  <p:sldSz cx="10693400" cy="7562850"/>
  <p:notesSz cx="10693400" cy="756285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301" y="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03" y="835152"/>
            <a:ext cx="10692130" cy="789940"/>
          </a:xfrm>
          <a:custGeom>
            <a:avLst/>
            <a:gdLst/>
            <a:ahLst/>
            <a:cxnLst/>
            <a:rect l="l" t="t" r="r" b="b"/>
            <a:pathLst>
              <a:path w="10692130" h="789940">
                <a:moveTo>
                  <a:pt x="10691749" y="789431"/>
                </a:moveTo>
                <a:lnTo>
                  <a:pt x="10691749" y="0"/>
                </a:lnTo>
                <a:lnTo>
                  <a:pt x="0" y="0"/>
                </a:lnTo>
                <a:lnTo>
                  <a:pt x="0" y="789432"/>
                </a:lnTo>
                <a:lnTo>
                  <a:pt x="10691749" y="789431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69537" y="971041"/>
            <a:ext cx="10354325" cy="5607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00" b="1" i="0">
                <a:solidFill>
                  <a:schemeClr val="bg1"/>
                </a:solidFill>
                <a:latin typeface="Microsoft JhengHei"/>
                <a:cs typeface="Microsoft JhengHe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069725" y="4039070"/>
            <a:ext cx="6553949" cy="16808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rgbClr val="158B95"/>
                </a:solidFill>
                <a:latin typeface="Arial Black"/>
                <a:cs typeface="Arial Black"/>
              </a:defRPr>
            </a:lvl1pPr>
          </a:lstStyle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50" b="0" i="0">
                <a:solidFill>
                  <a:srgbClr val="252525"/>
                </a:solidFill>
                <a:latin typeface="Microsoft JhengHei"/>
                <a:cs typeface="Microsoft JhengHei"/>
              </a:defRPr>
            </a:lvl1pPr>
          </a:lstStyle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5" dirty="0"/>
              <a:t>‹#›</a:t>
            </a:fld>
            <a:endParaRPr spc="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50" b="1" i="0">
                <a:solidFill>
                  <a:srgbClr val="0B4E55"/>
                </a:solidFill>
                <a:latin typeface="Microsoft JhengHei"/>
                <a:cs typeface="Microsoft JhengHe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100" b="1" i="0">
                <a:solidFill>
                  <a:srgbClr val="212121"/>
                </a:solidFill>
                <a:latin typeface="Microsoft JhengHei"/>
                <a:cs typeface="Microsoft JhengHe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rgbClr val="158B95"/>
                </a:solidFill>
                <a:latin typeface="Arial Black"/>
                <a:cs typeface="Arial Black"/>
              </a:defRPr>
            </a:lvl1pPr>
          </a:lstStyle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50" b="0" i="0">
                <a:solidFill>
                  <a:srgbClr val="252525"/>
                </a:solidFill>
                <a:latin typeface="Microsoft JhengHei"/>
                <a:cs typeface="Microsoft JhengHei"/>
              </a:defRPr>
            </a:lvl1pPr>
          </a:lstStyle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5" dirty="0"/>
              <a:t>‹#›</a:t>
            </a:fld>
            <a:endParaRPr spc="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03" y="835152"/>
            <a:ext cx="10692130" cy="789940"/>
          </a:xfrm>
          <a:custGeom>
            <a:avLst/>
            <a:gdLst/>
            <a:ahLst/>
            <a:cxnLst/>
            <a:rect l="l" t="t" r="r" b="b"/>
            <a:pathLst>
              <a:path w="10692130" h="789940">
                <a:moveTo>
                  <a:pt x="10691749" y="789431"/>
                </a:moveTo>
                <a:lnTo>
                  <a:pt x="10691749" y="0"/>
                </a:lnTo>
                <a:lnTo>
                  <a:pt x="0" y="0"/>
                </a:lnTo>
                <a:lnTo>
                  <a:pt x="0" y="789432"/>
                </a:lnTo>
                <a:lnTo>
                  <a:pt x="10691749" y="789431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50" b="1" i="0">
                <a:solidFill>
                  <a:srgbClr val="0B4E55"/>
                </a:solidFill>
                <a:latin typeface="Microsoft JhengHei"/>
                <a:cs typeface="Microsoft JhengHe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032387" y="2135377"/>
            <a:ext cx="2703195" cy="41128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50" b="1" i="0">
                <a:solidFill>
                  <a:schemeClr val="tx1"/>
                </a:solidFill>
                <a:latin typeface="Microsoft JhengHei"/>
                <a:cs typeface="Microsoft JhengHe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711323" y="1882867"/>
            <a:ext cx="4017009" cy="42056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4A9B83"/>
                </a:solidFill>
                <a:latin typeface="Microsoft JhengHei"/>
                <a:cs typeface="Microsoft JhengHei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rgbClr val="158B95"/>
                </a:solidFill>
                <a:latin typeface="Arial Black"/>
                <a:cs typeface="Arial Black"/>
              </a:defRPr>
            </a:lvl1pPr>
          </a:lstStyle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50" b="0" i="0">
                <a:solidFill>
                  <a:srgbClr val="252525"/>
                </a:solidFill>
                <a:latin typeface="Microsoft JhengHei"/>
                <a:cs typeface="Microsoft JhengHei"/>
              </a:defRPr>
            </a:lvl1pPr>
          </a:lstStyle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5" dirty="0"/>
              <a:t>‹#›</a:t>
            </a:fld>
            <a:endParaRPr spc="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50" b="1" i="0">
                <a:solidFill>
                  <a:srgbClr val="0B4E55"/>
                </a:solidFill>
                <a:latin typeface="Microsoft JhengHei"/>
                <a:cs typeface="Microsoft JhengHe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rgbClr val="158B95"/>
                </a:solidFill>
                <a:latin typeface="Arial Black"/>
                <a:cs typeface="Arial Black"/>
              </a:defRPr>
            </a:lvl1pPr>
          </a:lstStyle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50" b="0" i="0">
                <a:solidFill>
                  <a:srgbClr val="252525"/>
                </a:solidFill>
                <a:latin typeface="Microsoft JhengHei"/>
                <a:cs typeface="Microsoft JhengHei"/>
              </a:defRPr>
            </a:lvl1pPr>
          </a:lstStyle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5" dirty="0"/>
              <a:t>‹#›</a:t>
            </a:fld>
            <a:endParaRPr spc="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rgbClr val="158B95"/>
                </a:solidFill>
                <a:latin typeface="Arial Black"/>
                <a:cs typeface="Arial Black"/>
              </a:defRPr>
            </a:lvl1pPr>
          </a:lstStyle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50" b="0" i="0">
                <a:solidFill>
                  <a:srgbClr val="252525"/>
                </a:solidFill>
                <a:latin typeface="Microsoft JhengHei"/>
                <a:cs typeface="Microsoft JhengHei"/>
              </a:defRPr>
            </a:lvl1pPr>
          </a:lstStyle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5" dirty="0"/>
              <a:t>‹#›</a:t>
            </a:fld>
            <a:endParaRPr spc="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82516" y="1062482"/>
            <a:ext cx="8928366" cy="5067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50" b="1" i="0">
                <a:solidFill>
                  <a:srgbClr val="0B4E55"/>
                </a:solidFill>
                <a:latin typeface="Microsoft JhengHei"/>
                <a:cs typeface="Microsoft JhengHe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00996" y="1845903"/>
            <a:ext cx="8938895" cy="24441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1" i="0">
                <a:solidFill>
                  <a:srgbClr val="212121"/>
                </a:solidFill>
                <a:latin typeface="Microsoft JhengHei"/>
                <a:cs typeface="Microsoft JhengHe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3087" y="6415425"/>
            <a:ext cx="2238375" cy="4654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50" b="0" i="0">
                <a:solidFill>
                  <a:srgbClr val="158B95"/>
                </a:solidFill>
                <a:latin typeface="Arial Black"/>
                <a:cs typeface="Arial Black"/>
              </a:defRPr>
            </a:lvl1pPr>
          </a:lstStyle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392035" y="6395579"/>
            <a:ext cx="231140" cy="1885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50" b="0" i="0">
                <a:solidFill>
                  <a:srgbClr val="252525"/>
                </a:solidFill>
                <a:latin typeface="Microsoft JhengHei"/>
                <a:cs typeface="Microsoft JhengHei"/>
              </a:defRPr>
            </a:lvl1pPr>
          </a:lstStyle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5" dirty="0"/>
              <a:t>‹#›</a:t>
            </a:fld>
            <a:endParaRPr spc="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1.png"/><Relationship Id="rId3" Type="http://schemas.openxmlformats.org/officeDocument/2006/relationships/image" Target="../media/image346.jpg"/><Relationship Id="rId7" Type="http://schemas.openxmlformats.org/officeDocument/2006/relationships/image" Target="../media/image123.png"/><Relationship Id="rId2" Type="http://schemas.openxmlformats.org/officeDocument/2006/relationships/image" Target="../media/image3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9.jpg"/><Relationship Id="rId5" Type="http://schemas.openxmlformats.org/officeDocument/2006/relationships/image" Target="../media/image348.jpg"/><Relationship Id="rId4" Type="http://schemas.openxmlformats.org/officeDocument/2006/relationships/image" Target="../media/image347.jp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6.jpg"/><Relationship Id="rId3" Type="http://schemas.openxmlformats.org/officeDocument/2006/relationships/image" Target="../media/image351.png"/><Relationship Id="rId7" Type="http://schemas.openxmlformats.org/officeDocument/2006/relationships/image" Target="../media/image355.jp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4.png"/><Relationship Id="rId11" Type="http://schemas.openxmlformats.org/officeDocument/2006/relationships/image" Target="../media/image321.png"/><Relationship Id="rId5" Type="http://schemas.openxmlformats.org/officeDocument/2006/relationships/image" Target="../media/image353.png"/><Relationship Id="rId10" Type="http://schemas.openxmlformats.org/officeDocument/2006/relationships/image" Target="../media/image123.png"/><Relationship Id="rId4" Type="http://schemas.openxmlformats.org/officeDocument/2006/relationships/image" Target="../media/image352.png"/><Relationship Id="rId9" Type="http://schemas.openxmlformats.org/officeDocument/2006/relationships/image" Target="../media/image357.jp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4.png"/><Relationship Id="rId3" Type="http://schemas.openxmlformats.org/officeDocument/2006/relationships/image" Target="../media/image359.png"/><Relationship Id="rId7" Type="http://schemas.openxmlformats.org/officeDocument/2006/relationships/image" Target="../media/image363.png"/><Relationship Id="rId2" Type="http://schemas.openxmlformats.org/officeDocument/2006/relationships/image" Target="../media/image3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2.png"/><Relationship Id="rId5" Type="http://schemas.openxmlformats.org/officeDocument/2006/relationships/image" Target="../media/image361.png"/><Relationship Id="rId10" Type="http://schemas.openxmlformats.org/officeDocument/2006/relationships/image" Target="../media/image366.jpg"/><Relationship Id="rId4" Type="http://schemas.openxmlformats.org/officeDocument/2006/relationships/image" Target="../media/image360.png"/><Relationship Id="rId9" Type="http://schemas.openxmlformats.org/officeDocument/2006/relationships/image" Target="../media/image365.jp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3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8.png"/><Relationship Id="rId4" Type="http://schemas.openxmlformats.org/officeDocument/2006/relationships/image" Target="../media/image283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jpg"/><Relationship Id="rId7" Type="http://schemas.openxmlformats.org/officeDocument/2006/relationships/image" Target="../media/image182.png"/><Relationship Id="rId2" Type="http://schemas.openxmlformats.org/officeDocument/2006/relationships/image" Target="../media/image36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372.jpg"/><Relationship Id="rId4" Type="http://schemas.openxmlformats.org/officeDocument/2006/relationships/image" Target="../media/image371.jp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4.jpg"/><Relationship Id="rId2" Type="http://schemas.openxmlformats.org/officeDocument/2006/relationships/image" Target="../media/image373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dc.gov.tw/Category/MPage/z5nqnWyOH8eA6z5n_pGoJw" TargetMode="External"/><Relationship Id="rId5" Type="http://schemas.openxmlformats.org/officeDocument/2006/relationships/image" Target="../media/image182.png"/><Relationship Id="rId4" Type="http://schemas.openxmlformats.org/officeDocument/2006/relationships/image" Target="../media/image123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6.pn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7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9.jpg"/><Relationship Id="rId2" Type="http://schemas.openxmlformats.org/officeDocument/2006/relationships/image" Target="../media/image378.jp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6.jpg"/><Relationship Id="rId3" Type="http://schemas.openxmlformats.org/officeDocument/2006/relationships/image" Target="../media/image381.jpg"/><Relationship Id="rId7" Type="http://schemas.openxmlformats.org/officeDocument/2006/relationships/image" Target="../media/image385.jpg"/><Relationship Id="rId12" Type="http://schemas.openxmlformats.org/officeDocument/2006/relationships/image" Target="../media/image389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4.jpg"/><Relationship Id="rId11" Type="http://schemas.openxmlformats.org/officeDocument/2006/relationships/hyperlink" Target="http://www.cdc.gov.tw/" TargetMode="External"/><Relationship Id="rId5" Type="http://schemas.openxmlformats.org/officeDocument/2006/relationships/image" Target="../media/image383.jpg"/><Relationship Id="rId10" Type="http://schemas.openxmlformats.org/officeDocument/2006/relationships/image" Target="../media/image388.png"/><Relationship Id="rId4" Type="http://schemas.openxmlformats.org/officeDocument/2006/relationships/image" Target="../media/image382.jpg"/><Relationship Id="rId9" Type="http://schemas.openxmlformats.org/officeDocument/2006/relationships/image" Target="../media/image38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77.jp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jpg"/><Relationship Id="rId7" Type="http://schemas.openxmlformats.org/officeDocument/2006/relationships/image" Target="../media/image101.jp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0.png"/><Relationship Id="rId11" Type="http://schemas.openxmlformats.org/officeDocument/2006/relationships/image" Target="../media/image105.jpg"/><Relationship Id="rId5" Type="http://schemas.openxmlformats.org/officeDocument/2006/relationships/image" Target="../media/image99.png"/><Relationship Id="rId10" Type="http://schemas.openxmlformats.org/officeDocument/2006/relationships/image" Target="../media/image104.jpg"/><Relationship Id="rId4" Type="http://schemas.openxmlformats.org/officeDocument/2006/relationships/image" Target="../media/image98.png"/><Relationship Id="rId9" Type="http://schemas.openxmlformats.org/officeDocument/2006/relationships/image" Target="../media/image103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jpg"/><Relationship Id="rId4" Type="http://schemas.openxmlformats.org/officeDocument/2006/relationships/image" Target="../media/image12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hyperlink" Target="http://www.cdc.gov.tw/Category/DiseaseDefine/ZW54U0FpVVhpVGR3UkViWm8rQkNwUT09" TargetMode="External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dc.gov.tw/Category/DiseaseDefine/ZW54U0FpVVhpVGR3UkViWm8rQkNwUT09" TargetMode="Externa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png"/><Relationship Id="rId4" Type="http://schemas.openxmlformats.org/officeDocument/2006/relationships/image" Target="../media/image12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dc.gov.tw/Category/DiseaseDefine/ZW54U0FpVVhpVGR3UkViWm8rQkNwUT09" TargetMode="External"/><Relationship Id="rId5" Type="http://schemas.openxmlformats.org/officeDocument/2006/relationships/image" Target="../media/image135.jpg"/><Relationship Id="rId4" Type="http://schemas.openxmlformats.org/officeDocument/2006/relationships/image" Target="../media/image13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openxmlformats.org/officeDocument/2006/relationships/hyperlink" Target="http://www.cdc.gov.tw/Category/DiseaseDefine/ZW54U0FpVVhpVGR3UkViWm8rQkNwUT09" TargetMode="External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3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7" Type="http://schemas.openxmlformats.org/officeDocument/2006/relationships/image" Target="../media/image144.pn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7" Type="http://schemas.openxmlformats.org/officeDocument/2006/relationships/hyperlink" Target="http://www.unaids.org/en/resources/documents/2021/UNAIDS_FactSheet" TargetMode="External"/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jpg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dc.gov/hiv/risk/estimates/riskbehaviors.html6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13" Type="http://schemas.openxmlformats.org/officeDocument/2006/relationships/image" Target="../media/image181.png"/><Relationship Id="rId3" Type="http://schemas.openxmlformats.org/officeDocument/2006/relationships/image" Target="../media/image172.png"/><Relationship Id="rId7" Type="http://schemas.openxmlformats.org/officeDocument/2006/relationships/image" Target="../media/image176.png"/><Relationship Id="rId12" Type="http://schemas.openxmlformats.org/officeDocument/2006/relationships/image" Target="../media/image123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png"/><Relationship Id="rId11" Type="http://schemas.openxmlformats.org/officeDocument/2006/relationships/image" Target="../media/image180.png"/><Relationship Id="rId5" Type="http://schemas.openxmlformats.org/officeDocument/2006/relationships/image" Target="../media/image174.png"/><Relationship Id="rId10" Type="http://schemas.openxmlformats.org/officeDocument/2006/relationships/image" Target="../media/image179.png"/><Relationship Id="rId4" Type="http://schemas.openxmlformats.org/officeDocument/2006/relationships/image" Target="../media/image173.png"/><Relationship Id="rId9" Type="http://schemas.openxmlformats.org/officeDocument/2006/relationships/image" Target="../media/image17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dc.gov.tw/Category/List/3UATgJ9_kkHimGdkBKskPA" TargetMode="External"/><Relationship Id="rId4" Type="http://schemas.openxmlformats.org/officeDocument/2006/relationships/image" Target="../media/image183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g"/><Relationship Id="rId7" Type="http://schemas.openxmlformats.org/officeDocument/2006/relationships/image" Target="../media/image188.png"/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87.png"/><Relationship Id="rId4" Type="http://schemas.openxmlformats.org/officeDocument/2006/relationships/image" Target="../media/image186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7" Type="http://schemas.openxmlformats.org/officeDocument/2006/relationships/image" Target="../media/image193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dc.gov.tw/InfectionReport/Info/SVtdjRgESOT_EwbAhjIJ4g?infoId=7vIpQYgB9HBo9qqqXBJGFA" TargetMode="External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3.png"/><Relationship Id="rId4" Type="http://schemas.openxmlformats.org/officeDocument/2006/relationships/image" Target="../media/image12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g"/><Relationship Id="rId7" Type="http://schemas.openxmlformats.org/officeDocument/2006/relationships/image" Target="../media/image199.jpg"/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jpg"/><Relationship Id="rId5" Type="http://schemas.openxmlformats.org/officeDocument/2006/relationships/image" Target="../media/image123.png"/><Relationship Id="rId4" Type="http://schemas.openxmlformats.org/officeDocument/2006/relationships/image" Target="../media/image197.jp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210.jpg"/><Relationship Id="rId3" Type="http://schemas.openxmlformats.org/officeDocument/2006/relationships/image" Target="../media/image201.jpg"/><Relationship Id="rId7" Type="http://schemas.openxmlformats.org/officeDocument/2006/relationships/image" Target="../media/image205.jpg"/><Relationship Id="rId12" Type="http://schemas.openxmlformats.org/officeDocument/2006/relationships/image" Target="../media/image209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4.jpg"/><Relationship Id="rId11" Type="http://schemas.openxmlformats.org/officeDocument/2006/relationships/image" Target="../media/image208.jpg"/><Relationship Id="rId5" Type="http://schemas.openxmlformats.org/officeDocument/2006/relationships/image" Target="../media/image203.jpg"/><Relationship Id="rId15" Type="http://schemas.openxmlformats.org/officeDocument/2006/relationships/image" Target="../media/image212.png"/><Relationship Id="rId10" Type="http://schemas.openxmlformats.org/officeDocument/2006/relationships/image" Target="../media/image207.jpg"/><Relationship Id="rId4" Type="http://schemas.openxmlformats.org/officeDocument/2006/relationships/image" Target="../media/image202.png"/><Relationship Id="rId9" Type="http://schemas.openxmlformats.org/officeDocument/2006/relationships/image" Target="../media/image206.jpg"/><Relationship Id="rId14" Type="http://schemas.openxmlformats.org/officeDocument/2006/relationships/image" Target="../media/image21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g"/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5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3" Type="http://schemas.openxmlformats.org/officeDocument/2006/relationships/image" Target="../media/image217.png"/><Relationship Id="rId7" Type="http://schemas.openxmlformats.org/officeDocument/2006/relationships/image" Target="../media/image221.jp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image" Target="../media/image219.png"/><Relationship Id="rId10" Type="http://schemas.openxmlformats.org/officeDocument/2006/relationships/image" Target="../media/image224.png"/><Relationship Id="rId4" Type="http://schemas.openxmlformats.org/officeDocument/2006/relationships/image" Target="../media/image218.png"/><Relationship Id="rId9" Type="http://schemas.openxmlformats.org/officeDocument/2006/relationships/image" Target="../media/image22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7.png"/><Relationship Id="rId4" Type="http://schemas.openxmlformats.org/officeDocument/2006/relationships/image" Target="../media/image12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7.png"/><Relationship Id="rId4" Type="http://schemas.openxmlformats.org/officeDocument/2006/relationships/image" Target="../media/image12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5.png"/><Relationship Id="rId5" Type="http://schemas.openxmlformats.org/officeDocument/2006/relationships/image" Target="../media/image123.png"/><Relationship Id="rId4" Type="http://schemas.openxmlformats.org/officeDocument/2006/relationships/image" Target="../media/image234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png"/><Relationship Id="rId13" Type="http://schemas.openxmlformats.org/officeDocument/2006/relationships/image" Target="../media/image235.png"/><Relationship Id="rId3" Type="http://schemas.openxmlformats.org/officeDocument/2006/relationships/image" Target="../media/image237.png"/><Relationship Id="rId7" Type="http://schemas.openxmlformats.org/officeDocument/2006/relationships/image" Target="../media/image241.png"/><Relationship Id="rId12" Type="http://schemas.openxmlformats.org/officeDocument/2006/relationships/image" Target="../media/image123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11" Type="http://schemas.openxmlformats.org/officeDocument/2006/relationships/image" Target="../media/image245.png"/><Relationship Id="rId5" Type="http://schemas.openxmlformats.org/officeDocument/2006/relationships/image" Target="../media/image239.png"/><Relationship Id="rId10" Type="http://schemas.openxmlformats.org/officeDocument/2006/relationships/image" Target="../media/image244.png"/><Relationship Id="rId4" Type="http://schemas.openxmlformats.org/officeDocument/2006/relationships/image" Target="../media/image238.png"/><Relationship Id="rId9" Type="http://schemas.openxmlformats.org/officeDocument/2006/relationships/image" Target="../media/image243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jpg"/><Relationship Id="rId3" Type="http://schemas.openxmlformats.org/officeDocument/2006/relationships/image" Target="../media/image247.png"/><Relationship Id="rId7" Type="http://schemas.openxmlformats.org/officeDocument/2006/relationships/image" Target="../media/image249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5.png"/><Relationship Id="rId5" Type="http://schemas.openxmlformats.org/officeDocument/2006/relationships/image" Target="../media/image123.png"/><Relationship Id="rId4" Type="http://schemas.openxmlformats.org/officeDocument/2006/relationships/image" Target="../media/image24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jp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jpg"/><Relationship Id="rId10" Type="http://schemas.openxmlformats.org/officeDocument/2006/relationships/image" Target="../media/image25.png"/><Relationship Id="rId19" Type="http://schemas.openxmlformats.org/officeDocument/2006/relationships/image" Target="../media/image34.jpg"/><Relationship Id="rId4" Type="http://schemas.openxmlformats.org/officeDocument/2006/relationships/image" Target="../media/image19.jp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jpg"/><Relationship Id="rId3" Type="http://schemas.openxmlformats.org/officeDocument/2006/relationships/image" Target="../media/image253.png"/><Relationship Id="rId7" Type="http://schemas.openxmlformats.org/officeDocument/2006/relationships/image" Target="../media/image123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6.jpg"/><Relationship Id="rId5" Type="http://schemas.openxmlformats.org/officeDocument/2006/relationships/image" Target="../media/image255.jpg"/><Relationship Id="rId4" Type="http://schemas.openxmlformats.org/officeDocument/2006/relationships/image" Target="../media/image254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1.png"/><Relationship Id="rId5" Type="http://schemas.openxmlformats.org/officeDocument/2006/relationships/image" Target="../media/image260.png"/><Relationship Id="rId4" Type="http://schemas.openxmlformats.org/officeDocument/2006/relationships/image" Target="../media/image259.jp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9.jpg"/><Relationship Id="rId3" Type="http://schemas.openxmlformats.org/officeDocument/2006/relationships/image" Target="../media/image264.jpg"/><Relationship Id="rId7" Type="http://schemas.openxmlformats.org/officeDocument/2006/relationships/image" Target="../media/image268.jpg"/><Relationship Id="rId2" Type="http://schemas.openxmlformats.org/officeDocument/2006/relationships/image" Target="../media/image26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7.jpg"/><Relationship Id="rId5" Type="http://schemas.openxmlformats.org/officeDocument/2006/relationships/image" Target="../media/image266.jpg"/><Relationship Id="rId4" Type="http://schemas.openxmlformats.org/officeDocument/2006/relationships/image" Target="../media/image265.jp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7.png"/><Relationship Id="rId13" Type="http://schemas.openxmlformats.org/officeDocument/2006/relationships/image" Target="../media/image123.png"/><Relationship Id="rId3" Type="http://schemas.openxmlformats.org/officeDocument/2006/relationships/image" Target="../media/image272.jpg"/><Relationship Id="rId7" Type="http://schemas.openxmlformats.org/officeDocument/2006/relationships/image" Target="../media/image276.png"/><Relationship Id="rId12" Type="http://schemas.openxmlformats.org/officeDocument/2006/relationships/image" Target="../media/image281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5.png"/><Relationship Id="rId11" Type="http://schemas.openxmlformats.org/officeDocument/2006/relationships/image" Target="../media/image280.png"/><Relationship Id="rId5" Type="http://schemas.openxmlformats.org/officeDocument/2006/relationships/image" Target="../media/image274.jpg"/><Relationship Id="rId10" Type="http://schemas.openxmlformats.org/officeDocument/2006/relationships/image" Target="../media/image279.jpg"/><Relationship Id="rId4" Type="http://schemas.openxmlformats.org/officeDocument/2006/relationships/image" Target="../media/image273.jpg"/><Relationship Id="rId9" Type="http://schemas.openxmlformats.org/officeDocument/2006/relationships/image" Target="../media/image278.jpg"/><Relationship Id="rId14" Type="http://schemas.openxmlformats.org/officeDocument/2006/relationships/image" Target="../media/image28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6.png"/><Relationship Id="rId5" Type="http://schemas.openxmlformats.org/officeDocument/2006/relationships/image" Target="../media/image285.png"/><Relationship Id="rId4" Type="http://schemas.openxmlformats.org/officeDocument/2006/relationships/image" Target="../media/image28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jpg"/><Relationship Id="rId7" Type="http://schemas.openxmlformats.org/officeDocument/2006/relationships/image" Target="../media/image282.png"/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3.png"/><Relationship Id="rId5" Type="http://schemas.openxmlformats.org/officeDocument/2006/relationships/image" Target="../media/image290.png"/><Relationship Id="rId4" Type="http://schemas.openxmlformats.org/officeDocument/2006/relationships/image" Target="../media/image28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jpg"/><Relationship Id="rId2" Type="http://schemas.openxmlformats.org/officeDocument/2006/relationships/image" Target="../media/image29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3.png"/><Relationship Id="rId5" Type="http://schemas.openxmlformats.org/officeDocument/2006/relationships/image" Target="../media/image282.png"/><Relationship Id="rId4" Type="http://schemas.openxmlformats.org/officeDocument/2006/relationships/image" Target="../media/image12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jp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www.cdc.gov.tw/Category/List/_7bKSlhAttfRF7NiaVWULQ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jpg"/><Relationship Id="rId2" Type="http://schemas.openxmlformats.org/officeDocument/2006/relationships/image" Target="../media/image29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4.jpg"/><Relationship Id="rId5" Type="http://schemas.openxmlformats.org/officeDocument/2006/relationships/image" Target="../media/image123.png"/><Relationship Id="rId4" Type="http://schemas.openxmlformats.org/officeDocument/2006/relationships/image" Target="../media/image298.jp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300.png"/><Relationship Id="rId7" Type="http://schemas.openxmlformats.org/officeDocument/2006/relationships/image" Target="../media/image304.jpg"/><Relationship Id="rId2" Type="http://schemas.openxmlformats.org/officeDocument/2006/relationships/image" Target="../media/image29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3.png"/><Relationship Id="rId5" Type="http://schemas.openxmlformats.org/officeDocument/2006/relationships/image" Target="../media/image302.jpg"/><Relationship Id="rId4" Type="http://schemas.openxmlformats.org/officeDocument/2006/relationships/image" Target="../media/image301.jpg"/><Relationship Id="rId9" Type="http://schemas.openxmlformats.org/officeDocument/2006/relationships/image" Target="../media/image294.jp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jpg"/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2.png"/><Relationship Id="rId13" Type="http://schemas.openxmlformats.org/officeDocument/2006/relationships/image" Target="../media/image317.jpg"/><Relationship Id="rId3" Type="http://schemas.openxmlformats.org/officeDocument/2006/relationships/image" Target="../media/image307.jpg"/><Relationship Id="rId7" Type="http://schemas.openxmlformats.org/officeDocument/2006/relationships/image" Target="../media/image311.jpg"/><Relationship Id="rId12" Type="http://schemas.openxmlformats.org/officeDocument/2006/relationships/image" Target="../media/image316.jpg"/><Relationship Id="rId2" Type="http://schemas.openxmlformats.org/officeDocument/2006/relationships/image" Target="../media/image30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jpg"/><Relationship Id="rId11" Type="http://schemas.openxmlformats.org/officeDocument/2006/relationships/image" Target="../media/image315.png"/><Relationship Id="rId5" Type="http://schemas.openxmlformats.org/officeDocument/2006/relationships/image" Target="../media/image309.jpg"/><Relationship Id="rId10" Type="http://schemas.openxmlformats.org/officeDocument/2006/relationships/image" Target="../media/image314.jpg"/><Relationship Id="rId4" Type="http://schemas.openxmlformats.org/officeDocument/2006/relationships/image" Target="../media/image308.jpg"/><Relationship Id="rId9" Type="http://schemas.openxmlformats.org/officeDocument/2006/relationships/image" Target="../media/image313.jpg"/><Relationship Id="rId14" Type="http://schemas.openxmlformats.org/officeDocument/2006/relationships/image" Target="../media/image318.jp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1.png"/><Relationship Id="rId4" Type="http://schemas.openxmlformats.org/officeDocument/2006/relationships/image" Target="../media/image320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jpg"/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5.png"/><Relationship Id="rId5" Type="http://schemas.openxmlformats.org/officeDocument/2006/relationships/image" Target="../media/image324.png"/><Relationship Id="rId4" Type="http://schemas.openxmlformats.org/officeDocument/2006/relationships/image" Target="../media/image12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7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dc.gov.tw/Category/Page/t-5dv2y4iBsgbdOBi5CJ1g" TargetMode="External"/><Relationship Id="rId3" Type="http://schemas.openxmlformats.org/officeDocument/2006/relationships/image" Target="../media/image329.png"/><Relationship Id="rId7" Type="http://schemas.openxmlformats.org/officeDocument/2006/relationships/image" Target="../media/image332.png"/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331.png"/><Relationship Id="rId4" Type="http://schemas.openxmlformats.org/officeDocument/2006/relationships/image" Target="../media/image330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1.png"/><Relationship Id="rId3" Type="http://schemas.openxmlformats.org/officeDocument/2006/relationships/image" Target="../media/image334.jpg"/><Relationship Id="rId7" Type="http://schemas.openxmlformats.org/officeDocument/2006/relationships/image" Target="../media/image123.png"/><Relationship Id="rId2" Type="http://schemas.openxmlformats.org/officeDocument/2006/relationships/image" Target="../media/image3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7.png"/><Relationship Id="rId5" Type="http://schemas.openxmlformats.org/officeDocument/2006/relationships/image" Target="../media/image336.jpg"/><Relationship Id="rId4" Type="http://schemas.openxmlformats.org/officeDocument/2006/relationships/image" Target="../media/image335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1.png"/><Relationship Id="rId3" Type="http://schemas.openxmlformats.org/officeDocument/2006/relationships/image" Target="../media/image339.jpg"/><Relationship Id="rId7" Type="http://schemas.openxmlformats.org/officeDocument/2006/relationships/image" Target="../media/image123.png"/><Relationship Id="rId2" Type="http://schemas.openxmlformats.org/officeDocument/2006/relationships/image" Target="../media/image3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2.jpg"/><Relationship Id="rId5" Type="http://schemas.openxmlformats.org/officeDocument/2006/relationships/image" Target="../media/image341.png"/><Relationship Id="rId10" Type="http://schemas.openxmlformats.org/officeDocument/2006/relationships/image" Target="../media/image344.jpg"/><Relationship Id="rId4" Type="http://schemas.openxmlformats.org/officeDocument/2006/relationships/image" Target="../media/image340.jpg"/><Relationship Id="rId9" Type="http://schemas.openxmlformats.org/officeDocument/2006/relationships/image" Target="../media/image34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03" y="1469897"/>
            <a:ext cx="10692130" cy="2668905"/>
            <a:chOff x="1403" y="1469897"/>
            <a:chExt cx="10692130" cy="2668905"/>
          </a:xfrm>
        </p:grpSpPr>
        <p:sp>
          <p:nvSpPr>
            <p:cNvPr id="3" name="object 3"/>
            <p:cNvSpPr/>
            <p:nvPr/>
          </p:nvSpPr>
          <p:spPr>
            <a:xfrm>
              <a:off x="1403" y="1473707"/>
              <a:ext cx="10692130" cy="2661285"/>
            </a:xfrm>
            <a:custGeom>
              <a:avLst/>
              <a:gdLst/>
              <a:ahLst/>
              <a:cxnLst/>
              <a:rect l="l" t="t" r="r" b="b"/>
              <a:pathLst>
                <a:path w="10692130" h="2661285">
                  <a:moveTo>
                    <a:pt x="10691749" y="2660904"/>
                  </a:moveTo>
                  <a:lnTo>
                    <a:pt x="10691749" y="0"/>
                  </a:lnTo>
                  <a:lnTo>
                    <a:pt x="0" y="0"/>
                  </a:lnTo>
                  <a:lnTo>
                    <a:pt x="0" y="2660904"/>
                  </a:lnTo>
                  <a:lnTo>
                    <a:pt x="10691749" y="2660904"/>
                  </a:lnTo>
                  <a:close/>
                </a:path>
              </a:pathLst>
            </a:custGeom>
            <a:solidFill>
              <a:srgbClr val="158B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03" y="1469897"/>
              <a:ext cx="10692130" cy="2668905"/>
            </a:xfrm>
            <a:custGeom>
              <a:avLst/>
              <a:gdLst/>
              <a:ahLst/>
              <a:cxnLst/>
              <a:rect l="l" t="t" r="r" b="b"/>
              <a:pathLst>
                <a:path w="10692130" h="2668904">
                  <a:moveTo>
                    <a:pt x="10691621" y="7619"/>
                  </a:moveTo>
                  <a:lnTo>
                    <a:pt x="10691621" y="0"/>
                  </a:lnTo>
                  <a:lnTo>
                    <a:pt x="0" y="0"/>
                  </a:lnTo>
                  <a:lnTo>
                    <a:pt x="0" y="2668524"/>
                  </a:lnTo>
                  <a:lnTo>
                    <a:pt x="0" y="8382"/>
                  </a:lnTo>
                  <a:lnTo>
                    <a:pt x="4572" y="3810"/>
                  </a:lnTo>
                  <a:lnTo>
                    <a:pt x="4572" y="8382"/>
                  </a:lnTo>
                  <a:lnTo>
                    <a:pt x="10687812" y="8382"/>
                  </a:lnTo>
                  <a:lnTo>
                    <a:pt x="10687812" y="3810"/>
                  </a:lnTo>
                  <a:lnTo>
                    <a:pt x="10691621" y="7619"/>
                  </a:lnTo>
                  <a:close/>
                </a:path>
                <a:path w="10692130" h="2668904">
                  <a:moveTo>
                    <a:pt x="4572" y="8382"/>
                  </a:moveTo>
                  <a:lnTo>
                    <a:pt x="4572" y="3810"/>
                  </a:lnTo>
                  <a:lnTo>
                    <a:pt x="0" y="8382"/>
                  </a:lnTo>
                  <a:lnTo>
                    <a:pt x="4572" y="8382"/>
                  </a:lnTo>
                  <a:close/>
                </a:path>
                <a:path w="10692130" h="2668904">
                  <a:moveTo>
                    <a:pt x="4572" y="2660142"/>
                  </a:moveTo>
                  <a:lnTo>
                    <a:pt x="4572" y="8382"/>
                  </a:lnTo>
                  <a:lnTo>
                    <a:pt x="0" y="8382"/>
                  </a:lnTo>
                  <a:lnTo>
                    <a:pt x="0" y="2660142"/>
                  </a:lnTo>
                  <a:lnTo>
                    <a:pt x="4572" y="2660142"/>
                  </a:lnTo>
                  <a:close/>
                </a:path>
                <a:path w="10692130" h="2668904">
                  <a:moveTo>
                    <a:pt x="10691621" y="2660904"/>
                  </a:moveTo>
                  <a:lnTo>
                    <a:pt x="10691621" y="2660142"/>
                  </a:lnTo>
                  <a:lnTo>
                    <a:pt x="0" y="2660142"/>
                  </a:lnTo>
                  <a:lnTo>
                    <a:pt x="4572" y="2664714"/>
                  </a:lnTo>
                  <a:lnTo>
                    <a:pt x="4572" y="2668524"/>
                  </a:lnTo>
                  <a:lnTo>
                    <a:pt x="10687812" y="2668524"/>
                  </a:lnTo>
                  <a:lnTo>
                    <a:pt x="10687812" y="2664714"/>
                  </a:lnTo>
                  <a:lnTo>
                    <a:pt x="10691621" y="2660904"/>
                  </a:lnTo>
                  <a:close/>
                </a:path>
                <a:path w="10692130" h="2668904">
                  <a:moveTo>
                    <a:pt x="4572" y="2668524"/>
                  </a:moveTo>
                  <a:lnTo>
                    <a:pt x="4572" y="2664714"/>
                  </a:lnTo>
                  <a:lnTo>
                    <a:pt x="0" y="2660142"/>
                  </a:lnTo>
                  <a:lnTo>
                    <a:pt x="0" y="2668524"/>
                  </a:lnTo>
                  <a:lnTo>
                    <a:pt x="4572" y="2668524"/>
                  </a:lnTo>
                  <a:close/>
                </a:path>
                <a:path w="10692130" h="2668904">
                  <a:moveTo>
                    <a:pt x="10691621" y="8382"/>
                  </a:moveTo>
                  <a:lnTo>
                    <a:pt x="10691621" y="7619"/>
                  </a:lnTo>
                  <a:lnTo>
                    <a:pt x="10687812" y="3810"/>
                  </a:lnTo>
                  <a:lnTo>
                    <a:pt x="10687812" y="8382"/>
                  </a:lnTo>
                  <a:lnTo>
                    <a:pt x="10691621" y="8382"/>
                  </a:lnTo>
                  <a:close/>
                </a:path>
                <a:path w="10692130" h="2668904">
                  <a:moveTo>
                    <a:pt x="10691621" y="2660142"/>
                  </a:moveTo>
                  <a:lnTo>
                    <a:pt x="10691621" y="8382"/>
                  </a:lnTo>
                  <a:lnTo>
                    <a:pt x="10687812" y="8382"/>
                  </a:lnTo>
                  <a:lnTo>
                    <a:pt x="10687812" y="2660142"/>
                  </a:lnTo>
                  <a:lnTo>
                    <a:pt x="10691621" y="2660142"/>
                  </a:lnTo>
                  <a:close/>
                </a:path>
                <a:path w="10692130" h="2668904">
                  <a:moveTo>
                    <a:pt x="10691621" y="2668524"/>
                  </a:moveTo>
                  <a:lnTo>
                    <a:pt x="10691621" y="2660904"/>
                  </a:lnTo>
                  <a:lnTo>
                    <a:pt x="10687812" y="2664714"/>
                  </a:lnTo>
                  <a:lnTo>
                    <a:pt x="10687812" y="2668524"/>
                  </a:lnTo>
                  <a:lnTo>
                    <a:pt x="10691621" y="2668524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70109" y="2338228"/>
            <a:ext cx="9001760" cy="1745614"/>
          </a:xfrm>
          <a:prstGeom prst="rect">
            <a:avLst/>
          </a:prstGeom>
        </p:spPr>
        <p:txBody>
          <a:bodyPr vert="horz" wrap="square" lIns="0" tIns="131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35"/>
              </a:spcBef>
            </a:pPr>
            <a:r>
              <a:rPr sz="7000" spc="10" dirty="0">
                <a:solidFill>
                  <a:srgbClr val="FFFFFF"/>
                </a:solidFill>
              </a:rPr>
              <a:t>愛滋防治</a:t>
            </a:r>
            <a:endParaRPr sz="7000"/>
          </a:p>
          <a:p>
            <a:pPr marL="109220">
              <a:lnSpc>
                <a:spcPct val="100000"/>
              </a:lnSpc>
              <a:spcBef>
                <a:spcPts val="425"/>
              </a:spcBef>
            </a:pPr>
            <a:r>
              <a:rPr spc="-35" dirty="0">
                <a:solidFill>
                  <a:srgbClr val="FFD965"/>
                </a:solidFill>
                <a:latin typeface="Calibri"/>
                <a:cs typeface="Calibri"/>
              </a:rPr>
              <a:t>HIV/AIDS</a:t>
            </a:r>
            <a:r>
              <a:rPr dirty="0">
                <a:solidFill>
                  <a:srgbClr val="FFD965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FFD965"/>
                </a:solidFill>
                <a:latin typeface="Calibri"/>
                <a:cs typeface="Calibri"/>
              </a:rPr>
              <a:t>Prevention</a:t>
            </a:r>
            <a:r>
              <a:rPr spc="5" dirty="0">
                <a:solidFill>
                  <a:srgbClr val="FFD965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D965"/>
                </a:solidFill>
                <a:latin typeface="Calibri"/>
                <a:cs typeface="Calibri"/>
              </a:rPr>
              <a:t>and</a:t>
            </a:r>
            <a:r>
              <a:rPr spc="10" dirty="0">
                <a:solidFill>
                  <a:srgbClr val="FFD965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FFD965"/>
                </a:solidFill>
                <a:latin typeface="Calibri"/>
                <a:cs typeface="Calibri"/>
              </a:rPr>
              <a:t>Control</a:t>
            </a:r>
            <a:r>
              <a:rPr spc="5" dirty="0">
                <a:solidFill>
                  <a:srgbClr val="FFD965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FFD965"/>
                </a:solidFill>
                <a:latin typeface="Calibri"/>
                <a:cs typeface="Calibri"/>
              </a:rPr>
              <a:t>Strategies</a:t>
            </a:r>
            <a:r>
              <a:rPr dirty="0">
                <a:solidFill>
                  <a:srgbClr val="FFD965"/>
                </a:solidFill>
                <a:latin typeface="Calibri"/>
                <a:cs typeface="Calibri"/>
              </a:rPr>
              <a:t> in</a:t>
            </a:r>
            <a:r>
              <a:rPr spc="10" dirty="0">
                <a:solidFill>
                  <a:srgbClr val="FFD965"/>
                </a:solidFill>
                <a:latin typeface="Calibri"/>
                <a:cs typeface="Calibri"/>
              </a:rPr>
              <a:t> </a:t>
            </a:r>
            <a:r>
              <a:rPr spc="-45" dirty="0">
                <a:solidFill>
                  <a:srgbClr val="FFD965"/>
                </a:solidFill>
                <a:latin typeface="Calibri"/>
                <a:cs typeface="Calibri"/>
              </a:rPr>
              <a:t>Taiwan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01935" y="4636267"/>
            <a:ext cx="4034154" cy="10769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150" b="1" spc="5" dirty="0">
                <a:solidFill>
                  <a:srgbClr val="585858"/>
                </a:solidFill>
                <a:latin typeface="Microsoft JhengHei"/>
                <a:cs typeface="Microsoft JhengHei"/>
              </a:rPr>
              <a:t>衛生福利部疾病管制署</a:t>
            </a:r>
            <a:endParaRPr sz="3150" dirty="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2625"/>
              </a:spcBef>
            </a:pPr>
            <a:r>
              <a:rPr sz="1550" b="1" spc="15" dirty="0">
                <a:solidFill>
                  <a:srgbClr val="7E7E7E"/>
                </a:solidFill>
                <a:latin typeface="Microsoft JhengHei"/>
                <a:cs typeface="Microsoft JhengHei"/>
              </a:rPr>
              <a:t>2021</a:t>
            </a:r>
            <a:r>
              <a:rPr sz="1550" b="1" spc="25" dirty="0">
                <a:solidFill>
                  <a:srgbClr val="7E7E7E"/>
                </a:solidFill>
                <a:latin typeface="Microsoft JhengHei"/>
                <a:cs typeface="Microsoft JhengHei"/>
              </a:rPr>
              <a:t>年</a:t>
            </a:r>
            <a:r>
              <a:rPr sz="1550" b="1" spc="15" dirty="0">
                <a:solidFill>
                  <a:srgbClr val="7E7E7E"/>
                </a:solidFill>
                <a:latin typeface="Microsoft JhengHei"/>
                <a:cs typeface="Microsoft JhengHei"/>
              </a:rPr>
              <a:t>8</a:t>
            </a:r>
            <a:r>
              <a:rPr sz="1550" b="1" spc="25" dirty="0">
                <a:solidFill>
                  <a:srgbClr val="7E7E7E"/>
                </a:solidFill>
                <a:latin typeface="Microsoft JhengHei"/>
                <a:cs typeface="Microsoft JhengHei"/>
              </a:rPr>
              <a:t>月更新</a:t>
            </a:r>
            <a:endParaRPr sz="1550" dirty="0">
              <a:latin typeface="Microsoft JhengHei"/>
              <a:cs typeface="Microsoft JhengHei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60420" y="4526827"/>
            <a:ext cx="1476301" cy="148827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0487539" y="6495540"/>
            <a:ext cx="96520" cy="1727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50" spc="5" dirty="0">
                <a:solidFill>
                  <a:srgbClr val="252525"/>
                </a:solidFill>
                <a:latin typeface="Microsoft JhengHei"/>
                <a:cs typeface="Microsoft JhengHei"/>
              </a:rPr>
              <a:t>1</a:t>
            </a:r>
            <a:endParaRPr sz="95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403" y="771905"/>
            <a:ext cx="10692130" cy="5328920"/>
            <a:chOff x="1403" y="771905"/>
            <a:chExt cx="10692130" cy="5328920"/>
          </a:xfrm>
        </p:grpSpPr>
        <p:sp>
          <p:nvSpPr>
            <p:cNvPr id="4" name="object 4"/>
            <p:cNvSpPr/>
            <p:nvPr/>
          </p:nvSpPr>
          <p:spPr>
            <a:xfrm>
              <a:off x="1403" y="771905"/>
              <a:ext cx="10692130" cy="5328920"/>
            </a:xfrm>
            <a:custGeom>
              <a:avLst/>
              <a:gdLst/>
              <a:ahLst/>
              <a:cxnLst/>
              <a:rect l="l" t="t" r="r" b="b"/>
              <a:pathLst>
                <a:path w="10692130" h="5328920">
                  <a:moveTo>
                    <a:pt x="10691749" y="5328666"/>
                  </a:moveTo>
                  <a:lnTo>
                    <a:pt x="10691749" y="0"/>
                  </a:lnTo>
                  <a:lnTo>
                    <a:pt x="0" y="0"/>
                  </a:lnTo>
                  <a:lnTo>
                    <a:pt x="0" y="5328666"/>
                  </a:lnTo>
                  <a:lnTo>
                    <a:pt x="10691749" y="5328666"/>
                  </a:lnTo>
                  <a:close/>
                </a:path>
              </a:pathLst>
            </a:custGeom>
            <a:solidFill>
              <a:srgbClr val="158B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865512" y="1658123"/>
              <a:ext cx="3023870" cy="2639695"/>
            </a:xfrm>
            <a:custGeom>
              <a:avLst/>
              <a:gdLst/>
              <a:ahLst/>
              <a:cxnLst/>
              <a:rect l="l" t="t" r="r" b="b"/>
              <a:pathLst>
                <a:path w="3023870" h="2639695">
                  <a:moveTo>
                    <a:pt x="2444496" y="1906524"/>
                  </a:moveTo>
                  <a:lnTo>
                    <a:pt x="2430780" y="1856994"/>
                  </a:lnTo>
                  <a:lnTo>
                    <a:pt x="2013966" y="1461516"/>
                  </a:lnTo>
                  <a:lnTo>
                    <a:pt x="1981200" y="1437132"/>
                  </a:lnTo>
                  <a:lnTo>
                    <a:pt x="1942338" y="1431036"/>
                  </a:lnTo>
                  <a:lnTo>
                    <a:pt x="1877568" y="1431036"/>
                  </a:lnTo>
                  <a:lnTo>
                    <a:pt x="1929384" y="1363218"/>
                  </a:lnTo>
                  <a:lnTo>
                    <a:pt x="1968246" y="1294638"/>
                  </a:lnTo>
                  <a:lnTo>
                    <a:pt x="2007870" y="1220724"/>
                  </a:lnTo>
                  <a:lnTo>
                    <a:pt x="2033778" y="1140714"/>
                  </a:lnTo>
                  <a:lnTo>
                    <a:pt x="2059686" y="967740"/>
                  </a:lnTo>
                  <a:lnTo>
                    <a:pt x="2046732" y="794766"/>
                  </a:lnTo>
                  <a:lnTo>
                    <a:pt x="2033778" y="739140"/>
                  </a:lnTo>
                  <a:lnTo>
                    <a:pt x="2013966" y="689610"/>
                  </a:lnTo>
                  <a:lnTo>
                    <a:pt x="1988058" y="633984"/>
                  </a:lnTo>
                  <a:lnTo>
                    <a:pt x="1936242" y="535686"/>
                  </a:lnTo>
                  <a:lnTo>
                    <a:pt x="1896618" y="486156"/>
                  </a:lnTo>
                  <a:lnTo>
                    <a:pt x="1857756" y="436626"/>
                  </a:lnTo>
                  <a:lnTo>
                    <a:pt x="1818894" y="393192"/>
                  </a:lnTo>
                  <a:lnTo>
                    <a:pt x="1773174" y="355854"/>
                  </a:lnTo>
                  <a:lnTo>
                    <a:pt x="1734312" y="319582"/>
                  </a:lnTo>
                  <a:lnTo>
                    <a:pt x="1734312" y="942594"/>
                  </a:lnTo>
                  <a:lnTo>
                    <a:pt x="1720596" y="1041654"/>
                  </a:lnTo>
                  <a:lnTo>
                    <a:pt x="1707642" y="1085088"/>
                  </a:lnTo>
                  <a:lnTo>
                    <a:pt x="1694688" y="1134618"/>
                  </a:lnTo>
                  <a:lnTo>
                    <a:pt x="1668780" y="1178052"/>
                  </a:lnTo>
                  <a:lnTo>
                    <a:pt x="1642872" y="1214628"/>
                  </a:lnTo>
                  <a:lnTo>
                    <a:pt x="1616202" y="1251204"/>
                  </a:lnTo>
                  <a:lnTo>
                    <a:pt x="1584198" y="1288542"/>
                  </a:lnTo>
                  <a:lnTo>
                    <a:pt x="1505712" y="1350264"/>
                  </a:lnTo>
                  <a:lnTo>
                    <a:pt x="1459992" y="1375410"/>
                  </a:lnTo>
                  <a:lnTo>
                    <a:pt x="1414272" y="1393698"/>
                  </a:lnTo>
                  <a:lnTo>
                    <a:pt x="1369314" y="1411986"/>
                  </a:lnTo>
                  <a:lnTo>
                    <a:pt x="1316736" y="1424178"/>
                  </a:lnTo>
                  <a:lnTo>
                    <a:pt x="1264920" y="1431036"/>
                  </a:lnTo>
                  <a:lnTo>
                    <a:pt x="1160526" y="1431036"/>
                  </a:lnTo>
                  <a:lnTo>
                    <a:pt x="1107948" y="1424178"/>
                  </a:lnTo>
                  <a:lnTo>
                    <a:pt x="1062990" y="1411986"/>
                  </a:lnTo>
                  <a:lnTo>
                    <a:pt x="1010412" y="1393698"/>
                  </a:lnTo>
                  <a:lnTo>
                    <a:pt x="964692" y="1375410"/>
                  </a:lnTo>
                  <a:lnTo>
                    <a:pt x="925830" y="1350264"/>
                  </a:lnTo>
                  <a:lnTo>
                    <a:pt x="847344" y="1288542"/>
                  </a:lnTo>
                  <a:lnTo>
                    <a:pt x="815340" y="1251204"/>
                  </a:lnTo>
                  <a:lnTo>
                    <a:pt x="782574" y="1214628"/>
                  </a:lnTo>
                  <a:lnTo>
                    <a:pt x="756666" y="1178052"/>
                  </a:lnTo>
                  <a:lnTo>
                    <a:pt x="736854" y="1134618"/>
                  </a:lnTo>
                  <a:lnTo>
                    <a:pt x="717042" y="1085088"/>
                  </a:lnTo>
                  <a:lnTo>
                    <a:pt x="704088" y="1041654"/>
                  </a:lnTo>
                  <a:lnTo>
                    <a:pt x="697992" y="992124"/>
                  </a:lnTo>
                  <a:lnTo>
                    <a:pt x="697992" y="893064"/>
                  </a:lnTo>
                  <a:lnTo>
                    <a:pt x="704088" y="844296"/>
                  </a:lnTo>
                  <a:lnTo>
                    <a:pt x="717042" y="794766"/>
                  </a:lnTo>
                  <a:lnTo>
                    <a:pt x="756666" y="707898"/>
                  </a:lnTo>
                  <a:lnTo>
                    <a:pt x="782574" y="664464"/>
                  </a:lnTo>
                  <a:lnTo>
                    <a:pt x="815340" y="627888"/>
                  </a:lnTo>
                  <a:lnTo>
                    <a:pt x="847344" y="591312"/>
                  </a:lnTo>
                  <a:lnTo>
                    <a:pt x="886968" y="560070"/>
                  </a:lnTo>
                  <a:lnTo>
                    <a:pt x="925830" y="535686"/>
                  </a:lnTo>
                  <a:lnTo>
                    <a:pt x="964692" y="510540"/>
                  </a:lnTo>
                  <a:lnTo>
                    <a:pt x="1010412" y="486156"/>
                  </a:lnTo>
                  <a:lnTo>
                    <a:pt x="1062990" y="473964"/>
                  </a:lnTo>
                  <a:lnTo>
                    <a:pt x="1107948" y="461010"/>
                  </a:lnTo>
                  <a:lnTo>
                    <a:pt x="1160526" y="454914"/>
                  </a:lnTo>
                  <a:lnTo>
                    <a:pt x="1212342" y="448818"/>
                  </a:lnTo>
                  <a:lnTo>
                    <a:pt x="1264920" y="454914"/>
                  </a:lnTo>
                  <a:lnTo>
                    <a:pt x="1316736" y="461010"/>
                  </a:lnTo>
                  <a:lnTo>
                    <a:pt x="1369314" y="473964"/>
                  </a:lnTo>
                  <a:lnTo>
                    <a:pt x="1414272" y="486156"/>
                  </a:lnTo>
                  <a:lnTo>
                    <a:pt x="1459992" y="510540"/>
                  </a:lnTo>
                  <a:lnTo>
                    <a:pt x="1508836" y="537273"/>
                  </a:lnTo>
                  <a:lnTo>
                    <a:pt x="1548765" y="562940"/>
                  </a:lnTo>
                  <a:lnTo>
                    <a:pt x="1582254" y="590181"/>
                  </a:lnTo>
                  <a:lnTo>
                    <a:pt x="1611769" y="621639"/>
                  </a:lnTo>
                  <a:lnTo>
                    <a:pt x="1639785" y="659993"/>
                  </a:lnTo>
                  <a:lnTo>
                    <a:pt x="1694688" y="751332"/>
                  </a:lnTo>
                  <a:lnTo>
                    <a:pt x="1707642" y="794766"/>
                  </a:lnTo>
                  <a:lnTo>
                    <a:pt x="1720596" y="844296"/>
                  </a:lnTo>
                  <a:lnTo>
                    <a:pt x="1734312" y="942594"/>
                  </a:lnTo>
                  <a:lnTo>
                    <a:pt x="1734312" y="319582"/>
                  </a:lnTo>
                  <a:lnTo>
                    <a:pt x="1727454" y="313182"/>
                  </a:lnTo>
                  <a:lnTo>
                    <a:pt x="1674876" y="275844"/>
                  </a:lnTo>
                  <a:lnTo>
                    <a:pt x="1629918" y="245364"/>
                  </a:lnTo>
                  <a:lnTo>
                    <a:pt x="1571244" y="220218"/>
                  </a:lnTo>
                  <a:lnTo>
                    <a:pt x="1518666" y="195834"/>
                  </a:lnTo>
                  <a:lnTo>
                    <a:pt x="1466850" y="177546"/>
                  </a:lnTo>
                  <a:lnTo>
                    <a:pt x="1408176" y="158496"/>
                  </a:lnTo>
                  <a:lnTo>
                    <a:pt x="1296924" y="146304"/>
                  </a:lnTo>
                  <a:lnTo>
                    <a:pt x="1186434" y="140208"/>
                  </a:lnTo>
                  <a:lnTo>
                    <a:pt x="1075944" y="152400"/>
                  </a:lnTo>
                  <a:lnTo>
                    <a:pt x="971550" y="170688"/>
                  </a:lnTo>
                  <a:lnTo>
                    <a:pt x="873252" y="208026"/>
                  </a:lnTo>
                  <a:lnTo>
                    <a:pt x="782574" y="251460"/>
                  </a:lnTo>
                  <a:lnTo>
                    <a:pt x="697992" y="307086"/>
                  </a:lnTo>
                  <a:lnTo>
                    <a:pt x="619506" y="374904"/>
                  </a:lnTo>
                  <a:lnTo>
                    <a:pt x="547878" y="448818"/>
                  </a:lnTo>
                  <a:lnTo>
                    <a:pt x="489204" y="528828"/>
                  </a:lnTo>
                  <a:lnTo>
                    <a:pt x="443484" y="615696"/>
                  </a:lnTo>
                  <a:lnTo>
                    <a:pt x="404622" y="707898"/>
                  </a:lnTo>
                  <a:lnTo>
                    <a:pt x="384810" y="806958"/>
                  </a:lnTo>
                  <a:lnTo>
                    <a:pt x="371856" y="912114"/>
                  </a:lnTo>
                  <a:lnTo>
                    <a:pt x="371856" y="1017270"/>
                  </a:lnTo>
                  <a:lnTo>
                    <a:pt x="391668" y="1127760"/>
                  </a:lnTo>
                  <a:lnTo>
                    <a:pt x="410718" y="1178052"/>
                  </a:lnTo>
                  <a:lnTo>
                    <a:pt x="430530" y="1232916"/>
                  </a:lnTo>
                  <a:lnTo>
                    <a:pt x="450342" y="1282446"/>
                  </a:lnTo>
                  <a:lnTo>
                    <a:pt x="482346" y="1331976"/>
                  </a:lnTo>
                  <a:lnTo>
                    <a:pt x="515112" y="1381506"/>
                  </a:lnTo>
                  <a:lnTo>
                    <a:pt x="593598" y="1467612"/>
                  </a:lnTo>
                  <a:lnTo>
                    <a:pt x="638556" y="1511046"/>
                  </a:lnTo>
                  <a:lnTo>
                    <a:pt x="685038" y="1554480"/>
                  </a:lnTo>
                  <a:lnTo>
                    <a:pt x="697992" y="1562100"/>
                  </a:lnTo>
                  <a:lnTo>
                    <a:pt x="736854" y="1584960"/>
                  </a:lnTo>
                  <a:lnTo>
                    <a:pt x="782574" y="1622298"/>
                  </a:lnTo>
                  <a:lnTo>
                    <a:pt x="841248" y="1652778"/>
                  </a:lnTo>
                  <a:lnTo>
                    <a:pt x="893064" y="1677924"/>
                  </a:lnTo>
                  <a:lnTo>
                    <a:pt x="944880" y="1696212"/>
                  </a:lnTo>
                  <a:lnTo>
                    <a:pt x="1004316" y="1714500"/>
                  </a:lnTo>
                  <a:lnTo>
                    <a:pt x="1056132" y="1727454"/>
                  </a:lnTo>
                  <a:lnTo>
                    <a:pt x="1153668" y="1739646"/>
                  </a:lnTo>
                  <a:lnTo>
                    <a:pt x="1245108" y="1739646"/>
                  </a:lnTo>
                  <a:lnTo>
                    <a:pt x="1336548" y="1733550"/>
                  </a:lnTo>
                  <a:lnTo>
                    <a:pt x="1421130" y="1714500"/>
                  </a:lnTo>
                  <a:lnTo>
                    <a:pt x="1505712" y="1690116"/>
                  </a:lnTo>
                  <a:lnTo>
                    <a:pt x="1590294" y="1658874"/>
                  </a:lnTo>
                  <a:lnTo>
                    <a:pt x="1661922" y="1616202"/>
                  </a:lnTo>
                  <a:lnTo>
                    <a:pt x="1734312" y="1572768"/>
                  </a:lnTo>
                  <a:lnTo>
                    <a:pt x="1734312" y="1634490"/>
                  </a:lnTo>
                  <a:lnTo>
                    <a:pt x="1740408" y="1665732"/>
                  </a:lnTo>
                  <a:lnTo>
                    <a:pt x="1760220" y="1696212"/>
                  </a:lnTo>
                  <a:lnTo>
                    <a:pt x="1877568" y="1807578"/>
                  </a:lnTo>
                  <a:lnTo>
                    <a:pt x="2164080" y="2079498"/>
                  </a:lnTo>
                  <a:lnTo>
                    <a:pt x="2183892" y="2091690"/>
                  </a:lnTo>
                  <a:lnTo>
                    <a:pt x="2196846" y="2103882"/>
                  </a:lnTo>
                  <a:lnTo>
                    <a:pt x="2235708" y="2109978"/>
                  </a:lnTo>
                  <a:lnTo>
                    <a:pt x="2268474" y="2103882"/>
                  </a:lnTo>
                  <a:lnTo>
                    <a:pt x="2287524" y="2091690"/>
                  </a:lnTo>
                  <a:lnTo>
                    <a:pt x="2300478" y="2079498"/>
                  </a:lnTo>
                  <a:lnTo>
                    <a:pt x="2417826" y="1974342"/>
                  </a:lnTo>
                  <a:lnTo>
                    <a:pt x="2430780" y="1955292"/>
                  </a:lnTo>
                  <a:lnTo>
                    <a:pt x="2437638" y="1943100"/>
                  </a:lnTo>
                  <a:lnTo>
                    <a:pt x="2444496" y="1906524"/>
                  </a:lnTo>
                  <a:close/>
                </a:path>
                <a:path w="3023870" h="2639695">
                  <a:moveTo>
                    <a:pt x="3023616" y="0"/>
                  </a:moveTo>
                  <a:lnTo>
                    <a:pt x="2973324" y="0"/>
                  </a:lnTo>
                  <a:lnTo>
                    <a:pt x="2973324" y="50292"/>
                  </a:lnTo>
                  <a:lnTo>
                    <a:pt x="2973324" y="2143506"/>
                  </a:lnTo>
                  <a:lnTo>
                    <a:pt x="1252728" y="2143506"/>
                  </a:lnTo>
                  <a:lnTo>
                    <a:pt x="882599" y="2562161"/>
                  </a:lnTo>
                  <a:lnTo>
                    <a:pt x="532638" y="2143506"/>
                  </a:lnTo>
                  <a:lnTo>
                    <a:pt x="50292" y="2143506"/>
                  </a:lnTo>
                  <a:lnTo>
                    <a:pt x="50292" y="50292"/>
                  </a:lnTo>
                  <a:lnTo>
                    <a:pt x="2973324" y="50292"/>
                  </a:lnTo>
                  <a:lnTo>
                    <a:pt x="2973324" y="0"/>
                  </a:lnTo>
                  <a:lnTo>
                    <a:pt x="0" y="0"/>
                  </a:lnTo>
                  <a:lnTo>
                    <a:pt x="0" y="2193798"/>
                  </a:lnTo>
                  <a:lnTo>
                    <a:pt x="25146" y="2193798"/>
                  </a:lnTo>
                  <a:lnTo>
                    <a:pt x="50292" y="2193798"/>
                  </a:lnTo>
                  <a:lnTo>
                    <a:pt x="501396" y="2193798"/>
                  </a:lnTo>
                  <a:lnTo>
                    <a:pt x="509028" y="2193798"/>
                  </a:lnTo>
                  <a:lnTo>
                    <a:pt x="520446" y="2207437"/>
                  </a:lnTo>
                  <a:lnTo>
                    <a:pt x="863346" y="2617686"/>
                  </a:lnTo>
                  <a:lnTo>
                    <a:pt x="881634" y="2639568"/>
                  </a:lnTo>
                  <a:lnTo>
                    <a:pt x="901446" y="2617114"/>
                  </a:lnTo>
                  <a:lnTo>
                    <a:pt x="1264158" y="2206129"/>
                  </a:lnTo>
                  <a:lnTo>
                    <a:pt x="1275041" y="2193798"/>
                  </a:lnTo>
                  <a:lnTo>
                    <a:pt x="1282446" y="2193798"/>
                  </a:lnTo>
                  <a:lnTo>
                    <a:pt x="2973324" y="2193798"/>
                  </a:lnTo>
                  <a:lnTo>
                    <a:pt x="2998470" y="2193798"/>
                  </a:lnTo>
                  <a:lnTo>
                    <a:pt x="3023616" y="2193798"/>
                  </a:lnTo>
                  <a:lnTo>
                    <a:pt x="30236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870837" y="2171191"/>
            <a:ext cx="433705" cy="8274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250" b="0" spc="5" dirty="0">
                <a:solidFill>
                  <a:srgbClr val="FFFFFF"/>
                </a:solidFill>
                <a:latin typeface="Arial Black"/>
                <a:cs typeface="Arial Black"/>
              </a:rPr>
              <a:t>?</a:t>
            </a:r>
            <a:endParaRPr sz="525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91273" y="6394815"/>
            <a:ext cx="233045" cy="18986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78105">
              <a:lnSpc>
                <a:spcPct val="100000"/>
              </a:lnSpc>
              <a:spcBef>
                <a:spcPts val="195"/>
              </a:spcBef>
            </a:pPr>
            <a:fld id="{81D60167-4931-47E6-BA6A-407CBD079E47}" type="slidenum">
              <a:rPr sz="950" spc="5" dirty="0">
                <a:solidFill>
                  <a:srgbClr val="252525"/>
                </a:solidFill>
                <a:latin typeface="Microsoft JhengHei"/>
                <a:cs typeface="Microsoft JhengHei"/>
              </a:rPr>
              <a:t>10</a:t>
            </a:fld>
            <a:endParaRPr sz="950">
              <a:latin typeface="Microsoft JhengHei"/>
              <a:cs typeface="Microsoft JhengHe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69347" y="4438903"/>
            <a:ext cx="9624060" cy="13106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sz="4700" b="1" spc="25" dirty="0">
                <a:solidFill>
                  <a:srgbClr val="FFD965"/>
                </a:solidFill>
                <a:latin typeface="Microsoft JhengHei"/>
                <a:cs typeface="Microsoft JhengHei"/>
              </a:rPr>
              <a:t>要如何確認是否感染愛滋病毒(HIV)?</a:t>
            </a:r>
            <a:endParaRPr sz="4700">
              <a:latin typeface="Microsoft JhengHei"/>
              <a:cs typeface="Microsoft JhengHei"/>
            </a:endParaRPr>
          </a:p>
          <a:p>
            <a:pPr marR="61594" algn="ctr">
              <a:lnSpc>
                <a:spcPct val="100000"/>
              </a:lnSpc>
              <a:spcBef>
                <a:spcPts val="1920"/>
              </a:spcBef>
            </a:pPr>
            <a:r>
              <a:rPr sz="2100" b="1" dirty="0">
                <a:solidFill>
                  <a:srgbClr val="FFFFFF"/>
                </a:solidFill>
                <a:latin typeface="Microsoft JhengHei"/>
                <a:cs typeface="Microsoft JhengHei"/>
              </a:rPr>
              <a:t>透過HIV檢驗及早診斷，及時銜接治療或預防服務</a:t>
            </a:r>
            <a:endParaRPr sz="21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3315" y="1024127"/>
            <a:ext cx="9290050" cy="593090"/>
          </a:xfrm>
          <a:custGeom>
            <a:avLst/>
            <a:gdLst/>
            <a:ahLst/>
            <a:cxnLst/>
            <a:rect l="l" t="t" r="r" b="b"/>
            <a:pathLst>
              <a:path w="9290050" h="593090">
                <a:moveTo>
                  <a:pt x="9289542" y="592835"/>
                </a:moveTo>
                <a:lnTo>
                  <a:pt x="9289542" y="0"/>
                </a:lnTo>
                <a:lnTo>
                  <a:pt x="0" y="0"/>
                </a:lnTo>
                <a:lnTo>
                  <a:pt x="0" y="592836"/>
                </a:lnTo>
                <a:lnTo>
                  <a:pt x="9289542" y="592835"/>
                </a:lnTo>
                <a:close/>
              </a:path>
            </a:pathLst>
          </a:custGeom>
          <a:solidFill>
            <a:srgbClr val="C1E1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25479" y="1026667"/>
            <a:ext cx="1407795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TB-HIV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857646" y="3796284"/>
            <a:ext cx="1844039" cy="2220595"/>
            <a:chOff x="857646" y="3796284"/>
            <a:chExt cx="1844039" cy="222059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80620" y="3884381"/>
              <a:ext cx="1114111" cy="212516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571891" y="3796284"/>
              <a:ext cx="1129665" cy="2220595"/>
            </a:xfrm>
            <a:custGeom>
              <a:avLst/>
              <a:gdLst/>
              <a:ahLst/>
              <a:cxnLst/>
              <a:rect l="l" t="t" r="r" b="b"/>
              <a:pathLst>
                <a:path w="1129664" h="2220595">
                  <a:moveTo>
                    <a:pt x="1129284" y="2218182"/>
                  </a:moveTo>
                  <a:lnTo>
                    <a:pt x="1129284" y="2286"/>
                  </a:lnTo>
                  <a:lnTo>
                    <a:pt x="1126998" y="0"/>
                  </a:lnTo>
                  <a:lnTo>
                    <a:pt x="2285" y="0"/>
                  </a:lnTo>
                  <a:lnTo>
                    <a:pt x="0" y="2286"/>
                  </a:lnTo>
                  <a:lnTo>
                    <a:pt x="0" y="2218182"/>
                  </a:lnTo>
                  <a:lnTo>
                    <a:pt x="2286" y="2220468"/>
                  </a:lnTo>
                  <a:lnTo>
                    <a:pt x="4571" y="2220468"/>
                  </a:lnTo>
                  <a:lnTo>
                    <a:pt x="4572" y="8382"/>
                  </a:lnTo>
                  <a:lnTo>
                    <a:pt x="8381" y="4572"/>
                  </a:lnTo>
                  <a:lnTo>
                    <a:pt x="8381" y="8382"/>
                  </a:lnTo>
                  <a:lnTo>
                    <a:pt x="1120902" y="8382"/>
                  </a:lnTo>
                  <a:lnTo>
                    <a:pt x="1120902" y="4572"/>
                  </a:lnTo>
                  <a:lnTo>
                    <a:pt x="1124712" y="8382"/>
                  </a:lnTo>
                  <a:lnTo>
                    <a:pt x="1124712" y="2220468"/>
                  </a:lnTo>
                  <a:lnTo>
                    <a:pt x="1126998" y="2220468"/>
                  </a:lnTo>
                  <a:lnTo>
                    <a:pt x="1129284" y="2218182"/>
                  </a:lnTo>
                  <a:close/>
                </a:path>
                <a:path w="1129664" h="2220595">
                  <a:moveTo>
                    <a:pt x="8381" y="8382"/>
                  </a:moveTo>
                  <a:lnTo>
                    <a:pt x="8381" y="4572"/>
                  </a:lnTo>
                  <a:lnTo>
                    <a:pt x="4572" y="8382"/>
                  </a:lnTo>
                  <a:lnTo>
                    <a:pt x="8381" y="8382"/>
                  </a:lnTo>
                  <a:close/>
                </a:path>
                <a:path w="1129664" h="2220595">
                  <a:moveTo>
                    <a:pt x="8382" y="2212086"/>
                  </a:moveTo>
                  <a:lnTo>
                    <a:pt x="8381" y="8382"/>
                  </a:lnTo>
                  <a:lnTo>
                    <a:pt x="4572" y="8382"/>
                  </a:lnTo>
                  <a:lnTo>
                    <a:pt x="4572" y="2212086"/>
                  </a:lnTo>
                  <a:lnTo>
                    <a:pt x="8382" y="2212086"/>
                  </a:lnTo>
                  <a:close/>
                </a:path>
                <a:path w="1129664" h="2220595">
                  <a:moveTo>
                    <a:pt x="1124712" y="2212086"/>
                  </a:moveTo>
                  <a:lnTo>
                    <a:pt x="4572" y="2212086"/>
                  </a:lnTo>
                  <a:lnTo>
                    <a:pt x="8382" y="2215896"/>
                  </a:lnTo>
                  <a:lnTo>
                    <a:pt x="8382" y="2220468"/>
                  </a:lnTo>
                  <a:lnTo>
                    <a:pt x="1120902" y="2220468"/>
                  </a:lnTo>
                  <a:lnTo>
                    <a:pt x="1120902" y="2215896"/>
                  </a:lnTo>
                  <a:lnTo>
                    <a:pt x="1124712" y="2212086"/>
                  </a:lnTo>
                  <a:close/>
                </a:path>
                <a:path w="1129664" h="2220595">
                  <a:moveTo>
                    <a:pt x="8382" y="2220468"/>
                  </a:moveTo>
                  <a:lnTo>
                    <a:pt x="8382" y="2215896"/>
                  </a:lnTo>
                  <a:lnTo>
                    <a:pt x="4572" y="2212086"/>
                  </a:lnTo>
                  <a:lnTo>
                    <a:pt x="4571" y="2220468"/>
                  </a:lnTo>
                  <a:lnTo>
                    <a:pt x="8382" y="2220468"/>
                  </a:lnTo>
                  <a:close/>
                </a:path>
                <a:path w="1129664" h="2220595">
                  <a:moveTo>
                    <a:pt x="1124712" y="8382"/>
                  </a:moveTo>
                  <a:lnTo>
                    <a:pt x="1120902" y="4572"/>
                  </a:lnTo>
                  <a:lnTo>
                    <a:pt x="1120902" y="8382"/>
                  </a:lnTo>
                  <a:lnTo>
                    <a:pt x="1124712" y="8382"/>
                  </a:lnTo>
                  <a:close/>
                </a:path>
                <a:path w="1129664" h="2220595">
                  <a:moveTo>
                    <a:pt x="1124712" y="2212086"/>
                  </a:moveTo>
                  <a:lnTo>
                    <a:pt x="1124712" y="8382"/>
                  </a:lnTo>
                  <a:lnTo>
                    <a:pt x="1120902" y="8382"/>
                  </a:lnTo>
                  <a:lnTo>
                    <a:pt x="1120902" y="2212086"/>
                  </a:lnTo>
                  <a:lnTo>
                    <a:pt x="1124712" y="2212086"/>
                  </a:lnTo>
                  <a:close/>
                </a:path>
                <a:path w="1129664" h="2220595">
                  <a:moveTo>
                    <a:pt x="1124712" y="2220468"/>
                  </a:moveTo>
                  <a:lnTo>
                    <a:pt x="1124712" y="2212086"/>
                  </a:lnTo>
                  <a:lnTo>
                    <a:pt x="1120902" y="2215896"/>
                  </a:lnTo>
                  <a:lnTo>
                    <a:pt x="1120902" y="2220468"/>
                  </a:lnTo>
                  <a:lnTo>
                    <a:pt x="1124712" y="2220468"/>
                  </a:lnTo>
                  <a:close/>
                </a:path>
              </a:pathLst>
            </a:custGeom>
            <a:solidFill>
              <a:srgbClr val="4454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7646" y="4096819"/>
              <a:ext cx="673859" cy="1895475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05441" y="3930363"/>
            <a:ext cx="6684326" cy="2428211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3279781" y="3694429"/>
            <a:ext cx="220472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767070"/>
                </a:solidFill>
                <a:latin typeface="Arial"/>
                <a:cs typeface="Arial"/>
              </a:rPr>
              <a:t>2017</a:t>
            </a:r>
            <a:r>
              <a:rPr sz="1400" b="1" dirty="0">
                <a:solidFill>
                  <a:srgbClr val="767070"/>
                </a:solidFill>
                <a:latin typeface="Microsoft JhengHei"/>
                <a:cs typeface="Microsoft JhengHei"/>
              </a:rPr>
              <a:t>年結核病年齡別發生率</a:t>
            </a:r>
            <a:endParaRPr sz="1400">
              <a:latin typeface="Microsoft JhengHei"/>
              <a:cs typeface="Microsoft JhengHe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520575" y="3934205"/>
            <a:ext cx="4304665" cy="1568450"/>
            <a:chOff x="5520575" y="3934205"/>
            <a:chExt cx="4304665" cy="1568450"/>
          </a:xfrm>
        </p:grpSpPr>
        <p:sp>
          <p:nvSpPr>
            <p:cNvPr id="12" name="object 12"/>
            <p:cNvSpPr/>
            <p:nvPr/>
          </p:nvSpPr>
          <p:spPr>
            <a:xfrm>
              <a:off x="5534672" y="4169664"/>
              <a:ext cx="0" cy="1236345"/>
            </a:xfrm>
            <a:custGeom>
              <a:avLst/>
              <a:gdLst/>
              <a:ahLst/>
              <a:cxnLst/>
              <a:rect l="l" t="t" r="r" b="b"/>
              <a:pathLst>
                <a:path h="1236345">
                  <a:moveTo>
                    <a:pt x="0" y="0"/>
                  </a:moveTo>
                  <a:lnTo>
                    <a:pt x="0" y="1235964"/>
                  </a:lnTo>
                </a:path>
              </a:pathLst>
            </a:custGeom>
            <a:ln w="16001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526672" y="4201680"/>
              <a:ext cx="4298950" cy="1263015"/>
            </a:xfrm>
            <a:custGeom>
              <a:avLst/>
              <a:gdLst/>
              <a:ahLst/>
              <a:cxnLst/>
              <a:rect l="l" t="t" r="r" b="b"/>
              <a:pathLst>
                <a:path w="4298950" h="1263014">
                  <a:moveTo>
                    <a:pt x="16002" y="1254252"/>
                  </a:moveTo>
                  <a:lnTo>
                    <a:pt x="0" y="1254252"/>
                  </a:lnTo>
                  <a:lnTo>
                    <a:pt x="0" y="1262634"/>
                  </a:lnTo>
                  <a:lnTo>
                    <a:pt x="16002" y="1262634"/>
                  </a:lnTo>
                  <a:lnTo>
                    <a:pt x="16002" y="1254252"/>
                  </a:lnTo>
                  <a:close/>
                </a:path>
                <a:path w="4298950" h="1263014">
                  <a:moveTo>
                    <a:pt x="4298429" y="0"/>
                  </a:moveTo>
                  <a:lnTo>
                    <a:pt x="4281665" y="0"/>
                  </a:lnTo>
                  <a:lnTo>
                    <a:pt x="4281665" y="66294"/>
                  </a:lnTo>
                  <a:lnTo>
                    <a:pt x="4298429" y="66294"/>
                  </a:lnTo>
                  <a:lnTo>
                    <a:pt x="4298429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816719" y="4318254"/>
              <a:ext cx="0" cy="1119505"/>
            </a:xfrm>
            <a:custGeom>
              <a:avLst/>
              <a:gdLst/>
              <a:ahLst/>
              <a:cxnLst/>
              <a:rect l="l" t="t" r="r" b="b"/>
              <a:pathLst>
                <a:path h="1119504">
                  <a:moveTo>
                    <a:pt x="0" y="0"/>
                  </a:moveTo>
                  <a:lnTo>
                    <a:pt x="0" y="1119377"/>
                  </a:lnTo>
                </a:path>
              </a:pathLst>
            </a:custGeom>
            <a:ln w="1676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808338" y="5487924"/>
              <a:ext cx="17145" cy="8890"/>
            </a:xfrm>
            <a:custGeom>
              <a:avLst/>
              <a:gdLst/>
              <a:ahLst/>
              <a:cxnLst/>
              <a:rect l="l" t="t" r="r" b="b"/>
              <a:pathLst>
                <a:path w="17145" h="8889">
                  <a:moveTo>
                    <a:pt x="16762" y="8381"/>
                  </a:moveTo>
                  <a:lnTo>
                    <a:pt x="16762" y="0"/>
                  </a:lnTo>
                  <a:lnTo>
                    <a:pt x="0" y="0"/>
                  </a:lnTo>
                  <a:lnTo>
                    <a:pt x="0" y="8381"/>
                  </a:lnTo>
                  <a:lnTo>
                    <a:pt x="16762" y="8381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20575" y="3934205"/>
              <a:ext cx="4303014" cy="1568196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5526671" y="3836670"/>
            <a:ext cx="4290060" cy="292100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234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85"/>
              </a:spcBef>
            </a:pPr>
            <a:r>
              <a:rPr sz="1550" b="1" spc="10" dirty="0">
                <a:solidFill>
                  <a:srgbClr val="FFFFFF"/>
                </a:solidFill>
                <a:latin typeface="Arial"/>
                <a:cs typeface="Arial"/>
              </a:rPr>
              <a:t>10~28</a:t>
            </a:r>
            <a:r>
              <a:rPr sz="1550" b="1" spc="25" dirty="0">
                <a:solidFill>
                  <a:srgbClr val="FFFFFF"/>
                </a:solidFill>
                <a:latin typeface="Microsoft JhengHei"/>
                <a:cs typeface="Microsoft JhengHei"/>
              </a:rPr>
              <a:t>倍</a:t>
            </a:r>
            <a:endParaRPr sz="1550">
              <a:latin typeface="Microsoft JhengHei"/>
              <a:cs typeface="Microsoft JhengHe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875917" y="1949208"/>
            <a:ext cx="2664460" cy="1706880"/>
          </a:xfrm>
          <a:custGeom>
            <a:avLst/>
            <a:gdLst/>
            <a:ahLst/>
            <a:cxnLst/>
            <a:rect l="l" t="t" r="r" b="b"/>
            <a:pathLst>
              <a:path w="2664459" h="1706879">
                <a:moveTo>
                  <a:pt x="2663952" y="214122"/>
                </a:moveTo>
                <a:lnTo>
                  <a:pt x="2658287" y="165061"/>
                </a:lnTo>
                <a:lnTo>
                  <a:pt x="2642158" y="120015"/>
                </a:lnTo>
                <a:lnTo>
                  <a:pt x="2616860" y="80251"/>
                </a:lnTo>
                <a:lnTo>
                  <a:pt x="2583688" y="47078"/>
                </a:lnTo>
                <a:lnTo>
                  <a:pt x="2543924" y="21780"/>
                </a:lnTo>
                <a:lnTo>
                  <a:pt x="2498877" y="5651"/>
                </a:lnTo>
                <a:lnTo>
                  <a:pt x="2449830" y="0"/>
                </a:lnTo>
                <a:lnTo>
                  <a:pt x="214122" y="0"/>
                </a:lnTo>
                <a:lnTo>
                  <a:pt x="165061" y="5651"/>
                </a:lnTo>
                <a:lnTo>
                  <a:pt x="120015" y="21780"/>
                </a:lnTo>
                <a:lnTo>
                  <a:pt x="80251" y="47078"/>
                </a:lnTo>
                <a:lnTo>
                  <a:pt x="47078" y="80251"/>
                </a:lnTo>
                <a:lnTo>
                  <a:pt x="21780" y="120015"/>
                </a:lnTo>
                <a:lnTo>
                  <a:pt x="5651" y="165061"/>
                </a:lnTo>
                <a:lnTo>
                  <a:pt x="0" y="214122"/>
                </a:lnTo>
                <a:lnTo>
                  <a:pt x="0" y="1492758"/>
                </a:lnTo>
                <a:lnTo>
                  <a:pt x="5651" y="1541805"/>
                </a:lnTo>
                <a:lnTo>
                  <a:pt x="21780" y="1586852"/>
                </a:lnTo>
                <a:lnTo>
                  <a:pt x="47078" y="1626616"/>
                </a:lnTo>
                <a:lnTo>
                  <a:pt x="80251" y="1659788"/>
                </a:lnTo>
                <a:lnTo>
                  <a:pt x="120015" y="1685086"/>
                </a:lnTo>
                <a:lnTo>
                  <a:pt x="165061" y="1701215"/>
                </a:lnTo>
                <a:lnTo>
                  <a:pt x="214122" y="1706880"/>
                </a:lnTo>
                <a:lnTo>
                  <a:pt x="2449830" y="1706880"/>
                </a:lnTo>
                <a:lnTo>
                  <a:pt x="2498877" y="1701215"/>
                </a:lnTo>
                <a:lnTo>
                  <a:pt x="2543924" y="1685086"/>
                </a:lnTo>
                <a:lnTo>
                  <a:pt x="2583688" y="1659788"/>
                </a:lnTo>
                <a:lnTo>
                  <a:pt x="2616860" y="1626616"/>
                </a:lnTo>
                <a:lnTo>
                  <a:pt x="2642158" y="1586852"/>
                </a:lnTo>
                <a:lnTo>
                  <a:pt x="2658287" y="1541805"/>
                </a:lnTo>
                <a:lnTo>
                  <a:pt x="2663952" y="1492758"/>
                </a:lnTo>
                <a:lnTo>
                  <a:pt x="2663952" y="214122"/>
                </a:lnTo>
                <a:close/>
              </a:path>
            </a:pathLst>
          </a:custGeom>
          <a:solidFill>
            <a:srgbClr val="70AD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8899531" y="2191003"/>
            <a:ext cx="1161415" cy="5892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5720">
              <a:lnSpc>
                <a:spcPct val="100000"/>
              </a:lnSpc>
              <a:spcBef>
                <a:spcPts val="105"/>
              </a:spcBef>
            </a:pPr>
            <a:r>
              <a:rPr sz="2100" b="1" spc="5" dirty="0">
                <a:solidFill>
                  <a:srgbClr val="FFFFFF"/>
                </a:solidFill>
                <a:latin typeface="Microsoft JhengHei"/>
                <a:cs typeface="Microsoft JhengHei"/>
              </a:rPr>
              <a:t>預防發病</a:t>
            </a:r>
            <a:endParaRPr sz="21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550" b="1" spc="5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1550" b="1" spc="25" dirty="0">
                <a:solidFill>
                  <a:srgbClr val="FFFFFF"/>
                </a:solidFill>
                <a:latin typeface="Microsoft JhengHei"/>
                <a:cs typeface="Microsoft JhengHei"/>
              </a:rPr>
              <a:t>預防再活化</a:t>
            </a:r>
            <a:r>
              <a:rPr sz="1550" b="1" spc="5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5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039995" y="2927857"/>
            <a:ext cx="2364740" cy="58674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2210"/>
              </a:lnSpc>
              <a:spcBef>
                <a:spcPts val="175"/>
              </a:spcBef>
            </a:pPr>
            <a:r>
              <a:rPr sz="1850" b="1" spc="-10" dirty="0">
                <a:solidFill>
                  <a:srgbClr val="FFFF00"/>
                </a:solidFill>
                <a:latin typeface="Microsoft JhengHei"/>
                <a:cs typeface="Microsoft JhengHei"/>
              </a:rPr>
              <a:t>潛伏結核感染篩檢及治 療，降低日後發病機率</a:t>
            </a:r>
            <a:endParaRPr sz="1850">
              <a:latin typeface="Microsoft JhengHei"/>
              <a:cs typeface="Microsoft JhengHei"/>
            </a:endParaRPr>
          </a:p>
        </p:txBody>
      </p:sp>
      <p:pic>
        <p:nvPicPr>
          <p:cNvPr id="21" name="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964309" y="2081022"/>
            <a:ext cx="608076" cy="582168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8290693" y="2053844"/>
            <a:ext cx="4089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5" dirty="0">
                <a:solidFill>
                  <a:srgbClr val="E2F0D9"/>
                </a:solidFill>
                <a:latin typeface="Arial"/>
                <a:cs typeface="Arial"/>
              </a:rPr>
              <a:t>L</a:t>
            </a:r>
            <a:r>
              <a:rPr sz="1400" b="1" dirty="0">
                <a:solidFill>
                  <a:srgbClr val="E2F0D9"/>
                </a:solidFill>
                <a:latin typeface="Arial"/>
                <a:cs typeface="Arial"/>
              </a:rPr>
              <a:t>T</a:t>
            </a:r>
            <a:r>
              <a:rPr sz="1400" b="1" spc="-5" dirty="0">
                <a:solidFill>
                  <a:srgbClr val="E2F0D9"/>
                </a:solidFill>
                <a:latin typeface="Arial"/>
                <a:cs typeface="Arial"/>
              </a:rPr>
              <a:t>B</a:t>
            </a:r>
            <a:r>
              <a:rPr sz="1400" b="1" dirty="0">
                <a:solidFill>
                  <a:srgbClr val="E2F0D9"/>
                </a:solidFill>
                <a:latin typeface="Arial"/>
                <a:cs typeface="Arial"/>
              </a:rPr>
              <a:t>I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775601" y="2971038"/>
            <a:ext cx="6833870" cy="727710"/>
            <a:chOff x="775601" y="2971038"/>
            <a:chExt cx="6833870" cy="727710"/>
          </a:xfrm>
        </p:grpSpPr>
        <p:sp>
          <p:nvSpPr>
            <p:cNvPr id="24" name="object 24"/>
            <p:cNvSpPr/>
            <p:nvPr/>
          </p:nvSpPr>
          <p:spPr>
            <a:xfrm>
              <a:off x="780935" y="2976372"/>
              <a:ext cx="6823075" cy="716280"/>
            </a:xfrm>
            <a:custGeom>
              <a:avLst/>
              <a:gdLst/>
              <a:ahLst/>
              <a:cxnLst/>
              <a:rect l="l" t="t" r="r" b="b"/>
              <a:pathLst>
                <a:path w="6823075" h="716279">
                  <a:moveTo>
                    <a:pt x="6822948" y="597407"/>
                  </a:moveTo>
                  <a:lnTo>
                    <a:pt x="6822948" y="119633"/>
                  </a:lnTo>
                  <a:lnTo>
                    <a:pt x="6813470" y="72973"/>
                  </a:lnTo>
                  <a:lnTo>
                    <a:pt x="6787705" y="34956"/>
                  </a:lnTo>
                  <a:lnTo>
                    <a:pt x="6749653" y="9370"/>
                  </a:lnTo>
                  <a:lnTo>
                    <a:pt x="6703314" y="0"/>
                  </a:lnTo>
                  <a:lnTo>
                    <a:pt x="119634" y="0"/>
                  </a:lnTo>
                  <a:lnTo>
                    <a:pt x="72973" y="9370"/>
                  </a:lnTo>
                  <a:lnTo>
                    <a:pt x="34956" y="34956"/>
                  </a:lnTo>
                  <a:lnTo>
                    <a:pt x="9370" y="72973"/>
                  </a:lnTo>
                  <a:lnTo>
                    <a:pt x="0" y="119634"/>
                  </a:lnTo>
                  <a:lnTo>
                    <a:pt x="0" y="597408"/>
                  </a:lnTo>
                  <a:lnTo>
                    <a:pt x="9370" y="643628"/>
                  </a:lnTo>
                  <a:lnTo>
                    <a:pt x="34956" y="681418"/>
                  </a:lnTo>
                  <a:lnTo>
                    <a:pt x="72973" y="706921"/>
                  </a:lnTo>
                  <a:lnTo>
                    <a:pt x="119634" y="716280"/>
                  </a:lnTo>
                  <a:lnTo>
                    <a:pt x="6703314" y="716279"/>
                  </a:lnTo>
                  <a:lnTo>
                    <a:pt x="6749653" y="706921"/>
                  </a:lnTo>
                  <a:lnTo>
                    <a:pt x="6787705" y="681418"/>
                  </a:lnTo>
                  <a:lnTo>
                    <a:pt x="6813470" y="643628"/>
                  </a:lnTo>
                  <a:lnTo>
                    <a:pt x="6822948" y="597407"/>
                  </a:lnTo>
                  <a:close/>
                </a:path>
              </a:pathLst>
            </a:custGeom>
            <a:solidFill>
              <a:srgbClr val="E2F0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75601" y="2971038"/>
              <a:ext cx="6833870" cy="727710"/>
            </a:xfrm>
            <a:custGeom>
              <a:avLst/>
              <a:gdLst/>
              <a:ahLst/>
              <a:cxnLst/>
              <a:rect l="l" t="t" r="r" b="b"/>
              <a:pathLst>
                <a:path w="6833870" h="727710">
                  <a:moveTo>
                    <a:pt x="6833616" y="608838"/>
                  </a:moveTo>
                  <a:lnTo>
                    <a:pt x="6833616" y="118109"/>
                  </a:lnTo>
                  <a:lnTo>
                    <a:pt x="6832854" y="112013"/>
                  </a:lnTo>
                  <a:lnTo>
                    <a:pt x="6820932" y="69655"/>
                  </a:lnTo>
                  <a:lnTo>
                    <a:pt x="6794506" y="34089"/>
                  </a:lnTo>
                  <a:lnTo>
                    <a:pt x="6757726" y="9483"/>
                  </a:lnTo>
                  <a:lnTo>
                    <a:pt x="6714744" y="0"/>
                  </a:lnTo>
                  <a:lnTo>
                    <a:pt x="124968" y="0"/>
                  </a:lnTo>
                  <a:lnTo>
                    <a:pt x="81426" y="7202"/>
                  </a:lnTo>
                  <a:lnTo>
                    <a:pt x="43538" y="29851"/>
                  </a:lnTo>
                  <a:lnTo>
                    <a:pt x="15504" y="64054"/>
                  </a:lnTo>
                  <a:lnTo>
                    <a:pt x="1523" y="105918"/>
                  </a:lnTo>
                  <a:lnTo>
                    <a:pt x="0" y="118110"/>
                  </a:lnTo>
                  <a:lnTo>
                    <a:pt x="0" y="608838"/>
                  </a:lnTo>
                  <a:lnTo>
                    <a:pt x="762" y="614934"/>
                  </a:lnTo>
                  <a:lnTo>
                    <a:pt x="1524" y="621792"/>
                  </a:lnTo>
                  <a:lnTo>
                    <a:pt x="2286" y="627888"/>
                  </a:lnTo>
                  <a:lnTo>
                    <a:pt x="8274" y="647476"/>
                  </a:lnTo>
                  <a:lnTo>
                    <a:pt x="10668" y="652293"/>
                  </a:lnTo>
                  <a:lnTo>
                    <a:pt x="10668" y="124968"/>
                  </a:lnTo>
                  <a:lnTo>
                    <a:pt x="11430" y="118872"/>
                  </a:lnTo>
                  <a:lnTo>
                    <a:pt x="11430" y="113538"/>
                  </a:lnTo>
                  <a:lnTo>
                    <a:pt x="12953" y="101346"/>
                  </a:lnTo>
                  <a:lnTo>
                    <a:pt x="12954" y="102108"/>
                  </a:lnTo>
                  <a:lnTo>
                    <a:pt x="16001" y="90678"/>
                  </a:lnTo>
                  <a:lnTo>
                    <a:pt x="16001" y="91440"/>
                  </a:lnTo>
                  <a:lnTo>
                    <a:pt x="19811" y="80010"/>
                  </a:lnTo>
                  <a:lnTo>
                    <a:pt x="19811" y="80772"/>
                  </a:lnTo>
                  <a:lnTo>
                    <a:pt x="24383" y="71628"/>
                  </a:lnTo>
                  <a:lnTo>
                    <a:pt x="24383" y="70866"/>
                  </a:lnTo>
                  <a:lnTo>
                    <a:pt x="30479" y="60960"/>
                  </a:lnTo>
                  <a:lnTo>
                    <a:pt x="36575" y="52832"/>
                  </a:lnTo>
                  <a:lnTo>
                    <a:pt x="36575" y="52578"/>
                  </a:lnTo>
                  <a:lnTo>
                    <a:pt x="44195" y="44196"/>
                  </a:lnTo>
                  <a:lnTo>
                    <a:pt x="52577" y="36576"/>
                  </a:lnTo>
                  <a:lnTo>
                    <a:pt x="52577" y="37338"/>
                  </a:lnTo>
                  <a:lnTo>
                    <a:pt x="61721" y="29718"/>
                  </a:lnTo>
                  <a:lnTo>
                    <a:pt x="61721" y="30011"/>
                  </a:lnTo>
                  <a:lnTo>
                    <a:pt x="70103" y="24852"/>
                  </a:lnTo>
                  <a:lnTo>
                    <a:pt x="70103" y="24384"/>
                  </a:lnTo>
                  <a:lnTo>
                    <a:pt x="80009" y="20138"/>
                  </a:lnTo>
                  <a:lnTo>
                    <a:pt x="80009" y="19812"/>
                  </a:lnTo>
                  <a:lnTo>
                    <a:pt x="90677" y="16256"/>
                  </a:lnTo>
                  <a:lnTo>
                    <a:pt x="90677" y="16002"/>
                  </a:lnTo>
                  <a:lnTo>
                    <a:pt x="102107" y="12954"/>
                  </a:lnTo>
                  <a:lnTo>
                    <a:pt x="107442" y="12192"/>
                  </a:lnTo>
                  <a:lnTo>
                    <a:pt x="112776" y="11525"/>
                  </a:lnTo>
                  <a:lnTo>
                    <a:pt x="118872" y="10668"/>
                  </a:lnTo>
                  <a:lnTo>
                    <a:pt x="6714744" y="10763"/>
                  </a:lnTo>
                  <a:lnTo>
                    <a:pt x="6726174" y="12191"/>
                  </a:lnTo>
                  <a:lnTo>
                    <a:pt x="6731508" y="12953"/>
                  </a:lnTo>
                  <a:lnTo>
                    <a:pt x="6742938" y="16001"/>
                  </a:lnTo>
                  <a:lnTo>
                    <a:pt x="6742938" y="16274"/>
                  </a:lnTo>
                  <a:lnTo>
                    <a:pt x="6752844" y="19812"/>
                  </a:lnTo>
                  <a:lnTo>
                    <a:pt x="6762750" y="24383"/>
                  </a:lnTo>
                  <a:lnTo>
                    <a:pt x="6771894" y="30011"/>
                  </a:lnTo>
                  <a:lnTo>
                    <a:pt x="6771894" y="29717"/>
                  </a:lnTo>
                  <a:lnTo>
                    <a:pt x="6781038" y="37337"/>
                  </a:lnTo>
                  <a:lnTo>
                    <a:pt x="6781038" y="36575"/>
                  </a:lnTo>
                  <a:lnTo>
                    <a:pt x="6789420" y="44195"/>
                  </a:lnTo>
                  <a:lnTo>
                    <a:pt x="6789420" y="45034"/>
                  </a:lnTo>
                  <a:lnTo>
                    <a:pt x="6796278" y="52577"/>
                  </a:lnTo>
                  <a:lnTo>
                    <a:pt x="6796278" y="51815"/>
                  </a:lnTo>
                  <a:lnTo>
                    <a:pt x="6803135" y="60959"/>
                  </a:lnTo>
                  <a:lnTo>
                    <a:pt x="6808470" y="70865"/>
                  </a:lnTo>
                  <a:lnTo>
                    <a:pt x="6808470" y="70103"/>
                  </a:lnTo>
                  <a:lnTo>
                    <a:pt x="6813804" y="80772"/>
                  </a:lnTo>
                  <a:lnTo>
                    <a:pt x="6813804" y="81914"/>
                  </a:lnTo>
                  <a:lnTo>
                    <a:pt x="6817614" y="91439"/>
                  </a:lnTo>
                  <a:lnTo>
                    <a:pt x="6817614" y="90677"/>
                  </a:lnTo>
                  <a:lnTo>
                    <a:pt x="6819900" y="102107"/>
                  </a:lnTo>
                  <a:lnTo>
                    <a:pt x="6819900" y="101345"/>
                  </a:lnTo>
                  <a:lnTo>
                    <a:pt x="6821424" y="107441"/>
                  </a:lnTo>
                  <a:lnTo>
                    <a:pt x="6822185" y="113538"/>
                  </a:lnTo>
                  <a:lnTo>
                    <a:pt x="6822185" y="653929"/>
                  </a:lnTo>
                  <a:lnTo>
                    <a:pt x="6823307" y="652235"/>
                  </a:lnTo>
                  <a:lnTo>
                    <a:pt x="6833616" y="608838"/>
                  </a:lnTo>
                  <a:close/>
                </a:path>
                <a:path w="6833870" h="727710">
                  <a:moveTo>
                    <a:pt x="25146" y="656844"/>
                  </a:moveTo>
                  <a:lnTo>
                    <a:pt x="19812" y="646176"/>
                  </a:lnTo>
                  <a:lnTo>
                    <a:pt x="19812" y="646938"/>
                  </a:lnTo>
                  <a:lnTo>
                    <a:pt x="16002" y="636270"/>
                  </a:lnTo>
                  <a:lnTo>
                    <a:pt x="12954" y="624840"/>
                  </a:lnTo>
                  <a:lnTo>
                    <a:pt x="12954" y="625602"/>
                  </a:lnTo>
                  <a:lnTo>
                    <a:pt x="12192" y="619506"/>
                  </a:lnTo>
                  <a:lnTo>
                    <a:pt x="12192" y="620268"/>
                  </a:lnTo>
                  <a:lnTo>
                    <a:pt x="11430" y="614172"/>
                  </a:lnTo>
                  <a:lnTo>
                    <a:pt x="11430" y="608838"/>
                  </a:lnTo>
                  <a:lnTo>
                    <a:pt x="10668" y="602742"/>
                  </a:lnTo>
                  <a:lnTo>
                    <a:pt x="10668" y="652293"/>
                  </a:lnTo>
                  <a:lnTo>
                    <a:pt x="17878" y="666807"/>
                  </a:lnTo>
                  <a:lnTo>
                    <a:pt x="24384" y="675978"/>
                  </a:lnTo>
                  <a:lnTo>
                    <a:pt x="24384" y="656844"/>
                  </a:lnTo>
                  <a:lnTo>
                    <a:pt x="25146" y="656844"/>
                  </a:lnTo>
                  <a:close/>
                </a:path>
                <a:path w="6833870" h="727710">
                  <a:moveTo>
                    <a:pt x="25145" y="70104"/>
                  </a:moveTo>
                  <a:lnTo>
                    <a:pt x="24383" y="70866"/>
                  </a:lnTo>
                  <a:lnTo>
                    <a:pt x="24383" y="71628"/>
                  </a:lnTo>
                  <a:lnTo>
                    <a:pt x="25145" y="70104"/>
                  </a:lnTo>
                  <a:close/>
                </a:path>
                <a:path w="6833870" h="727710">
                  <a:moveTo>
                    <a:pt x="37338" y="675132"/>
                  </a:moveTo>
                  <a:lnTo>
                    <a:pt x="30480" y="665988"/>
                  </a:lnTo>
                  <a:lnTo>
                    <a:pt x="30480" y="666750"/>
                  </a:lnTo>
                  <a:lnTo>
                    <a:pt x="24384" y="656844"/>
                  </a:lnTo>
                  <a:lnTo>
                    <a:pt x="24384" y="675978"/>
                  </a:lnTo>
                  <a:lnTo>
                    <a:pt x="30353" y="684395"/>
                  </a:lnTo>
                  <a:lnTo>
                    <a:pt x="36576" y="690512"/>
                  </a:lnTo>
                  <a:lnTo>
                    <a:pt x="36576" y="674370"/>
                  </a:lnTo>
                  <a:lnTo>
                    <a:pt x="37338" y="675132"/>
                  </a:lnTo>
                  <a:close/>
                </a:path>
                <a:path w="6833870" h="727710">
                  <a:moveTo>
                    <a:pt x="37337" y="51816"/>
                  </a:moveTo>
                  <a:lnTo>
                    <a:pt x="36575" y="52578"/>
                  </a:lnTo>
                  <a:lnTo>
                    <a:pt x="36575" y="52832"/>
                  </a:lnTo>
                  <a:lnTo>
                    <a:pt x="37337" y="51816"/>
                  </a:lnTo>
                  <a:close/>
                </a:path>
                <a:path w="6833870" h="727710">
                  <a:moveTo>
                    <a:pt x="61722" y="710292"/>
                  </a:moveTo>
                  <a:lnTo>
                    <a:pt x="61722" y="697230"/>
                  </a:lnTo>
                  <a:lnTo>
                    <a:pt x="52578" y="690372"/>
                  </a:lnTo>
                  <a:lnTo>
                    <a:pt x="44196" y="682752"/>
                  </a:lnTo>
                  <a:lnTo>
                    <a:pt x="44196" y="683514"/>
                  </a:lnTo>
                  <a:lnTo>
                    <a:pt x="36576" y="674370"/>
                  </a:lnTo>
                  <a:lnTo>
                    <a:pt x="36576" y="690512"/>
                  </a:lnTo>
                  <a:lnTo>
                    <a:pt x="44958" y="698754"/>
                  </a:lnTo>
                  <a:lnTo>
                    <a:pt x="54864" y="706374"/>
                  </a:lnTo>
                  <a:lnTo>
                    <a:pt x="61722" y="710292"/>
                  </a:lnTo>
                  <a:close/>
                </a:path>
                <a:path w="6833870" h="727710">
                  <a:moveTo>
                    <a:pt x="61721" y="30011"/>
                  </a:moveTo>
                  <a:lnTo>
                    <a:pt x="61721" y="29718"/>
                  </a:lnTo>
                  <a:lnTo>
                    <a:pt x="60959" y="30480"/>
                  </a:lnTo>
                  <a:lnTo>
                    <a:pt x="61721" y="30011"/>
                  </a:lnTo>
                  <a:close/>
                </a:path>
                <a:path w="6833870" h="727710">
                  <a:moveTo>
                    <a:pt x="70866" y="702564"/>
                  </a:moveTo>
                  <a:lnTo>
                    <a:pt x="60960" y="696468"/>
                  </a:lnTo>
                  <a:lnTo>
                    <a:pt x="61722" y="697230"/>
                  </a:lnTo>
                  <a:lnTo>
                    <a:pt x="61722" y="710292"/>
                  </a:lnTo>
                  <a:lnTo>
                    <a:pt x="65532" y="712470"/>
                  </a:lnTo>
                  <a:lnTo>
                    <a:pt x="70104" y="714641"/>
                  </a:lnTo>
                  <a:lnTo>
                    <a:pt x="70104" y="702564"/>
                  </a:lnTo>
                  <a:lnTo>
                    <a:pt x="70866" y="702564"/>
                  </a:lnTo>
                  <a:close/>
                </a:path>
                <a:path w="6833870" h="727710">
                  <a:moveTo>
                    <a:pt x="70865" y="24384"/>
                  </a:moveTo>
                  <a:lnTo>
                    <a:pt x="70103" y="24384"/>
                  </a:lnTo>
                  <a:lnTo>
                    <a:pt x="70103" y="24852"/>
                  </a:lnTo>
                  <a:lnTo>
                    <a:pt x="70865" y="24384"/>
                  </a:lnTo>
                  <a:close/>
                </a:path>
                <a:path w="6833870" h="727710">
                  <a:moveTo>
                    <a:pt x="80772" y="719271"/>
                  </a:moveTo>
                  <a:lnTo>
                    <a:pt x="80772" y="707898"/>
                  </a:lnTo>
                  <a:lnTo>
                    <a:pt x="70104" y="702564"/>
                  </a:lnTo>
                  <a:lnTo>
                    <a:pt x="70104" y="714641"/>
                  </a:lnTo>
                  <a:lnTo>
                    <a:pt x="78040" y="718410"/>
                  </a:lnTo>
                  <a:lnTo>
                    <a:pt x="80772" y="719271"/>
                  </a:lnTo>
                  <a:close/>
                </a:path>
                <a:path w="6833870" h="727710">
                  <a:moveTo>
                    <a:pt x="80772" y="19812"/>
                  </a:moveTo>
                  <a:lnTo>
                    <a:pt x="80009" y="19812"/>
                  </a:lnTo>
                  <a:lnTo>
                    <a:pt x="80009" y="20138"/>
                  </a:lnTo>
                  <a:lnTo>
                    <a:pt x="80772" y="19812"/>
                  </a:lnTo>
                  <a:close/>
                </a:path>
                <a:path w="6833870" h="727710">
                  <a:moveTo>
                    <a:pt x="91440" y="710946"/>
                  </a:moveTo>
                  <a:lnTo>
                    <a:pt x="80010" y="707136"/>
                  </a:lnTo>
                  <a:lnTo>
                    <a:pt x="80772" y="707898"/>
                  </a:lnTo>
                  <a:lnTo>
                    <a:pt x="80772" y="719271"/>
                  </a:lnTo>
                  <a:lnTo>
                    <a:pt x="90678" y="722393"/>
                  </a:lnTo>
                  <a:lnTo>
                    <a:pt x="90678" y="710946"/>
                  </a:lnTo>
                  <a:lnTo>
                    <a:pt x="91440" y="710946"/>
                  </a:lnTo>
                  <a:close/>
                </a:path>
                <a:path w="6833870" h="727710">
                  <a:moveTo>
                    <a:pt x="91439" y="16002"/>
                  </a:moveTo>
                  <a:lnTo>
                    <a:pt x="90677" y="16002"/>
                  </a:lnTo>
                  <a:lnTo>
                    <a:pt x="90677" y="16256"/>
                  </a:lnTo>
                  <a:lnTo>
                    <a:pt x="91439" y="16002"/>
                  </a:lnTo>
                  <a:close/>
                </a:path>
                <a:path w="6833870" h="727710">
                  <a:moveTo>
                    <a:pt x="6714744" y="726947"/>
                  </a:moveTo>
                  <a:lnTo>
                    <a:pt x="6714744" y="716280"/>
                  </a:lnTo>
                  <a:lnTo>
                    <a:pt x="118872" y="716280"/>
                  </a:lnTo>
                  <a:lnTo>
                    <a:pt x="112776" y="715518"/>
                  </a:lnTo>
                  <a:lnTo>
                    <a:pt x="107442" y="714756"/>
                  </a:lnTo>
                  <a:lnTo>
                    <a:pt x="102108" y="713994"/>
                  </a:lnTo>
                  <a:lnTo>
                    <a:pt x="90678" y="710946"/>
                  </a:lnTo>
                  <a:lnTo>
                    <a:pt x="90678" y="722393"/>
                  </a:lnTo>
                  <a:lnTo>
                    <a:pt x="94021" y="723447"/>
                  </a:lnTo>
                  <a:lnTo>
                    <a:pt x="110616" y="726805"/>
                  </a:lnTo>
                  <a:lnTo>
                    <a:pt x="124968" y="727710"/>
                  </a:lnTo>
                  <a:lnTo>
                    <a:pt x="6708648" y="727710"/>
                  </a:lnTo>
                  <a:lnTo>
                    <a:pt x="6714744" y="726947"/>
                  </a:lnTo>
                  <a:close/>
                </a:path>
                <a:path w="6833870" h="727710">
                  <a:moveTo>
                    <a:pt x="113538" y="11430"/>
                  </a:moveTo>
                  <a:lnTo>
                    <a:pt x="112776" y="11430"/>
                  </a:lnTo>
                  <a:lnTo>
                    <a:pt x="113538" y="11430"/>
                  </a:lnTo>
                  <a:close/>
                </a:path>
                <a:path w="6833870" h="727710">
                  <a:moveTo>
                    <a:pt x="113538" y="715518"/>
                  </a:moveTo>
                  <a:lnTo>
                    <a:pt x="112776" y="715422"/>
                  </a:lnTo>
                  <a:lnTo>
                    <a:pt x="113538" y="715518"/>
                  </a:lnTo>
                  <a:close/>
                </a:path>
                <a:path w="6833870" h="727710">
                  <a:moveTo>
                    <a:pt x="6714744" y="10763"/>
                  </a:moveTo>
                  <a:lnTo>
                    <a:pt x="6713982" y="10667"/>
                  </a:lnTo>
                  <a:lnTo>
                    <a:pt x="6714744" y="10763"/>
                  </a:lnTo>
                  <a:close/>
                </a:path>
                <a:path w="6833870" h="727710">
                  <a:moveTo>
                    <a:pt x="6726174" y="725600"/>
                  </a:moveTo>
                  <a:lnTo>
                    <a:pt x="6726174" y="714755"/>
                  </a:lnTo>
                  <a:lnTo>
                    <a:pt x="6713982" y="716280"/>
                  </a:lnTo>
                  <a:lnTo>
                    <a:pt x="6714744" y="716280"/>
                  </a:lnTo>
                  <a:lnTo>
                    <a:pt x="6714744" y="726947"/>
                  </a:lnTo>
                  <a:lnTo>
                    <a:pt x="6721602" y="726947"/>
                  </a:lnTo>
                  <a:lnTo>
                    <a:pt x="6726174" y="725600"/>
                  </a:lnTo>
                  <a:close/>
                </a:path>
                <a:path w="6833870" h="727710">
                  <a:moveTo>
                    <a:pt x="6726174" y="12287"/>
                  </a:moveTo>
                  <a:lnTo>
                    <a:pt x="6725411" y="12191"/>
                  </a:lnTo>
                  <a:lnTo>
                    <a:pt x="6726174" y="12287"/>
                  </a:lnTo>
                  <a:close/>
                </a:path>
                <a:path w="6833870" h="727710">
                  <a:moveTo>
                    <a:pt x="6742938" y="720659"/>
                  </a:moveTo>
                  <a:lnTo>
                    <a:pt x="6742938" y="710946"/>
                  </a:lnTo>
                  <a:lnTo>
                    <a:pt x="6731508" y="713994"/>
                  </a:lnTo>
                  <a:lnTo>
                    <a:pt x="6725411" y="714755"/>
                  </a:lnTo>
                  <a:lnTo>
                    <a:pt x="6726174" y="714755"/>
                  </a:lnTo>
                  <a:lnTo>
                    <a:pt x="6726174" y="725600"/>
                  </a:lnTo>
                  <a:lnTo>
                    <a:pt x="6742938" y="720659"/>
                  </a:lnTo>
                  <a:close/>
                </a:path>
                <a:path w="6833870" h="727710">
                  <a:moveTo>
                    <a:pt x="6742938" y="16274"/>
                  </a:moveTo>
                  <a:lnTo>
                    <a:pt x="6742938" y="16001"/>
                  </a:lnTo>
                  <a:lnTo>
                    <a:pt x="6742176" y="16001"/>
                  </a:lnTo>
                  <a:lnTo>
                    <a:pt x="6742938" y="16274"/>
                  </a:lnTo>
                  <a:close/>
                </a:path>
                <a:path w="6833870" h="727710">
                  <a:moveTo>
                    <a:pt x="6772656" y="696468"/>
                  </a:moveTo>
                  <a:lnTo>
                    <a:pt x="6762750" y="702563"/>
                  </a:lnTo>
                  <a:lnTo>
                    <a:pt x="6752844" y="707897"/>
                  </a:lnTo>
                  <a:lnTo>
                    <a:pt x="6752844" y="707136"/>
                  </a:lnTo>
                  <a:lnTo>
                    <a:pt x="6742176" y="710946"/>
                  </a:lnTo>
                  <a:lnTo>
                    <a:pt x="6742938" y="710946"/>
                  </a:lnTo>
                  <a:lnTo>
                    <a:pt x="6742938" y="720659"/>
                  </a:lnTo>
                  <a:lnTo>
                    <a:pt x="6764571" y="714283"/>
                  </a:lnTo>
                  <a:lnTo>
                    <a:pt x="6771894" y="708835"/>
                  </a:lnTo>
                  <a:lnTo>
                    <a:pt x="6771894" y="697230"/>
                  </a:lnTo>
                  <a:lnTo>
                    <a:pt x="6772656" y="696468"/>
                  </a:lnTo>
                  <a:close/>
                </a:path>
                <a:path w="6833870" h="727710">
                  <a:moveTo>
                    <a:pt x="6772656" y="30479"/>
                  </a:moveTo>
                  <a:lnTo>
                    <a:pt x="6771894" y="29717"/>
                  </a:lnTo>
                  <a:lnTo>
                    <a:pt x="6771894" y="30011"/>
                  </a:lnTo>
                  <a:lnTo>
                    <a:pt x="6772656" y="30479"/>
                  </a:lnTo>
                  <a:close/>
                </a:path>
                <a:path w="6833870" h="727710">
                  <a:moveTo>
                    <a:pt x="6789420" y="695794"/>
                  </a:moveTo>
                  <a:lnTo>
                    <a:pt x="6789420" y="682752"/>
                  </a:lnTo>
                  <a:lnTo>
                    <a:pt x="6788658" y="683513"/>
                  </a:lnTo>
                  <a:lnTo>
                    <a:pt x="6781038" y="690372"/>
                  </a:lnTo>
                  <a:lnTo>
                    <a:pt x="6771894" y="697230"/>
                  </a:lnTo>
                  <a:lnTo>
                    <a:pt x="6771894" y="708835"/>
                  </a:lnTo>
                  <a:lnTo>
                    <a:pt x="6789420" y="695794"/>
                  </a:lnTo>
                  <a:close/>
                </a:path>
                <a:path w="6833870" h="727710">
                  <a:moveTo>
                    <a:pt x="6789420" y="45034"/>
                  </a:moveTo>
                  <a:lnTo>
                    <a:pt x="6789420" y="44195"/>
                  </a:lnTo>
                  <a:lnTo>
                    <a:pt x="6788658" y="44195"/>
                  </a:lnTo>
                  <a:lnTo>
                    <a:pt x="6789420" y="45034"/>
                  </a:lnTo>
                  <a:close/>
                </a:path>
                <a:path w="6833870" h="727710">
                  <a:moveTo>
                    <a:pt x="6788896" y="683228"/>
                  </a:moveTo>
                  <a:lnTo>
                    <a:pt x="6788658" y="683444"/>
                  </a:lnTo>
                  <a:lnTo>
                    <a:pt x="6788896" y="683228"/>
                  </a:lnTo>
                  <a:close/>
                </a:path>
                <a:path w="6833870" h="727710">
                  <a:moveTo>
                    <a:pt x="6789420" y="682752"/>
                  </a:moveTo>
                  <a:lnTo>
                    <a:pt x="6788896" y="683228"/>
                  </a:lnTo>
                  <a:lnTo>
                    <a:pt x="6788658" y="683513"/>
                  </a:lnTo>
                  <a:lnTo>
                    <a:pt x="6789420" y="682752"/>
                  </a:lnTo>
                  <a:close/>
                </a:path>
                <a:path w="6833870" h="727710">
                  <a:moveTo>
                    <a:pt x="6813804" y="666593"/>
                  </a:moveTo>
                  <a:lnTo>
                    <a:pt x="6813804" y="646176"/>
                  </a:lnTo>
                  <a:lnTo>
                    <a:pt x="6808470" y="656844"/>
                  </a:lnTo>
                  <a:lnTo>
                    <a:pt x="6803135" y="666749"/>
                  </a:lnTo>
                  <a:lnTo>
                    <a:pt x="6803135" y="665988"/>
                  </a:lnTo>
                  <a:lnTo>
                    <a:pt x="6796278" y="675132"/>
                  </a:lnTo>
                  <a:lnTo>
                    <a:pt x="6796278" y="674369"/>
                  </a:lnTo>
                  <a:lnTo>
                    <a:pt x="6788896" y="683228"/>
                  </a:lnTo>
                  <a:lnTo>
                    <a:pt x="6789420" y="682752"/>
                  </a:lnTo>
                  <a:lnTo>
                    <a:pt x="6789420" y="695794"/>
                  </a:lnTo>
                  <a:lnTo>
                    <a:pt x="6799383" y="688381"/>
                  </a:lnTo>
                  <a:lnTo>
                    <a:pt x="6813804" y="666593"/>
                  </a:lnTo>
                  <a:close/>
                </a:path>
                <a:path w="6833870" h="727710">
                  <a:moveTo>
                    <a:pt x="6813804" y="81914"/>
                  </a:moveTo>
                  <a:lnTo>
                    <a:pt x="6813804" y="80772"/>
                  </a:lnTo>
                  <a:lnTo>
                    <a:pt x="6813042" y="80009"/>
                  </a:lnTo>
                  <a:lnTo>
                    <a:pt x="6813804" y="81914"/>
                  </a:lnTo>
                  <a:close/>
                </a:path>
                <a:path w="6833870" h="727710">
                  <a:moveTo>
                    <a:pt x="6822185" y="653929"/>
                  </a:moveTo>
                  <a:lnTo>
                    <a:pt x="6822185" y="614172"/>
                  </a:lnTo>
                  <a:lnTo>
                    <a:pt x="6821424" y="620268"/>
                  </a:lnTo>
                  <a:lnTo>
                    <a:pt x="6821424" y="619505"/>
                  </a:lnTo>
                  <a:lnTo>
                    <a:pt x="6819900" y="625602"/>
                  </a:lnTo>
                  <a:lnTo>
                    <a:pt x="6819900" y="624840"/>
                  </a:lnTo>
                  <a:lnTo>
                    <a:pt x="6817614" y="636269"/>
                  </a:lnTo>
                  <a:lnTo>
                    <a:pt x="6813042" y="646938"/>
                  </a:lnTo>
                  <a:lnTo>
                    <a:pt x="6813804" y="646176"/>
                  </a:lnTo>
                  <a:lnTo>
                    <a:pt x="6813804" y="666593"/>
                  </a:lnTo>
                  <a:lnTo>
                    <a:pt x="6822185" y="653929"/>
                  </a:lnTo>
                  <a:close/>
                </a:path>
              </a:pathLst>
            </a:custGeom>
            <a:solidFill>
              <a:srgbClr val="00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307981" y="1600606"/>
            <a:ext cx="7562850" cy="2020570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327660" indent="-315595">
              <a:lnSpc>
                <a:spcPct val="100000"/>
              </a:lnSpc>
              <a:spcBef>
                <a:spcPts val="1085"/>
              </a:spcBef>
              <a:buClr>
                <a:srgbClr val="ED7C31"/>
              </a:buClr>
              <a:buSzPct val="59523"/>
              <a:buFont typeface="Wingdings"/>
              <a:buChar char=""/>
              <a:tabLst>
                <a:tab pos="327660" algn="l"/>
                <a:tab pos="328295" algn="l"/>
              </a:tabLst>
            </a:pPr>
            <a:r>
              <a:rPr sz="2100" b="1" dirty="0">
                <a:latin typeface="Microsoft JhengHei"/>
                <a:cs typeface="Microsoft JhengHei"/>
              </a:rPr>
              <a:t>愛滋合併結核病共管共照服務</a:t>
            </a:r>
            <a:endParaRPr sz="2100">
              <a:latin typeface="Microsoft JhengHei"/>
              <a:cs typeface="Microsoft JhengHei"/>
            </a:endParaRPr>
          </a:p>
          <a:p>
            <a:pPr marL="327660" indent="-315595">
              <a:lnSpc>
                <a:spcPct val="100000"/>
              </a:lnSpc>
              <a:spcBef>
                <a:spcPts val="990"/>
              </a:spcBef>
              <a:buClr>
                <a:srgbClr val="ED7C31"/>
              </a:buClr>
              <a:buSzPct val="59523"/>
              <a:buFont typeface="Wingdings"/>
              <a:buChar char=""/>
              <a:tabLst>
                <a:tab pos="327660" algn="l"/>
                <a:tab pos="328295" algn="l"/>
              </a:tabLst>
            </a:pPr>
            <a:r>
              <a:rPr sz="2100" b="1" spc="5" dirty="0">
                <a:latin typeface="Microsoft JhengHei"/>
                <a:cs typeface="Microsoft JhengHei"/>
              </a:rPr>
              <a:t>結核病個案全面篩檢</a:t>
            </a:r>
            <a:r>
              <a:rPr sz="2100" b="1" dirty="0">
                <a:latin typeface="Microsoft JhengHei"/>
                <a:cs typeface="Microsoft JhengHei"/>
              </a:rPr>
              <a:t>HIV</a:t>
            </a:r>
            <a:r>
              <a:rPr sz="2100" b="1" spc="15" dirty="0">
                <a:latin typeface="Microsoft JhengHei"/>
                <a:cs typeface="Microsoft JhengHei"/>
              </a:rPr>
              <a:t> </a:t>
            </a:r>
            <a:r>
              <a:rPr sz="1550" b="1" spc="5" dirty="0">
                <a:solidFill>
                  <a:srgbClr val="C55A11"/>
                </a:solidFill>
                <a:latin typeface="Microsoft JhengHei"/>
                <a:cs typeface="Microsoft JhengHei"/>
              </a:rPr>
              <a:t>(</a:t>
            </a:r>
            <a:r>
              <a:rPr sz="1550" b="1" spc="25" dirty="0">
                <a:solidFill>
                  <a:srgbClr val="C55A11"/>
                </a:solidFill>
                <a:latin typeface="Microsoft JhengHei"/>
                <a:cs typeface="Microsoft JhengHei"/>
              </a:rPr>
              <a:t>自</a:t>
            </a:r>
            <a:r>
              <a:rPr sz="1550" b="1" spc="15" dirty="0">
                <a:solidFill>
                  <a:srgbClr val="C55A11"/>
                </a:solidFill>
                <a:latin typeface="Microsoft JhengHei"/>
                <a:cs typeface="Microsoft JhengHei"/>
              </a:rPr>
              <a:t>2013</a:t>
            </a:r>
            <a:r>
              <a:rPr sz="1550" b="1" spc="25" dirty="0">
                <a:solidFill>
                  <a:srgbClr val="C55A11"/>
                </a:solidFill>
                <a:latin typeface="Microsoft JhengHei"/>
                <a:cs typeface="Microsoft JhengHei"/>
              </a:rPr>
              <a:t>年起</a:t>
            </a:r>
            <a:r>
              <a:rPr sz="1550" b="1" spc="15" dirty="0">
                <a:solidFill>
                  <a:srgbClr val="C55A11"/>
                </a:solidFill>
                <a:latin typeface="Microsoft JhengHei"/>
                <a:cs typeface="Microsoft JhengHei"/>
              </a:rPr>
              <a:t>：15-49</a:t>
            </a:r>
            <a:r>
              <a:rPr sz="1550" b="1" spc="25" dirty="0">
                <a:solidFill>
                  <a:srgbClr val="C55A11"/>
                </a:solidFill>
                <a:latin typeface="Microsoft JhengHei"/>
                <a:cs typeface="Microsoft JhengHei"/>
              </a:rPr>
              <a:t>歲、</a:t>
            </a:r>
            <a:r>
              <a:rPr sz="1550" b="1" spc="15" dirty="0">
                <a:solidFill>
                  <a:srgbClr val="C55A11"/>
                </a:solidFill>
                <a:latin typeface="Microsoft JhengHei"/>
                <a:cs typeface="Microsoft JhengHei"/>
              </a:rPr>
              <a:t>2021</a:t>
            </a:r>
            <a:r>
              <a:rPr sz="1550" b="1" spc="25" dirty="0">
                <a:solidFill>
                  <a:srgbClr val="C55A11"/>
                </a:solidFill>
                <a:latin typeface="Microsoft JhengHei"/>
                <a:cs typeface="Microsoft JhengHei"/>
              </a:rPr>
              <a:t>年擴大至全年齡</a:t>
            </a:r>
            <a:r>
              <a:rPr sz="1550" b="1" spc="5" dirty="0">
                <a:solidFill>
                  <a:srgbClr val="C55A11"/>
                </a:solidFill>
                <a:latin typeface="Microsoft JhengHei"/>
                <a:cs typeface="Microsoft JhengHei"/>
              </a:rPr>
              <a:t>)</a:t>
            </a:r>
            <a:endParaRPr sz="1550">
              <a:latin typeface="Microsoft JhengHei"/>
              <a:cs typeface="Microsoft JhengHei"/>
            </a:endParaRPr>
          </a:p>
          <a:p>
            <a:pPr marL="327660" indent="-315595">
              <a:lnSpc>
                <a:spcPct val="100000"/>
              </a:lnSpc>
              <a:spcBef>
                <a:spcPts val="985"/>
              </a:spcBef>
              <a:buClr>
                <a:srgbClr val="ED7C31"/>
              </a:buClr>
              <a:buSzPct val="59523"/>
              <a:buFont typeface="Wingdings"/>
              <a:buChar char=""/>
              <a:tabLst>
                <a:tab pos="327660" algn="l"/>
                <a:tab pos="328295" algn="l"/>
              </a:tabLst>
            </a:pPr>
            <a:r>
              <a:rPr sz="2100" b="1" spc="-5" dirty="0">
                <a:latin typeface="Microsoft JhengHei"/>
                <a:cs typeface="Microsoft JhengHei"/>
              </a:rPr>
              <a:t>HIV</a:t>
            </a:r>
            <a:r>
              <a:rPr sz="2100" b="1" dirty="0">
                <a:latin typeface="Microsoft JhengHei"/>
                <a:cs typeface="Microsoft JhengHei"/>
              </a:rPr>
              <a:t>感染者潛伏結核感染</a:t>
            </a:r>
            <a:r>
              <a:rPr sz="2100" b="1" spc="-25" dirty="0">
                <a:latin typeface="Microsoft JhengHei"/>
                <a:cs typeface="Microsoft JhengHei"/>
              </a:rPr>
              <a:t>(LTBI)</a:t>
            </a:r>
            <a:r>
              <a:rPr sz="2100" b="1" dirty="0">
                <a:latin typeface="Microsoft JhengHei"/>
                <a:cs typeface="Microsoft JhengHei"/>
              </a:rPr>
              <a:t>篩檢與治療計畫</a:t>
            </a:r>
            <a:endParaRPr sz="2100">
              <a:latin typeface="Microsoft JhengHei"/>
              <a:cs typeface="Microsoft JhengHei"/>
            </a:endParaRPr>
          </a:p>
          <a:p>
            <a:pPr marL="889635" lvl="1" indent="-301625">
              <a:lnSpc>
                <a:spcPct val="100000"/>
              </a:lnSpc>
              <a:spcBef>
                <a:spcPts val="805"/>
              </a:spcBef>
              <a:buChar char="•"/>
              <a:tabLst>
                <a:tab pos="889635" algn="l"/>
                <a:tab pos="890269" algn="l"/>
              </a:tabLst>
            </a:pPr>
            <a:r>
              <a:rPr sz="1550" spc="10" dirty="0">
                <a:latin typeface="Arial"/>
                <a:cs typeface="Arial"/>
              </a:rPr>
              <a:t>HIV</a:t>
            </a:r>
            <a:r>
              <a:rPr sz="1550" spc="25" dirty="0">
                <a:latin typeface="Microsoft JhengHei"/>
                <a:cs typeface="Microsoft JhengHei"/>
              </a:rPr>
              <a:t>感染者結核病發病風險高</a:t>
            </a:r>
            <a:r>
              <a:rPr sz="1550" spc="20" dirty="0">
                <a:latin typeface="Microsoft JhengHei"/>
                <a:cs typeface="Microsoft JhengHei"/>
              </a:rPr>
              <a:t>，</a:t>
            </a:r>
            <a:r>
              <a:rPr sz="1550" spc="20" dirty="0">
                <a:latin typeface="Arial"/>
                <a:cs typeface="Arial"/>
              </a:rPr>
              <a:t>WHO</a:t>
            </a:r>
            <a:r>
              <a:rPr sz="1550" spc="25" dirty="0">
                <a:latin typeface="Microsoft JhengHei"/>
                <a:cs typeface="Microsoft JhengHei"/>
              </a:rPr>
              <a:t>強烈建議執行</a:t>
            </a:r>
            <a:r>
              <a:rPr sz="1550" spc="-20" dirty="0">
                <a:latin typeface="Arial"/>
                <a:cs typeface="Arial"/>
              </a:rPr>
              <a:t>LTBI</a:t>
            </a:r>
            <a:r>
              <a:rPr sz="1550" spc="25" dirty="0">
                <a:latin typeface="Microsoft JhengHei"/>
                <a:cs typeface="Microsoft JhengHei"/>
              </a:rPr>
              <a:t>篩檢及治療</a:t>
            </a:r>
            <a:endParaRPr sz="1550">
              <a:latin typeface="Microsoft JhengHei"/>
              <a:cs typeface="Microsoft JhengHei"/>
            </a:endParaRPr>
          </a:p>
          <a:p>
            <a:pPr marL="889635" lvl="1" indent="-301625">
              <a:lnSpc>
                <a:spcPct val="100000"/>
              </a:lnSpc>
              <a:buChar char="•"/>
              <a:tabLst>
                <a:tab pos="889635" algn="l"/>
                <a:tab pos="890269" algn="l"/>
              </a:tabLst>
            </a:pPr>
            <a:r>
              <a:rPr sz="1550" spc="10" dirty="0">
                <a:latin typeface="Arial"/>
                <a:cs typeface="Arial"/>
              </a:rPr>
              <a:t>HIV</a:t>
            </a:r>
            <a:r>
              <a:rPr sz="1550" spc="25" dirty="0">
                <a:latin typeface="Microsoft JhengHei"/>
                <a:cs typeface="Microsoft JhengHei"/>
              </a:rPr>
              <a:t>感染者結核病發生率高於同年齡層全國發生率</a:t>
            </a:r>
            <a:r>
              <a:rPr sz="2100" spc="-5" dirty="0">
                <a:solidFill>
                  <a:srgbClr val="C00000"/>
                </a:solidFill>
                <a:latin typeface="Arial"/>
                <a:cs typeface="Arial"/>
              </a:rPr>
              <a:t>10</a:t>
            </a:r>
            <a:r>
              <a:rPr sz="1550" spc="25" dirty="0">
                <a:latin typeface="Microsoft JhengHei"/>
                <a:cs typeface="Microsoft JhengHei"/>
              </a:rPr>
              <a:t>倍以上</a:t>
            </a:r>
            <a:endParaRPr sz="1550">
              <a:latin typeface="Microsoft JhengHei"/>
              <a:cs typeface="Microsoft JhengHe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261251" y="816102"/>
            <a:ext cx="1013460" cy="951230"/>
            <a:chOff x="261251" y="816102"/>
            <a:chExt cx="1013460" cy="951230"/>
          </a:xfrm>
        </p:grpSpPr>
        <p:pic>
          <p:nvPicPr>
            <p:cNvPr id="28" name="object 2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1251" y="816102"/>
              <a:ext cx="1013460" cy="95097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91553" y="929640"/>
              <a:ext cx="732281" cy="732281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935870" y="6328271"/>
            <a:ext cx="7311390" cy="233679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1200" spc="30" dirty="0">
                <a:solidFill>
                  <a:srgbClr val="3F3F3F"/>
                </a:solidFill>
                <a:latin typeface="Microsoft JhengHei"/>
                <a:cs typeface="Microsoft JhengHei"/>
              </a:rPr>
              <a:t>參考資料</a:t>
            </a:r>
            <a:r>
              <a:rPr sz="1200" spc="15" dirty="0">
                <a:solidFill>
                  <a:srgbClr val="3F3F3F"/>
                </a:solidFill>
                <a:latin typeface="Microsoft JhengHei"/>
                <a:cs typeface="Microsoft JhengHei"/>
              </a:rPr>
              <a:t>：Timing</a:t>
            </a:r>
            <a:r>
              <a:rPr sz="1200" spc="-10" dirty="0">
                <a:solidFill>
                  <a:srgbClr val="3F3F3F"/>
                </a:solidFill>
                <a:latin typeface="Microsoft JhengHei"/>
                <a:cs typeface="Microsoft JhengHei"/>
              </a:rPr>
              <a:t> </a:t>
            </a:r>
            <a:r>
              <a:rPr sz="1200" spc="10" dirty="0">
                <a:solidFill>
                  <a:srgbClr val="3F3F3F"/>
                </a:solidFill>
                <a:latin typeface="Microsoft JhengHei"/>
                <a:cs typeface="Microsoft JhengHei"/>
              </a:rPr>
              <a:t>and</a:t>
            </a:r>
            <a:r>
              <a:rPr sz="1200" spc="-5" dirty="0">
                <a:solidFill>
                  <a:srgbClr val="3F3F3F"/>
                </a:solidFill>
                <a:latin typeface="Microsoft JhengHei"/>
                <a:cs typeface="Microsoft JhengHei"/>
              </a:rPr>
              <a:t> </a:t>
            </a:r>
            <a:r>
              <a:rPr sz="1200" spc="10" dirty="0">
                <a:solidFill>
                  <a:srgbClr val="3F3F3F"/>
                </a:solidFill>
                <a:latin typeface="Microsoft JhengHei"/>
                <a:cs typeface="Microsoft JhengHei"/>
              </a:rPr>
              <a:t>Risk factors</a:t>
            </a:r>
            <a:r>
              <a:rPr sz="1200" spc="15" dirty="0">
                <a:solidFill>
                  <a:srgbClr val="3F3F3F"/>
                </a:solidFill>
                <a:latin typeface="Microsoft JhengHei"/>
                <a:cs typeface="Microsoft JhengHei"/>
              </a:rPr>
              <a:t> </a:t>
            </a:r>
            <a:r>
              <a:rPr sz="1200" spc="10" dirty="0">
                <a:solidFill>
                  <a:srgbClr val="3F3F3F"/>
                </a:solidFill>
                <a:latin typeface="Microsoft JhengHei"/>
                <a:cs typeface="Microsoft JhengHei"/>
              </a:rPr>
              <a:t>for Developing</a:t>
            </a:r>
            <a:r>
              <a:rPr sz="1200" spc="-10" dirty="0">
                <a:solidFill>
                  <a:srgbClr val="3F3F3F"/>
                </a:solidFill>
                <a:latin typeface="Microsoft JhengHei"/>
                <a:cs typeface="Microsoft JhengHei"/>
              </a:rPr>
              <a:t> </a:t>
            </a:r>
            <a:r>
              <a:rPr sz="1200" spc="15" dirty="0">
                <a:solidFill>
                  <a:srgbClr val="3F3F3F"/>
                </a:solidFill>
                <a:latin typeface="Microsoft JhengHei"/>
                <a:cs typeface="Microsoft JhengHei"/>
              </a:rPr>
              <a:t>TB</a:t>
            </a:r>
            <a:r>
              <a:rPr sz="1200" spc="10" dirty="0">
                <a:solidFill>
                  <a:srgbClr val="3F3F3F"/>
                </a:solidFill>
                <a:latin typeface="Microsoft JhengHei"/>
                <a:cs typeface="Microsoft JhengHei"/>
              </a:rPr>
              <a:t> </a:t>
            </a:r>
            <a:r>
              <a:rPr sz="1200" spc="15" dirty="0">
                <a:solidFill>
                  <a:srgbClr val="3F3F3F"/>
                </a:solidFill>
                <a:latin typeface="Microsoft JhengHei"/>
                <a:cs typeface="Microsoft JhengHei"/>
              </a:rPr>
              <a:t>among</a:t>
            </a:r>
            <a:r>
              <a:rPr sz="1200" dirty="0">
                <a:solidFill>
                  <a:srgbClr val="3F3F3F"/>
                </a:solidFill>
                <a:latin typeface="Microsoft JhengHei"/>
                <a:cs typeface="Microsoft JhengHei"/>
              </a:rPr>
              <a:t> </a:t>
            </a:r>
            <a:r>
              <a:rPr sz="1200" spc="10" dirty="0">
                <a:solidFill>
                  <a:srgbClr val="3F3F3F"/>
                </a:solidFill>
                <a:latin typeface="Microsoft JhengHei"/>
                <a:cs typeface="Microsoft JhengHei"/>
              </a:rPr>
              <a:t>PLHIV</a:t>
            </a:r>
            <a:r>
              <a:rPr sz="1200" dirty="0">
                <a:solidFill>
                  <a:srgbClr val="3F3F3F"/>
                </a:solidFill>
                <a:latin typeface="Microsoft JhengHei"/>
                <a:cs typeface="Microsoft JhengHei"/>
              </a:rPr>
              <a:t> </a:t>
            </a:r>
            <a:r>
              <a:rPr sz="1200" spc="10" dirty="0">
                <a:solidFill>
                  <a:srgbClr val="3F3F3F"/>
                </a:solidFill>
                <a:latin typeface="Microsoft JhengHei"/>
                <a:cs typeface="Microsoft JhengHei"/>
              </a:rPr>
              <a:t>in </a:t>
            </a:r>
            <a:r>
              <a:rPr sz="1200" spc="-10" dirty="0">
                <a:solidFill>
                  <a:srgbClr val="3F3F3F"/>
                </a:solidFill>
                <a:latin typeface="Microsoft JhengHei"/>
                <a:cs typeface="Microsoft JhengHei"/>
              </a:rPr>
              <a:t>Taiwan.</a:t>
            </a:r>
            <a:r>
              <a:rPr sz="1200" dirty="0">
                <a:solidFill>
                  <a:srgbClr val="3F3F3F"/>
                </a:solidFill>
                <a:latin typeface="Microsoft JhengHei"/>
                <a:cs typeface="Microsoft JhengHei"/>
              </a:rPr>
              <a:t> </a:t>
            </a:r>
            <a:r>
              <a:rPr sz="1200" spc="15" dirty="0">
                <a:solidFill>
                  <a:srgbClr val="3F3F3F"/>
                </a:solidFill>
                <a:latin typeface="Microsoft JhengHei"/>
                <a:cs typeface="Microsoft JhengHei"/>
              </a:rPr>
              <a:t>The</a:t>
            </a:r>
            <a:r>
              <a:rPr sz="1200" spc="-5" dirty="0">
                <a:solidFill>
                  <a:srgbClr val="3F3F3F"/>
                </a:solidFill>
                <a:latin typeface="Microsoft JhengHei"/>
                <a:cs typeface="Microsoft JhengHei"/>
              </a:rPr>
              <a:t> </a:t>
            </a:r>
            <a:r>
              <a:rPr sz="1200" spc="10" dirty="0">
                <a:solidFill>
                  <a:srgbClr val="3F3F3F"/>
                </a:solidFill>
                <a:latin typeface="Microsoft JhengHei"/>
                <a:cs typeface="Microsoft JhengHei"/>
              </a:rPr>
              <a:t>Union</a:t>
            </a:r>
            <a:r>
              <a:rPr sz="1200" dirty="0">
                <a:solidFill>
                  <a:srgbClr val="3F3F3F"/>
                </a:solidFill>
                <a:latin typeface="Microsoft JhengHei"/>
                <a:cs typeface="Microsoft JhengHei"/>
              </a:rPr>
              <a:t> </a:t>
            </a:r>
            <a:r>
              <a:rPr sz="1200" spc="10" dirty="0">
                <a:solidFill>
                  <a:srgbClr val="3F3F3F"/>
                </a:solidFill>
                <a:latin typeface="Microsoft JhengHei"/>
                <a:cs typeface="Microsoft JhengHei"/>
              </a:rPr>
              <a:t>APRC, </a:t>
            </a:r>
            <a:r>
              <a:rPr sz="1200" spc="15" dirty="0">
                <a:solidFill>
                  <a:srgbClr val="3F3F3F"/>
                </a:solidFill>
                <a:latin typeface="Microsoft JhengHei"/>
                <a:cs typeface="Microsoft JhengHei"/>
              </a:rPr>
              <a:t>2019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346570" y="6395579"/>
            <a:ext cx="238125" cy="18859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950" dirty="0">
                <a:solidFill>
                  <a:srgbClr val="252525"/>
                </a:solidFill>
                <a:latin typeface="Microsoft JhengHei"/>
                <a:cs typeface="Microsoft JhengHei"/>
              </a:rPr>
              <a:t>100</a:t>
            </a:r>
            <a:endParaRPr sz="950">
              <a:latin typeface="Microsoft JhengHei"/>
              <a:cs typeface="Microsoft JhengHei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3315" y="1024127"/>
            <a:ext cx="9290050" cy="593090"/>
          </a:xfrm>
          <a:custGeom>
            <a:avLst/>
            <a:gdLst/>
            <a:ahLst/>
            <a:cxnLst/>
            <a:rect l="l" t="t" r="r" b="b"/>
            <a:pathLst>
              <a:path w="9290050" h="593090">
                <a:moveTo>
                  <a:pt x="9289542" y="592835"/>
                </a:moveTo>
                <a:lnTo>
                  <a:pt x="9289542" y="0"/>
                </a:lnTo>
                <a:lnTo>
                  <a:pt x="0" y="0"/>
                </a:lnTo>
                <a:lnTo>
                  <a:pt x="0" y="592836"/>
                </a:lnTo>
                <a:lnTo>
                  <a:pt x="9289542" y="592835"/>
                </a:lnTo>
                <a:close/>
              </a:path>
            </a:pathLst>
          </a:custGeom>
          <a:solidFill>
            <a:srgbClr val="C1E1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610247" y="1951482"/>
            <a:ext cx="7297420" cy="935355"/>
            <a:chOff x="610247" y="1951482"/>
            <a:chExt cx="7297420" cy="935355"/>
          </a:xfrm>
        </p:grpSpPr>
        <p:sp>
          <p:nvSpPr>
            <p:cNvPr id="5" name="object 5"/>
            <p:cNvSpPr/>
            <p:nvPr/>
          </p:nvSpPr>
          <p:spPr>
            <a:xfrm>
              <a:off x="610247" y="1951494"/>
              <a:ext cx="7297420" cy="471805"/>
            </a:xfrm>
            <a:custGeom>
              <a:avLst/>
              <a:gdLst/>
              <a:ahLst/>
              <a:cxnLst/>
              <a:rect l="l" t="t" r="r" b="b"/>
              <a:pathLst>
                <a:path w="7297420" h="471805">
                  <a:moveTo>
                    <a:pt x="7296912" y="435864"/>
                  </a:moveTo>
                  <a:lnTo>
                    <a:pt x="1324914" y="434365"/>
                  </a:lnTo>
                  <a:lnTo>
                    <a:pt x="1328166" y="418338"/>
                  </a:lnTo>
                  <a:lnTo>
                    <a:pt x="1328166" y="46482"/>
                  </a:lnTo>
                  <a:lnTo>
                    <a:pt x="1324546" y="28282"/>
                  </a:lnTo>
                  <a:lnTo>
                    <a:pt x="1314640" y="13525"/>
                  </a:lnTo>
                  <a:lnTo>
                    <a:pt x="1299870" y="3619"/>
                  </a:lnTo>
                  <a:lnTo>
                    <a:pt x="1281684" y="0"/>
                  </a:lnTo>
                  <a:lnTo>
                    <a:pt x="46482" y="0"/>
                  </a:lnTo>
                  <a:lnTo>
                    <a:pt x="28282" y="3619"/>
                  </a:lnTo>
                  <a:lnTo>
                    <a:pt x="13525" y="13525"/>
                  </a:lnTo>
                  <a:lnTo>
                    <a:pt x="3619" y="28282"/>
                  </a:lnTo>
                  <a:lnTo>
                    <a:pt x="0" y="46482"/>
                  </a:lnTo>
                  <a:lnTo>
                    <a:pt x="0" y="418338"/>
                  </a:lnTo>
                  <a:lnTo>
                    <a:pt x="3619" y="436206"/>
                  </a:lnTo>
                  <a:lnTo>
                    <a:pt x="13525" y="451002"/>
                  </a:lnTo>
                  <a:lnTo>
                    <a:pt x="28282" y="461086"/>
                  </a:lnTo>
                  <a:lnTo>
                    <a:pt x="46482" y="464820"/>
                  </a:lnTo>
                  <a:lnTo>
                    <a:pt x="1226058" y="464820"/>
                  </a:lnTo>
                  <a:lnTo>
                    <a:pt x="1226058" y="470916"/>
                  </a:lnTo>
                  <a:lnTo>
                    <a:pt x="7296912" y="471678"/>
                  </a:lnTo>
                  <a:lnTo>
                    <a:pt x="7296912" y="435864"/>
                  </a:lnTo>
                  <a:close/>
                </a:path>
              </a:pathLst>
            </a:custGeom>
            <a:solidFill>
              <a:srgbClr val="8BC0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7709" y="2255520"/>
              <a:ext cx="1592580" cy="62788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76185" y="2255520"/>
              <a:ext cx="1596390" cy="631190"/>
            </a:xfrm>
            <a:custGeom>
              <a:avLst/>
              <a:gdLst/>
              <a:ahLst/>
              <a:cxnLst/>
              <a:rect l="l" t="t" r="r" b="b"/>
              <a:pathLst>
                <a:path w="1596389" h="631189">
                  <a:moveTo>
                    <a:pt x="1596390" y="563880"/>
                  </a:moveTo>
                  <a:lnTo>
                    <a:pt x="1596390" y="67056"/>
                  </a:lnTo>
                  <a:lnTo>
                    <a:pt x="1595628" y="60960"/>
                  </a:lnTo>
                  <a:lnTo>
                    <a:pt x="1594866" y="54102"/>
                  </a:lnTo>
                  <a:lnTo>
                    <a:pt x="1587423" y="34048"/>
                  </a:lnTo>
                  <a:lnTo>
                    <a:pt x="1573887" y="17673"/>
                  </a:lnTo>
                  <a:lnTo>
                    <a:pt x="1555980" y="5987"/>
                  </a:lnTo>
                  <a:lnTo>
                    <a:pt x="1535430" y="0"/>
                  </a:lnTo>
                  <a:lnTo>
                    <a:pt x="67818" y="0"/>
                  </a:lnTo>
                  <a:lnTo>
                    <a:pt x="27932" y="13249"/>
                  </a:lnTo>
                  <a:lnTo>
                    <a:pt x="3047" y="47244"/>
                  </a:lnTo>
                  <a:lnTo>
                    <a:pt x="761" y="60960"/>
                  </a:lnTo>
                  <a:lnTo>
                    <a:pt x="0" y="67056"/>
                  </a:lnTo>
                  <a:lnTo>
                    <a:pt x="0" y="563880"/>
                  </a:lnTo>
                  <a:lnTo>
                    <a:pt x="762" y="569976"/>
                  </a:lnTo>
                  <a:lnTo>
                    <a:pt x="1524" y="576834"/>
                  </a:lnTo>
                  <a:lnTo>
                    <a:pt x="3048" y="583692"/>
                  </a:lnTo>
                  <a:lnTo>
                    <a:pt x="5334" y="589788"/>
                  </a:lnTo>
                  <a:lnTo>
                    <a:pt x="8672" y="596120"/>
                  </a:lnTo>
                  <a:lnTo>
                    <a:pt x="11430" y="600188"/>
                  </a:lnTo>
                  <a:lnTo>
                    <a:pt x="11430" y="61722"/>
                  </a:lnTo>
                  <a:lnTo>
                    <a:pt x="12192" y="58674"/>
                  </a:lnTo>
                  <a:lnTo>
                    <a:pt x="12192" y="56388"/>
                  </a:lnTo>
                  <a:lnTo>
                    <a:pt x="13716" y="52324"/>
                  </a:lnTo>
                  <a:lnTo>
                    <a:pt x="13716" y="51054"/>
                  </a:lnTo>
                  <a:lnTo>
                    <a:pt x="16002" y="44958"/>
                  </a:lnTo>
                  <a:lnTo>
                    <a:pt x="16002" y="45720"/>
                  </a:lnTo>
                  <a:lnTo>
                    <a:pt x="18287" y="40386"/>
                  </a:lnTo>
                  <a:lnTo>
                    <a:pt x="18287" y="41148"/>
                  </a:lnTo>
                  <a:lnTo>
                    <a:pt x="20574" y="37147"/>
                  </a:lnTo>
                  <a:lnTo>
                    <a:pt x="20574" y="36576"/>
                  </a:lnTo>
                  <a:lnTo>
                    <a:pt x="24383" y="31242"/>
                  </a:lnTo>
                  <a:lnTo>
                    <a:pt x="24383" y="32004"/>
                  </a:lnTo>
                  <a:lnTo>
                    <a:pt x="27432" y="28346"/>
                  </a:lnTo>
                  <a:lnTo>
                    <a:pt x="27432" y="28194"/>
                  </a:lnTo>
                  <a:lnTo>
                    <a:pt x="32004" y="23622"/>
                  </a:lnTo>
                  <a:lnTo>
                    <a:pt x="32004" y="24384"/>
                  </a:lnTo>
                  <a:lnTo>
                    <a:pt x="35814" y="21209"/>
                  </a:lnTo>
                  <a:lnTo>
                    <a:pt x="35813" y="20574"/>
                  </a:lnTo>
                  <a:lnTo>
                    <a:pt x="41148" y="17526"/>
                  </a:lnTo>
                  <a:lnTo>
                    <a:pt x="41148" y="18288"/>
                  </a:lnTo>
                  <a:lnTo>
                    <a:pt x="46481" y="15240"/>
                  </a:lnTo>
                  <a:lnTo>
                    <a:pt x="46481" y="15675"/>
                  </a:lnTo>
                  <a:lnTo>
                    <a:pt x="51053" y="13716"/>
                  </a:lnTo>
                  <a:lnTo>
                    <a:pt x="56388" y="12382"/>
                  </a:lnTo>
                  <a:lnTo>
                    <a:pt x="56388" y="12192"/>
                  </a:lnTo>
                  <a:lnTo>
                    <a:pt x="61722" y="11525"/>
                  </a:lnTo>
                  <a:lnTo>
                    <a:pt x="1534668" y="11525"/>
                  </a:lnTo>
                  <a:lnTo>
                    <a:pt x="1540002" y="12192"/>
                  </a:lnTo>
                  <a:lnTo>
                    <a:pt x="1540002" y="12382"/>
                  </a:lnTo>
                  <a:lnTo>
                    <a:pt x="1545336" y="13716"/>
                  </a:lnTo>
                  <a:lnTo>
                    <a:pt x="1549908" y="15675"/>
                  </a:lnTo>
                  <a:lnTo>
                    <a:pt x="1549908" y="15240"/>
                  </a:lnTo>
                  <a:lnTo>
                    <a:pt x="1555242" y="17907"/>
                  </a:lnTo>
                  <a:lnTo>
                    <a:pt x="1555242" y="17526"/>
                  </a:lnTo>
                  <a:lnTo>
                    <a:pt x="1560576" y="20574"/>
                  </a:lnTo>
                  <a:lnTo>
                    <a:pt x="1560576" y="21209"/>
                  </a:lnTo>
                  <a:lnTo>
                    <a:pt x="1564386" y="24384"/>
                  </a:lnTo>
                  <a:lnTo>
                    <a:pt x="1564386" y="23622"/>
                  </a:lnTo>
                  <a:lnTo>
                    <a:pt x="1568958" y="28194"/>
                  </a:lnTo>
                  <a:lnTo>
                    <a:pt x="1568958" y="28346"/>
                  </a:lnTo>
                  <a:lnTo>
                    <a:pt x="1572006" y="32004"/>
                  </a:lnTo>
                  <a:lnTo>
                    <a:pt x="1572006" y="31242"/>
                  </a:lnTo>
                  <a:lnTo>
                    <a:pt x="1575816" y="36576"/>
                  </a:lnTo>
                  <a:lnTo>
                    <a:pt x="1575816" y="37147"/>
                  </a:lnTo>
                  <a:lnTo>
                    <a:pt x="1578102" y="41148"/>
                  </a:lnTo>
                  <a:lnTo>
                    <a:pt x="1578102" y="40386"/>
                  </a:lnTo>
                  <a:lnTo>
                    <a:pt x="1580388" y="45720"/>
                  </a:lnTo>
                  <a:lnTo>
                    <a:pt x="1580388" y="44958"/>
                  </a:lnTo>
                  <a:lnTo>
                    <a:pt x="1582674" y="51054"/>
                  </a:lnTo>
                  <a:lnTo>
                    <a:pt x="1582674" y="50292"/>
                  </a:lnTo>
                  <a:lnTo>
                    <a:pt x="1584198" y="56388"/>
                  </a:lnTo>
                  <a:lnTo>
                    <a:pt x="1584198" y="58673"/>
                  </a:lnTo>
                  <a:lnTo>
                    <a:pt x="1584960" y="61722"/>
                  </a:lnTo>
                  <a:lnTo>
                    <a:pt x="1584960" y="599183"/>
                  </a:lnTo>
                  <a:lnTo>
                    <a:pt x="1590595" y="590660"/>
                  </a:lnTo>
                  <a:lnTo>
                    <a:pt x="1595628" y="569976"/>
                  </a:lnTo>
                  <a:lnTo>
                    <a:pt x="1596390" y="563880"/>
                  </a:lnTo>
                  <a:close/>
                </a:path>
                <a:path w="1596389" h="631189">
                  <a:moveTo>
                    <a:pt x="12192" y="61722"/>
                  </a:moveTo>
                  <a:lnTo>
                    <a:pt x="11430" y="61722"/>
                  </a:lnTo>
                  <a:lnTo>
                    <a:pt x="11430" y="67818"/>
                  </a:lnTo>
                  <a:lnTo>
                    <a:pt x="12192" y="61722"/>
                  </a:lnTo>
                  <a:close/>
                </a:path>
                <a:path w="1596389" h="631189">
                  <a:moveTo>
                    <a:pt x="12192" y="569214"/>
                  </a:moveTo>
                  <a:lnTo>
                    <a:pt x="11430" y="563118"/>
                  </a:lnTo>
                  <a:lnTo>
                    <a:pt x="11430" y="569214"/>
                  </a:lnTo>
                  <a:lnTo>
                    <a:pt x="12192" y="569214"/>
                  </a:lnTo>
                  <a:close/>
                </a:path>
                <a:path w="1596389" h="631189">
                  <a:moveTo>
                    <a:pt x="12954" y="575310"/>
                  </a:moveTo>
                  <a:lnTo>
                    <a:pt x="11430" y="569214"/>
                  </a:lnTo>
                  <a:lnTo>
                    <a:pt x="11430" y="600188"/>
                  </a:lnTo>
                  <a:lnTo>
                    <a:pt x="12192" y="601312"/>
                  </a:lnTo>
                  <a:lnTo>
                    <a:pt x="12192" y="574548"/>
                  </a:lnTo>
                  <a:lnTo>
                    <a:pt x="12954" y="575310"/>
                  </a:lnTo>
                  <a:close/>
                </a:path>
                <a:path w="1596389" h="631189">
                  <a:moveTo>
                    <a:pt x="12954" y="55626"/>
                  </a:moveTo>
                  <a:lnTo>
                    <a:pt x="12192" y="56388"/>
                  </a:lnTo>
                  <a:lnTo>
                    <a:pt x="12192" y="58674"/>
                  </a:lnTo>
                  <a:lnTo>
                    <a:pt x="12954" y="55626"/>
                  </a:lnTo>
                  <a:close/>
                </a:path>
                <a:path w="1596389" h="631189">
                  <a:moveTo>
                    <a:pt x="14478" y="580644"/>
                  </a:moveTo>
                  <a:lnTo>
                    <a:pt x="12192" y="574548"/>
                  </a:lnTo>
                  <a:lnTo>
                    <a:pt x="12192" y="601312"/>
                  </a:lnTo>
                  <a:lnTo>
                    <a:pt x="13716" y="603561"/>
                  </a:lnTo>
                  <a:lnTo>
                    <a:pt x="13716" y="579882"/>
                  </a:lnTo>
                  <a:lnTo>
                    <a:pt x="14478" y="580644"/>
                  </a:lnTo>
                  <a:close/>
                </a:path>
                <a:path w="1596389" h="631189">
                  <a:moveTo>
                    <a:pt x="14478" y="50292"/>
                  </a:moveTo>
                  <a:lnTo>
                    <a:pt x="13716" y="51054"/>
                  </a:lnTo>
                  <a:lnTo>
                    <a:pt x="13716" y="52324"/>
                  </a:lnTo>
                  <a:lnTo>
                    <a:pt x="14478" y="50292"/>
                  </a:lnTo>
                  <a:close/>
                </a:path>
                <a:path w="1596389" h="631189">
                  <a:moveTo>
                    <a:pt x="21336" y="595122"/>
                  </a:moveTo>
                  <a:lnTo>
                    <a:pt x="18288" y="589788"/>
                  </a:lnTo>
                  <a:lnTo>
                    <a:pt x="18288" y="590550"/>
                  </a:lnTo>
                  <a:lnTo>
                    <a:pt x="16002" y="585216"/>
                  </a:lnTo>
                  <a:lnTo>
                    <a:pt x="16002" y="585978"/>
                  </a:lnTo>
                  <a:lnTo>
                    <a:pt x="13716" y="579882"/>
                  </a:lnTo>
                  <a:lnTo>
                    <a:pt x="13716" y="603561"/>
                  </a:lnTo>
                  <a:lnTo>
                    <a:pt x="13906" y="603842"/>
                  </a:lnTo>
                  <a:lnTo>
                    <a:pt x="19807" y="611013"/>
                  </a:lnTo>
                  <a:lnTo>
                    <a:pt x="20574" y="611686"/>
                  </a:lnTo>
                  <a:lnTo>
                    <a:pt x="20574" y="595122"/>
                  </a:lnTo>
                  <a:lnTo>
                    <a:pt x="21336" y="595122"/>
                  </a:lnTo>
                  <a:close/>
                </a:path>
                <a:path w="1596389" h="631189">
                  <a:moveTo>
                    <a:pt x="21336" y="35814"/>
                  </a:moveTo>
                  <a:lnTo>
                    <a:pt x="20574" y="36576"/>
                  </a:lnTo>
                  <a:lnTo>
                    <a:pt x="20574" y="37147"/>
                  </a:lnTo>
                  <a:lnTo>
                    <a:pt x="21336" y="35814"/>
                  </a:lnTo>
                  <a:close/>
                </a:path>
                <a:path w="1596389" h="631189">
                  <a:moveTo>
                    <a:pt x="28194" y="603504"/>
                  </a:moveTo>
                  <a:lnTo>
                    <a:pt x="24384" y="598932"/>
                  </a:lnTo>
                  <a:lnTo>
                    <a:pt x="24384" y="599694"/>
                  </a:lnTo>
                  <a:lnTo>
                    <a:pt x="20574" y="595122"/>
                  </a:lnTo>
                  <a:lnTo>
                    <a:pt x="20574" y="611686"/>
                  </a:lnTo>
                  <a:lnTo>
                    <a:pt x="25146" y="615696"/>
                  </a:lnTo>
                  <a:lnTo>
                    <a:pt x="27432" y="617328"/>
                  </a:lnTo>
                  <a:lnTo>
                    <a:pt x="27432" y="603504"/>
                  </a:lnTo>
                  <a:lnTo>
                    <a:pt x="28194" y="603504"/>
                  </a:lnTo>
                  <a:close/>
                </a:path>
                <a:path w="1596389" h="631189">
                  <a:moveTo>
                    <a:pt x="28194" y="27432"/>
                  </a:moveTo>
                  <a:lnTo>
                    <a:pt x="27432" y="28194"/>
                  </a:lnTo>
                  <a:lnTo>
                    <a:pt x="27432" y="28346"/>
                  </a:lnTo>
                  <a:lnTo>
                    <a:pt x="28194" y="27432"/>
                  </a:lnTo>
                  <a:close/>
                </a:path>
                <a:path w="1596389" h="631189">
                  <a:moveTo>
                    <a:pt x="36576" y="610362"/>
                  </a:moveTo>
                  <a:lnTo>
                    <a:pt x="32004" y="606552"/>
                  </a:lnTo>
                  <a:lnTo>
                    <a:pt x="32004" y="607314"/>
                  </a:lnTo>
                  <a:lnTo>
                    <a:pt x="27432" y="603504"/>
                  </a:lnTo>
                  <a:lnTo>
                    <a:pt x="27432" y="617328"/>
                  </a:lnTo>
                  <a:lnTo>
                    <a:pt x="30480" y="619506"/>
                  </a:lnTo>
                  <a:lnTo>
                    <a:pt x="35814" y="622554"/>
                  </a:lnTo>
                  <a:lnTo>
                    <a:pt x="35814" y="610362"/>
                  </a:lnTo>
                  <a:lnTo>
                    <a:pt x="36576" y="610362"/>
                  </a:lnTo>
                  <a:close/>
                </a:path>
                <a:path w="1596389" h="631189">
                  <a:moveTo>
                    <a:pt x="36575" y="20574"/>
                  </a:moveTo>
                  <a:lnTo>
                    <a:pt x="35813" y="20574"/>
                  </a:lnTo>
                  <a:lnTo>
                    <a:pt x="35814" y="21209"/>
                  </a:lnTo>
                  <a:lnTo>
                    <a:pt x="36575" y="20574"/>
                  </a:lnTo>
                  <a:close/>
                </a:path>
                <a:path w="1596389" h="631189">
                  <a:moveTo>
                    <a:pt x="46482" y="615696"/>
                  </a:moveTo>
                  <a:lnTo>
                    <a:pt x="41148" y="612648"/>
                  </a:lnTo>
                  <a:lnTo>
                    <a:pt x="41148" y="613410"/>
                  </a:lnTo>
                  <a:lnTo>
                    <a:pt x="35814" y="610362"/>
                  </a:lnTo>
                  <a:lnTo>
                    <a:pt x="35814" y="622554"/>
                  </a:lnTo>
                  <a:lnTo>
                    <a:pt x="42539" y="625851"/>
                  </a:lnTo>
                  <a:lnTo>
                    <a:pt x="45720" y="626924"/>
                  </a:lnTo>
                  <a:lnTo>
                    <a:pt x="45720" y="615696"/>
                  </a:lnTo>
                  <a:lnTo>
                    <a:pt x="46482" y="615696"/>
                  </a:lnTo>
                  <a:close/>
                </a:path>
                <a:path w="1596389" h="631189">
                  <a:moveTo>
                    <a:pt x="46481" y="15675"/>
                  </a:moveTo>
                  <a:lnTo>
                    <a:pt x="46481" y="15240"/>
                  </a:lnTo>
                  <a:lnTo>
                    <a:pt x="45719" y="16002"/>
                  </a:lnTo>
                  <a:lnTo>
                    <a:pt x="46481" y="15675"/>
                  </a:lnTo>
                  <a:close/>
                </a:path>
                <a:path w="1596389" h="631189">
                  <a:moveTo>
                    <a:pt x="57150" y="618744"/>
                  </a:moveTo>
                  <a:lnTo>
                    <a:pt x="51054" y="617220"/>
                  </a:lnTo>
                  <a:lnTo>
                    <a:pt x="45720" y="615696"/>
                  </a:lnTo>
                  <a:lnTo>
                    <a:pt x="45720" y="626924"/>
                  </a:lnTo>
                  <a:lnTo>
                    <a:pt x="51415" y="628845"/>
                  </a:lnTo>
                  <a:lnTo>
                    <a:pt x="56388" y="629910"/>
                  </a:lnTo>
                  <a:lnTo>
                    <a:pt x="56388" y="618744"/>
                  </a:lnTo>
                  <a:lnTo>
                    <a:pt x="57150" y="618744"/>
                  </a:lnTo>
                  <a:close/>
                </a:path>
                <a:path w="1596389" h="631189">
                  <a:moveTo>
                    <a:pt x="57150" y="12192"/>
                  </a:moveTo>
                  <a:lnTo>
                    <a:pt x="56388" y="12192"/>
                  </a:lnTo>
                  <a:lnTo>
                    <a:pt x="56388" y="12382"/>
                  </a:lnTo>
                  <a:lnTo>
                    <a:pt x="57150" y="12192"/>
                  </a:lnTo>
                  <a:close/>
                </a:path>
                <a:path w="1596389" h="631189">
                  <a:moveTo>
                    <a:pt x="1534668" y="630936"/>
                  </a:moveTo>
                  <a:lnTo>
                    <a:pt x="1534668" y="619506"/>
                  </a:lnTo>
                  <a:lnTo>
                    <a:pt x="61722" y="619506"/>
                  </a:lnTo>
                  <a:lnTo>
                    <a:pt x="56388" y="618744"/>
                  </a:lnTo>
                  <a:lnTo>
                    <a:pt x="56388" y="629910"/>
                  </a:lnTo>
                  <a:lnTo>
                    <a:pt x="60492" y="630788"/>
                  </a:lnTo>
                  <a:lnTo>
                    <a:pt x="62484" y="630828"/>
                  </a:lnTo>
                  <a:lnTo>
                    <a:pt x="1534668" y="630936"/>
                  </a:lnTo>
                  <a:close/>
                </a:path>
                <a:path w="1596389" h="631189">
                  <a:moveTo>
                    <a:pt x="62484" y="11430"/>
                  </a:moveTo>
                  <a:lnTo>
                    <a:pt x="61722" y="11430"/>
                  </a:lnTo>
                  <a:lnTo>
                    <a:pt x="62484" y="11430"/>
                  </a:lnTo>
                  <a:close/>
                </a:path>
                <a:path w="1596389" h="631189">
                  <a:moveTo>
                    <a:pt x="62484" y="619506"/>
                  </a:moveTo>
                  <a:lnTo>
                    <a:pt x="61722" y="619410"/>
                  </a:lnTo>
                  <a:lnTo>
                    <a:pt x="62484" y="619506"/>
                  </a:lnTo>
                  <a:close/>
                </a:path>
                <a:path w="1596389" h="631189">
                  <a:moveTo>
                    <a:pt x="1534668" y="11525"/>
                  </a:moveTo>
                  <a:lnTo>
                    <a:pt x="1533906" y="11430"/>
                  </a:lnTo>
                  <a:lnTo>
                    <a:pt x="1534668" y="11525"/>
                  </a:lnTo>
                  <a:close/>
                </a:path>
                <a:path w="1596389" h="631189">
                  <a:moveTo>
                    <a:pt x="1540002" y="629920"/>
                  </a:moveTo>
                  <a:lnTo>
                    <a:pt x="1540002" y="618744"/>
                  </a:lnTo>
                  <a:lnTo>
                    <a:pt x="1533906" y="619506"/>
                  </a:lnTo>
                  <a:lnTo>
                    <a:pt x="1534668" y="619506"/>
                  </a:lnTo>
                  <a:lnTo>
                    <a:pt x="1534668" y="630936"/>
                  </a:lnTo>
                  <a:lnTo>
                    <a:pt x="1535430" y="630936"/>
                  </a:lnTo>
                  <a:lnTo>
                    <a:pt x="1540002" y="629920"/>
                  </a:lnTo>
                  <a:close/>
                </a:path>
                <a:path w="1596389" h="631189">
                  <a:moveTo>
                    <a:pt x="1540002" y="12382"/>
                  </a:moveTo>
                  <a:lnTo>
                    <a:pt x="1540002" y="12192"/>
                  </a:lnTo>
                  <a:lnTo>
                    <a:pt x="1539240" y="12192"/>
                  </a:lnTo>
                  <a:lnTo>
                    <a:pt x="1540002" y="12382"/>
                  </a:lnTo>
                  <a:close/>
                </a:path>
                <a:path w="1596389" h="631189">
                  <a:moveTo>
                    <a:pt x="1550670" y="626203"/>
                  </a:moveTo>
                  <a:lnTo>
                    <a:pt x="1550670" y="615696"/>
                  </a:lnTo>
                  <a:lnTo>
                    <a:pt x="1545336" y="617220"/>
                  </a:lnTo>
                  <a:lnTo>
                    <a:pt x="1539240" y="618744"/>
                  </a:lnTo>
                  <a:lnTo>
                    <a:pt x="1540002" y="618744"/>
                  </a:lnTo>
                  <a:lnTo>
                    <a:pt x="1540002" y="629920"/>
                  </a:lnTo>
                  <a:lnTo>
                    <a:pt x="1542288" y="629412"/>
                  </a:lnTo>
                  <a:lnTo>
                    <a:pt x="1550670" y="626203"/>
                  </a:lnTo>
                  <a:close/>
                </a:path>
                <a:path w="1596389" h="631189">
                  <a:moveTo>
                    <a:pt x="1550670" y="16002"/>
                  </a:moveTo>
                  <a:lnTo>
                    <a:pt x="1549908" y="15240"/>
                  </a:lnTo>
                  <a:lnTo>
                    <a:pt x="1549908" y="15675"/>
                  </a:lnTo>
                  <a:lnTo>
                    <a:pt x="1550670" y="16002"/>
                  </a:lnTo>
                  <a:close/>
                </a:path>
                <a:path w="1596389" h="631189">
                  <a:moveTo>
                    <a:pt x="1556004" y="612648"/>
                  </a:moveTo>
                  <a:lnTo>
                    <a:pt x="1549908" y="615696"/>
                  </a:lnTo>
                  <a:lnTo>
                    <a:pt x="1550670" y="615696"/>
                  </a:lnTo>
                  <a:lnTo>
                    <a:pt x="1550670" y="626203"/>
                  </a:lnTo>
                  <a:lnTo>
                    <a:pt x="1555242" y="624453"/>
                  </a:lnTo>
                  <a:lnTo>
                    <a:pt x="1555242" y="613410"/>
                  </a:lnTo>
                  <a:lnTo>
                    <a:pt x="1556004" y="612648"/>
                  </a:lnTo>
                  <a:close/>
                </a:path>
                <a:path w="1596389" h="631189">
                  <a:moveTo>
                    <a:pt x="1556004" y="18288"/>
                  </a:moveTo>
                  <a:lnTo>
                    <a:pt x="1555242" y="17526"/>
                  </a:lnTo>
                  <a:lnTo>
                    <a:pt x="1555242" y="17907"/>
                  </a:lnTo>
                  <a:lnTo>
                    <a:pt x="1556004" y="18288"/>
                  </a:lnTo>
                  <a:close/>
                </a:path>
                <a:path w="1596389" h="631189">
                  <a:moveTo>
                    <a:pt x="1560576" y="622411"/>
                  </a:moveTo>
                  <a:lnTo>
                    <a:pt x="1560576" y="610362"/>
                  </a:lnTo>
                  <a:lnTo>
                    <a:pt x="1555242" y="613410"/>
                  </a:lnTo>
                  <a:lnTo>
                    <a:pt x="1555242" y="624453"/>
                  </a:lnTo>
                  <a:lnTo>
                    <a:pt x="1560576" y="622411"/>
                  </a:lnTo>
                  <a:close/>
                </a:path>
                <a:path w="1596389" h="631189">
                  <a:moveTo>
                    <a:pt x="1560576" y="21209"/>
                  </a:moveTo>
                  <a:lnTo>
                    <a:pt x="1560576" y="20574"/>
                  </a:lnTo>
                  <a:lnTo>
                    <a:pt x="1559814" y="20574"/>
                  </a:lnTo>
                  <a:lnTo>
                    <a:pt x="1560576" y="21209"/>
                  </a:lnTo>
                  <a:close/>
                </a:path>
                <a:path w="1596389" h="631189">
                  <a:moveTo>
                    <a:pt x="1568958" y="616354"/>
                  </a:moveTo>
                  <a:lnTo>
                    <a:pt x="1568958" y="603504"/>
                  </a:lnTo>
                  <a:lnTo>
                    <a:pt x="1564386" y="607314"/>
                  </a:lnTo>
                  <a:lnTo>
                    <a:pt x="1564386" y="606552"/>
                  </a:lnTo>
                  <a:lnTo>
                    <a:pt x="1559814" y="610362"/>
                  </a:lnTo>
                  <a:lnTo>
                    <a:pt x="1560576" y="610362"/>
                  </a:lnTo>
                  <a:lnTo>
                    <a:pt x="1560576" y="622411"/>
                  </a:lnTo>
                  <a:lnTo>
                    <a:pt x="1562172" y="621800"/>
                  </a:lnTo>
                  <a:lnTo>
                    <a:pt x="1568958" y="616354"/>
                  </a:lnTo>
                  <a:close/>
                </a:path>
                <a:path w="1596389" h="631189">
                  <a:moveTo>
                    <a:pt x="1568958" y="28346"/>
                  </a:moveTo>
                  <a:lnTo>
                    <a:pt x="1568958" y="28194"/>
                  </a:lnTo>
                  <a:lnTo>
                    <a:pt x="1568195" y="27432"/>
                  </a:lnTo>
                  <a:lnTo>
                    <a:pt x="1568958" y="28346"/>
                  </a:lnTo>
                  <a:close/>
                </a:path>
                <a:path w="1596389" h="631189">
                  <a:moveTo>
                    <a:pt x="1575816" y="610851"/>
                  </a:moveTo>
                  <a:lnTo>
                    <a:pt x="1575816" y="595122"/>
                  </a:lnTo>
                  <a:lnTo>
                    <a:pt x="1572006" y="599694"/>
                  </a:lnTo>
                  <a:lnTo>
                    <a:pt x="1572006" y="598932"/>
                  </a:lnTo>
                  <a:lnTo>
                    <a:pt x="1568195" y="603504"/>
                  </a:lnTo>
                  <a:lnTo>
                    <a:pt x="1568958" y="603504"/>
                  </a:lnTo>
                  <a:lnTo>
                    <a:pt x="1568958" y="616354"/>
                  </a:lnTo>
                  <a:lnTo>
                    <a:pt x="1575816" y="610851"/>
                  </a:lnTo>
                  <a:close/>
                </a:path>
                <a:path w="1596389" h="631189">
                  <a:moveTo>
                    <a:pt x="1575816" y="37147"/>
                  </a:moveTo>
                  <a:lnTo>
                    <a:pt x="1575816" y="36576"/>
                  </a:lnTo>
                  <a:lnTo>
                    <a:pt x="1575054" y="35814"/>
                  </a:lnTo>
                  <a:lnTo>
                    <a:pt x="1575816" y="37147"/>
                  </a:lnTo>
                  <a:close/>
                </a:path>
                <a:path w="1596389" h="631189">
                  <a:moveTo>
                    <a:pt x="1584198" y="600335"/>
                  </a:moveTo>
                  <a:lnTo>
                    <a:pt x="1584198" y="574548"/>
                  </a:lnTo>
                  <a:lnTo>
                    <a:pt x="1582674" y="580644"/>
                  </a:lnTo>
                  <a:lnTo>
                    <a:pt x="1582674" y="579882"/>
                  </a:lnTo>
                  <a:lnTo>
                    <a:pt x="1580388" y="585978"/>
                  </a:lnTo>
                  <a:lnTo>
                    <a:pt x="1580388" y="585216"/>
                  </a:lnTo>
                  <a:lnTo>
                    <a:pt x="1578102" y="590550"/>
                  </a:lnTo>
                  <a:lnTo>
                    <a:pt x="1578102" y="589788"/>
                  </a:lnTo>
                  <a:lnTo>
                    <a:pt x="1575054" y="595122"/>
                  </a:lnTo>
                  <a:lnTo>
                    <a:pt x="1575816" y="595122"/>
                  </a:lnTo>
                  <a:lnTo>
                    <a:pt x="1575816" y="610851"/>
                  </a:lnTo>
                  <a:lnTo>
                    <a:pt x="1578859" y="608409"/>
                  </a:lnTo>
                  <a:lnTo>
                    <a:pt x="1584198" y="600335"/>
                  </a:lnTo>
                  <a:close/>
                </a:path>
                <a:path w="1596389" h="631189">
                  <a:moveTo>
                    <a:pt x="1584198" y="58673"/>
                  </a:moveTo>
                  <a:lnTo>
                    <a:pt x="1584198" y="56388"/>
                  </a:lnTo>
                  <a:lnTo>
                    <a:pt x="1583436" y="55626"/>
                  </a:lnTo>
                  <a:lnTo>
                    <a:pt x="1584198" y="58673"/>
                  </a:lnTo>
                  <a:close/>
                </a:path>
                <a:path w="1596389" h="631189">
                  <a:moveTo>
                    <a:pt x="1584960" y="599183"/>
                  </a:moveTo>
                  <a:lnTo>
                    <a:pt x="1584960" y="569214"/>
                  </a:lnTo>
                  <a:lnTo>
                    <a:pt x="1583436" y="575310"/>
                  </a:lnTo>
                  <a:lnTo>
                    <a:pt x="1584198" y="574548"/>
                  </a:lnTo>
                  <a:lnTo>
                    <a:pt x="1584198" y="600335"/>
                  </a:lnTo>
                  <a:lnTo>
                    <a:pt x="1584960" y="599183"/>
                  </a:lnTo>
                  <a:close/>
                </a:path>
              </a:pathLst>
            </a:custGeom>
            <a:solidFill>
              <a:srgbClr val="4B90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439552" y="1033526"/>
            <a:ext cx="554990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HIV</a:t>
            </a:r>
            <a:r>
              <a:rPr dirty="0"/>
              <a:t>感染者</a:t>
            </a:r>
            <a:r>
              <a:rPr spc="-50" dirty="0"/>
              <a:t>LTBI</a:t>
            </a:r>
            <a:r>
              <a:rPr dirty="0"/>
              <a:t>檢驗及治療專案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85171" y="1950136"/>
            <a:ext cx="1643380" cy="60579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1200" b="1" spc="10" dirty="0">
                <a:solidFill>
                  <a:srgbClr val="FFFFFF"/>
                </a:solidFill>
                <a:latin typeface="Microsoft JhengHei"/>
                <a:cs typeface="Microsoft JhengHei"/>
              </a:rPr>
              <a:t>2016-2017</a:t>
            </a:r>
            <a:endParaRPr sz="1200">
              <a:latin typeface="Microsoft JhengHei"/>
              <a:cs typeface="Microsoft JhengHei"/>
            </a:endParaRPr>
          </a:p>
          <a:p>
            <a:pPr marL="295275">
              <a:lnSpc>
                <a:spcPct val="100000"/>
              </a:lnSpc>
              <a:spcBef>
                <a:spcPts val="590"/>
              </a:spcBef>
            </a:pPr>
            <a:r>
              <a:rPr sz="1750" b="1" dirty="0">
                <a:latin typeface="Microsoft JhengHei"/>
                <a:cs typeface="Microsoft JhengHei"/>
              </a:rPr>
              <a:t>委託研究計畫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67873" y="2554473"/>
            <a:ext cx="1294765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b="1" dirty="0">
                <a:latin typeface="Microsoft JhengHei"/>
                <a:cs typeface="Microsoft JhengHei"/>
              </a:rPr>
              <a:t>(義大、桃療)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744609" y="1951482"/>
            <a:ext cx="1328420" cy="464820"/>
          </a:xfrm>
          <a:custGeom>
            <a:avLst/>
            <a:gdLst/>
            <a:ahLst/>
            <a:cxnLst/>
            <a:rect l="l" t="t" r="r" b="b"/>
            <a:pathLst>
              <a:path w="1328420" h="464819">
                <a:moveTo>
                  <a:pt x="1328166" y="418338"/>
                </a:moveTo>
                <a:lnTo>
                  <a:pt x="1328166" y="46482"/>
                </a:lnTo>
                <a:lnTo>
                  <a:pt x="1324546" y="28289"/>
                </a:lnTo>
                <a:lnTo>
                  <a:pt x="1314640" y="13525"/>
                </a:lnTo>
                <a:lnTo>
                  <a:pt x="1299876" y="3619"/>
                </a:lnTo>
                <a:lnTo>
                  <a:pt x="1281684" y="0"/>
                </a:lnTo>
                <a:lnTo>
                  <a:pt x="46481" y="0"/>
                </a:lnTo>
                <a:lnTo>
                  <a:pt x="28289" y="3619"/>
                </a:lnTo>
                <a:lnTo>
                  <a:pt x="13525" y="13525"/>
                </a:lnTo>
                <a:lnTo>
                  <a:pt x="3619" y="28289"/>
                </a:lnTo>
                <a:lnTo>
                  <a:pt x="0" y="46482"/>
                </a:lnTo>
                <a:lnTo>
                  <a:pt x="0" y="418338"/>
                </a:lnTo>
                <a:lnTo>
                  <a:pt x="3619" y="436209"/>
                </a:lnTo>
                <a:lnTo>
                  <a:pt x="13525" y="451008"/>
                </a:lnTo>
                <a:lnTo>
                  <a:pt x="28289" y="461093"/>
                </a:lnTo>
                <a:lnTo>
                  <a:pt x="46482" y="464820"/>
                </a:lnTo>
                <a:lnTo>
                  <a:pt x="1281684" y="464820"/>
                </a:lnTo>
                <a:lnTo>
                  <a:pt x="1299876" y="461093"/>
                </a:lnTo>
                <a:lnTo>
                  <a:pt x="1314640" y="451008"/>
                </a:lnTo>
                <a:lnTo>
                  <a:pt x="1324546" y="436209"/>
                </a:lnTo>
                <a:lnTo>
                  <a:pt x="1328166" y="418338"/>
                </a:lnTo>
                <a:close/>
              </a:path>
            </a:pathLst>
          </a:custGeom>
          <a:solidFill>
            <a:srgbClr val="8BC0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819533" y="2002027"/>
            <a:ext cx="837565" cy="2133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00" b="1" spc="10" dirty="0">
                <a:solidFill>
                  <a:srgbClr val="FFFFFF"/>
                </a:solidFill>
                <a:latin typeface="Microsoft JhengHei"/>
                <a:cs typeface="Microsoft JhengHei"/>
              </a:rPr>
              <a:t>2017-2018</a:t>
            </a:r>
            <a:endParaRPr sz="1200">
              <a:latin typeface="Microsoft JhengHei"/>
              <a:cs typeface="Microsoft JhengHe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010547" y="2255520"/>
            <a:ext cx="1538605" cy="631190"/>
            <a:chOff x="3010547" y="2255520"/>
            <a:chExt cx="1538605" cy="631190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0547" y="2255520"/>
              <a:ext cx="1538477" cy="62788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3011309" y="2255520"/>
              <a:ext cx="1537335" cy="631190"/>
            </a:xfrm>
            <a:custGeom>
              <a:avLst/>
              <a:gdLst/>
              <a:ahLst/>
              <a:cxnLst/>
              <a:rect l="l" t="t" r="r" b="b"/>
              <a:pathLst>
                <a:path w="1537335" h="631189">
                  <a:moveTo>
                    <a:pt x="1536954" y="563880"/>
                  </a:moveTo>
                  <a:lnTo>
                    <a:pt x="1536954" y="67056"/>
                  </a:lnTo>
                  <a:lnTo>
                    <a:pt x="1536192" y="60960"/>
                  </a:lnTo>
                  <a:lnTo>
                    <a:pt x="1535430" y="54102"/>
                  </a:lnTo>
                  <a:lnTo>
                    <a:pt x="1527859" y="33489"/>
                  </a:lnTo>
                  <a:lnTo>
                    <a:pt x="1514784" y="17306"/>
                  </a:lnTo>
                  <a:lnTo>
                    <a:pt x="1497173" y="5995"/>
                  </a:lnTo>
                  <a:lnTo>
                    <a:pt x="1475994" y="0"/>
                  </a:lnTo>
                  <a:lnTo>
                    <a:pt x="67056" y="0"/>
                  </a:lnTo>
                  <a:lnTo>
                    <a:pt x="27203" y="13215"/>
                  </a:lnTo>
                  <a:lnTo>
                    <a:pt x="3047" y="47244"/>
                  </a:lnTo>
                  <a:lnTo>
                    <a:pt x="0" y="60960"/>
                  </a:lnTo>
                  <a:lnTo>
                    <a:pt x="0" y="569976"/>
                  </a:lnTo>
                  <a:lnTo>
                    <a:pt x="762" y="576834"/>
                  </a:lnTo>
                  <a:lnTo>
                    <a:pt x="3048" y="583692"/>
                  </a:lnTo>
                  <a:lnTo>
                    <a:pt x="4572" y="589788"/>
                  </a:lnTo>
                  <a:lnTo>
                    <a:pt x="7915" y="596120"/>
                  </a:lnTo>
                  <a:lnTo>
                    <a:pt x="10668" y="600181"/>
                  </a:lnTo>
                  <a:lnTo>
                    <a:pt x="10668" y="61722"/>
                  </a:lnTo>
                  <a:lnTo>
                    <a:pt x="12192" y="55626"/>
                  </a:lnTo>
                  <a:lnTo>
                    <a:pt x="12192" y="56388"/>
                  </a:lnTo>
                  <a:lnTo>
                    <a:pt x="12954" y="53340"/>
                  </a:lnTo>
                  <a:lnTo>
                    <a:pt x="12954" y="51054"/>
                  </a:lnTo>
                  <a:lnTo>
                    <a:pt x="15240" y="44958"/>
                  </a:lnTo>
                  <a:lnTo>
                    <a:pt x="15240" y="45720"/>
                  </a:lnTo>
                  <a:lnTo>
                    <a:pt x="17525" y="40386"/>
                  </a:lnTo>
                  <a:lnTo>
                    <a:pt x="17525" y="41148"/>
                  </a:lnTo>
                  <a:lnTo>
                    <a:pt x="20574" y="35814"/>
                  </a:lnTo>
                  <a:lnTo>
                    <a:pt x="20574" y="36576"/>
                  </a:lnTo>
                  <a:lnTo>
                    <a:pt x="23621" y="31242"/>
                  </a:lnTo>
                  <a:lnTo>
                    <a:pt x="23621" y="32004"/>
                  </a:lnTo>
                  <a:lnTo>
                    <a:pt x="27432" y="27432"/>
                  </a:lnTo>
                  <a:lnTo>
                    <a:pt x="27432" y="28194"/>
                  </a:lnTo>
                  <a:lnTo>
                    <a:pt x="31242" y="23622"/>
                  </a:lnTo>
                  <a:lnTo>
                    <a:pt x="31242" y="24384"/>
                  </a:lnTo>
                  <a:lnTo>
                    <a:pt x="35052" y="21209"/>
                  </a:lnTo>
                  <a:lnTo>
                    <a:pt x="35051" y="20574"/>
                  </a:lnTo>
                  <a:lnTo>
                    <a:pt x="40386" y="17526"/>
                  </a:lnTo>
                  <a:lnTo>
                    <a:pt x="40386" y="18288"/>
                  </a:lnTo>
                  <a:lnTo>
                    <a:pt x="45719" y="15240"/>
                  </a:lnTo>
                  <a:lnTo>
                    <a:pt x="45719" y="15675"/>
                  </a:lnTo>
                  <a:lnTo>
                    <a:pt x="50291" y="13716"/>
                  </a:lnTo>
                  <a:lnTo>
                    <a:pt x="55626" y="12382"/>
                  </a:lnTo>
                  <a:lnTo>
                    <a:pt x="55626" y="12192"/>
                  </a:lnTo>
                  <a:lnTo>
                    <a:pt x="60960" y="11525"/>
                  </a:lnTo>
                  <a:lnTo>
                    <a:pt x="1475994" y="11525"/>
                  </a:lnTo>
                  <a:lnTo>
                    <a:pt x="1481328" y="12192"/>
                  </a:lnTo>
                  <a:lnTo>
                    <a:pt x="1481328" y="12382"/>
                  </a:lnTo>
                  <a:lnTo>
                    <a:pt x="1486662" y="13716"/>
                  </a:lnTo>
                  <a:lnTo>
                    <a:pt x="1486662" y="14042"/>
                  </a:lnTo>
                  <a:lnTo>
                    <a:pt x="1491234" y="16002"/>
                  </a:lnTo>
                  <a:lnTo>
                    <a:pt x="1491234" y="15240"/>
                  </a:lnTo>
                  <a:lnTo>
                    <a:pt x="1495806" y="17852"/>
                  </a:lnTo>
                  <a:lnTo>
                    <a:pt x="1495806" y="17526"/>
                  </a:lnTo>
                  <a:lnTo>
                    <a:pt x="1501140" y="20574"/>
                  </a:lnTo>
                  <a:lnTo>
                    <a:pt x="1501140" y="21118"/>
                  </a:lnTo>
                  <a:lnTo>
                    <a:pt x="1504950" y="23839"/>
                  </a:lnTo>
                  <a:lnTo>
                    <a:pt x="1504950" y="23622"/>
                  </a:lnTo>
                  <a:lnTo>
                    <a:pt x="1513332" y="32004"/>
                  </a:lnTo>
                  <a:lnTo>
                    <a:pt x="1513332" y="32308"/>
                  </a:lnTo>
                  <a:lnTo>
                    <a:pt x="1516380" y="36576"/>
                  </a:lnTo>
                  <a:lnTo>
                    <a:pt x="1516380" y="36880"/>
                  </a:lnTo>
                  <a:lnTo>
                    <a:pt x="1519428" y="41148"/>
                  </a:lnTo>
                  <a:lnTo>
                    <a:pt x="1519428" y="41719"/>
                  </a:lnTo>
                  <a:lnTo>
                    <a:pt x="1521714" y="45720"/>
                  </a:lnTo>
                  <a:lnTo>
                    <a:pt x="1521714" y="46989"/>
                  </a:lnTo>
                  <a:lnTo>
                    <a:pt x="1523238" y="51054"/>
                  </a:lnTo>
                  <a:lnTo>
                    <a:pt x="1523238" y="50292"/>
                  </a:lnTo>
                  <a:lnTo>
                    <a:pt x="1524762" y="56388"/>
                  </a:lnTo>
                  <a:lnTo>
                    <a:pt x="1524762" y="55626"/>
                  </a:lnTo>
                  <a:lnTo>
                    <a:pt x="1525524" y="61722"/>
                  </a:lnTo>
                  <a:lnTo>
                    <a:pt x="1525524" y="599618"/>
                  </a:lnTo>
                  <a:lnTo>
                    <a:pt x="1531209" y="590825"/>
                  </a:lnTo>
                  <a:lnTo>
                    <a:pt x="1536192" y="569976"/>
                  </a:lnTo>
                  <a:lnTo>
                    <a:pt x="1536954" y="563880"/>
                  </a:lnTo>
                  <a:close/>
                </a:path>
                <a:path w="1537335" h="631189">
                  <a:moveTo>
                    <a:pt x="11430" y="61722"/>
                  </a:moveTo>
                  <a:lnTo>
                    <a:pt x="10668" y="61722"/>
                  </a:lnTo>
                  <a:lnTo>
                    <a:pt x="10668" y="67818"/>
                  </a:lnTo>
                  <a:lnTo>
                    <a:pt x="11430" y="61722"/>
                  </a:lnTo>
                  <a:close/>
                </a:path>
                <a:path w="1537335" h="631189">
                  <a:moveTo>
                    <a:pt x="11430" y="569214"/>
                  </a:moveTo>
                  <a:lnTo>
                    <a:pt x="10668" y="563118"/>
                  </a:lnTo>
                  <a:lnTo>
                    <a:pt x="10668" y="569214"/>
                  </a:lnTo>
                  <a:lnTo>
                    <a:pt x="11430" y="569214"/>
                  </a:lnTo>
                  <a:close/>
                </a:path>
                <a:path w="1537335" h="631189">
                  <a:moveTo>
                    <a:pt x="13716" y="580644"/>
                  </a:moveTo>
                  <a:lnTo>
                    <a:pt x="12192" y="574548"/>
                  </a:lnTo>
                  <a:lnTo>
                    <a:pt x="12192" y="575310"/>
                  </a:lnTo>
                  <a:lnTo>
                    <a:pt x="10668" y="569214"/>
                  </a:lnTo>
                  <a:lnTo>
                    <a:pt x="10668" y="600181"/>
                  </a:lnTo>
                  <a:lnTo>
                    <a:pt x="12954" y="603554"/>
                  </a:lnTo>
                  <a:lnTo>
                    <a:pt x="12954" y="579882"/>
                  </a:lnTo>
                  <a:lnTo>
                    <a:pt x="13716" y="580644"/>
                  </a:lnTo>
                  <a:close/>
                </a:path>
                <a:path w="1537335" h="631189">
                  <a:moveTo>
                    <a:pt x="13716" y="50292"/>
                  </a:moveTo>
                  <a:lnTo>
                    <a:pt x="12954" y="51054"/>
                  </a:lnTo>
                  <a:lnTo>
                    <a:pt x="12954" y="53340"/>
                  </a:lnTo>
                  <a:lnTo>
                    <a:pt x="13716" y="50292"/>
                  </a:lnTo>
                  <a:close/>
                </a:path>
                <a:path w="1537335" h="631189">
                  <a:moveTo>
                    <a:pt x="35814" y="610362"/>
                  </a:moveTo>
                  <a:lnTo>
                    <a:pt x="31242" y="606552"/>
                  </a:lnTo>
                  <a:lnTo>
                    <a:pt x="31242" y="607314"/>
                  </a:lnTo>
                  <a:lnTo>
                    <a:pt x="27432" y="603504"/>
                  </a:lnTo>
                  <a:lnTo>
                    <a:pt x="23622" y="598932"/>
                  </a:lnTo>
                  <a:lnTo>
                    <a:pt x="23622" y="599694"/>
                  </a:lnTo>
                  <a:lnTo>
                    <a:pt x="20574" y="595122"/>
                  </a:lnTo>
                  <a:lnTo>
                    <a:pt x="17526" y="589788"/>
                  </a:lnTo>
                  <a:lnTo>
                    <a:pt x="17526" y="590550"/>
                  </a:lnTo>
                  <a:lnTo>
                    <a:pt x="15240" y="585216"/>
                  </a:lnTo>
                  <a:lnTo>
                    <a:pt x="15240" y="585978"/>
                  </a:lnTo>
                  <a:lnTo>
                    <a:pt x="12954" y="579882"/>
                  </a:lnTo>
                  <a:lnTo>
                    <a:pt x="12954" y="603554"/>
                  </a:lnTo>
                  <a:lnTo>
                    <a:pt x="35052" y="622554"/>
                  </a:lnTo>
                  <a:lnTo>
                    <a:pt x="35052" y="610362"/>
                  </a:lnTo>
                  <a:lnTo>
                    <a:pt x="35814" y="610362"/>
                  </a:lnTo>
                  <a:close/>
                </a:path>
                <a:path w="1537335" h="631189">
                  <a:moveTo>
                    <a:pt x="35813" y="20574"/>
                  </a:moveTo>
                  <a:lnTo>
                    <a:pt x="35051" y="20574"/>
                  </a:lnTo>
                  <a:lnTo>
                    <a:pt x="35052" y="21209"/>
                  </a:lnTo>
                  <a:lnTo>
                    <a:pt x="35813" y="20574"/>
                  </a:lnTo>
                  <a:close/>
                </a:path>
                <a:path w="1537335" h="631189">
                  <a:moveTo>
                    <a:pt x="45720" y="615696"/>
                  </a:moveTo>
                  <a:lnTo>
                    <a:pt x="40386" y="612648"/>
                  </a:lnTo>
                  <a:lnTo>
                    <a:pt x="40386" y="613410"/>
                  </a:lnTo>
                  <a:lnTo>
                    <a:pt x="35052" y="610362"/>
                  </a:lnTo>
                  <a:lnTo>
                    <a:pt x="35052" y="622554"/>
                  </a:lnTo>
                  <a:lnTo>
                    <a:pt x="41777" y="625851"/>
                  </a:lnTo>
                  <a:lnTo>
                    <a:pt x="44958" y="626924"/>
                  </a:lnTo>
                  <a:lnTo>
                    <a:pt x="44958" y="615696"/>
                  </a:lnTo>
                  <a:lnTo>
                    <a:pt x="45720" y="615696"/>
                  </a:lnTo>
                  <a:close/>
                </a:path>
                <a:path w="1537335" h="631189">
                  <a:moveTo>
                    <a:pt x="45719" y="15675"/>
                  </a:moveTo>
                  <a:lnTo>
                    <a:pt x="45719" y="15240"/>
                  </a:lnTo>
                  <a:lnTo>
                    <a:pt x="44957" y="16002"/>
                  </a:lnTo>
                  <a:lnTo>
                    <a:pt x="45719" y="15675"/>
                  </a:lnTo>
                  <a:close/>
                </a:path>
                <a:path w="1537335" h="631189">
                  <a:moveTo>
                    <a:pt x="56388" y="618744"/>
                  </a:moveTo>
                  <a:lnTo>
                    <a:pt x="50292" y="617220"/>
                  </a:lnTo>
                  <a:lnTo>
                    <a:pt x="44958" y="615696"/>
                  </a:lnTo>
                  <a:lnTo>
                    <a:pt x="44958" y="626924"/>
                  </a:lnTo>
                  <a:lnTo>
                    <a:pt x="50653" y="628845"/>
                  </a:lnTo>
                  <a:lnTo>
                    <a:pt x="55626" y="629910"/>
                  </a:lnTo>
                  <a:lnTo>
                    <a:pt x="55626" y="618744"/>
                  </a:lnTo>
                  <a:lnTo>
                    <a:pt x="56388" y="618744"/>
                  </a:lnTo>
                  <a:close/>
                </a:path>
                <a:path w="1537335" h="631189">
                  <a:moveTo>
                    <a:pt x="56388" y="12192"/>
                  </a:moveTo>
                  <a:lnTo>
                    <a:pt x="55626" y="12192"/>
                  </a:lnTo>
                  <a:lnTo>
                    <a:pt x="55626" y="12382"/>
                  </a:lnTo>
                  <a:lnTo>
                    <a:pt x="56388" y="12192"/>
                  </a:lnTo>
                  <a:close/>
                </a:path>
                <a:path w="1537335" h="631189">
                  <a:moveTo>
                    <a:pt x="1481328" y="629750"/>
                  </a:moveTo>
                  <a:lnTo>
                    <a:pt x="1481328" y="618744"/>
                  </a:lnTo>
                  <a:lnTo>
                    <a:pt x="1475994" y="619410"/>
                  </a:lnTo>
                  <a:lnTo>
                    <a:pt x="60960" y="619506"/>
                  </a:lnTo>
                  <a:lnTo>
                    <a:pt x="55626" y="618744"/>
                  </a:lnTo>
                  <a:lnTo>
                    <a:pt x="55626" y="629910"/>
                  </a:lnTo>
                  <a:lnTo>
                    <a:pt x="59730" y="630788"/>
                  </a:lnTo>
                  <a:lnTo>
                    <a:pt x="61722" y="630828"/>
                  </a:lnTo>
                  <a:lnTo>
                    <a:pt x="1475994" y="630936"/>
                  </a:lnTo>
                  <a:lnTo>
                    <a:pt x="1481328" y="629750"/>
                  </a:lnTo>
                  <a:close/>
                </a:path>
                <a:path w="1537335" h="631189">
                  <a:moveTo>
                    <a:pt x="61722" y="11430"/>
                  </a:moveTo>
                  <a:lnTo>
                    <a:pt x="60960" y="11430"/>
                  </a:lnTo>
                  <a:lnTo>
                    <a:pt x="61722" y="11430"/>
                  </a:lnTo>
                  <a:close/>
                </a:path>
                <a:path w="1537335" h="631189">
                  <a:moveTo>
                    <a:pt x="61722" y="619506"/>
                  </a:moveTo>
                  <a:lnTo>
                    <a:pt x="60960" y="619410"/>
                  </a:lnTo>
                  <a:lnTo>
                    <a:pt x="61722" y="619506"/>
                  </a:lnTo>
                  <a:close/>
                </a:path>
                <a:path w="1537335" h="631189">
                  <a:moveTo>
                    <a:pt x="1481328" y="12382"/>
                  </a:moveTo>
                  <a:lnTo>
                    <a:pt x="1481328" y="12192"/>
                  </a:lnTo>
                  <a:lnTo>
                    <a:pt x="1480566" y="12192"/>
                  </a:lnTo>
                  <a:lnTo>
                    <a:pt x="1481328" y="12382"/>
                  </a:lnTo>
                  <a:close/>
                </a:path>
                <a:path w="1537335" h="631189">
                  <a:moveTo>
                    <a:pt x="1486662" y="628029"/>
                  </a:moveTo>
                  <a:lnTo>
                    <a:pt x="1486662" y="617220"/>
                  </a:lnTo>
                  <a:lnTo>
                    <a:pt x="1480566" y="618744"/>
                  </a:lnTo>
                  <a:lnTo>
                    <a:pt x="1481328" y="618744"/>
                  </a:lnTo>
                  <a:lnTo>
                    <a:pt x="1481328" y="629750"/>
                  </a:lnTo>
                  <a:lnTo>
                    <a:pt x="1482852" y="629412"/>
                  </a:lnTo>
                  <a:lnTo>
                    <a:pt x="1486662" y="628029"/>
                  </a:lnTo>
                  <a:close/>
                </a:path>
                <a:path w="1537335" h="631189">
                  <a:moveTo>
                    <a:pt x="1486662" y="14042"/>
                  </a:moveTo>
                  <a:lnTo>
                    <a:pt x="1486662" y="13716"/>
                  </a:lnTo>
                  <a:lnTo>
                    <a:pt x="1485900" y="13716"/>
                  </a:lnTo>
                  <a:lnTo>
                    <a:pt x="1486662" y="14042"/>
                  </a:lnTo>
                  <a:close/>
                </a:path>
                <a:path w="1537335" h="631189">
                  <a:moveTo>
                    <a:pt x="1496568" y="612648"/>
                  </a:moveTo>
                  <a:lnTo>
                    <a:pt x="1491234" y="615696"/>
                  </a:lnTo>
                  <a:lnTo>
                    <a:pt x="1485900" y="617220"/>
                  </a:lnTo>
                  <a:lnTo>
                    <a:pt x="1486662" y="617220"/>
                  </a:lnTo>
                  <a:lnTo>
                    <a:pt x="1486662" y="628029"/>
                  </a:lnTo>
                  <a:lnTo>
                    <a:pt x="1495806" y="624709"/>
                  </a:lnTo>
                  <a:lnTo>
                    <a:pt x="1495806" y="613410"/>
                  </a:lnTo>
                  <a:lnTo>
                    <a:pt x="1496568" y="612648"/>
                  </a:lnTo>
                  <a:close/>
                </a:path>
                <a:path w="1537335" h="631189">
                  <a:moveTo>
                    <a:pt x="1496568" y="18288"/>
                  </a:moveTo>
                  <a:lnTo>
                    <a:pt x="1495806" y="17526"/>
                  </a:lnTo>
                  <a:lnTo>
                    <a:pt x="1495806" y="17852"/>
                  </a:lnTo>
                  <a:lnTo>
                    <a:pt x="1496568" y="18288"/>
                  </a:lnTo>
                  <a:close/>
                </a:path>
                <a:path w="1537335" h="631189">
                  <a:moveTo>
                    <a:pt x="1501140" y="622773"/>
                  </a:moveTo>
                  <a:lnTo>
                    <a:pt x="1501140" y="610362"/>
                  </a:lnTo>
                  <a:lnTo>
                    <a:pt x="1495806" y="613410"/>
                  </a:lnTo>
                  <a:lnTo>
                    <a:pt x="1495806" y="624709"/>
                  </a:lnTo>
                  <a:lnTo>
                    <a:pt x="1501140" y="622773"/>
                  </a:lnTo>
                  <a:close/>
                </a:path>
                <a:path w="1537335" h="631189">
                  <a:moveTo>
                    <a:pt x="1501140" y="21118"/>
                  </a:moveTo>
                  <a:lnTo>
                    <a:pt x="1501140" y="20574"/>
                  </a:lnTo>
                  <a:lnTo>
                    <a:pt x="1500378" y="20574"/>
                  </a:lnTo>
                  <a:lnTo>
                    <a:pt x="1501140" y="21118"/>
                  </a:lnTo>
                  <a:close/>
                </a:path>
                <a:path w="1537335" h="631189">
                  <a:moveTo>
                    <a:pt x="1505711" y="606552"/>
                  </a:moveTo>
                  <a:lnTo>
                    <a:pt x="1500378" y="610362"/>
                  </a:lnTo>
                  <a:lnTo>
                    <a:pt x="1501140" y="610362"/>
                  </a:lnTo>
                  <a:lnTo>
                    <a:pt x="1501140" y="622773"/>
                  </a:lnTo>
                  <a:lnTo>
                    <a:pt x="1503014" y="622093"/>
                  </a:lnTo>
                  <a:lnTo>
                    <a:pt x="1504950" y="620535"/>
                  </a:lnTo>
                  <a:lnTo>
                    <a:pt x="1504950" y="607314"/>
                  </a:lnTo>
                  <a:lnTo>
                    <a:pt x="1505711" y="606552"/>
                  </a:lnTo>
                  <a:close/>
                </a:path>
                <a:path w="1537335" h="631189">
                  <a:moveTo>
                    <a:pt x="1505711" y="24384"/>
                  </a:moveTo>
                  <a:lnTo>
                    <a:pt x="1504950" y="23622"/>
                  </a:lnTo>
                  <a:lnTo>
                    <a:pt x="1504950" y="23839"/>
                  </a:lnTo>
                  <a:lnTo>
                    <a:pt x="1505711" y="24384"/>
                  </a:lnTo>
                  <a:close/>
                </a:path>
                <a:path w="1537335" h="631189">
                  <a:moveTo>
                    <a:pt x="1509522" y="616857"/>
                  </a:moveTo>
                  <a:lnTo>
                    <a:pt x="1509522" y="603504"/>
                  </a:lnTo>
                  <a:lnTo>
                    <a:pt x="1504950" y="607314"/>
                  </a:lnTo>
                  <a:lnTo>
                    <a:pt x="1504950" y="620535"/>
                  </a:lnTo>
                  <a:lnTo>
                    <a:pt x="1509522" y="616857"/>
                  </a:lnTo>
                  <a:close/>
                </a:path>
                <a:path w="1537335" h="631189">
                  <a:moveTo>
                    <a:pt x="1513332" y="613791"/>
                  </a:moveTo>
                  <a:lnTo>
                    <a:pt x="1513332" y="598932"/>
                  </a:lnTo>
                  <a:lnTo>
                    <a:pt x="1508760" y="603504"/>
                  </a:lnTo>
                  <a:lnTo>
                    <a:pt x="1509522" y="603504"/>
                  </a:lnTo>
                  <a:lnTo>
                    <a:pt x="1509522" y="616857"/>
                  </a:lnTo>
                  <a:lnTo>
                    <a:pt x="1513332" y="613791"/>
                  </a:lnTo>
                  <a:close/>
                </a:path>
                <a:path w="1537335" h="631189">
                  <a:moveTo>
                    <a:pt x="1513332" y="32308"/>
                  </a:moveTo>
                  <a:lnTo>
                    <a:pt x="1513332" y="32004"/>
                  </a:lnTo>
                  <a:lnTo>
                    <a:pt x="1512569" y="31241"/>
                  </a:lnTo>
                  <a:lnTo>
                    <a:pt x="1513332" y="32308"/>
                  </a:lnTo>
                  <a:close/>
                </a:path>
                <a:path w="1537335" h="631189">
                  <a:moveTo>
                    <a:pt x="1516380" y="611339"/>
                  </a:moveTo>
                  <a:lnTo>
                    <a:pt x="1516380" y="595122"/>
                  </a:lnTo>
                  <a:lnTo>
                    <a:pt x="1512569" y="599694"/>
                  </a:lnTo>
                  <a:lnTo>
                    <a:pt x="1513332" y="598932"/>
                  </a:lnTo>
                  <a:lnTo>
                    <a:pt x="1513332" y="613791"/>
                  </a:lnTo>
                  <a:lnTo>
                    <a:pt x="1516380" y="611339"/>
                  </a:lnTo>
                  <a:close/>
                </a:path>
                <a:path w="1537335" h="631189">
                  <a:moveTo>
                    <a:pt x="1516380" y="36880"/>
                  </a:moveTo>
                  <a:lnTo>
                    <a:pt x="1516380" y="36576"/>
                  </a:lnTo>
                  <a:lnTo>
                    <a:pt x="1515618" y="35814"/>
                  </a:lnTo>
                  <a:lnTo>
                    <a:pt x="1516380" y="36880"/>
                  </a:lnTo>
                  <a:close/>
                </a:path>
                <a:path w="1537335" h="631189">
                  <a:moveTo>
                    <a:pt x="1519428" y="608886"/>
                  </a:moveTo>
                  <a:lnTo>
                    <a:pt x="1519428" y="589788"/>
                  </a:lnTo>
                  <a:lnTo>
                    <a:pt x="1515618" y="595122"/>
                  </a:lnTo>
                  <a:lnTo>
                    <a:pt x="1516380" y="595122"/>
                  </a:lnTo>
                  <a:lnTo>
                    <a:pt x="1516380" y="611339"/>
                  </a:lnTo>
                  <a:lnTo>
                    <a:pt x="1519428" y="608886"/>
                  </a:lnTo>
                  <a:close/>
                </a:path>
                <a:path w="1537335" h="631189">
                  <a:moveTo>
                    <a:pt x="1519428" y="41719"/>
                  </a:moveTo>
                  <a:lnTo>
                    <a:pt x="1519428" y="41148"/>
                  </a:lnTo>
                  <a:lnTo>
                    <a:pt x="1518666" y="40386"/>
                  </a:lnTo>
                  <a:lnTo>
                    <a:pt x="1519428" y="41719"/>
                  </a:lnTo>
                  <a:close/>
                </a:path>
                <a:path w="1537335" h="631189">
                  <a:moveTo>
                    <a:pt x="1521714" y="605510"/>
                  </a:moveTo>
                  <a:lnTo>
                    <a:pt x="1521714" y="585216"/>
                  </a:lnTo>
                  <a:lnTo>
                    <a:pt x="1518666" y="590550"/>
                  </a:lnTo>
                  <a:lnTo>
                    <a:pt x="1519428" y="589788"/>
                  </a:lnTo>
                  <a:lnTo>
                    <a:pt x="1519428" y="608886"/>
                  </a:lnTo>
                  <a:lnTo>
                    <a:pt x="1519642" y="608714"/>
                  </a:lnTo>
                  <a:lnTo>
                    <a:pt x="1521714" y="605510"/>
                  </a:lnTo>
                  <a:close/>
                </a:path>
                <a:path w="1537335" h="631189">
                  <a:moveTo>
                    <a:pt x="1521714" y="46989"/>
                  </a:moveTo>
                  <a:lnTo>
                    <a:pt x="1521714" y="45720"/>
                  </a:lnTo>
                  <a:lnTo>
                    <a:pt x="1520952" y="44958"/>
                  </a:lnTo>
                  <a:lnTo>
                    <a:pt x="1521714" y="46989"/>
                  </a:lnTo>
                  <a:close/>
                </a:path>
                <a:path w="1537335" h="631189">
                  <a:moveTo>
                    <a:pt x="1525524" y="599618"/>
                  </a:moveTo>
                  <a:lnTo>
                    <a:pt x="1525524" y="569214"/>
                  </a:lnTo>
                  <a:lnTo>
                    <a:pt x="1524762" y="575310"/>
                  </a:lnTo>
                  <a:lnTo>
                    <a:pt x="1524762" y="574548"/>
                  </a:lnTo>
                  <a:lnTo>
                    <a:pt x="1523238" y="580644"/>
                  </a:lnTo>
                  <a:lnTo>
                    <a:pt x="1523238" y="579882"/>
                  </a:lnTo>
                  <a:lnTo>
                    <a:pt x="1520952" y="585978"/>
                  </a:lnTo>
                  <a:lnTo>
                    <a:pt x="1521714" y="585216"/>
                  </a:lnTo>
                  <a:lnTo>
                    <a:pt x="1521714" y="605510"/>
                  </a:lnTo>
                  <a:lnTo>
                    <a:pt x="1525524" y="599618"/>
                  </a:lnTo>
                  <a:close/>
                </a:path>
              </a:pathLst>
            </a:custGeom>
            <a:solidFill>
              <a:srgbClr val="4B90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102235" y="2408936"/>
            <a:ext cx="1360805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b="1" dirty="0">
                <a:latin typeface="Microsoft JhengHei"/>
                <a:cs typeface="Microsoft JhengHei"/>
              </a:rPr>
              <a:t>縣市自提計畫</a:t>
            </a:r>
            <a:endParaRPr sz="1750">
              <a:latin typeface="Microsoft JhengHei"/>
              <a:cs typeface="Microsoft JhengHe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878971" y="1951482"/>
            <a:ext cx="1914525" cy="935355"/>
            <a:chOff x="4878971" y="1951482"/>
            <a:chExt cx="1914525" cy="935355"/>
          </a:xfrm>
        </p:grpSpPr>
        <p:sp>
          <p:nvSpPr>
            <p:cNvPr id="18" name="object 18"/>
            <p:cNvSpPr/>
            <p:nvPr/>
          </p:nvSpPr>
          <p:spPr>
            <a:xfrm>
              <a:off x="4878971" y="1951482"/>
              <a:ext cx="1328420" cy="464820"/>
            </a:xfrm>
            <a:custGeom>
              <a:avLst/>
              <a:gdLst/>
              <a:ahLst/>
              <a:cxnLst/>
              <a:rect l="l" t="t" r="r" b="b"/>
              <a:pathLst>
                <a:path w="1328420" h="464819">
                  <a:moveTo>
                    <a:pt x="1328166" y="418338"/>
                  </a:moveTo>
                  <a:lnTo>
                    <a:pt x="1328166" y="46482"/>
                  </a:lnTo>
                  <a:lnTo>
                    <a:pt x="1324546" y="28289"/>
                  </a:lnTo>
                  <a:lnTo>
                    <a:pt x="1314640" y="13525"/>
                  </a:lnTo>
                  <a:lnTo>
                    <a:pt x="1299876" y="3619"/>
                  </a:lnTo>
                  <a:lnTo>
                    <a:pt x="1281684" y="0"/>
                  </a:lnTo>
                  <a:lnTo>
                    <a:pt x="46481" y="0"/>
                  </a:lnTo>
                  <a:lnTo>
                    <a:pt x="28289" y="3619"/>
                  </a:lnTo>
                  <a:lnTo>
                    <a:pt x="13525" y="13525"/>
                  </a:lnTo>
                  <a:lnTo>
                    <a:pt x="3619" y="28289"/>
                  </a:lnTo>
                  <a:lnTo>
                    <a:pt x="0" y="46482"/>
                  </a:lnTo>
                  <a:lnTo>
                    <a:pt x="0" y="418338"/>
                  </a:lnTo>
                  <a:lnTo>
                    <a:pt x="3619" y="436209"/>
                  </a:lnTo>
                  <a:lnTo>
                    <a:pt x="13525" y="451008"/>
                  </a:lnTo>
                  <a:lnTo>
                    <a:pt x="28289" y="461093"/>
                  </a:lnTo>
                  <a:lnTo>
                    <a:pt x="46482" y="464820"/>
                  </a:lnTo>
                  <a:lnTo>
                    <a:pt x="1281684" y="464820"/>
                  </a:lnTo>
                  <a:lnTo>
                    <a:pt x="1299876" y="461093"/>
                  </a:lnTo>
                  <a:lnTo>
                    <a:pt x="1314640" y="451008"/>
                  </a:lnTo>
                  <a:lnTo>
                    <a:pt x="1324546" y="436209"/>
                  </a:lnTo>
                  <a:lnTo>
                    <a:pt x="1328166" y="418338"/>
                  </a:lnTo>
                  <a:close/>
                </a:path>
              </a:pathLst>
            </a:custGeom>
            <a:solidFill>
              <a:srgbClr val="8BC0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46433" y="2255520"/>
              <a:ext cx="1646682" cy="62788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5145671" y="2255520"/>
              <a:ext cx="1647189" cy="631190"/>
            </a:xfrm>
            <a:custGeom>
              <a:avLst/>
              <a:gdLst/>
              <a:ahLst/>
              <a:cxnLst/>
              <a:rect l="l" t="t" r="r" b="b"/>
              <a:pathLst>
                <a:path w="1647190" h="631189">
                  <a:moveTo>
                    <a:pt x="1646682" y="569976"/>
                  </a:moveTo>
                  <a:lnTo>
                    <a:pt x="1646682" y="60960"/>
                  </a:lnTo>
                  <a:lnTo>
                    <a:pt x="1645158" y="54102"/>
                  </a:lnTo>
                  <a:lnTo>
                    <a:pt x="1637654" y="33598"/>
                  </a:lnTo>
                  <a:lnTo>
                    <a:pt x="1624793" y="17549"/>
                  </a:lnTo>
                  <a:lnTo>
                    <a:pt x="1607446" y="6251"/>
                  </a:lnTo>
                  <a:lnTo>
                    <a:pt x="1586484" y="0"/>
                  </a:lnTo>
                  <a:lnTo>
                    <a:pt x="67056" y="0"/>
                  </a:lnTo>
                  <a:lnTo>
                    <a:pt x="27355" y="13196"/>
                  </a:lnTo>
                  <a:lnTo>
                    <a:pt x="3047" y="47244"/>
                  </a:lnTo>
                  <a:lnTo>
                    <a:pt x="0" y="60960"/>
                  </a:lnTo>
                  <a:lnTo>
                    <a:pt x="0" y="569976"/>
                  </a:lnTo>
                  <a:lnTo>
                    <a:pt x="10668" y="600216"/>
                  </a:lnTo>
                  <a:lnTo>
                    <a:pt x="10668" y="67818"/>
                  </a:lnTo>
                  <a:lnTo>
                    <a:pt x="12192" y="55626"/>
                  </a:lnTo>
                  <a:lnTo>
                    <a:pt x="12192" y="56388"/>
                  </a:lnTo>
                  <a:lnTo>
                    <a:pt x="12954" y="53340"/>
                  </a:lnTo>
                  <a:lnTo>
                    <a:pt x="12954" y="51054"/>
                  </a:lnTo>
                  <a:lnTo>
                    <a:pt x="15240" y="44958"/>
                  </a:lnTo>
                  <a:lnTo>
                    <a:pt x="15240" y="45720"/>
                  </a:lnTo>
                  <a:lnTo>
                    <a:pt x="17525" y="40386"/>
                  </a:lnTo>
                  <a:lnTo>
                    <a:pt x="17525" y="41148"/>
                  </a:lnTo>
                  <a:lnTo>
                    <a:pt x="20574" y="35814"/>
                  </a:lnTo>
                  <a:lnTo>
                    <a:pt x="20574" y="36576"/>
                  </a:lnTo>
                  <a:lnTo>
                    <a:pt x="23621" y="31242"/>
                  </a:lnTo>
                  <a:lnTo>
                    <a:pt x="23621" y="32004"/>
                  </a:lnTo>
                  <a:lnTo>
                    <a:pt x="27432" y="27432"/>
                  </a:lnTo>
                  <a:lnTo>
                    <a:pt x="27432" y="28194"/>
                  </a:lnTo>
                  <a:lnTo>
                    <a:pt x="31242" y="23622"/>
                  </a:lnTo>
                  <a:lnTo>
                    <a:pt x="31242" y="24384"/>
                  </a:lnTo>
                  <a:lnTo>
                    <a:pt x="35813" y="20574"/>
                  </a:lnTo>
                  <a:lnTo>
                    <a:pt x="40386" y="17526"/>
                  </a:lnTo>
                  <a:lnTo>
                    <a:pt x="40386" y="18288"/>
                  </a:lnTo>
                  <a:lnTo>
                    <a:pt x="45719" y="15240"/>
                  </a:lnTo>
                  <a:lnTo>
                    <a:pt x="45719" y="15716"/>
                  </a:lnTo>
                  <a:lnTo>
                    <a:pt x="50291" y="14001"/>
                  </a:lnTo>
                  <a:lnTo>
                    <a:pt x="50291" y="13716"/>
                  </a:lnTo>
                  <a:lnTo>
                    <a:pt x="55626" y="12382"/>
                  </a:lnTo>
                  <a:lnTo>
                    <a:pt x="55626" y="12192"/>
                  </a:lnTo>
                  <a:lnTo>
                    <a:pt x="60960" y="11525"/>
                  </a:lnTo>
                  <a:lnTo>
                    <a:pt x="1584960" y="11430"/>
                  </a:lnTo>
                  <a:lnTo>
                    <a:pt x="1591056" y="12192"/>
                  </a:lnTo>
                  <a:lnTo>
                    <a:pt x="1591056" y="12382"/>
                  </a:lnTo>
                  <a:lnTo>
                    <a:pt x="1596390" y="13716"/>
                  </a:lnTo>
                  <a:lnTo>
                    <a:pt x="1596390" y="14001"/>
                  </a:lnTo>
                  <a:lnTo>
                    <a:pt x="1600962" y="15716"/>
                  </a:lnTo>
                  <a:lnTo>
                    <a:pt x="1600962" y="15240"/>
                  </a:lnTo>
                  <a:lnTo>
                    <a:pt x="1605534" y="17852"/>
                  </a:lnTo>
                  <a:lnTo>
                    <a:pt x="1605534" y="17526"/>
                  </a:lnTo>
                  <a:lnTo>
                    <a:pt x="1610868" y="20574"/>
                  </a:lnTo>
                  <a:lnTo>
                    <a:pt x="1614678" y="23749"/>
                  </a:lnTo>
                  <a:lnTo>
                    <a:pt x="1619250" y="28194"/>
                  </a:lnTo>
                  <a:lnTo>
                    <a:pt x="1619250" y="27432"/>
                  </a:lnTo>
                  <a:lnTo>
                    <a:pt x="1623060" y="32004"/>
                  </a:lnTo>
                  <a:lnTo>
                    <a:pt x="1623060" y="32308"/>
                  </a:lnTo>
                  <a:lnTo>
                    <a:pt x="1626108" y="36576"/>
                  </a:lnTo>
                  <a:lnTo>
                    <a:pt x="1626108" y="35814"/>
                  </a:lnTo>
                  <a:lnTo>
                    <a:pt x="1629156" y="41148"/>
                  </a:lnTo>
                  <a:lnTo>
                    <a:pt x="1629156" y="41719"/>
                  </a:lnTo>
                  <a:lnTo>
                    <a:pt x="1631442" y="45720"/>
                  </a:lnTo>
                  <a:lnTo>
                    <a:pt x="1631442" y="44958"/>
                  </a:lnTo>
                  <a:lnTo>
                    <a:pt x="1632966" y="51054"/>
                  </a:lnTo>
                  <a:lnTo>
                    <a:pt x="1632966" y="50292"/>
                  </a:lnTo>
                  <a:lnTo>
                    <a:pt x="1634489" y="56388"/>
                  </a:lnTo>
                  <a:lnTo>
                    <a:pt x="1634489" y="55626"/>
                  </a:lnTo>
                  <a:lnTo>
                    <a:pt x="1636014" y="67818"/>
                  </a:lnTo>
                  <a:lnTo>
                    <a:pt x="1636014" y="598432"/>
                  </a:lnTo>
                  <a:lnTo>
                    <a:pt x="1640686" y="591157"/>
                  </a:lnTo>
                  <a:lnTo>
                    <a:pt x="1646682" y="569976"/>
                  </a:lnTo>
                  <a:close/>
                </a:path>
                <a:path w="1647190" h="631189">
                  <a:moveTo>
                    <a:pt x="13716" y="580644"/>
                  </a:moveTo>
                  <a:lnTo>
                    <a:pt x="12192" y="574548"/>
                  </a:lnTo>
                  <a:lnTo>
                    <a:pt x="12192" y="575310"/>
                  </a:lnTo>
                  <a:lnTo>
                    <a:pt x="10668" y="563118"/>
                  </a:lnTo>
                  <a:lnTo>
                    <a:pt x="10668" y="600216"/>
                  </a:lnTo>
                  <a:lnTo>
                    <a:pt x="12954" y="603484"/>
                  </a:lnTo>
                  <a:lnTo>
                    <a:pt x="12954" y="579882"/>
                  </a:lnTo>
                  <a:lnTo>
                    <a:pt x="13716" y="580644"/>
                  </a:lnTo>
                  <a:close/>
                </a:path>
                <a:path w="1647190" h="631189">
                  <a:moveTo>
                    <a:pt x="13716" y="50292"/>
                  </a:moveTo>
                  <a:lnTo>
                    <a:pt x="12954" y="51054"/>
                  </a:lnTo>
                  <a:lnTo>
                    <a:pt x="12954" y="53340"/>
                  </a:lnTo>
                  <a:lnTo>
                    <a:pt x="13716" y="50292"/>
                  </a:lnTo>
                  <a:close/>
                </a:path>
                <a:path w="1647190" h="631189">
                  <a:moveTo>
                    <a:pt x="45720" y="615696"/>
                  </a:moveTo>
                  <a:lnTo>
                    <a:pt x="40386" y="612648"/>
                  </a:lnTo>
                  <a:lnTo>
                    <a:pt x="40386" y="613410"/>
                  </a:lnTo>
                  <a:lnTo>
                    <a:pt x="35814" y="610362"/>
                  </a:lnTo>
                  <a:lnTo>
                    <a:pt x="31242" y="606552"/>
                  </a:lnTo>
                  <a:lnTo>
                    <a:pt x="31242" y="607314"/>
                  </a:lnTo>
                  <a:lnTo>
                    <a:pt x="27355" y="603412"/>
                  </a:lnTo>
                  <a:lnTo>
                    <a:pt x="23622" y="598932"/>
                  </a:lnTo>
                  <a:lnTo>
                    <a:pt x="23622" y="599694"/>
                  </a:lnTo>
                  <a:lnTo>
                    <a:pt x="20574" y="595122"/>
                  </a:lnTo>
                  <a:lnTo>
                    <a:pt x="17526" y="589788"/>
                  </a:lnTo>
                  <a:lnTo>
                    <a:pt x="17526" y="590550"/>
                  </a:lnTo>
                  <a:lnTo>
                    <a:pt x="15240" y="585216"/>
                  </a:lnTo>
                  <a:lnTo>
                    <a:pt x="15240" y="585978"/>
                  </a:lnTo>
                  <a:lnTo>
                    <a:pt x="12954" y="579882"/>
                  </a:lnTo>
                  <a:lnTo>
                    <a:pt x="12954" y="603484"/>
                  </a:lnTo>
                  <a:lnTo>
                    <a:pt x="44958" y="626924"/>
                  </a:lnTo>
                  <a:lnTo>
                    <a:pt x="44958" y="615696"/>
                  </a:lnTo>
                  <a:lnTo>
                    <a:pt x="45720" y="615696"/>
                  </a:lnTo>
                  <a:close/>
                </a:path>
                <a:path w="1647190" h="631189">
                  <a:moveTo>
                    <a:pt x="45719" y="15716"/>
                  </a:moveTo>
                  <a:lnTo>
                    <a:pt x="45719" y="15240"/>
                  </a:lnTo>
                  <a:lnTo>
                    <a:pt x="44957" y="16002"/>
                  </a:lnTo>
                  <a:lnTo>
                    <a:pt x="45719" y="15716"/>
                  </a:lnTo>
                  <a:close/>
                </a:path>
                <a:path w="1647190" h="631189">
                  <a:moveTo>
                    <a:pt x="51054" y="617220"/>
                  </a:moveTo>
                  <a:lnTo>
                    <a:pt x="44958" y="615696"/>
                  </a:lnTo>
                  <a:lnTo>
                    <a:pt x="44958" y="626924"/>
                  </a:lnTo>
                  <a:lnTo>
                    <a:pt x="50292" y="628723"/>
                  </a:lnTo>
                  <a:lnTo>
                    <a:pt x="50292" y="617220"/>
                  </a:lnTo>
                  <a:lnTo>
                    <a:pt x="51054" y="617220"/>
                  </a:lnTo>
                  <a:close/>
                </a:path>
                <a:path w="1647190" h="631189">
                  <a:moveTo>
                    <a:pt x="51053" y="13716"/>
                  </a:moveTo>
                  <a:lnTo>
                    <a:pt x="50291" y="13716"/>
                  </a:lnTo>
                  <a:lnTo>
                    <a:pt x="50291" y="14001"/>
                  </a:lnTo>
                  <a:lnTo>
                    <a:pt x="51053" y="13716"/>
                  </a:lnTo>
                  <a:close/>
                </a:path>
                <a:path w="1647190" h="631189">
                  <a:moveTo>
                    <a:pt x="56388" y="618744"/>
                  </a:moveTo>
                  <a:lnTo>
                    <a:pt x="50292" y="617220"/>
                  </a:lnTo>
                  <a:lnTo>
                    <a:pt x="50292" y="628723"/>
                  </a:lnTo>
                  <a:lnTo>
                    <a:pt x="50653" y="628845"/>
                  </a:lnTo>
                  <a:lnTo>
                    <a:pt x="55626" y="629910"/>
                  </a:lnTo>
                  <a:lnTo>
                    <a:pt x="55626" y="618744"/>
                  </a:lnTo>
                  <a:lnTo>
                    <a:pt x="56388" y="618744"/>
                  </a:lnTo>
                  <a:close/>
                </a:path>
                <a:path w="1647190" h="631189">
                  <a:moveTo>
                    <a:pt x="56388" y="12192"/>
                  </a:moveTo>
                  <a:lnTo>
                    <a:pt x="55626" y="12192"/>
                  </a:lnTo>
                  <a:lnTo>
                    <a:pt x="55626" y="12382"/>
                  </a:lnTo>
                  <a:lnTo>
                    <a:pt x="56388" y="12192"/>
                  </a:lnTo>
                  <a:close/>
                </a:path>
                <a:path w="1647190" h="631189">
                  <a:moveTo>
                    <a:pt x="1591056" y="629793"/>
                  </a:moveTo>
                  <a:lnTo>
                    <a:pt x="1591056" y="618744"/>
                  </a:lnTo>
                  <a:lnTo>
                    <a:pt x="1584960" y="619506"/>
                  </a:lnTo>
                  <a:lnTo>
                    <a:pt x="60960" y="619506"/>
                  </a:lnTo>
                  <a:lnTo>
                    <a:pt x="55626" y="618744"/>
                  </a:lnTo>
                  <a:lnTo>
                    <a:pt x="55626" y="629910"/>
                  </a:lnTo>
                  <a:lnTo>
                    <a:pt x="59730" y="630788"/>
                  </a:lnTo>
                  <a:lnTo>
                    <a:pt x="61722" y="630828"/>
                  </a:lnTo>
                  <a:lnTo>
                    <a:pt x="1586484" y="630936"/>
                  </a:lnTo>
                  <a:lnTo>
                    <a:pt x="1591056" y="629793"/>
                  </a:lnTo>
                  <a:close/>
                </a:path>
                <a:path w="1647190" h="631189">
                  <a:moveTo>
                    <a:pt x="61722" y="11430"/>
                  </a:moveTo>
                  <a:lnTo>
                    <a:pt x="60960" y="11430"/>
                  </a:lnTo>
                  <a:lnTo>
                    <a:pt x="61722" y="11430"/>
                  </a:lnTo>
                  <a:close/>
                </a:path>
                <a:path w="1647190" h="631189">
                  <a:moveTo>
                    <a:pt x="61722" y="619506"/>
                  </a:moveTo>
                  <a:lnTo>
                    <a:pt x="60960" y="619410"/>
                  </a:lnTo>
                  <a:lnTo>
                    <a:pt x="61722" y="619506"/>
                  </a:lnTo>
                  <a:close/>
                </a:path>
                <a:path w="1647190" h="631189">
                  <a:moveTo>
                    <a:pt x="1591056" y="12382"/>
                  </a:moveTo>
                  <a:lnTo>
                    <a:pt x="1591056" y="12192"/>
                  </a:lnTo>
                  <a:lnTo>
                    <a:pt x="1590294" y="12192"/>
                  </a:lnTo>
                  <a:lnTo>
                    <a:pt x="1591056" y="12382"/>
                  </a:lnTo>
                  <a:close/>
                </a:path>
                <a:path w="1647190" h="631189">
                  <a:moveTo>
                    <a:pt x="1596390" y="628013"/>
                  </a:moveTo>
                  <a:lnTo>
                    <a:pt x="1596390" y="617220"/>
                  </a:lnTo>
                  <a:lnTo>
                    <a:pt x="1590294" y="618744"/>
                  </a:lnTo>
                  <a:lnTo>
                    <a:pt x="1591056" y="618744"/>
                  </a:lnTo>
                  <a:lnTo>
                    <a:pt x="1591056" y="629793"/>
                  </a:lnTo>
                  <a:lnTo>
                    <a:pt x="1592580" y="629412"/>
                  </a:lnTo>
                  <a:lnTo>
                    <a:pt x="1596390" y="628013"/>
                  </a:lnTo>
                  <a:close/>
                </a:path>
                <a:path w="1647190" h="631189">
                  <a:moveTo>
                    <a:pt x="1596390" y="14001"/>
                  </a:moveTo>
                  <a:lnTo>
                    <a:pt x="1596390" y="13716"/>
                  </a:lnTo>
                  <a:lnTo>
                    <a:pt x="1595628" y="13716"/>
                  </a:lnTo>
                  <a:lnTo>
                    <a:pt x="1596390" y="14001"/>
                  </a:lnTo>
                  <a:close/>
                </a:path>
                <a:path w="1647190" h="631189">
                  <a:moveTo>
                    <a:pt x="1601724" y="626055"/>
                  </a:moveTo>
                  <a:lnTo>
                    <a:pt x="1601724" y="615696"/>
                  </a:lnTo>
                  <a:lnTo>
                    <a:pt x="1595628" y="617220"/>
                  </a:lnTo>
                  <a:lnTo>
                    <a:pt x="1596390" y="617220"/>
                  </a:lnTo>
                  <a:lnTo>
                    <a:pt x="1596390" y="628013"/>
                  </a:lnTo>
                  <a:lnTo>
                    <a:pt x="1601724" y="626055"/>
                  </a:lnTo>
                  <a:close/>
                </a:path>
                <a:path w="1647190" h="631189">
                  <a:moveTo>
                    <a:pt x="1601724" y="16002"/>
                  </a:moveTo>
                  <a:lnTo>
                    <a:pt x="1600962" y="15240"/>
                  </a:lnTo>
                  <a:lnTo>
                    <a:pt x="1600962" y="15716"/>
                  </a:lnTo>
                  <a:lnTo>
                    <a:pt x="1601724" y="16002"/>
                  </a:lnTo>
                  <a:close/>
                </a:path>
                <a:path w="1647190" h="631189">
                  <a:moveTo>
                    <a:pt x="1606296" y="612648"/>
                  </a:moveTo>
                  <a:lnTo>
                    <a:pt x="1600962" y="615696"/>
                  </a:lnTo>
                  <a:lnTo>
                    <a:pt x="1601724" y="615696"/>
                  </a:lnTo>
                  <a:lnTo>
                    <a:pt x="1601724" y="626055"/>
                  </a:lnTo>
                  <a:lnTo>
                    <a:pt x="1605534" y="624657"/>
                  </a:lnTo>
                  <a:lnTo>
                    <a:pt x="1605534" y="613410"/>
                  </a:lnTo>
                  <a:lnTo>
                    <a:pt x="1606296" y="612648"/>
                  </a:lnTo>
                  <a:close/>
                </a:path>
                <a:path w="1647190" h="631189">
                  <a:moveTo>
                    <a:pt x="1606296" y="18288"/>
                  </a:moveTo>
                  <a:lnTo>
                    <a:pt x="1605534" y="17526"/>
                  </a:lnTo>
                  <a:lnTo>
                    <a:pt x="1605534" y="17852"/>
                  </a:lnTo>
                  <a:lnTo>
                    <a:pt x="1606296" y="18288"/>
                  </a:lnTo>
                  <a:close/>
                </a:path>
                <a:path w="1647190" h="631189">
                  <a:moveTo>
                    <a:pt x="1623060" y="613873"/>
                  </a:moveTo>
                  <a:lnTo>
                    <a:pt x="1623060" y="598932"/>
                  </a:lnTo>
                  <a:lnTo>
                    <a:pt x="1619250" y="603504"/>
                  </a:lnTo>
                  <a:lnTo>
                    <a:pt x="1614678" y="607314"/>
                  </a:lnTo>
                  <a:lnTo>
                    <a:pt x="1610868" y="610362"/>
                  </a:lnTo>
                  <a:lnTo>
                    <a:pt x="1605534" y="613410"/>
                  </a:lnTo>
                  <a:lnTo>
                    <a:pt x="1605534" y="624657"/>
                  </a:lnTo>
                  <a:lnTo>
                    <a:pt x="1613192" y="621846"/>
                  </a:lnTo>
                  <a:lnTo>
                    <a:pt x="1623060" y="613873"/>
                  </a:lnTo>
                  <a:close/>
                </a:path>
                <a:path w="1647190" h="631189">
                  <a:moveTo>
                    <a:pt x="1615439" y="24384"/>
                  </a:moveTo>
                  <a:lnTo>
                    <a:pt x="1614678" y="23622"/>
                  </a:lnTo>
                  <a:lnTo>
                    <a:pt x="1615439" y="24384"/>
                  </a:lnTo>
                  <a:close/>
                </a:path>
                <a:path w="1647190" h="631189">
                  <a:moveTo>
                    <a:pt x="1615439" y="606552"/>
                  </a:moveTo>
                  <a:lnTo>
                    <a:pt x="1614678" y="607187"/>
                  </a:lnTo>
                  <a:lnTo>
                    <a:pt x="1615439" y="606552"/>
                  </a:lnTo>
                  <a:close/>
                </a:path>
                <a:path w="1647190" h="631189">
                  <a:moveTo>
                    <a:pt x="1623060" y="32308"/>
                  </a:moveTo>
                  <a:lnTo>
                    <a:pt x="1623060" y="32004"/>
                  </a:lnTo>
                  <a:lnTo>
                    <a:pt x="1622298" y="31242"/>
                  </a:lnTo>
                  <a:lnTo>
                    <a:pt x="1623060" y="32308"/>
                  </a:lnTo>
                  <a:close/>
                </a:path>
                <a:path w="1647190" h="631189">
                  <a:moveTo>
                    <a:pt x="1629156" y="608948"/>
                  </a:moveTo>
                  <a:lnTo>
                    <a:pt x="1629156" y="589788"/>
                  </a:lnTo>
                  <a:lnTo>
                    <a:pt x="1626108" y="595122"/>
                  </a:lnTo>
                  <a:lnTo>
                    <a:pt x="1622298" y="599694"/>
                  </a:lnTo>
                  <a:lnTo>
                    <a:pt x="1623060" y="598932"/>
                  </a:lnTo>
                  <a:lnTo>
                    <a:pt x="1623060" y="613873"/>
                  </a:lnTo>
                  <a:lnTo>
                    <a:pt x="1629156" y="608948"/>
                  </a:lnTo>
                  <a:close/>
                </a:path>
                <a:path w="1647190" h="631189">
                  <a:moveTo>
                    <a:pt x="1629156" y="41719"/>
                  </a:moveTo>
                  <a:lnTo>
                    <a:pt x="1629156" y="41148"/>
                  </a:lnTo>
                  <a:lnTo>
                    <a:pt x="1628394" y="40386"/>
                  </a:lnTo>
                  <a:lnTo>
                    <a:pt x="1629156" y="41719"/>
                  </a:lnTo>
                  <a:close/>
                </a:path>
                <a:path w="1647190" h="631189">
                  <a:moveTo>
                    <a:pt x="1636014" y="598432"/>
                  </a:moveTo>
                  <a:lnTo>
                    <a:pt x="1636014" y="563118"/>
                  </a:lnTo>
                  <a:lnTo>
                    <a:pt x="1634489" y="575310"/>
                  </a:lnTo>
                  <a:lnTo>
                    <a:pt x="1634489" y="574548"/>
                  </a:lnTo>
                  <a:lnTo>
                    <a:pt x="1632966" y="580644"/>
                  </a:lnTo>
                  <a:lnTo>
                    <a:pt x="1632966" y="579882"/>
                  </a:lnTo>
                  <a:lnTo>
                    <a:pt x="1631442" y="585978"/>
                  </a:lnTo>
                  <a:lnTo>
                    <a:pt x="1631442" y="585216"/>
                  </a:lnTo>
                  <a:lnTo>
                    <a:pt x="1628394" y="590550"/>
                  </a:lnTo>
                  <a:lnTo>
                    <a:pt x="1629156" y="589788"/>
                  </a:lnTo>
                  <a:lnTo>
                    <a:pt x="1629156" y="608948"/>
                  </a:lnTo>
                  <a:lnTo>
                    <a:pt x="1629375" y="608771"/>
                  </a:lnTo>
                  <a:lnTo>
                    <a:pt x="1636014" y="598432"/>
                  </a:lnTo>
                  <a:close/>
                </a:path>
              </a:pathLst>
            </a:custGeom>
            <a:solidFill>
              <a:srgbClr val="4B90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4953895" y="1950136"/>
            <a:ext cx="1685925" cy="60579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1200" b="1" spc="10" dirty="0">
                <a:solidFill>
                  <a:srgbClr val="FFFFFF"/>
                </a:solidFill>
                <a:latin typeface="Microsoft JhengHei"/>
                <a:cs typeface="Microsoft JhengHei"/>
              </a:rPr>
              <a:t>2019-2020</a:t>
            </a:r>
            <a:endParaRPr sz="1200">
              <a:latin typeface="Microsoft JhengHei"/>
              <a:cs typeface="Microsoft JhengHei"/>
            </a:endParaRPr>
          </a:p>
          <a:p>
            <a:pPr marL="295275">
              <a:lnSpc>
                <a:spcPct val="100000"/>
              </a:lnSpc>
              <a:spcBef>
                <a:spcPts val="590"/>
              </a:spcBef>
            </a:pPr>
            <a:r>
              <a:rPr sz="1750" b="1" dirty="0">
                <a:latin typeface="Microsoft JhengHei"/>
                <a:cs typeface="Microsoft JhengHei"/>
              </a:rPr>
              <a:t>委辦26家愛滋</a:t>
            </a:r>
            <a:endParaRPr sz="1750">
              <a:latin typeface="Microsoft JhengHei"/>
              <a:cs typeface="Microsoft JhengHe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7504824" y="1951482"/>
            <a:ext cx="2689860" cy="923290"/>
            <a:chOff x="7504824" y="1951482"/>
            <a:chExt cx="2689860" cy="923290"/>
          </a:xfrm>
        </p:grpSpPr>
        <p:sp>
          <p:nvSpPr>
            <p:cNvPr id="23" name="object 23"/>
            <p:cNvSpPr/>
            <p:nvPr/>
          </p:nvSpPr>
          <p:spPr>
            <a:xfrm>
              <a:off x="7504824" y="1951482"/>
              <a:ext cx="1329055" cy="464820"/>
            </a:xfrm>
            <a:custGeom>
              <a:avLst/>
              <a:gdLst/>
              <a:ahLst/>
              <a:cxnLst/>
              <a:rect l="l" t="t" r="r" b="b"/>
              <a:pathLst>
                <a:path w="1329054" h="464819">
                  <a:moveTo>
                    <a:pt x="1328928" y="418338"/>
                  </a:moveTo>
                  <a:lnTo>
                    <a:pt x="1328928" y="46482"/>
                  </a:lnTo>
                  <a:lnTo>
                    <a:pt x="1325201" y="28289"/>
                  </a:lnTo>
                  <a:lnTo>
                    <a:pt x="1315116" y="13525"/>
                  </a:lnTo>
                  <a:lnTo>
                    <a:pt x="1300317" y="3619"/>
                  </a:lnTo>
                  <a:lnTo>
                    <a:pt x="1282446" y="0"/>
                  </a:lnTo>
                  <a:lnTo>
                    <a:pt x="46481" y="0"/>
                  </a:lnTo>
                  <a:lnTo>
                    <a:pt x="28289" y="3619"/>
                  </a:lnTo>
                  <a:lnTo>
                    <a:pt x="13525" y="13525"/>
                  </a:lnTo>
                  <a:lnTo>
                    <a:pt x="3619" y="28289"/>
                  </a:lnTo>
                  <a:lnTo>
                    <a:pt x="0" y="46482"/>
                  </a:lnTo>
                  <a:lnTo>
                    <a:pt x="0" y="418338"/>
                  </a:lnTo>
                  <a:lnTo>
                    <a:pt x="3619" y="436209"/>
                  </a:lnTo>
                  <a:lnTo>
                    <a:pt x="13525" y="451008"/>
                  </a:lnTo>
                  <a:lnTo>
                    <a:pt x="28289" y="461093"/>
                  </a:lnTo>
                  <a:lnTo>
                    <a:pt x="46482" y="464820"/>
                  </a:lnTo>
                  <a:lnTo>
                    <a:pt x="1282446" y="464820"/>
                  </a:lnTo>
                  <a:lnTo>
                    <a:pt x="1300317" y="461093"/>
                  </a:lnTo>
                  <a:lnTo>
                    <a:pt x="1315116" y="451008"/>
                  </a:lnTo>
                  <a:lnTo>
                    <a:pt x="1325201" y="436209"/>
                  </a:lnTo>
                  <a:lnTo>
                    <a:pt x="1328928" y="418338"/>
                  </a:lnTo>
                  <a:close/>
                </a:path>
              </a:pathLst>
            </a:custGeom>
            <a:solidFill>
              <a:srgbClr val="8BC0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36637" y="2242566"/>
              <a:ext cx="2556510" cy="628650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7636637" y="2243328"/>
              <a:ext cx="2558415" cy="631190"/>
            </a:xfrm>
            <a:custGeom>
              <a:avLst/>
              <a:gdLst/>
              <a:ahLst/>
              <a:cxnLst/>
              <a:rect l="l" t="t" r="r" b="b"/>
              <a:pathLst>
                <a:path w="2558415" h="631189">
                  <a:moveTo>
                    <a:pt x="2558034" y="563118"/>
                  </a:moveTo>
                  <a:lnTo>
                    <a:pt x="2558034" y="67056"/>
                  </a:lnTo>
                  <a:lnTo>
                    <a:pt x="2556510" y="53340"/>
                  </a:lnTo>
                  <a:lnTo>
                    <a:pt x="2548730" y="33604"/>
                  </a:lnTo>
                  <a:lnTo>
                    <a:pt x="2535202" y="17268"/>
                  </a:lnTo>
                  <a:lnTo>
                    <a:pt x="2517469" y="5634"/>
                  </a:lnTo>
                  <a:lnTo>
                    <a:pt x="2497074" y="0"/>
                  </a:lnTo>
                  <a:lnTo>
                    <a:pt x="67818" y="0"/>
                  </a:lnTo>
                  <a:lnTo>
                    <a:pt x="27755" y="12930"/>
                  </a:lnTo>
                  <a:lnTo>
                    <a:pt x="3047" y="47244"/>
                  </a:lnTo>
                  <a:lnTo>
                    <a:pt x="0" y="67056"/>
                  </a:lnTo>
                  <a:lnTo>
                    <a:pt x="0" y="563118"/>
                  </a:lnTo>
                  <a:lnTo>
                    <a:pt x="11430" y="600471"/>
                  </a:lnTo>
                  <a:lnTo>
                    <a:pt x="11430" y="61722"/>
                  </a:lnTo>
                  <a:lnTo>
                    <a:pt x="12192" y="55626"/>
                  </a:lnTo>
                  <a:lnTo>
                    <a:pt x="12192" y="56388"/>
                  </a:lnTo>
                  <a:lnTo>
                    <a:pt x="13716" y="50292"/>
                  </a:lnTo>
                  <a:lnTo>
                    <a:pt x="13716" y="51054"/>
                  </a:lnTo>
                  <a:lnTo>
                    <a:pt x="16002" y="44958"/>
                  </a:lnTo>
                  <a:lnTo>
                    <a:pt x="16002" y="45720"/>
                  </a:lnTo>
                  <a:lnTo>
                    <a:pt x="18287" y="40386"/>
                  </a:lnTo>
                  <a:lnTo>
                    <a:pt x="20574" y="36957"/>
                  </a:lnTo>
                  <a:lnTo>
                    <a:pt x="20574" y="35814"/>
                  </a:lnTo>
                  <a:lnTo>
                    <a:pt x="24383" y="31242"/>
                  </a:lnTo>
                  <a:lnTo>
                    <a:pt x="27432" y="28194"/>
                  </a:lnTo>
                  <a:lnTo>
                    <a:pt x="27432" y="27432"/>
                  </a:lnTo>
                  <a:lnTo>
                    <a:pt x="32004" y="23622"/>
                  </a:lnTo>
                  <a:lnTo>
                    <a:pt x="35814" y="21082"/>
                  </a:lnTo>
                  <a:lnTo>
                    <a:pt x="35813" y="20574"/>
                  </a:lnTo>
                  <a:lnTo>
                    <a:pt x="40386" y="17961"/>
                  </a:lnTo>
                  <a:lnTo>
                    <a:pt x="40386" y="17526"/>
                  </a:lnTo>
                  <a:lnTo>
                    <a:pt x="51053" y="12954"/>
                  </a:lnTo>
                  <a:lnTo>
                    <a:pt x="51053" y="13716"/>
                  </a:lnTo>
                  <a:lnTo>
                    <a:pt x="56388" y="12192"/>
                  </a:lnTo>
                  <a:lnTo>
                    <a:pt x="61722" y="11525"/>
                  </a:lnTo>
                  <a:lnTo>
                    <a:pt x="67818" y="10668"/>
                  </a:lnTo>
                  <a:lnTo>
                    <a:pt x="2490216" y="10752"/>
                  </a:lnTo>
                  <a:lnTo>
                    <a:pt x="2496312" y="11430"/>
                  </a:lnTo>
                  <a:lnTo>
                    <a:pt x="2501646" y="12192"/>
                  </a:lnTo>
                  <a:lnTo>
                    <a:pt x="2501646" y="12382"/>
                  </a:lnTo>
                  <a:lnTo>
                    <a:pt x="2506980" y="13716"/>
                  </a:lnTo>
                  <a:lnTo>
                    <a:pt x="2506980" y="12954"/>
                  </a:lnTo>
                  <a:lnTo>
                    <a:pt x="2512314" y="15240"/>
                  </a:lnTo>
                  <a:lnTo>
                    <a:pt x="2512314" y="15525"/>
                  </a:lnTo>
                  <a:lnTo>
                    <a:pt x="2517648" y="17526"/>
                  </a:lnTo>
                  <a:lnTo>
                    <a:pt x="2517648" y="17961"/>
                  </a:lnTo>
                  <a:lnTo>
                    <a:pt x="2522220" y="20574"/>
                  </a:lnTo>
                  <a:lnTo>
                    <a:pt x="2522220" y="21082"/>
                  </a:lnTo>
                  <a:lnTo>
                    <a:pt x="2526030" y="23622"/>
                  </a:lnTo>
                  <a:lnTo>
                    <a:pt x="2530602" y="27432"/>
                  </a:lnTo>
                  <a:lnTo>
                    <a:pt x="2530602" y="28194"/>
                  </a:lnTo>
                  <a:lnTo>
                    <a:pt x="2533650" y="31242"/>
                  </a:lnTo>
                  <a:lnTo>
                    <a:pt x="2537460" y="35814"/>
                  </a:lnTo>
                  <a:lnTo>
                    <a:pt x="2537460" y="36957"/>
                  </a:lnTo>
                  <a:lnTo>
                    <a:pt x="2539746" y="40386"/>
                  </a:lnTo>
                  <a:lnTo>
                    <a:pt x="2542032" y="45720"/>
                  </a:lnTo>
                  <a:lnTo>
                    <a:pt x="2542032" y="44958"/>
                  </a:lnTo>
                  <a:lnTo>
                    <a:pt x="2544318" y="51054"/>
                  </a:lnTo>
                  <a:lnTo>
                    <a:pt x="2544318" y="52324"/>
                  </a:lnTo>
                  <a:lnTo>
                    <a:pt x="2545842" y="56388"/>
                  </a:lnTo>
                  <a:lnTo>
                    <a:pt x="2545842" y="58674"/>
                  </a:lnTo>
                  <a:lnTo>
                    <a:pt x="2546604" y="61722"/>
                  </a:lnTo>
                  <a:lnTo>
                    <a:pt x="2546604" y="598843"/>
                  </a:lnTo>
                  <a:lnTo>
                    <a:pt x="2552180" y="590376"/>
                  </a:lnTo>
                  <a:lnTo>
                    <a:pt x="2557272" y="569976"/>
                  </a:lnTo>
                  <a:lnTo>
                    <a:pt x="2558034" y="563118"/>
                  </a:lnTo>
                  <a:close/>
                </a:path>
                <a:path w="2558415" h="631189">
                  <a:moveTo>
                    <a:pt x="21336" y="595122"/>
                  </a:moveTo>
                  <a:lnTo>
                    <a:pt x="18288" y="589788"/>
                  </a:lnTo>
                  <a:lnTo>
                    <a:pt x="18288" y="590550"/>
                  </a:lnTo>
                  <a:lnTo>
                    <a:pt x="13716" y="579882"/>
                  </a:lnTo>
                  <a:lnTo>
                    <a:pt x="12192" y="574548"/>
                  </a:lnTo>
                  <a:lnTo>
                    <a:pt x="11430" y="568452"/>
                  </a:lnTo>
                  <a:lnTo>
                    <a:pt x="11430" y="600471"/>
                  </a:lnTo>
                  <a:lnTo>
                    <a:pt x="13716" y="603991"/>
                  </a:lnTo>
                  <a:lnTo>
                    <a:pt x="18923" y="610240"/>
                  </a:lnTo>
                  <a:lnTo>
                    <a:pt x="20574" y="611687"/>
                  </a:lnTo>
                  <a:lnTo>
                    <a:pt x="20574" y="594360"/>
                  </a:lnTo>
                  <a:lnTo>
                    <a:pt x="21336" y="595122"/>
                  </a:lnTo>
                  <a:close/>
                </a:path>
                <a:path w="2558415" h="631189">
                  <a:moveTo>
                    <a:pt x="21336" y="35814"/>
                  </a:moveTo>
                  <a:lnTo>
                    <a:pt x="20574" y="35814"/>
                  </a:lnTo>
                  <a:lnTo>
                    <a:pt x="20574" y="36957"/>
                  </a:lnTo>
                  <a:lnTo>
                    <a:pt x="21336" y="35814"/>
                  </a:lnTo>
                  <a:close/>
                </a:path>
                <a:path w="2558415" h="631189">
                  <a:moveTo>
                    <a:pt x="27847" y="603088"/>
                  </a:moveTo>
                  <a:lnTo>
                    <a:pt x="20574" y="594360"/>
                  </a:lnTo>
                  <a:lnTo>
                    <a:pt x="20574" y="611687"/>
                  </a:lnTo>
                  <a:lnTo>
                    <a:pt x="25146" y="615696"/>
                  </a:lnTo>
                  <a:lnTo>
                    <a:pt x="27432" y="617601"/>
                  </a:lnTo>
                  <a:lnTo>
                    <a:pt x="27432" y="602742"/>
                  </a:lnTo>
                  <a:lnTo>
                    <a:pt x="27847" y="603088"/>
                  </a:lnTo>
                  <a:close/>
                </a:path>
                <a:path w="2558415" h="631189">
                  <a:moveTo>
                    <a:pt x="28194" y="27432"/>
                  </a:moveTo>
                  <a:lnTo>
                    <a:pt x="27432" y="27432"/>
                  </a:lnTo>
                  <a:lnTo>
                    <a:pt x="27432" y="28194"/>
                  </a:lnTo>
                  <a:lnTo>
                    <a:pt x="28194" y="27432"/>
                  </a:lnTo>
                  <a:close/>
                </a:path>
                <a:path w="2558415" h="631189">
                  <a:moveTo>
                    <a:pt x="28194" y="603504"/>
                  </a:moveTo>
                  <a:lnTo>
                    <a:pt x="27847" y="603088"/>
                  </a:lnTo>
                  <a:lnTo>
                    <a:pt x="27432" y="602742"/>
                  </a:lnTo>
                  <a:lnTo>
                    <a:pt x="28194" y="603504"/>
                  </a:lnTo>
                  <a:close/>
                </a:path>
                <a:path w="2558415" h="631189">
                  <a:moveTo>
                    <a:pt x="28194" y="618236"/>
                  </a:moveTo>
                  <a:lnTo>
                    <a:pt x="28194" y="603504"/>
                  </a:lnTo>
                  <a:lnTo>
                    <a:pt x="27432" y="602742"/>
                  </a:lnTo>
                  <a:lnTo>
                    <a:pt x="27432" y="617601"/>
                  </a:lnTo>
                  <a:lnTo>
                    <a:pt x="28194" y="618236"/>
                  </a:lnTo>
                  <a:close/>
                </a:path>
                <a:path w="2558415" h="631189">
                  <a:moveTo>
                    <a:pt x="36576" y="622953"/>
                  </a:moveTo>
                  <a:lnTo>
                    <a:pt x="36576" y="610362"/>
                  </a:lnTo>
                  <a:lnTo>
                    <a:pt x="27847" y="603088"/>
                  </a:lnTo>
                  <a:lnTo>
                    <a:pt x="28194" y="603504"/>
                  </a:lnTo>
                  <a:lnTo>
                    <a:pt x="28194" y="618236"/>
                  </a:lnTo>
                  <a:lnTo>
                    <a:pt x="29718" y="619506"/>
                  </a:lnTo>
                  <a:lnTo>
                    <a:pt x="35814" y="622554"/>
                  </a:lnTo>
                  <a:lnTo>
                    <a:pt x="36576" y="622953"/>
                  </a:lnTo>
                  <a:close/>
                </a:path>
                <a:path w="2558415" h="631189">
                  <a:moveTo>
                    <a:pt x="36575" y="20574"/>
                  </a:moveTo>
                  <a:lnTo>
                    <a:pt x="35813" y="20574"/>
                  </a:lnTo>
                  <a:lnTo>
                    <a:pt x="35814" y="21082"/>
                  </a:lnTo>
                  <a:lnTo>
                    <a:pt x="36575" y="20574"/>
                  </a:lnTo>
                  <a:close/>
                </a:path>
                <a:path w="2558415" h="631189">
                  <a:moveTo>
                    <a:pt x="41148" y="612648"/>
                  </a:moveTo>
                  <a:lnTo>
                    <a:pt x="35814" y="609600"/>
                  </a:lnTo>
                  <a:lnTo>
                    <a:pt x="36576" y="610362"/>
                  </a:lnTo>
                  <a:lnTo>
                    <a:pt x="36576" y="622953"/>
                  </a:lnTo>
                  <a:lnTo>
                    <a:pt x="40386" y="624948"/>
                  </a:lnTo>
                  <a:lnTo>
                    <a:pt x="40386" y="612648"/>
                  </a:lnTo>
                  <a:lnTo>
                    <a:pt x="41148" y="612648"/>
                  </a:lnTo>
                  <a:close/>
                </a:path>
                <a:path w="2558415" h="631189">
                  <a:moveTo>
                    <a:pt x="41148" y="17526"/>
                  </a:moveTo>
                  <a:lnTo>
                    <a:pt x="40386" y="17526"/>
                  </a:lnTo>
                  <a:lnTo>
                    <a:pt x="40386" y="17961"/>
                  </a:lnTo>
                  <a:lnTo>
                    <a:pt x="41148" y="17526"/>
                  </a:lnTo>
                  <a:close/>
                </a:path>
                <a:path w="2558415" h="631189">
                  <a:moveTo>
                    <a:pt x="2496312" y="630258"/>
                  </a:moveTo>
                  <a:lnTo>
                    <a:pt x="2496312" y="619506"/>
                  </a:lnTo>
                  <a:lnTo>
                    <a:pt x="61722" y="619506"/>
                  </a:lnTo>
                  <a:lnTo>
                    <a:pt x="56388" y="618744"/>
                  </a:lnTo>
                  <a:lnTo>
                    <a:pt x="51054" y="617220"/>
                  </a:lnTo>
                  <a:lnTo>
                    <a:pt x="40386" y="612648"/>
                  </a:lnTo>
                  <a:lnTo>
                    <a:pt x="40386" y="624948"/>
                  </a:lnTo>
                  <a:lnTo>
                    <a:pt x="43225" y="626435"/>
                  </a:lnTo>
                  <a:lnTo>
                    <a:pt x="51225" y="628754"/>
                  </a:lnTo>
                  <a:lnTo>
                    <a:pt x="59520" y="630069"/>
                  </a:lnTo>
                  <a:lnTo>
                    <a:pt x="67818" y="630936"/>
                  </a:lnTo>
                  <a:lnTo>
                    <a:pt x="2490216" y="630936"/>
                  </a:lnTo>
                  <a:lnTo>
                    <a:pt x="2496312" y="630258"/>
                  </a:lnTo>
                  <a:close/>
                </a:path>
                <a:path w="2558415" h="631189">
                  <a:moveTo>
                    <a:pt x="62484" y="11430"/>
                  </a:moveTo>
                  <a:lnTo>
                    <a:pt x="61722" y="11430"/>
                  </a:lnTo>
                  <a:lnTo>
                    <a:pt x="62484" y="11430"/>
                  </a:lnTo>
                  <a:close/>
                </a:path>
                <a:path w="2558415" h="631189">
                  <a:moveTo>
                    <a:pt x="62484" y="619506"/>
                  </a:moveTo>
                  <a:lnTo>
                    <a:pt x="61722" y="619410"/>
                  </a:lnTo>
                  <a:lnTo>
                    <a:pt x="62484" y="619506"/>
                  </a:lnTo>
                  <a:close/>
                </a:path>
                <a:path w="2558415" h="631189">
                  <a:moveTo>
                    <a:pt x="2490216" y="10752"/>
                  </a:moveTo>
                  <a:lnTo>
                    <a:pt x="2489454" y="10668"/>
                  </a:lnTo>
                  <a:lnTo>
                    <a:pt x="2490216" y="10752"/>
                  </a:lnTo>
                  <a:close/>
                </a:path>
                <a:path w="2558415" h="631189">
                  <a:moveTo>
                    <a:pt x="2496312" y="11525"/>
                  </a:moveTo>
                  <a:lnTo>
                    <a:pt x="2495550" y="11430"/>
                  </a:lnTo>
                  <a:lnTo>
                    <a:pt x="2496312" y="11525"/>
                  </a:lnTo>
                  <a:close/>
                </a:path>
                <a:path w="2558415" h="631189">
                  <a:moveTo>
                    <a:pt x="2501646" y="629666"/>
                  </a:moveTo>
                  <a:lnTo>
                    <a:pt x="2501646" y="618744"/>
                  </a:lnTo>
                  <a:lnTo>
                    <a:pt x="2495550" y="619506"/>
                  </a:lnTo>
                  <a:lnTo>
                    <a:pt x="2496312" y="619506"/>
                  </a:lnTo>
                  <a:lnTo>
                    <a:pt x="2496312" y="630258"/>
                  </a:lnTo>
                  <a:lnTo>
                    <a:pt x="2501646" y="629666"/>
                  </a:lnTo>
                  <a:close/>
                </a:path>
                <a:path w="2558415" h="631189">
                  <a:moveTo>
                    <a:pt x="2501646" y="12382"/>
                  </a:moveTo>
                  <a:lnTo>
                    <a:pt x="2501646" y="12192"/>
                  </a:lnTo>
                  <a:lnTo>
                    <a:pt x="2500884" y="12192"/>
                  </a:lnTo>
                  <a:lnTo>
                    <a:pt x="2501646" y="12382"/>
                  </a:lnTo>
                  <a:close/>
                </a:path>
                <a:path w="2558415" h="631189">
                  <a:moveTo>
                    <a:pt x="2512314" y="626218"/>
                  </a:moveTo>
                  <a:lnTo>
                    <a:pt x="2512314" y="614934"/>
                  </a:lnTo>
                  <a:lnTo>
                    <a:pt x="2506980" y="617220"/>
                  </a:lnTo>
                  <a:lnTo>
                    <a:pt x="2500884" y="618744"/>
                  </a:lnTo>
                  <a:lnTo>
                    <a:pt x="2501646" y="618744"/>
                  </a:lnTo>
                  <a:lnTo>
                    <a:pt x="2501646" y="629666"/>
                  </a:lnTo>
                  <a:lnTo>
                    <a:pt x="2503932" y="629412"/>
                  </a:lnTo>
                  <a:lnTo>
                    <a:pt x="2512314" y="626218"/>
                  </a:lnTo>
                  <a:close/>
                </a:path>
                <a:path w="2558415" h="631189">
                  <a:moveTo>
                    <a:pt x="2512314" y="15525"/>
                  </a:moveTo>
                  <a:lnTo>
                    <a:pt x="2512314" y="15240"/>
                  </a:lnTo>
                  <a:lnTo>
                    <a:pt x="2511552" y="15240"/>
                  </a:lnTo>
                  <a:lnTo>
                    <a:pt x="2512314" y="15525"/>
                  </a:lnTo>
                  <a:close/>
                </a:path>
                <a:path w="2558415" h="631189">
                  <a:moveTo>
                    <a:pt x="2517648" y="624186"/>
                  </a:moveTo>
                  <a:lnTo>
                    <a:pt x="2517648" y="612648"/>
                  </a:lnTo>
                  <a:lnTo>
                    <a:pt x="2511552" y="614934"/>
                  </a:lnTo>
                  <a:lnTo>
                    <a:pt x="2512314" y="614934"/>
                  </a:lnTo>
                  <a:lnTo>
                    <a:pt x="2512314" y="626218"/>
                  </a:lnTo>
                  <a:lnTo>
                    <a:pt x="2517648" y="624186"/>
                  </a:lnTo>
                  <a:close/>
                </a:path>
                <a:path w="2558415" h="631189">
                  <a:moveTo>
                    <a:pt x="2517648" y="17961"/>
                  </a:moveTo>
                  <a:lnTo>
                    <a:pt x="2517648" y="17526"/>
                  </a:lnTo>
                  <a:lnTo>
                    <a:pt x="2516886" y="17526"/>
                  </a:lnTo>
                  <a:lnTo>
                    <a:pt x="2517648" y="17961"/>
                  </a:lnTo>
                  <a:close/>
                </a:path>
                <a:path w="2558415" h="631189">
                  <a:moveTo>
                    <a:pt x="2522220" y="609600"/>
                  </a:moveTo>
                  <a:lnTo>
                    <a:pt x="2516886" y="612648"/>
                  </a:lnTo>
                  <a:lnTo>
                    <a:pt x="2517648" y="612648"/>
                  </a:lnTo>
                  <a:lnTo>
                    <a:pt x="2517648" y="624186"/>
                  </a:lnTo>
                  <a:lnTo>
                    <a:pt x="2521458" y="622735"/>
                  </a:lnTo>
                  <a:lnTo>
                    <a:pt x="2521458" y="610362"/>
                  </a:lnTo>
                  <a:lnTo>
                    <a:pt x="2522220" y="609600"/>
                  </a:lnTo>
                  <a:close/>
                </a:path>
                <a:path w="2558415" h="631189">
                  <a:moveTo>
                    <a:pt x="2522220" y="21082"/>
                  </a:moveTo>
                  <a:lnTo>
                    <a:pt x="2522220" y="20574"/>
                  </a:lnTo>
                  <a:lnTo>
                    <a:pt x="2521458" y="20574"/>
                  </a:lnTo>
                  <a:lnTo>
                    <a:pt x="2522220" y="21082"/>
                  </a:lnTo>
                  <a:close/>
                </a:path>
                <a:path w="2558415" h="631189">
                  <a:moveTo>
                    <a:pt x="2530186" y="603088"/>
                  </a:moveTo>
                  <a:lnTo>
                    <a:pt x="2521458" y="610362"/>
                  </a:lnTo>
                  <a:lnTo>
                    <a:pt x="2521458" y="622735"/>
                  </a:lnTo>
                  <a:lnTo>
                    <a:pt x="2523710" y="621877"/>
                  </a:lnTo>
                  <a:lnTo>
                    <a:pt x="2529840" y="616878"/>
                  </a:lnTo>
                  <a:lnTo>
                    <a:pt x="2529840" y="603504"/>
                  </a:lnTo>
                  <a:lnTo>
                    <a:pt x="2530186" y="603088"/>
                  </a:lnTo>
                  <a:close/>
                </a:path>
                <a:path w="2558415" h="631189">
                  <a:moveTo>
                    <a:pt x="2530602" y="28194"/>
                  </a:moveTo>
                  <a:lnTo>
                    <a:pt x="2530602" y="27432"/>
                  </a:lnTo>
                  <a:lnTo>
                    <a:pt x="2529840" y="27432"/>
                  </a:lnTo>
                  <a:lnTo>
                    <a:pt x="2530602" y="28194"/>
                  </a:lnTo>
                  <a:close/>
                </a:path>
                <a:path w="2558415" h="631189">
                  <a:moveTo>
                    <a:pt x="2530602" y="602742"/>
                  </a:moveTo>
                  <a:lnTo>
                    <a:pt x="2530186" y="603088"/>
                  </a:lnTo>
                  <a:lnTo>
                    <a:pt x="2529840" y="603504"/>
                  </a:lnTo>
                  <a:lnTo>
                    <a:pt x="2530602" y="602742"/>
                  </a:lnTo>
                  <a:close/>
                </a:path>
                <a:path w="2558415" h="631189">
                  <a:moveTo>
                    <a:pt x="2530602" y="616256"/>
                  </a:moveTo>
                  <a:lnTo>
                    <a:pt x="2530602" y="602742"/>
                  </a:lnTo>
                  <a:lnTo>
                    <a:pt x="2529840" y="603504"/>
                  </a:lnTo>
                  <a:lnTo>
                    <a:pt x="2529840" y="616878"/>
                  </a:lnTo>
                  <a:lnTo>
                    <a:pt x="2530602" y="616256"/>
                  </a:lnTo>
                  <a:close/>
                </a:path>
                <a:path w="2558415" h="631189">
                  <a:moveTo>
                    <a:pt x="2537460" y="610663"/>
                  </a:moveTo>
                  <a:lnTo>
                    <a:pt x="2537460" y="594360"/>
                  </a:lnTo>
                  <a:lnTo>
                    <a:pt x="2530186" y="603088"/>
                  </a:lnTo>
                  <a:lnTo>
                    <a:pt x="2530602" y="602742"/>
                  </a:lnTo>
                  <a:lnTo>
                    <a:pt x="2530602" y="616256"/>
                  </a:lnTo>
                  <a:lnTo>
                    <a:pt x="2537460" y="610663"/>
                  </a:lnTo>
                  <a:close/>
                </a:path>
                <a:path w="2558415" h="631189">
                  <a:moveTo>
                    <a:pt x="2537460" y="36957"/>
                  </a:moveTo>
                  <a:lnTo>
                    <a:pt x="2537460" y="35814"/>
                  </a:lnTo>
                  <a:lnTo>
                    <a:pt x="2536698" y="35814"/>
                  </a:lnTo>
                  <a:lnTo>
                    <a:pt x="2537460" y="36957"/>
                  </a:lnTo>
                  <a:close/>
                </a:path>
                <a:path w="2558415" h="631189">
                  <a:moveTo>
                    <a:pt x="2544318" y="602313"/>
                  </a:moveTo>
                  <a:lnTo>
                    <a:pt x="2544318" y="579882"/>
                  </a:lnTo>
                  <a:lnTo>
                    <a:pt x="2539746" y="590550"/>
                  </a:lnTo>
                  <a:lnTo>
                    <a:pt x="2539746" y="589788"/>
                  </a:lnTo>
                  <a:lnTo>
                    <a:pt x="2536698" y="595122"/>
                  </a:lnTo>
                  <a:lnTo>
                    <a:pt x="2537460" y="594360"/>
                  </a:lnTo>
                  <a:lnTo>
                    <a:pt x="2537460" y="610663"/>
                  </a:lnTo>
                  <a:lnTo>
                    <a:pt x="2540393" y="608271"/>
                  </a:lnTo>
                  <a:lnTo>
                    <a:pt x="2544318" y="602313"/>
                  </a:lnTo>
                  <a:close/>
                </a:path>
                <a:path w="2558415" h="631189">
                  <a:moveTo>
                    <a:pt x="2544318" y="52324"/>
                  </a:moveTo>
                  <a:lnTo>
                    <a:pt x="2544318" y="51054"/>
                  </a:lnTo>
                  <a:lnTo>
                    <a:pt x="2543556" y="50292"/>
                  </a:lnTo>
                  <a:lnTo>
                    <a:pt x="2544318" y="52324"/>
                  </a:lnTo>
                  <a:close/>
                </a:path>
                <a:path w="2558415" h="631189">
                  <a:moveTo>
                    <a:pt x="2545842" y="600000"/>
                  </a:moveTo>
                  <a:lnTo>
                    <a:pt x="2545842" y="574548"/>
                  </a:lnTo>
                  <a:lnTo>
                    <a:pt x="2543556" y="579882"/>
                  </a:lnTo>
                  <a:lnTo>
                    <a:pt x="2544318" y="579882"/>
                  </a:lnTo>
                  <a:lnTo>
                    <a:pt x="2544318" y="602313"/>
                  </a:lnTo>
                  <a:lnTo>
                    <a:pt x="2545842" y="600000"/>
                  </a:lnTo>
                  <a:close/>
                </a:path>
                <a:path w="2558415" h="631189">
                  <a:moveTo>
                    <a:pt x="2545842" y="58674"/>
                  </a:moveTo>
                  <a:lnTo>
                    <a:pt x="2545842" y="56388"/>
                  </a:lnTo>
                  <a:lnTo>
                    <a:pt x="2545080" y="55626"/>
                  </a:lnTo>
                  <a:lnTo>
                    <a:pt x="2545842" y="58674"/>
                  </a:lnTo>
                  <a:close/>
                </a:path>
                <a:path w="2558415" h="631189">
                  <a:moveTo>
                    <a:pt x="2546604" y="598843"/>
                  </a:moveTo>
                  <a:lnTo>
                    <a:pt x="2546604" y="568452"/>
                  </a:lnTo>
                  <a:lnTo>
                    <a:pt x="2545080" y="574548"/>
                  </a:lnTo>
                  <a:lnTo>
                    <a:pt x="2545842" y="574548"/>
                  </a:lnTo>
                  <a:lnTo>
                    <a:pt x="2545842" y="600000"/>
                  </a:lnTo>
                  <a:lnTo>
                    <a:pt x="2546604" y="598843"/>
                  </a:lnTo>
                  <a:close/>
                </a:path>
              </a:pathLst>
            </a:custGeom>
            <a:solidFill>
              <a:srgbClr val="4B90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7579747" y="1964045"/>
            <a:ext cx="2393315" cy="572135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1200" b="1" spc="10" dirty="0">
                <a:solidFill>
                  <a:srgbClr val="FFFFFF"/>
                </a:solidFill>
                <a:latin typeface="Microsoft JhengHei"/>
                <a:cs typeface="Microsoft JhengHei"/>
              </a:rPr>
              <a:t>2021</a:t>
            </a:r>
            <a:endParaRPr sz="1200">
              <a:latin typeface="Microsoft JhengHei"/>
              <a:cs typeface="Microsoft JhengHei"/>
            </a:endParaRPr>
          </a:p>
          <a:p>
            <a:pPr marL="154940">
              <a:lnSpc>
                <a:spcPct val="100000"/>
              </a:lnSpc>
              <a:spcBef>
                <a:spcPts val="430"/>
              </a:spcBef>
            </a:pPr>
            <a:r>
              <a:rPr sz="1750" b="1" dirty="0">
                <a:latin typeface="Microsoft JhengHei"/>
                <a:cs typeface="Microsoft JhengHei"/>
              </a:rPr>
              <a:t>併入愛滋品質提升計畫</a:t>
            </a:r>
            <a:endParaRPr sz="1750">
              <a:latin typeface="Microsoft JhengHei"/>
              <a:cs typeface="Microsoft JhengHe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5863475" y="3585209"/>
            <a:ext cx="4086860" cy="497205"/>
            <a:chOff x="5863475" y="3585209"/>
            <a:chExt cx="4086860" cy="497205"/>
          </a:xfrm>
        </p:grpSpPr>
        <p:pic>
          <p:nvPicPr>
            <p:cNvPr id="2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65761" y="3759707"/>
              <a:ext cx="4082034" cy="320802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5863475" y="3761231"/>
              <a:ext cx="4086860" cy="321310"/>
            </a:xfrm>
            <a:custGeom>
              <a:avLst/>
              <a:gdLst/>
              <a:ahLst/>
              <a:cxnLst/>
              <a:rect l="l" t="t" r="r" b="b"/>
              <a:pathLst>
                <a:path w="4086859" h="321310">
                  <a:moveTo>
                    <a:pt x="4086606" y="320801"/>
                  </a:moveTo>
                  <a:lnTo>
                    <a:pt x="4086606" y="0"/>
                  </a:lnTo>
                  <a:lnTo>
                    <a:pt x="0" y="0"/>
                  </a:lnTo>
                  <a:lnTo>
                    <a:pt x="0" y="320802"/>
                  </a:lnTo>
                  <a:lnTo>
                    <a:pt x="5334" y="320802"/>
                  </a:lnTo>
                  <a:lnTo>
                    <a:pt x="5334" y="11430"/>
                  </a:lnTo>
                  <a:lnTo>
                    <a:pt x="11429" y="5334"/>
                  </a:lnTo>
                  <a:lnTo>
                    <a:pt x="11429" y="11430"/>
                  </a:lnTo>
                  <a:lnTo>
                    <a:pt x="4075176" y="11429"/>
                  </a:lnTo>
                  <a:lnTo>
                    <a:pt x="4075176" y="5333"/>
                  </a:lnTo>
                  <a:lnTo>
                    <a:pt x="4081272" y="11429"/>
                  </a:lnTo>
                  <a:lnTo>
                    <a:pt x="4081272" y="320801"/>
                  </a:lnTo>
                  <a:lnTo>
                    <a:pt x="4086606" y="320801"/>
                  </a:lnTo>
                  <a:close/>
                </a:path>
                <a:path w="4086859" h="321310">
                  <a:moveTo>
                    <a:pt x="11429" y="11430"/>
                  </a:moveTo>
                  <a:lnTo>
                    <a:pt x="11429" y="5334"/>
                  </a:lnTo>
                  <a:lnTo>
                    <a:pt x="5334" y="11430"/>
                  </a:lnTo>
                  <a:lnTo>
                    <a:pt x="11429" y="11430"/>
                  </a:lnTo>
                  <a:close/>
                </a:path>
                <a:path w="4086859" h="321310">
                  <a:moveTo>
                    <a:pt x="11429" y="309372"/>
                  </a:moveTo>
                  <a:lnTo>
                    <a:pt x="11429" y="11430"/>
                  </a:lnTo>
                  <a:lnTo>
                    <a:pt x="5334" y="11430"/>
                  </a:lnTo>
                  <a:lnTo>
                    <a:pt x="5334" y="309372"/>
                  </a:lnTo>
                  <a:lnTo>
                    <a:pt x="11429" y="309372"/>
                  </a:lnTo>
                  <a:close/>
                </a:path>
                <a:path w="4086859" h="321310">
                  <a:moveTo>
                    <a:pt x="4081272" y="309371"/>
                  </a:moveTo>
                  <a:lnTo>
                    <a:pt x="5334" y="309372"/>
                  </a:lnTo>
                  <a:lnTo>
                    <a:pt x="11429" y="314705"/>
                  </a:lnTo>
                  <a:lnTo>
                    <a:pt x="11429" y="320802"/>
                  </a:lnTo>
                  <a:lnTo>
                    <a:pt x="4075176" y="320801"/>
                  </a:lnTo>
                  <a:lnTo>
                    <a:pt x="4075176" y="314705"/>
                  </a:lnTo>
                  <a:lnTo>
                    <a:pt x="4081272" y="309371"/>
                  </a:lnTo>
                  <a:close/>
                </a:path>
                <a:path w="4086859" h="321310">
                  <a:moveTo>
                    <a:pt x="11429" y="320802"/>
                  </a:moveTo>
                  <a:lnTo>
                    <a:pt x="11429" y="314705"/>
                  </a:lnTo>
                  <a:lnTo>
                    <a:pt x="5334" y="309372"/>
                  </a:lnTo>
                  <a:lnTo>
                    <a:pt x="5334" y="320802"/>
                  </a:lnTo>
                  <a:lnTo>
                    <a:pt x="11429" y="320802"/>
                  </a:lnTo>
                  <a:close/>
                </a:path>
                <a:path w="4086859" h="321310">
                  <a:moveTo>
                    <a:pt x="4081272" y="11429"/>
                  </a:moveTo>
                  <a:lnTo>
                    <a:pt x="4075176" y="5333"/>
                  </a:lnTo>
                  <a:lnTo>
                    <a:pt x="4075176" y="11429"/>
                  </a:lnTo>
                  <a:lnTo>
                    <a:pt x="4081272" y="11429"/>
                  </a:lnTo>
                  <a:close/>
                </a:path>
                <a:path w="4086859" h="321310">
                  <a:moveTo>
                    <a:pt x="4081272" y="309371"/>
                  </a:moveTo>
                  <a:lnTo>
                    <a:pt x="4081272" y="11429"/>
                  </a:lnTo>
                  <a:lnTo>
                    <a:pt x="4075176" y="11429"/>
                  </a:lnTo>
                  <a:lnTo>
                    <a:pt x="4075176" y="309371"/>
                  </a:lnTo>
                  <a:lnTo>
                    <a:pt x="4081272" y="309371"/>
                  </a:lnTo>
                  <a:close/>
                </a:path>
                <a:path w="4086859" h="321310">
                  <a:moveTo>
                    <a:pt x="4081272" y="320801"/>
                  </a:moveTo>
                  <a:lnTo>
                    <a:pt x="4081272" y="309371"/>
                  </a:lnTo>
                  <a:lnTo>
                    <a:pt x="4075176" y="314705"/>
                  </a:lnTo>
                  <a:lnTo>
                    <a:pt x="4075176" y="320801"/>
                  </a:lnTo>
                  <a:lnTo>
                    <a:pt x="4081272" y="320801"/>
                  </a:lnTo>
                  <a:close/>
                </a:path>
              </a:pathLst>
            </a:custGeom>
            <a:solidFill>
              <a:srgbClr val="66B0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073025" y="3585209"/>
              <a:ext cx="2853055" cy="363220"/>
            </a:xfrm>
            <a:custGeom>
              <a:avLst/>
              <a:gdLst/>
              <a:ahLst/>
              <a:cxnLst/>
              <a:rect l="l" t="t" r="r" b="b"/>
              <a:pathLst>
                <a:path w="2853054" h="363220">
                  <a:moveTo>
                    <a:pt x="2852928" y="302513"/>
                  </a:moveTo>
                  <a:lnTo>
                    <a:pt x="2852928" y="60959"/>
                  </a:lnTo>
                  <a:lnTo>
                    <a:pt x="2848117" y="37290"/>
                  </a:lnTo>
                  <a:lnTo>
                    <a:pt x="2835021" y="17906"/>
                  </a:lnTo>
                  <a:lnTo>
                    <a:pt x="2815637" y="4810"/>
                  </a:lnTo>
                  <a:lnTo>
                    <a:pt x="2791968" y="0"/>
                  </a:lnTo>
                  <a:lnTo>
                    <a:pt x="60198" y="0"/>
                  </a:lnTo>
                  <a:lnTo>
                    <a:pt x="36647" y="4810"/>
                  </a:lnTo>
                  <a:lnTo>
                    <a:pt x="17526" y="17907"/>
                  </a:lnTo>
                  <a:lnTo>
                    <a:pt x="4691" y="37290"/>
                  </a:lnTo>
                  <a:lnTo>
                    <a:pt x="0" y="60960"/>
                  </a:lnTo>
                  <a:lnTo>
                    <a:pt x="0" y="302514"/>
                  </a:lnTo>
                  <a:lnTo>
                    <a:pt x="4691" y="326064"/>
                  </a:lnTo>
                  <a:lnTo>
                    <a:pt x="17526" y="345186"/>
                  </a:lnTo>
                  <a:lnTo>
                    <a:pt x="36647" y="358020"/>
                  </a:lnTo>
                  <a:lnTo>
                    <a:pt x="60198" y="362712"/>
                  </a:lnTo>
                  <a:lnTo>
                    <a:pt x="2791968" y="362712"/>
                  </a:lnTo>
                  <a:lnTo>
                    <a:pt x="2815637" y="358020"/>
                  </a:lnTo>
                  <a:lnTo>
                    <a:pt x="2835021" y="345186"/>
                  </a:lnTo>
                  <a:lnTo>
                    <a:pt x="2848117" y="326064"/>
                  </a:lnTo>
                  <a:lnTo>
                    <a:pt x="2852928" y="302513"/>
                  </a:lnTo>
                  <a:close/>
                </a:path>
              </a:pathLst>
            </a:custGeom>
            <a:solidFill>
              <a:srgbClr val="4B90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5236597" y="2563631"/>
            <a:ext cx="3889375" cy="1304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  <a:tabLst>
                <a:tab pos="2485390" algn="l"/>
              </a:tabLst>
            </a:pPr>
            <a:r>
              <a:rPr sz="2625" b="1" baseline="1587" dirty="0">
                <a:latin typeface="Microsoft JhengHei"/>
                <a:cs typeface="Microsoft JhengHei"/>
              </a:rPr>
              <a:t>指定醫院執行	</a:t>
            </a:r>
            <a:r>
              <a:rPr sz="1750" b="1" dirty="0">
                <a:latin typeface="Microsoft JhengHei"/>
                <a:cs typeface="Microsoft JhengHei"/>
              </a:rPr>
              <a:t>42家醫院參與</a:t>
            </a:r>
            <a:endParaRPr sz="1750">
              <a:latin typeface="Microsoft JhengHei"/>
              <a:cs typeface="Microsoft JhengHei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600">
              <a:latin typeface="Microsoft JhengHei"/>
              <a:cs typeface="Microsoft JhengHei"/>
            </a:endParaRPr>
          </a:p>
          <a:p>
            <a:pPr marL="912494" indent="-868044">
              <a:lnSpc>
                <a:spcPct val="100000"/>
              </a:lnSpc>
              <a:buFont typeface="Wingdings"/>
              <a:buChar char=""/>
              <a:tabLst>
                <a:tab pos="913130" algn="l"/>
              </a:tabLst>
            </a:pPr>
            <a:r>
              <a:rPr sz="1550" b="1" spc="10" dirty="0">
                <a:latin typeface="Arial"/>
                <a:cs typeface="Arial"/>
              </a:rPr>
              <a:t>2019-2020</a:t>
            </a:r>
            <a:r>
              <a:rPr sz="1550" b="1" spc="25" dirty="0">
                <a:latin typeface="Microsoft JhengHei"/>
                <a:cs typeface="Microsoft JhengHei"/>
              </a:rPr>
              <a:t>年專案執行成效</a:t>
            </a:r>
            <a:endParaRPr sz="1550">
              <a:latin typeface="Microsoft JhengHei"/>
              <a:cs typeface="Microsoft JhengHei"/>
            </a:endParaRPr>
          </a:p>
          <a:p>
            <a:pPr marL="962025">
              <a:lnSpc>
                <a:spcPct val="100000"/>
              </a:lnSpc>
              <a:spcBef>
                <a:spcPts val="1650"/>
              </a:spcBef>
            </a:pPr>
            <a:r>
              <a:rPr sz="1200" spc="15" dirty="0">
                <a:solidFill>
                  <a:srgbClr val="FFFFFF"/>
                </a:solidFill>
                <a:latin typeface="Microsoft JhengHei"/>
                <a:cs typeface="Microsoft JhengHei"/>
              </a:rPr>
              <a:t>專案建檔10,833人，檢驗率98%</a:t>
            </a:r>
            <a:endParaRPr sz="1200">
              <a:latin typeface="Microsoft JhengHei"/>
              <a:cs typeface="Microsoft JhengHe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5863475" y="4142232"/>
            <a:ext cx="4086860" cy="496570"/>
            <a:chOff x="5863475" y="4142232"/>
            <a:chExt cx="4086860" cy="496570"/>
          </a:xfrm>
        </p:grpSpPr>
        <p:pic>
          <p:nvPicPr>
            <p:cNvPr id="33" name="object 3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65761" y="4316730"/>
              <a:ext cx="4082034" cy="320802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5863476" y="4142244"/>
              <a:ext cx="4086860" cy="496570"/>
            </a:xfrm>
            <a:custGeom>
              <a:avLst/>
              <a:gdLst/>
              <a:ahLst/>
              <a:cxnLst/>
              <a:rect l="l" t="t" r="r" b="b"/>
              <a:pathLst>
                <a:path w="4086859" h="496570">
                  <a:moveTo>
                    <a:pt x="4086606" y="176022"/>
                  </a:moveTo>
                  <a:lnTo>
                    <a:pt x="4075176" y="176022"/>
                  </a:lnTo>
                  <a:lnTo>
                    <a:pt x="4075176" y="186690"/>
                  </a:lnTo>
                  <a:lnTo>
                    <a:pt x="4075176" y="485394"/>
                  </a:lnTo>
                  <a:lnTo>
                    <a:pt x="11417" y="485394"/>
                  </a:lnTo>
                  <a:lnTo>
                    <a:pt x="11417" y="186690"/>
                  </a:lnTo>
                  <a:lnTo>
                    <a:pt x="209550" y="186690"/>
                  </a:lnTo>
                  <a:lnTo>
                    <a:pt x="209550" y="302514"/>
                  </a:lnTo>
                  <a:lnTo>
                    <a:pt x="214236" y="325742"/>
                  </a:lnTo>
                  <a:lnTo>
                    <a:pt x="227076" y="344893"/>
                  </a:lnTo>
                  <a:lnTo>
                    <a:pt x="246189" y="357911"/>
                  </a:lnTo>
                  <a:lnTo>
                    <a:pt x="269748" y="362712"/>
                  </a:lnTo>
                  <a:lnTo>
                    <a:pt x="3001518" y="362712"/>
                  </a:lnTo>
                  <a:lnTo>
                    <a:pt x="3025178" y="357911"/>
                  </a:lnTo>
                  <a:lnTo>
                    <a:pt x="3044571" y="344893"/>
                  </a:lnTo>
                  <a:lnTo>
                    <a:pt x="3057664" y="325742"/>
                  </a:lnTo>
                  <a:lnTo>
                    <a:pt x="3062478" y="302514"/>
                  </a:lnTo>
                  <a:lnTo>
                    <a:pt x="3062478" y="186690"/>
                  </a:lnTo>
                  <a:lnTo>
                    <a:pt x="4075176" y="186690"/>
                  </a:lnTo>
                  <a:lnTo>
                    <a:pt x="4075176" y="176022"/>
                  </a:lnTo>
                  <a:lnTo>
                    <a:pt x="3062478" y="176022"/>
                  </a:lnTo>
                  <a:lnTo>
                    <a:pt x="3062478" y="60198"/>
                  </a:lnTo>
                  <a:lnTo>
                    <a:pt x="3057664" y="36957"/>
                  </a:lnTo>
                  <a:lnTo>
                    <a:pt x="3044571" y="17805"/>
                  </a:lnTo>
                  <a:lnTo>
                    <a:pt x="3025178" y="4787"/>
                  </a:lnTo>
                  <a:lnTo>
                    <a:pt x="3001518" y="0"/>
                  </a:lnTo>
                  <a:lnTo>
                    <a:pt x="269748" y="0"/>
                  </a:lnTo>
                  <a:lnTo>
                    <a:pt x="246189" y="4787"/>
                  </a:lnTo>
                  <a:lnTo>
                    <a:pt x="227076" y="17805"/>
                  </a:lnTo>
                  <a:lnTo>
                    <a:pt x="214236" y="36957"/>
                  </a:lnTo>
                  <a:lnTo>
                    <a:pt x="209550" y="60198"/>
                  </a:lnTo>
                  <a:lnTo>
                    <a:pt x="209550" y="176022"/>
                  </a:lnTo>
                  <a:lnTo>
                    <a:pt x="0" y="176022"/>
                  </a:lnTo>
                  <a:lnTo>
                    <a:pt x="0" y="496062"/>
                  </a:lnTo>
                  <a:lnTo>
                    <a:pt x="5334" y="496062"/>
                  </a:lnTo>
                  <a:lnTo>
                    <a:pt x="11417" y="496062"/>
                  </a:lnTo>
                  <a:lnTo>
                    <a:pt x="4075176" y="496062"/>
                  </a:lnTo>
                  <a:lnTo>
                    <a:pt x="4081272" y="496062"/>
                  </a:lnTo>
                  <a:lnTo>
                    <a:pt x="4086606" y="496062"/>
                  </a:lnTo>
                  <a:lnTo>
                    <a:pt x="4086606" y="176022"/>
                  </a:lnTo>
                  <a:close/>
                </a:path>
              </a:pathLst>
            </a:custGeom>
            <a:solidFill>
              <a:srgbClr val="66B0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" name="object 35"/>
          <p:cNvGrpSpPr/>
          <p:nvPr/>
        </p:nvGrpSpPr>
        <p:grpSpPr>
          <a:xfrm>
            <a:off x="5863475" y="4693920"/>
            <a:ext cx="4086860" cy="501650"/>
            <a:chOff x="5863475" y="4693920"/>
            <a:chExt cx="4086860" cy="501650"/>
          </a:xfrm>
        </p:grpSpPr>
        <p:pic>
          <p:nvPicPr>
            <p:cNvPr id="36" name="object 3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65761" y="4873752"/>
              <a:ext cx="4082034" cy="320802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5863475" y="4875276"/>
              <a:ext cx="4086860" cy="320040"/>
            </a:xfrm>
            <a:custGeom>
              <a:avLst/>
              <a:gdLst/>
              <a:ahLst/>
              <a:cxnLst/>
              <a:rect l="l" t="t" r="r" b="b"/>
              <a:pathLst>
                <a:path w="4086859" h="320039">
                  <a:moveTo>
                    <a:pt x="4086606" y="320039"/>
                  </a:moveTo>
                  <a:lnTo>
                    <a:pt x="4086606" y="0"/>
                  </a:lnTo>
                  <a:lnTo>
                    <a:pt x="0" y="0"/>
                  </a:lnTo>
                  <a:lnTo>
                    <a:pt x="0" y="320040"/>
                  </a:lnTo>
                  <a:lnTo>
                    <a:pt x="5334" y="320040"/>
                  </a:lnTo>
                  <a:lnTo>
                    <a:pt x="5334" y="10668"/>
                  </a:lnTo>
                  <a:lnTo>
                    <a:pt x="11429" y="5334"/>
                  </a:lnTo>
                  <a:lnTo>
                    <a:pt x="11429" y="10668"/>
                  </a:lnTo>
                  <a:lnTo>
                    <a:pt x="4075176" y="10668"/>
                  </a:lnTo>
                  <a:lnTo>
                    <a:pt x="4075176" y="5334"/>
                  </a:lnTo>
                  <a:lnTo>
                    <a:pt x="4081272" y="10668"/>
                  </a:lnTo>
                  <a:lnTo>
                    <a:pt x="4081272" y="320039"/>
                  </a:lnTo>
                  <a:lnTo>
                    <a:pt x="4086606" y="320039"/>
                  </a:lnTo>
                  <a:close/>
                </a:path>
                <a:path w="4086859" h="320039">
                  <a:moveTo>
                    <a:pt x="11429" y="10668"/>
                  </a:moveTo>
                  <a:lnTo>
                    <a:pt x="11429" y="5334"/>
                  </a:lnTo>
                  <a:lnTo>
                    <a:pt x="5334" y="10668"/>
                  </a:lnTo>
                  <a:lnTo>
                    <a:pt x="11429" y="10668"/>
                  </a:lnTo>
                  <a:close/>
                </a:path>
                <a:path w="4086859" h="320039">
                  <a:moveTo>
                    <a:pt x="11429" y="309372"/>
                  </a:moveTo>
                  <a:lnTo>
                    <a:pt x="11429" y="10668"/>
                  </a:lnTo>
                  <a:lnTo>
                    <a:pt x="5334" y="10668"/>
                  </a:lnTo>
                  <a:lnTo>
                    <a:pt x="5334" y="309372"/>
                  </a:lnTo>
                  <a:lnTo>
                    <a:pt x="11429" y="309372"/>
                  </a:lnTo>
                  <a:close/>
                </a:path>
                <a:path w="4086859" h="320039">
                  <a:moveTo>
                    <a:pt x="4081272" y="309372"/>
                  </a:moveTo>
                  <a:lnTo>
                    <a:pt x="5334" y="309372"/>
                  </a:lnTo>
                  <a:lnTo>
                    <a:pt x="11429" y="314706"/>
                  </a:lnTo>
                  <a:lnTo>
                    <a:pt x="11429" y="320040"/>
                  </a:lnTo>
                  <a:lnTo>
                    <a:pt x="4075176" y="320039"/>
                  </a:lnTo>
                  <a:lnTo>
                    <a:pt x="4075176" y="314706"/>
                  </a:lnTo>
                  <a:lnTo>
                    <a:pt x="4081272" y="309372"/>
                  </a:lnTo>
                  <a:close/>
                </a:path>
                <a:path w="4086859" h="320039">
                  <a:moveTo>
                    <a:pt x="11429" y="320040"/>
                  </a:moveTo>
                  <a:lnTo>
                    <a:pt x="11429" y="314706"/>
                  </a:lnTo>
                  <a:lnTo>
                    <a:pt x="5334" y="309372"/>
                  </a:lnTo>
                  <a:lnTo>
                    <a:pt x="5334" y="320040"/>
                  </a:lnTo>
                  <a:lnTo>
                    <a:pt x="11429" y="320040"/>
                  </a:lnTo>
                  <a:close/>
                </a:path>
                <a:path w="4086859" h="320039">
                  <a:moveTo>
                    <a:pt x="4081272" y="10668"/>
                  </a:moveTo>
                  <a:lnTo>
                    <a:pt x="4075176" y="5334"/>
                  </a:lnTo>
                  <a:lnTo>
                    <a:pt x="4075176" y="10668"/>
                  </a:lnTo>
                  <a:lnTo>
                    <a:pt x="4081272" y="10668"/>
                  </a:lnTo>
                  <a:close/>
                </a:path>
                <a:path w="4086859" h="320039">
                  <a:moveTo>
                    <a:pt x="4081272" y="309372"/>
                  </a:moveTo>
                  <a:lnTo>
                    <a:pt x="4081272" y="10668"/>
                  </a:lnTo>
                  <a:lnTo>
                    <a:pt x="4075176" y="10668"/>
                  </a:lnTo>
                  <a:lnTo>
                    <a:pt x="4075176" y="309372"/>
                  </a:lnTo>
                  <a:lnTo>
                    <a:pt x="4081272" y="309372"/>
                  </a:lnTo>
                  <a:close/>
                </a:path>
                <a:path w="4086859" h="320039">
                  <a:moveTo>
                    <a:pt x="4081272" y="320039"/>
                  </a:moveTo>
                  <a:lnTo>
                    <a:pt x="4081272" y="309372"/>
                  </a:lnTo>
                  <a:lnTo>
                    <a:pt x="4075176" y="314706"/>
                  </a:lnTo>
                  <a:lnTo>
                    <a:pt x="4075176" y="320039"/>
                  </a:lnTo>
                  <a:lnTo>
                    <a:pt x="4081272" y="320039"/>
                  </a:lnTo>
                  <a:close/>
                </a:path>
              </a:pathLst>
            </a:custGeom>
            <a:solidFill>
              <a:srgbClr val="66B0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073025" y="4699254"/>
              <a:ext cx="2853055" cy="363220"/>
            </a:xfrm>
            <a:custGeom>
              <a:avLst/>
              <a:gdLst/>
              <a:ahLst/>
              <a:cxnLst/>
              <a:rect l="l" t="t" r="r" b="b"/>
              <a:pathLst>
                <a:path w="2853054" h="363220">
                  <a:moveTo>
                    <a:pt x="2852928" y="301751"/>
                  </a:moveTo>
                  <a:lnTo>
                    <a:pt x="2852928" y="60197"/>
                  </a:lnTo>
                  <a:lnTo>
                    <a:pt x="2848117" y="36968"/>
                  </a:lnTo>
                  <a:lnTo>
                    <a:pt x="2835021" y="17811"/>
                  </a:lnTo>
                  <a:lnTo>
                    <a:pt x="2815637" y="4798"/>
                  </a:lnTo>
                  <a:lnTo>
                    <a:pt x="2791968" y="0"/>
                  </a:lnTo>
                  <a:lnTo>
                    <a:pt x="60198" y="0"/>
                  </a:lnTo>
                  <a:lnTo>
                    <a:pt x="36647" y="4798"/>
                  </a:lnTo>
                  <a:lnTo>
                    <a:pt x="17526" y="17811"/>
                  </a:lnTo>
                  <a:lnTo>
                    <a:pt x="4691" y="36968"/>
                  </a:lnTo>
                  <a:lnTo>
                    <a:pt x="0" y="60198"/>
                  </a:lnTo>
                  <a:lnTo>
                    <a:pt x="0" y="301752"/>
                  </a:lnTo>
                  <a:lnTo>
                    <a:pt x="4691" y="325421"/>
                  </a:lnTo>
                  <a:lnTo>
                    <a:pt x="17526" y="344805"/>
                  </a:lnTo>
                  <a:lnTo>
                    <a:pt x="36647" y="357901"/>
                  </a:lnTo>
                  <a:lnTo>
                    <a:pt x="60198" y="362712"/>
                  </a:lnTo>
                  <a:lnTo>
                    <a:pt x="2791968" y="362711"/>
                  </a:lnTo>
                  <a:lnTo>
                    <a:pt x="2815637" y="357901"/>
                  </a:lnTo>
                  <a:lnTo>
                    <a:pt x="2835021" y="344804"/>
                  </a:lnTo>
                  <a:lnTo>
                    <a:pt x="2848117" y="325421"/>
                  </a:lnTo>
                  <a:lnTo>
                    <a:pt x="2852928" y="301751"/>
                  </a:lnTo>
                  <a:close/>
                </a:path>
              </a:pathLst>
            </a:custGeom>
            <a:solidFill>
              <a:srgbClr val="4B90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067691" y="4693920"/>
              <a:ext cx="2863850" cy="373380"/>
            </a:xfrm>
            <a:custGeom>
              <a:avLst/>
              <a:gdLst/>
              <a:ahLst/>
              <a:cxnLst/>
              <a:rect l="l" t="t" r="r" b="b"/>
              <a:pathLst>
                <a:path w="2863850" h="373379">
                  <a:moveTo>
                    <a:pt x="2863596" y="313944"/>
                  </a:moveTo>
                  <a:lnTo>
                    <a:pt x="2863596" y="59436"/>
                  </a:lnTo>
                  <a:lnTo>
                    <a:pt x="2862072" y="52578"/>
                  </a:lnTo>
                  <a:lnTo>
                    <a:pt x="2854893" y="32907"/>
                  </a:lnTo>
                  <a:lnTo>
                    <a:pt x="2841759" y="16954"/>
                  </a:lnTo>
                  <a:lnTo>
                    <a:pt x="2824304" y="5668"/>
                  </a:lnTo>
                  <a:lnTo>
                    <a:pt x="2804160" y="0"/>
                  </a:lnTo>
                  <a:lnTo>
                    <a:pt x="65532" y="0"/>
                  </a:lnTo>
                  <a:lnTo>
                    <a:pt x="26369" y="12939"/>
                  </a:lnTo>
                  <a:lnTo>
                    <a:pt x="2285" y="46482"/>
                  </a:lnTo>
                  <a:lnTo>
                    <a:pt x="0" y="59436"/>
                  </a:lnTo>
                  <a:lnTo>
                    <a:pt x="0" y="313944"/>
                  </a:lnTo>
                  <a:lnTo>
                    <a:pt x="10668" y="344236"/>
                  </a:lnTo>
                  <a:lnTo>
                    <a:pt x="10668" y="66294"/>
                  </a:lnTo>
                  <a:lnTo>
                    <a:pt x="12192" y="54102"/>
                  </a:lnTo>
                  <a:lnTo>
                    <a:pt x="12192" y="54864"/>
                  </a:lnTo>
                  <a:lnTo>
                    <a:pt x="12954" y="52197"/>
                  </a:lnTo>
                  <a:lnTo>
                    <a:pt x="12954" y="49530"/>
                  </a:lnTo>
                  <a:lnTo>
                    <a:pt x="15240" y="44196"/>
                  </a:lnTo>
                  <a:lnTo>
                    <a:pt x="15240" y="44958"/>
                  </a:lnTo>
                  <a:lnTo>
                    <a:pt x="17525" y="39624"/>
                  </a:lnTo>
                  <a:lnTo>
                    <a:pt x="19811" y="36195"/>
                  </a:lnTo>
                  <a:lnTo>
                    <a:pt x="19811" y="35052"/>
                  </a:lnTo>
                  <a:lnTo>
                    <a:pt x="22859" y="31394"/>
                  </a:lnTo>
                  <a:lnTo>
                    <a:pt x="22859" y="31242"/>
                  </a:lnTo>
                  <a:lnTo>
                    <a:pt x="27432" y="26670"/>
                  </a:lnTo>
                  <a:lnTo>
                    <a:pt x="27432" y="26797"/>
                  </a:lnTo>
                  <a:lnTo>
                    <a:pt x="30480" y="24257"/>
                  </a:lnTo>
                  <a:lnTo>
                    <a:pt x="30480" y="23622"/>
                  </a:lnTo>
                  <a:lnTo>
                    <a:pt x="35052" y="19812"/>
                  </a:lnTo>
                  <a:lnTo>
                    <a:pt x="35052" y="20574"/>
                  </a:lnTo>
                  <a:lnTo>
                    <a:pt x="39623" y="17526"/>
                  </a:lnTo>
                  <a:lnTo>
                    <a:pt x="44195" y="15240"/>
                  </a:lnTo>
                  <a:lnTo>
                    <a:pt x="49529" y="12954"/>
                  </a:lnTo>
                  <a:lnTo>
                    <a:pt x="49529" y="13525"/>
                  </a:lnTo>
                  <a:lnTo>
                    <a:pt x="54102" y="12382"/>
                  </a:lnTo>
                  <a:lnTo>
                    <a:pt x="54102" y="12192"/>
                  </a:lnTo>
                  <a:lnTo>
                    <a:pt x="59436" y="11525"/>
                  </a:lnTo>
                  <a:lnTo>
                    <a:pt x="65532" y="10752"/>
                  </a:lnTo>
                  <a:lnTo>
                    <a:pt x="2797302" y="10668"/>
                  </a:lnTo>
                  <a:lnTo>
                    <a:pt x="2803398" y="11430"/>
                  </a:lnTo>
                  <a:lnTo>
                    <a:pt x="2808732" y="12192"/>
                  </a:lnTo>
                  <a:lnTo>
                    <a:pt x="2813304" y="13498"/>
                  </a:lnTo>
                  <a:lnTo>
                    <a:pt x="2813304" y="12954"/>
                  </a:lnTo>
                  <a:lnTo>
                    <a:pt x="2819400" y="15240"/>
                  </a:lnTo>
                  <a:lnTo>
                    <a:pt x="2819400" y="15566"/>
                  </a:lnTo>
                  <a:lnTo>
                    <a:pt x="2823972" y="17526"/>
                  </a:lnTo>
                  <a:lnTo>
                    <a:pt x="2823972" y="17961"/>
                  </a:lnTo>
                  <a:lnTo>
                    <a:pt x="2827782" y="20138"/>
                  </a:lnTo>
                  <a:lnTo>
                    <a:pt x="2827782" y="19812"/>
                  </a:lnTo>
                  <a:lnTo>
                    <a:pt x="2836164" y="26797"/>
                  </a:lnTo>
                  <a:lnTo>
                    <a:pt x="2836926" y="27432"/>
                  </a:lnTo>
                  <a:lnTo>
                    <a:pt x="2836926" y="27584"/>
                  </a:lnTo>
                  <a:lnTo>
                    <a:pt x="2839974" y="31242"/>
                  </a:lnTo>
                  <a:lnTo>
                    <a:pt x="2839974" y="30480"/>
                  </a:lnTo>
                  <a:lnTo>
                    <a:pt x="2846070" y="39624"/>
                  </a:lnTo>
                  <a:lnTo>
                    <a:pt x="2848356" y="44958"/>
                  </a:lnTo>
                  <a:lnTo>
                    <a:pt x="2848356" y="44196"/>
                  </a:lnTo>
                  <a:lnTo>
                    <a:pt x="2851404" y="54864"/>
                  </a:lnTo>
                  <a:lnTo>
                    <a:pt x="2851404" y="54102"/>
                  </a:lnTo>
                  <a:lnTo>
                    <a:pt x="2852166" y="60198"/>
                  </a:lnTo>
                  <a:lnTo>
                    <a:pt x="2852166" y="343071"/>
                  </a:lnTo>
                  <a:lnTo>
                    <a:pt x="2857977" y="334133"/>
                  </a:lnTo>
                  <a:lnTo>
                    <a:pt x="2863596" y="313944"/>
                  </a:lnTo>
                  <a:close/>
                </a:path>
                <a:path w="2863850" h="373379">
                  <a:moveTo>
                    <a:pt x="13716" y="323850"/>
                  </a:moveTo>
                  <a:lnTo>
                    <a:pt x="12192" y="318516"/>
                  </a:lnTo>
                  <a:lnTo>
                    <a:pt x="11430" y="312420"/>
                  </a:lnTo>
                  <a:lnTo>
                    <a:pt x="11430" y="313182"/>
                  </a:lnTo>
                  <a:lnTo>
                    <a:pt x="10668" y="307086"/>
                  </a:lnTo>
                  <a:lnTo>
                    <a:pt x="10668" y="344236"/>
                  </a:lnTo>
                  <a:lnTo>
                    <a:pt x="12311" y="346895"/>
                  </a:lnTo>
                  <a:lnTo>
                    <a:pt x="12954" y="347652"/>
                  </a:lnTo>
                  <a:lnTo>
                    <a:pt x="12954" y="323088"/>
                  </a:lnTo>
                  <a:lnTo>
                    <a:pt x="13716" y="323850"/>
                  </a:lnTo>
                  <a:close/>
                </a:path>
                <a:path w="2863850" h="373379">
                  <a:moveTo>
                    <a:pt x="13716" y="49530"/>
                  </a:moveTo>
                  <a:lnTo>
                    <a:pt x="12954" y="49530"/>
                  </a:lnTo>
                  <a:lnTo>
                    <a:pt x="12954" y="52197"/>
                  </a:lnTo>
                  <a:lnTo>
                    <a:pt x="13716" y="49530"/>
                  </a:lnTo>
                  <a:close/>
                </a:path>
                <a:path w="2863850" h="373379">
                  <a:moveTo>
                    <a:pt x="20574" y="338328"/>
                  </a:moveTo>
                  <a:lnTo>
                    <a:pt x="17526" y="332994"/>
                  </a:lnTo>
                  <a:lnTo>
                    <a:pt x="17526" y="333756"/>
                  </a:lnTo>
                  <a:lnTo>
                    <a:pt x="15240" y="328422"/>
                  </a:lnTo>
                  <a:lnTo>
                    <a:pt x="15240" y="329184"/>
                  </a:lnTo>
                  <a:lnTo>
                    <a:pt x="12954" y="323088"/>
                  </a:lnTo>
                  <a:lnTo>
                    <a:pt x="12954" y="347652"/>
                  </a:lnTo>
                  <a:lnTo>
                    <a:pt x="17093" y="352526"/>
                  </a:lnTo>
                  <a:lnTo>
                    <a:pt x="19812" y="354864"/>
                  </a:lnTo>
                  <a:lnTo>
                    <a:pt x="19812" y="337566"/>
                  </a:lnTo>
                  <a:lnTo>
                    <a:pt x="20574" y="338328"/>
                  </a:lnTo>
                  <a:close/>
                </a:path>
                <a:path w="2863850" h="373379">
                  <a:moveTo>
                    <a:pt x="20574" y="35052"/>
                  </a:moveTo>
                  <a:lnTo>
                    <a:pt x="19811" y="35052"/>
                  </a:lnTo>
                  <a:lnTo>
                    <a:pt x="19811" y="36195"/>
                  </a:lnTo>
                  <a:lnTo>
                    <a:pt x="20574" y="35052"/>
                  </a:lnTo>
                  <a:close/>
                </a:path>
                <a:path w="2863850" h="373379">
                  <a:moveTo>
                    <a:pt x="23622" y="342900"/>
                  </a:moveTo>
                  <a:lnTo>
                    <a:pt x="19812" y="337566"/>
                  </a:lnTo>
                  <a:lnTo>
                    <a:pt x="19812" y="354864"/>
                  </a:lnTo>
                  <a:lnTo>
                    <a:pt x="22860" y="357484"/>
                  </a:lnTo>
                  <a:lnTo>
                    <a:pt x="22860" y="342138"/>
                  </a:lnTo>
                  <a:lnTo>
                    <a:pt x="23622" y="342900"/>
                  </a:lnTo>
                  <a:close/>
                </a:path>
                <a:path w="2863850" h="373379">
                  <a:moveTo>
                    <a:pt x="23621" y="30480"/>
                  </a:moveTo>
                  <a:lnTo>
                    <a:pt x="22859" y="31242"/>
                  </a:lnTo>
                  <a:lnTo>
                    <a:pt x="22859" y="31394"/>
                  </a:lnTo>
                  <a:lnTo>
                    <a:pt x="23621" y="30480"/>
                  </a:lnTo>
                  <a:close/>
                </a:path>
                <a:path w="2863850" h="373379">
                  <a:moveTo>
                    <a:pt x="27432" y="360861"/>
                  </a:moveTo>
                  <a:lnTo>
                    <a:pt x="27432" y="346710"/>
                  </a:lnTo>
                  <a:lnTo>
                    <a:pt x="22860" y="342138"/>
                  </a:lnTo>
                  <a:lnTo>
                    <a:pt x="22860" y="357484"/>
                  </a:lnTo>
                  <a:lnTo>
                    <a:pt x="23622" y="358140"/>
                  </a:lnTo>
                  <a:lnTo>
                    <a:pt x="27432" y="360861"/>
                  </a:lnTo>
                  <a:close/>
                </a:path>
                <a:path w="2863850" h="373379">
                  <a:moveTo>
                    <a:pt x="27432" y="26797"/>
                  </a:moveTo>
                  <a:lnTo>
                    <a:pt x="27432" y="26670"/>
                  </a:lnTo>
                  <a:lnTo>
                    <a:pt x="26669" y="27432"/>
                  </a:lnTo>
                  <a:lnTo>
                    <a:pt x="27432" y="26797"/>
                  </a:lnTo>
                  <a:close/>
                </a:path>
                <a:path w="2863850" h="373379">
                  <a:moveTo>
                    <a:pt x="31242" y="349758"/>
                  </a:moveTo>
                  <a:lnTo>
                    <a:pt x="26669" y="345948"/>
                  </a:lnTo>
                  <a:lnTo>
                    <a:pt x="27432" y="346710"/>
                  </a:lnTo>
                  <a:lnTo>
                    <a:pt x="27432" y="360861"/>
                  </a:lnTo>
                  <a:lnTo>
                    <a:pt x="30480" y="363038"/>
                  </a:lnTo>
                  <a:lnTo>
                    <a:pt x="30480" y="349758"/>
                  </a:lnTo>
                  <a:lnTo>
                    <a:pt x="31242" y="349758"/>
                  </a:lnTo>
                  <a:close/>
                </a:path>
                <a:path w="2863850" h="373379">
                  <a:moveTo>
                    <a:pt x="31242" y="23622"/>
                  </a:moveTo>
                  <a:lnTo>
                    <a:pt x="30480" y="23622"/>
                  </a:lnTo>
                  <a:lnTo>
                    <a:pt x="30480" y="24257"/>
                  </a:lnTo>
                  <a:lnTo>
                    <a:pt x="31242" y="23622"/>
                  </a:lnTo>
                  <a:close/>
                </a:path>
                <a:path w="2863850" h="373379">
                  <a:moveTo>
                    <a:pt x="49530" y="359664"/>
                  </a:moveTo>
                  <a:lnTo>
                    <a:pt x="44196" y="358140"/>
                  </a:lnTo>
                  <a:lnTo>
                    <a:pt x="39624" y="355854"/>
                  </a:lnTo>
                  <a:lnTo>
                    <a:pt x="30480" y="349758"/>
                  </a:lnTo>
                  <a:lnTo>
                    <a:pt x="30480" y="363038"/>
                  </a:lnTo>
                  <a:lnTo>
                    <a:pt x="34290" y="365760"/>
                  </a:lnTo>
                  <a:lnTo>
                    <a:pt x="41003" y="368591"/>
                  </a:lnTo>
                  <a:lnTo>
                    <a:pt x="48768" y="371056"/>
                  </a:lnTo>
                  <a:lnTo>
                    <a:pt x="48768" y="359664"/>
                  </a:lnTo>
                  <a:lnTo>
                    <a:pt x="49530" y="359664"/>
                  </a:lnTo>
                  <a:close/>
                </a:path>
                <a:path w="2863850" h="373379">
                  <a:moveTo>
                    <a:pt x="49529" y="13525"/>
                  </a:moveTo>
                  <a:lnTo>
                    <a:pt x="49529" y="12954"/>
                  </a:lnTo>
                  <a:lnTo>
                    <a:pt x="48767" y="13716"/>
                  </a:lnTo>
                  <a:lnTo>
                    <a:pt x="49529" y="13525"/>
                  </a:lnTo>
                  <a:close/>
                </a:path>
                <a:path w="2863850" h="373379">
                  <a:moveTo>
                    <a:pt x="54864" y="361188"/>
                  </a:moveTo>
                  <a:lnTo>
                    <a:pt x="48768" y="359664"/>
                  </a:lnTo>
                  <a:lnTo>
                    <a:pt x="48768" y="371056"/>
                  </a:lnTo>
                  <a:lnTo>
                    <a:pt x="49682" y="371346"/>
                  </a:lnTo>
                  <a:lnTo>
                    <a:pt x="54102" y="372284"/>
                  </a:lnTo>
                  <a:lnTo>
                    <a:pt x="54102" y="361188"/>
                  </a:lnTo>
                  <a:lnTo>
                    <a:pt x="54864" y="361188"/>
                  </a:lnTo>
                  <a:close/>
                </a:path>
                <a:path w="2863850" h="373379">
                  <a:moveTo>
                    <a:pt x="54864" y="12192"/>
                  </a:moveTo>
                  <a:lnTo>
                    <a:pt x="54102" y="12192"/>
                  </a:lnTo>
                  <a:lnTo>
                    <a:pt x="54102" y="12382"/>
                  </a:lnTo>
                  <a:lnTo>
                    <a:pt x="54864" y="12192"/>
                  </a:lnTo>
                  <a:close/>
                </a:path>
                <a:path w="2863850" h="373379">
                  <a:moveTo>
                    <a:pt x="2803398" y="373380"/>
                  </a:moveTo>
                  <a:lnTo>
                    <a:pt x="2803398" y="361950"/>
                  </a:lnTo>
                  <a:lnTo>
                    <a:pt x="59436" y="361950"/>
                  </a:lnTo>
                  <a:lnTo>
                    <a:pt x="54102" y="361188"/>
                  </a:lnTo>
                  <a:lnTo>
                    <a:pt x="54102" y="372284"/>
                  </a:lnTo>
                  <a:lnTo>
                    <a:pt x="58475" y="373212"/>
                  </a:lnTo>
                  <a:lnTo>
                    <a:pt x="60198" y="373253"/>
                  </a:lnTo>
                  <a:lnTo>
                    <a:pt x="2803398" y="373380"/>
                  </a:lnTo>
                  <a:close/>
                </a:path>
                <a:path w="2863850" h="373379">
                  <a:moveTo>
                    <a:pt x="60198" y="11430"/>
                  </a:moveTo>
                  <a:lnTo>
                    <a:pt x="59436" y="11430"/>
                  </a:lnTo>
                  <a:lnTo>
                    <a:pt x="60198" y="11430"/>
                  </a:lnTo>
                  <a:close/>
                </a:path>
                <a:path w="2863850" h="373379">
                  <a:moveTo>
                    <a:pt x="60198" y="361950"/>
                  </a:moveTo>
                  <a:lnTo>
                    <a:pt x="59436" y="361854"/>
                  </a:lnTo>
                  <a:lnTo>
                    <a:pt x="60198" y="361950"/>
                  </a:lnTo>
                  <a:close/>
                </a:path>
                <a:path w="2863850" h="373379">
                  <a:moveTo>
                    <a:pt x="66294" y="10668"/>
                  </a:moveTo>
                  <a:lnTo>
                    <a:pt x="65532" y="10668"/>
                  </a:lnTo>
                  <a:lnTo>
                    <a:pt x="66294" y="10668"/>
                  </a:lnTo>
                  <a:close/>
                </a:path>
                <a:path w="2863850" h="373379">
                  <a:moveTo>
                    <a:pt x="2803398" y="11525"/>
                  </a:moveTo>
                  <a:lnTo>
                    <a:pt x="2802635" y="11430"/>
                  </a:lnTo>
                  <a:lnTo>
                    <a:pt x="2803398" y="11525"/>
                  </a:lnTo>
                  <a:close/>
                </a:path>
                <a:path w="2863850" h="373379">
                  <a:moveTo>
                    <a:pt x="2814066" y="370734"/>
                  </a:moveTo>
                  <a:lnTo>
                    <a:pt x="2814066" y="359664"/>
                  </a:lnTo>
                  <a:lnTo>
                    <a:pt x="2808732" y="361188"/>
                  </a:lnTo>
                  <a:lnTo>
                    <a:pt x="2802635" y="361950"/>
                  </a:lnTo>
                  <a:lnTo>
                    <a:pt x="2803398" y="361950"/>
                  </a:lnTo>
                  <a:lnTo>
                    <a:pt x="2803398" y="373380"/>
                  </a:lnTo>
                  <a:lnTo>
                    <a:pt x="2804160" y="373380"/>
                  </a:lnTo>
                  <a:lnTo>
                    <a:pt x="2811018" y="371856"/>
                  </a:lnTo>
                  <a:lnTo>
                    <a:pt x="2814066" y="370734"/>
                  </a:lnTo>
                  <a:close/>
                </a:path>
                <a:path w="2863850" h="373379">
                  <a:moveTo>
                    <a:pt x="2814066" y="13716"/>
                  </a:moveTo>
                  <a:lnTo>
                    <a:pt x="2813304" y="12954"/>
                  </a:lnTo>
                  <a:lnTo>
                    <a:pt x="2813304" y="13498"/>
                  </a:lnTo>
                  <a:lnTo>
                    <a:pt x="2814066" y="13716"/>
                  </a:lnTo>
                  <a:close/>
                </a:path>
                <a:path w="2863850" h="373379">
                  <a:moveTo>
                    <a:pt x="2819400" y="368771"/>
                  </a:moveTo>
                  <a:lnTo>
                    <a:pt x="2819400" y="358140"/>
                  </a:lnTo>
                  <a:lnTo>
                    <a:pt x="2813304" y="359664"/>
                  </a:lnTo>
                  <a:lnTo>
                    <a:pt x="2814066" y="359664"/>
                  </a:lnTo>
                  <a:lnTo>
                    <a:pt x="2814066" y="370734"/>
                  </a:lnTo>
                  <a:lnTo>
                    <a:pt x="2819400" y="368771"/>
                  </a:lnTo>
                  <a:close/>
                </a:path>
                <a:path w="2863850" h="373379">
                  <a:moveTo>
                    <a:pt x="2819400" y="15566"/>
                  </a:moveTo>
                  <a:lnTo>
                    <a:pt x="2819400" y="15240"/>
                  </a:lnTo>
                  <a:lnTo>
                    <a:pt x="2818638" y="15240"/>
                  </a:lnTo>
                  <a:lnTo>
                    <a:pt x="2819400" y="15566"/>
                  </a:lnTo>
                  <a:close/>
                </a:path>
                <a:path w="2863850" h="373379">
                  <a:moveTo>
                    <a:pt x="2823972" y="367089"/>
                  </a:moveTo>
                  <a:lnTo>
                    <a:pt x="2823972" y="355854"/>
                  </a:lnTo>
                  <a:lnTo>
                    <a:pt x="2818638" y="358140"/>
                  </a:lnTo>
                  <a:lnTo>
                    <a:pt x="2819400" y="358140"/>
                  </a:lnTo>
                  <a:lnTo>
                    <a:pt x="2819400" y="368771"/>
                  </a:lnTo>
                  <a:lnTo>
                    <a:pt x="2823972" y="367089"/>
                  </a:lnTo>
                  <a:close/>
                </a:path>
                <a:path w="2863850" h="373379">
                  <a:moveTo>
                    <a:pt x="2823972" y="17961"/>
                  </a:moveTo>
                  <a:lnTo>
                    <a:pt x="2823972" y="17526"/>
                  </a:lnTo>
                  <a:lnTo>
                    <a:pt x="2823210" y="17526"/>
                  </a:lnTo>
                  <a:lnTo>
                    <a:pt x="2823972" y="17961"/>
                  </a:lnTo>
                  <a:close/>
                </a:path>
                <a:path w="2863850" h="373379">
                  <a:moveTo>
                    <a:pt x="2828544" y="365406"/>
                  </a:moveTo>
                  <a:lnTo>
                    <a:pt x="2828544" y="352806"/>
                  </a:lnTo>
                  <a:lnTo>
                    <a:pt x="2823210" y="355854"/>
                  </a:lnTo>
                  <a:lnTo>
                    <a:pt x="2823972" y="355854"/>
                  </a:lnTo>
                  <a:lnTo>
                    <a:pt x="2823972" y="367089"/>
                  </a:lnTo>
                  <a:lnTo>
                    <a:pt x="2828544" y="365406"/>
                  </a:lnTo>
                  <a:close/>
                </a:path>
                <a:path w="2863850" h="373379">
                  <a:moveTo>
                    <a:pt x="2828544" y="20574"/>
                  </a:moveTo>
                  <a:lnTo>
                    <a:pt x="2827782" y="19812"/>
                  </a:lnTo>
                  <a:lnTo>
                    <a:pt x="2827782" y="20138"/>
                  </a:lnTo>
                  <a:lnTo>
                    <a:pt x="2828544" y="20574"/>
                  </a:lnTo>
                  <a:close/>
                </a:path>
                <a:path w="2863850" h="373379">
                  <a:moveTo>
                    <a:pt x="2836926" y="359504"/>
                  </a:moveTo>
                  <a:lnTo>
                    <a:pt x="2836926" y="345948"/>
                  </a:lnTo>
                  <a:lnTo>
                    <a:pt x="2836164" y="346710"/>
                  </a:lnTo>
                  <a:lnTo>
                    <a:pt x="2832354" y="349758"/>
                  </a:lnTo>
                  <a:lnTo>
                    <a:pt x="2827782" y="352806"/>
                  </a:lnTo>
                  <a:lnTo>
                    <a:pt x="2828544" y="352806"/>
                  </a:lnTo>
                  <a:lnTo>
                    <a:pt x="2828544" y="365406"/>
                  </a:lnTo>
                  <a:lnTo>
                    <a:pt x="2830666" y="364625"/>
                  </a:lnTo>
                  <a:lnTo>
                    <a:pt x="2836926" y="359504"/>
                  </a:lnTo>
                  <a:close/>
                </a:path>
                <a:path w="2863850" h="373379">
                  <a:moveTo>
                    <a:pt x="2836926" y="27432"/>
                  </a:moveTo>
                  <a:lnTo>
                    <a:pt x="2836164" y="26670"/>
                  </a:lnTo>
                  <a:lnTo>
                    <a:pt x="2836510" y="27085"/>
                  </a:lnTo>
                  <a:lnTo>
                    <a:pt x="2836926" y="27432"/>
                  </a:lnTo>
                  <a:close/>
                </a:path>
                <a:path w="2863850" h="373379">
                  <a:moveTo>
                    <a:pt x="2836510" y="27085"/>
                  </a:moveTo>
                  <a:lnTo>
                    <a:pt x="2836164" y="26670"/>
                  </a:lnTo>
                  <a:lnTo>
                    <a:pt x="2836510" y="27085"/>
                  </a:lnTo>
                  <a:close/>
                </a:path>
                <a:path w="2863850" h="373379">
                  <a:moveTo>
                    <a:pt x="2836510" y="346294"/>
                  </a:moveTo>
                  <a:lnTo>
                    <a:pt x="2836164" y="346583"/>
                  </a:lnTo>
                  <a:lnTo>
                    <a:pt x="2836510" y="346294"/>
                  </a:lnTo>
                  <a:close/>
                </a:path>
                <a:path w="2863850" h="373379">
                  <a:moveTo>
                    <a:pt x="2836926" y="345948"/>
                  </a:moveTo>
                  <a:lnTo>
                    <a:pt x="2836510" y="346294"/>
                  </a:lnTo>
                  <a:lnTo>
                    <a:pt x="2836164" y="346710"/>
                  </a:lnTo>
                  <a:lnTo>
                    <a:pt x="2836926" y="345948"/>
                  </a:lnTo>
                  <a:close/>
                </a:path>
                <a:path w="2863850" h="373379">
                  <a:moveTo>
                    <a:pt x="2836926" y="27584"/>
                  </a:moveTo>
                  <a:lnTo>
                    <a:pt x="2836926" y="27432"/>
                  </a:lnTo>
                  <a:lnTo>
                    <a:pt x="2836510" y="27085"/>
                  </a:lnTo>
                  <a:lnTo>
                    <a:pt x="2836926" y="27584"/>
                  </a:lnTo>
                  <a:close/>
                </a:path>
                <a:path w="2863850" h="373379">
                  <a:moveTo>
                    <a:pt x="2852166" y="343071"/>
                  </a:moveTo>
                  <a:lnTo>
                    <a:pt x="2852166" y="312420"/>
                  </a:lnTo>
                  <a:lnTo>
                    <a:pt x="2851404" y="318516"/>
                  </a:lnTo>
                  <a:lnTo>
                    <a:pt x="2849880" y="323850"/>
                  </a:lnTo>
                  <a:lnTo>
                    <a:pt x="2849880" y="323088"/>
                  </a:lnTo>
                  <a:lnTo>
                    <a:pt x="2848356" y="329184"/>
                  </a:lnTo>
                  <a:lnTo>
                    <a:pt x="2848356" y="328422"/>
                  </a:lnTo>
                  <a:lnTo>
                    <a:pt x="2846070" y="333756"/>
                  </a:lnTo>
                  <a:lnTo>
                    <a:pt x="2846070" y="332994"/>
                  </a:lnTo>
                  <a:lnTo>
                    <a:pt x="2843022" y="338328"/>
                  </a:lnTo>
                  <a:lnTo>
                    <a:pt x="2843022" y="337566"/>
                  </a:lnTo>
                  <a:lnTo>
                    <a:pt x="2839974" y="342900"/>
                  </a:lnTo>
                  <a:lnTo>
                    <a:pt x="2839974" y="342138"/>
                  </a:lnTo>
                  <a:lnTo>
                    <a:pt x="2836510" y="346294"/>
                  </a:lnTo>
                  <a:lnTo>
                    <a:pt x="2836926" y="345948"/>
                  </a:lnTo>
                  <a:lnTo>
                    <a:pt x="2836926" y="359504"/>
                  </a:lnTo>
                  <a:lnTo>
                    <a:pt x="2846660" y="351539"/>
                  </a:lnTo>
                  <a:lnTo>
                    <a:pt x="2852166" y="3430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6186049" y="4211828"/>
            <a:ext cx="2172335" cy="7702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00" spc="-10" dirty="0">
                <a:solidFill>
                  <a:srgbClr val="FFFFFF"/>
                </a:solidFill>
                <a:latin typeface="Microsoft JhengHei"/>
                <a:cs typeface="Microsoft JhengHei"/>
              </a:rPr>
              <a:t>LTBI</a:t>
            </a:r>
            <a:r>
              <a:rPr sz="1200" spc="25" dirty="0">
                <a:solidFill>
                  <a:srgbClr val="FFFFFF"/>
                </a:solidFill>
                <a:latin typeface="Microsoft JhengHei"/>
                <a:cs typeface="Microsoft JhengHei"/>
              </a:rPr>
              <a:t>檢驗陽性率</a:t>
            </a:r>
            <a:r>
              <a:rPr sz="1200" spc="10" dirty="0">
                <a:solidFill>
                  <a:srgbClr val="FFFFFF"/>
                </a:solidFill>
                <a:latin typeface="Microsoft JhengHei"/>
                <a:cs typeface="Microsoft JhengHei"/>
              </a:rPr>
              <a:t>5.6%</a:t>
            </a:r>
            <a:endParaRPr sz="1200">
              <a:latin typeface="Microsoft JhengHei"/>
              <a:cs typeface="Microsoft JhengHei"/>
            </a:endParaRPr>
          </a:p>
          <a:p>
            <a:pPr>
              <a:lnSpc>
                <a:spcPct val="100000"/>
              </a:lnSpc>
            </a:pPr>
            <a:endParaRPr sz="16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</a:pPr>
            <a:r>
              <a:rPr sz="1200" spc="20" dirty="0">
                <a:solidFill>
                  <a:srgbClr val="FFFFFF"/>
                </a:solidFill>
                <a:latin typeface="Microsoft JhengHei"/>
                <a:cs typeface="Microsoft JhengHei"/>
              </a:rPr>
              <a:t>治療前評估主動發現5位確診TB</a:t>
            </a:r>
            <a:endParaRPr sz="1200">
              <a:latin typeface="Microsoft JhengHei"/>
              <a:cs typeface="Microsoft JhengHei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5863475" y="5250941"/>
            <a:ext cx="4086860" cy="501650"/>
            <a:chOff x="5863475" y="5250941"/>
            <a:chExt cx="4086860" cy="501650"/>
          </a:xfrm>
        </p:grpSpPr>
        <p:pic>
          <p:nvPicPr>
            <p:cNvPr id="42" name="object 4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65761" y="5430773"/>
              <a:ext cx="4082034" cy="320802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5863476" y="5256288"/>
              <a:ext cx="4086860" cy="496570"/>
            </a:xfrm>
            <a:custGeom>
              <a:avLst/>
              <a:gdLst/>
              <a:ahLst/>
              <a:cxnLst/>
              <a:rect l="l" t="t" r="r" b="b"/>
              <a:pathLst>
                <a:path w="4086859" h="496570">
                  <a:moveTo>
                    <a:pt x="4086606" y="175260"/>
                  </a:moveTo>
                  <a:lnTo>
                    <a:pt x="4075176" y="175260"/>
                  </a:lnTo>
                  <a:lnTo>
                    <a:pt x="4075176" y="186690"/>
                  </a:lnTo>
                  <a:lnTo>
                    <a:pt x="4075176" y="484632"/>
                  </a:lnTo>
                  <a:lnTo>
                    <a:pt x="11417" y="484632"/>
                  </a:lnTo>
                  <a:lnTo>
                    <a:pt x="11417" y="186690"/>
                  </a:lnTo>
                  <a:lnTo>
                    <a:pt x="209550" y="186690"/>
                  </a:lnTo>
                  <a:lnTo>
                    <a:pt x="209550" y="301752"/>
                  </a:lnTo>
                  <a:lnTo>
                    <a:pt x="214236" y="325412"/>
                  </a:lnTo>
                  <a:lnTo>
                    <a:pt x="227076" y="344805"/>
                  </a:lnTo>
                  <a:lnTo>
                    <a:pt x="246189" y="357898"/>
                  </a:lnTo>
                  <a:lnTo>
                    <a:pt x="269748" y="362712"/>
                  </a:lnTo>
                  <a:lnTo>
                    <a:pt x="3001518" y="362712"/>
                  </a:lnTo>
                  <a:lnTo>
                    <a:pt x="3025178" y="357898"/>
                  </a:lnTo>
                  <a:lnTo>
                    <a:pt x="3044571" y="344805"/>
                  </a:lnTo>
                  <a:lnTo>
                    <a:pt x="3057664" y="325412"/>
                  </a:lnTo>
                  <a:lnTo>
                    <a:pt x="3062478" y="301752"/>
                  </a:lnTo>
                  <a:lnTo>
                    <a:pt x="3062478" y="186690"/>
                  </a:lnTo>
                  <a:lnTo>
                    <a:pt x="4075176" y="186690"/>
                  </a:lnTo>
                  <a:lnTo>
                    <a:pt x="4075176" y="175260"/>
                  </a:lnTo>
                  <a:lnTo>
                    <a:pt x="3062478" y="175260"/>
                  </a:lnTo>
                  <a:lnTo>
                    <a:pt x="3062478" y="60198"/>
                  </a:lnTo>
                  <a:lnTo>
                    <a:pt x="3057664" y="36639"/>
                  </a:lnTo>
                  <a:lnTo>
                    <a:pt x="3044571" y="17526"/>
                  </a:lnTo>
                  <a:lnTo>
                    <a:pt x="3025178" y="4686"/>
                  </a:lnTo>
                  <a:lnTo>
                    <a:pt x="3001518" y="0"/>
                  </a:lnTo>
                  <a:lnTo>
                    <a:pt x="269748" y="0"/>
                  </a:lnTo>
                  <a:lnTo>
                    <a:pt x="246189" y="4686"/>
                  </a:lnTo>
                  <a:lnTo>
                    <a:pt x="227076" y="17526"/>
                  </a:lnTo>
                  <a:lnTo>
                    <a:pt x="214236" y="36639"/>
                  </a:lnTo>
                  <a:lnTo>
                    <a:pt x="209550" y="60198"/>
                  </a:lnTo>
                  <a:lnTo>
                    <a:pt x="209550" y="175260"/>
                  </a:lnTo>
                  <a:lnTo>
                    <a:pt x="0" y="175260"/>
                  </a:lnTo>
                  <a:lnTo>
                    <a:pt x="0" y="496062"/>
                  </a:lnTo>
                  <a:lnTo>
                    <a:pt x="5334" y="496062"/>
                  </a:lnTo>
                  <a:lnTo>
                    <a:pt x="11417" y="496062"/>
                  </a:lnTo>
                  <a:lnTo>
                    <a:pt x="4075176" y="496062"/>
                  </a:lnTo>
                  <a:lnTo>
                    <a:pt x="4081272" y="496062"/>
                  </a:lnTo>
                  <a:lnTo>
                    <a:pt x="4086606" y="496062"/>
                  </a:lnTo>
                  <a:lnTo>
                    <a:pt x="4086606" y="175260"/>
                  </a:lnTo>
                  <a:close/>
                </a:path>
              </a:pathLst>
            </a:custGeom>
            <a:solidFill>
              <a:srgbClr val="66B0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6067691" y="5250941"/>
              <a:ext cx="2863850" cy="373380"/>
            </a:xfrm>
            <a:custGeom>
              <a:avLst/>
              <a:gdLst/>
              <a:ahLst/>
              <a:cxnLst/>
              <a:rect l="l" t="t" r="r" b="b"/>
              <a:pathLst>
                <a:path w="2863850" h="373379">
                  <a:moveTo>
                    <a:pt x="2863596" y="313944"/>
                  </a:moveTo>
                  <a:lnTo>
                    <a:pt x="2863596" y="58674"/>
                  </a:lnTo>
                  <a:lnTo>
                    <a:pt x="2862072" y="52578"/>
                  </a:lnTo>
                  <a:lnTo>
                    <a:pt x="2854903" y="33004"/>
                  </a:lnTo>
                  <a:lnTo>
                    <a:pt x="2841845" y="16611"/>
                  </a:lnTo>
                  <a:lnTo>
                    <a:pt x="2824422" y="5057"/>
                  </a:lnTo>
                  <a:lnTo>
                    <a:pt x="2804160" y="0"/>
                  </a:lnTo>
                  <a:lnTo>
                    <a:pt x="65532" y="0"/>
                  </a:lnTo>
                  <a:lnTo>
                    <a:pt x="26565" y="12339"/>
                  </a:lnTo>
                  <a:lnTo>
                    <a:pt x="2285" y="45720"/>
                  </a:lnTo>
                  <a:lnTo>
                    <a:pt x="0" y="58674"/>
                  </a:lnTo>
                  <a:lnTo>
                    <a:pt x="0" y="313944"/>
                  </a:lnTo>
                  <a:lnTo>
                    <a:pt x="10668" y="343939"/>
                  </a:lnTo>
                  <a:lnTo>
                    <a:pt x="10668" y="66294"/>
                  </a:lnTo>
                  <a:lnTo>
                    <a:pt x="11430" y="59436"/>
                  </a:lnTo>
                  <a:lnTo>
                    <a:pt x="11430" y="60198"/>
                  </a:lnTo>
                  <a:lnTo>
                    <a:pt x="12192" y="54102"/>
                  </a:lnTo>
                  <a:lnTo>
                    <a:pt x="12192" y="54864"/>
                  </a:lnTo>
                  <a:lnTo>
                    <a:pt x="12954" y="51816"/>
                  </a:lnTo>
                  <a:lnTo>
                    <a:pt x="12954" y="49530"/>
                  </a:lnTo>
                  <a:lnTo>
                    <a:pt x="15240" y="44196"/>
                  </a:lnTo>
                  <a:lnTo>
                    <a:pt x="17525" y="39624"/>
                  </a:lnTo>
                  <a:lnTo>
                    <a:pt x="19811" y="36195"/>
                  </a:lnTo>
                  <a:lnTo>
                    <a:pt x="19811" y="35052"/>
                  </a:lnTo>
                  <a:lnTo>
                    <a:pt x="22859" y="31394"/>
                  </a:lnTo>
                  <a:lnTo>
                    <a:pt x="22859" y="31242"/>
                  </a:lnTo>
                  <a:lnTo>
                    <a:pt x="31242" y="22860"/>
                  </a:lnTo>
                  <a:lnTo>
                    <a:pt x="35052" y="19812"/>
                  </a:lnTo>
                  <a:lnTo>
                    <a:pt x="35052" y="20574"/>
                  </a:lnTo>
                  <a:lnTo>
                    <a:pt x="39623" y="17526"/>
                  </a:lnTo>
                  <a:lnTo>
                    <a:pt x="44195" y="15240"/>
                  </a:lnTo>
                  <a:lnTo>
                    <a:pt x="49529" y="12954"/>
                  </a:lnTo>
                  <a:lnTo>
                    <a:pt x="49529" y="13525"/>
                  </a:lnTo>
                  <a:lnTo>
                    <a:pt x="54102" y="12382"/>
                  </a:lnTo>
                  <a:lnTo>
                    <a:pt x="54102" y="12192"/>
                  </a:lnTo>
                  <a:lnTo>
                    <a:pt x="59436" y="11525"/>
                  </a:lnTo>
                  <a:lnTo>
                    <a:pt x="65532" y="10752"/>
                  </a:lnTo>
                  <a:lnTo>
                    <a:pt x="2798064" y="10763"/>
                  </a:lnTo>
                  <a:lnTo>
                    <a:pt x="2803398" y="11430"/>
                  </a:lnTo>
                  <a:lnTo>
                    <a:pt x="2808732" y="12192"/>
                  </a:lnTo>
                  <a:lnTo>
                    <a:pt x="2813304" y="13498"/>
                  </a:lnTo>
                  <a:lnTo>
                    <a:pt x="2813304" y="12954"/>
                  </a:lnTo>
                  <a:lnTo>
                    <a:pt x="2819400" y="15240"/>
                  </a:lnTo>
                  <a:lnTo>
                    <a:pt x="2819400" y="15566"/>
                  </a:lnTo>
                  <a:lnTo>
                    <a:pt x="2823972" y="17526"/>
                  </a:lnTo>
                  <a:lnTo>
                    <a:pt x="2823972" y="17961"/>
                  </a:lnTo>
                  <a:lnTo>
                    <a:pt x="2827782" y="20138"/>
                  </a:lnTo>
                  <a:lnTo>
                    <a:pt x="2827782" y="19812"/>
                  </a:lnTo>
                  <a:lnTo>
                    <a:pt x="2832354" y="23622"/>
                  </a:lnTo>
                  <a:lnTo>
                    <a:pt x="2832354" y="22860"/>
                  </a:lnTo>
                  <a:lnTo>
                    <a:pt x="2836926" y="27432"/>
                  </a:lnTo>
                  <a:lnTo>
                    <a:pt x="2836926" y="27584"/>
                  </a:lnTo>
                  <a:lnTo>
                    <a:pt x="2839974" y="31242"/>
                  </a:lnTo>
                  <a:lnTo>
                    <a:pt x="2839974" y="30480"/>
                  </a:lnTo>
                  <a:lnTo>
                    <a:pt x="2846070" y="39624"/>
                  </a:lnTo>
                  <a:lnTo>
                    <a:pt x="2848356" y="44196"/>
                  </a:lnTo>
                  <a:lnTo>
                    <a:pt x="2849880" y="49530"/>
                  </a:lnTo>
                  <a:lnTo>
                    <a:pt x="2849880" y="48768"/>
                  </a:lnTo>
                  <a:lnTo>
                    <a:pt x="2851404" y="54864"/>
                  </a:lnTo>
                  <a:lnTo>
                    <a:pt x="2851404" y="54102"/>
                  </a:lnTo>
                  <a:lnTo>
                    <a:pt x="2852166" y="60198"/>
                  </a:lnTo>
                  <a:lnTo>
                    <a:pt x="2852166" y="343071"/>
                  </a:lnTo>
                  <a:lnTo>
                    <a:pt x="2857664" y="334606"/>
                  </a:lnTo>
                  <a:lnTo>
                    <a:pt x="2863596" y="313944"/>
                  </a:lnTo>
                  <a:close/>
                </a:path>
                <a:path w="2863850" h="373379">
                  <a:moveTo>
                    <a:pt x="13716" y="323850"/>
                  </a:moveTo>
                  <a:lnTo>
                    <a:pt x="12192" y="317754"/>
                  </a:lnTo>
                  <a:lnTo>
                    <a:pt x="12192" y="318516"/>
                  </a:lnTo>
                  <a:lnTo>
                    <a:pt x="11430" y="312420"/>
                  </a:lnTo>
                  <a:lnTo>
                    <a:pt x="11430" y="313182"/>
                  </a:lnTo>
                  <a:lnTo>
                    <a:pt x="10668" y="307086"/>
                  </a:lnTo>
                  <a:lnTo>
                    <a:pt x="10668" y="343939"/>
                  </a:lnTo>
                  <a:lnTo>
                    <a:pt x="12549" y="346786"/>
                  </a:lnTo>
                  <a:lnTo>
                    <a:pt x="12954" y="347262"/>
                  </a:lnTo>
                  <a:lnTo>
                    <a:pt x="12954" y="323088"/>
                  </a:lnTo>
                  <a:lnTo>
                    <a:pt x="13716" y="323850"/>
                  </a:lnTo>
                  <a:close/>
                </a:path>
                <a:path w="2863850" h="373379">
                  <a:moveTo>
                    <a:pt x="13716" y="48768"/>
                  </a:moveTo>
                  <a:lnTo>
                    <a:pt x="12954" y="49530"/>
                  </a:lnTo>
                  <a:lnTo>
                    <a:pt x="12954" y="51816"/>
                  </a:lnTo>
                  <a:lnTo>
                    <a:pt x="13716" y="48768"/>
                  </a:lnTo>
                  <a:close/>
                </a:path>
                <a:path w="2863850" h="373379">
                  <a:moveTo>
                    <a:pt x="20574" y="338328"/>
                  </a:moveTo>
                  <a:lnTo>
                    <a:pt x="17526" y="332994"/>
                  </a:lnTo>
                  <a:lnTo>
                    <a:pt x="17526" y="333756"/>
                  </a:lnTo>
                  <a:lnTo>
                    <a:pt x="15240" y="328422"/>
                  </a:lnTo>
                  <a:lnTo>
                    <a:pt x="15240" y="329184"/>
                  </a:lnTo>
                  <a:lnTo>
                    <a:pt x="12954" y="323088"/>
                  </a:lnTo>
                  <a:lnTo>
                    <a:pt x="12954" y="347262"/>
                  </a:lnTo>
                  <a:lnTo>
                    <a:pt x="17843" y="353017"/>
                  </a:lnTo>
                  <a:lnTo>
                    <a:pt x="19812" y="354762"/>
                  </a:lnTo>
                  <a:lnTo>
                    <a:pt x="19812" y="337566"/>
                  </a:lnTo>
                  <a:lnTo>
                    <a:pt x="20574" y="338328"/>
                  </a:lnTo>
                  <a:close/>
                </a:path>
                <a:path w="2863850" h="373379">
                  <a:moveTo>
                    <a:pt x="20574" y="35052"/>
                  </a:moveTo>
                  <a:lnTo>
                    <a:pt x="19811" y="35052"/>
                  </a:lnTo>
                  <a:lnTo>
                    <a:pt x="19811" y="36195"/>
                  </a:lnTo>
                  <a:lnTo>
                    <a:pt x="20574" y="35052"/>
                  </a:lnTo>
                  <a:close/>
                </a:path>
                <a:path w="2863850" h="373379">
                  <a:moveTo>
                    <a:pt x="23622" y="342138"/>
                  </a:moveTo>
                  <a:lnTo>
                    <a:pt x="19812" y="337566"/>
                  </a:lnTo>
                  <a:lnTo>
                    <a:pt x="19812" y="354762"/>
                  </a:lnTo>
                  <a:lnTo>
                    <a:pt x="22860" y="357464"/>
                  </a:lnTo>
                  <a:lnTo>
                    <a:pt x="22860" y="342138"/>
                  </a:lnTo>
                  <a:lnTo>
                    <a:pt x="23622" y="342138"/>
                  </a:lnTo>
                  <a:close/>
                </a:path>
                <a:path w="2863850" h="373379">
                  <a:moveTo>
                    <a:pt x="23621" y="30480"/>
                  </a:moveTo>
                  <a:lnTo>
                    <a:pt x="22859" y="31242"/>
                  </a:lnTo>
                  <a:lnTo>
                    <a:pt x="22859" y="31394"/>
                  </a:lnTo>
                  <a:lnTo>
                    <a:pt x="23621" y="30480"/>
                  </a:lnTo>
                  <a:close/>
                </a:path>
                <a:path w="2863850" h="373379">
                  <a:moveTo>
                    <a:pt x="31242" y="349758"/>
                  </a:moveTo>
                  <a:lnTo>
                    <a:pt x="26670" y="345948"/>
                  </a:lnTo>
                  <a:lnTo>
                    <a:pt x="26670" y="345313"/>
                  </a:lnTo>
                  <a:lnTo>
                    <a:pt x="22860" y="342138"/>
                  </a:lnTo>
                  <a:lnTo>
                    <a:pt x="22860" y="357464"/>
                  </a:lnTo>
                  <a:lnTo>
                    <a:pt x="23622" y="358140"/>
                  </a:lnTo>
                  <a:lnTo>
                    <a:pt x="26670" y="360317"/>
                  </a:lnTo>
                  <a:lnTo>
                    <a:pt x="26670" y="345948"/>
                  </a:lnTo>
                  <a:lnTo>
                    <a:pt x="27432" y="345948"/>
                  </a:lnTo>
                  <a:lnTo>
                    <a:pt x="27432" y="360861"/>
                  </a:lnTo>
                  <a:lnTo>
                    <a:pt x="28956" y="361950"/>
                  </a:lnTo>
                  <a:lnTo>
                    <a:pt x="30480" y="362820"/>
                  </a:lnTo>
                  <a:lnTo>
                    <a:pt x="30480" y="349758"/>
                  </a:lnTo>
                  <a:lnTo>
                    <a:pt x="31242" y="349758"/>
                  </a:lnTo>
                  <a:close/>
                </a:path>
                <a:path w="2863850" h="373379">
                  <a:moveTo>
                    <a:pt x="31242" y="22987"/>
                  </a:moveTo>
                  <a:lnTo>
                    <a:pt x="30480" y="23622"/>
                  </a:lnTo>
                  <a:lnTo>
                    <a:pt x="31242" y="22987"/>
                  </a:lnTo>
                  <a:close/>
                </a:path>
                <a:path w="2863850" h="373379">
                  <a:moveTo>
                    <a:pt x="49530" y="359664"/>
                  </a:moveTo>
                  <a:lnTo>
                    <a:pt x="44196" y="357378"/>
                  </a:lnTo>
                  <a:lnTo>
                    <a:pt x="44196" y="358140"/>
                  </a:lnTo>
                  <a:lnTo>
                    <a:pt x="39624" y="355092"/>
                  </a:lnTo>
                  <a:lnTo>
                    <a:pt x="39624" y="355854"/>
                  </a:lnTo>
                  <a:lnTo>
                    <a:pt x="30480" y="349758"/>
                  </a:lnTo>
                  <a:lnTo>
                    <a:pt x="30480" y="362820"/>
                  </a:lnTo>
                  <a:lnTo>
                    <a:pt x="34290" y="364998"/>
                  </a:lnTo>
                  <a:lnTo>
                    <a:pt x="41746" y="368975"/>
                  </a:lnTo>
                  <a:lnTo>
                    <a:pt x="48768" y="371064"/>
                  </a:lnTo>
                  <a:lnTo>
                    <a:pt x="48768" y="359664"/>
                  </a:lnTo>
                  <a:lnTo>
                    <a:pt x="49530" y="359664"/>
                  </a:lnTo>
                  <a:close/>
                </a:path>
                <a:path w="2863850" h="373379">
                  <a:moveTo>
                    <a:pt x="49529" y="13525"/>
                  </a:moveTo>
                  <a:lnTo>
                    <a:pt x="49529" y="12954"/>
                  </a:lnTo>
                  <a:lnTo>
                    <a:pt x="48767" y="13716"/>
                  </a:lnTo>
                  <a:lnTo>
                    <a:pt x="49529" y="13525"/>
                  </a:lnTo>
                  <a:close/>
                </a:path>
                <a:path w="2863850" h="373379">
                  <a:moveTo>
                    <a:pt x="54864" y="361188"/>
                  </a:moveTo>
                  <a:lnTo>
                    <a:pt x="48768" y="359664"/>
                  </a:lnTo>
                  <a:lnTo>
                    <a:pt x="48768" y="371064"/>
                  </a:lnTo>
                  <a:lnTo>
                    <a:pt x="49349" y="371236"/>
                  </a:lnTo>
                  <a:lnTo>
                    <a:pt x="54102" y="371982"/>
                  </a:lnTo>
                  <a:lnTo>
                    <a:pt x="54102" y="361188"/>
                  </a:lnTo>
                  <a:lnTo>
                    <a:pt x="54864" y="361188"/>
                  </a:lnTo>
                  <a:close/>
                </a:path>
                <a:path w="2863850" h="373379">
                  <a:moveTo>
                    <a:pt x="54864" y="12192"/>
                  </a:moveTo>
                  <a:lnTo>
                    <a:pt x="54102" y="12192"/>
                  </a:lnTo>
                  <a:lnTo>
                    <a:pt x="54102" y="12382"/>
                  </a:lnTo>
                  <a:lnTo>
                    <a:pt x="54864" y="12192"/>
                  </a:lnTo>
                  <a:close/>
                </a:path>
                <a:path w="2863850" h="373379">
                  <a:moveTo>
                    <a:pt x="2803398" y="372713"/>
                  </a:moveTo>
                  <a:lnTo>
                    <a:pt x="2803398" y="361950"/>
                  </a:lnTo>
                  <a:lnTo>
                    <a:pt x="59436" y="361950"/>
                  </a:lnTo>
                  <a:lnTo>
                    <a:pt x="54102" y="361188"/>
                  </a:lnTo>
                  <a:lnTo>
                    <a:pt x="54102" y="371982"/>
                  </a:lnTo>
                  <a:lnTo>
                    <a:pt x="57232" y="372473"/>
                  </a:lnTo>
                  <a:lnTo>
                    <a:pt x="65532" y="373380"/>
                  </a:lnTo>
                  <a:lnTo>
                    <a:pt x="2798064" y="373380"/>
                  </a:lnTo>
                  <a:lnTo>
                    <a:pt x="2803398" y="372713"/>
                  </a:lnTo>
                  <a:close/>
                </a:path>
                <a:path w="2863850" h="373379">
                  <a:moveTo>
                    <a:pt x="60198" y="11430"/>
                  </a:moveTo>
                  <a:lnTo>
                    <a:pt x="59436" y="11430"/>
                  </a:lnTo>
                  <a:lnTo>
                    <a:pt x="60198" y="11430"/>
                  </a:lnTo>
                  <a:close/>
                </a:path>
                <a:path w="2863850" h="373379">
                  <a:moveTo>
                    <a:pt x="60198" y="361950"/>
                  </a:moveTo>
                  <a:lnTo>
                    <a:pt x="59436" y="361854"/>
                  </a:lnTo>
                  <a:lnTo>
                    <a:pt x="60198" y="361950"/>
                  </a:lnTo>
                  <a:close/>
                </a:path>
                <a:path w="2863850" h="373379">
                  <a:moveTo>
                    <a:pt x="66294" y="10668"/>
                  </a:moveTo>
                  <a:lnTo>
                    <a:pt x="65532" y="10668"/>
                  </a:lnTo>
                  <a:lnTo>
                    <a:pt x="66294" y="10668"/>
                  </a:lnTo>
                  <a:close/>
                </a:path>
                <a:path w="2863850" h="373379">
                  <a:moveTo>
                    <a:pt x="2803398" y="11525"/>
                  </a:moveTo>
                  <a:lnTo>
                    <a:pt x="2802635" y="11430"/>
                  </a:lnTo>
                  <a:lnTo>
                    <a:pt x="2803398" y="11525"/>
                  </a:lnTo>
                  <a:close/>
                </a:path>
                <a:path w="2863850" h="373379">
                  <a:moveTo>
                    <a:pt x="2814066" y="370677"/>
                  </a:moveTo>
                  <a:lnTo>
                    <a:pt x="2814066" y="359664"/>
                  </a:lnTo>
                  <a:lnTo>
                    <a:pt x="2808732" y="361188"/>
                  </a:lnTo>
                  <a:lnTo>
                    <a:pt x="2802635" y="361950"/>
                  </a:lnTo>
                  <a:lnTo>
                    <a:pt x="2803398" y="361950"/>
                  </a:lnTo>
                  <a:lnTo>
                    <a:pt x="2803398" y="372713"/>
                  </a:lnTo>
                  <a:lnTo>
                    <a:pt x="2811018" y="371856"/>
                  </a:lnTo>
                  <a:lnTo>
                    <a:pt x="2814066" y="370677"/>
                  </a:lnTo>
                  <a:close/>
                </a:path>
                <a:path w="2863850" h="373379">
                  <a:moveTo>
                    <a:pt x="2814066" y="13716"/>
                  </a:moveTo>
                  <a:lnTo>
                    <a:pt x="2813304" y="12954"/>
                  </a:lnTo>
                  <a:lnTo>
                    <a:pt x="2813304" y="13498"/>
                  </a:lnTo>
                  <a:lnTo>
                    <a:pt x="2814066" y="13716"/>
                  </a:lnTo>
                  <a:close/>
                </a:path>
                <a:path w="2863850" h="373379">
                  <a:moveTo>
                    <a:pt x="2819400" y="357378"/>
                  </a:moveTo>
                  <a:lnTo>
                    <a:pt x="2813304" y="359664"/>
                  </a:lnTo>
                  <a:lnTo>
                    <a:pt x="2814066" y="359664"/>
                  </a:lnTo>
                  <a:lnTo>
                    <a:pt x="2814066" y="370677"/>
                  </a:lnTo>
                  <a:lnTo>
                    <a:pt x="2818638" y="368910"/>
                  </a:lnTo>
                  <a:lnTo>
                    <a:pt x="2818638" y="358140"/>
                  </a:lnTo>
                  <a:lnTo>
                    <a:pt x="2819400" y="357378"/>
                  </a:lnTo>
                  <a:close/>
                </a:path>
                <a:path w="2863850" h="373379">
                  <a:moveTo>
                    <a:pt x="2819400" y="15566"/>
                  </a:moveTo>
                  <a:lnTo>
                    <a:pt x="2819400" y="15240"/>
                  </a:lnTo>
                  <a:lnTo>
                    <a:pt x="2818638" y="15240"/>
                  </a:lnTo>
                  <a:lnTo>
                    <a:pt x="2819400" y="15566"/>
                  </a:lnTo>
                  <a:close/>
                </a:path>
                <a:path w="2863850" h="373379">
                  <a:moveTo>
                    <a:pt x="2823972" y="355092"/>
                  </a:moveTo>
                  <a:lnTo>
                    <a:pt x="2818638" y="358140"/>
                  </a:lnTo>
                  <a:lnTo>
                    <a:pt x="2818638" y="368910"/>
                  </a:lnTo>
                  <a:lnTo>
                    <a:pt x="2823210" y="367142"/>
                  </a:lnTo>
                  <a:lnTo>
                    <a:pt x="2823210" y="355854"/>
                  </a:lnTo>
                  <a:lnTo>
                    <a:pt x="2823972" y="355092"/>
                  </a:lnTo>
                  <a:close/>
                </a:path>
                <a:path w="2863850" h="373379">
                  <a:moveTo>
                    <a:pt x="2823972" y="17961"/>
                  </a:moveTo>
                  <a:lnTo>
                    <a:pt x="2823972" y="17526"/>
                  </a:lnTo>
                  <a:lnTo>
                    <a:pt x="2823210" y="17526"/>
                  </a:lnTo>
                  <a:lnTo>
                    <a:pt x="2823972" y="17961"/>
                  </a:lnTo>
                  <a:close/>
                </a:path>
                <a:path w="2863850" h="373379">
                  <a:moveTo>
                    <a:pt x="2828544" y="365080"/>
                  </a:moveTo>
                  <a:lnTo>
                    <a:pt x="2828544" y="352806"/>
                  </a:lnTo>
                  <a:lnTo>
                    <a:pt x="2823210" y="355854"/>
                  </a:lnTo>
                  <a:lnTo>
                    <a:pt x="2823210" y="367142"/>
                  </a:lnTo>
                  <a:lnTo>
                    <a:pt x="2828544" y="365080"/>
                  </a:lnTo>
                  <a:close/>
                </a:path>
                <a:path w="2863850" h="373379">
                  <a:moveTo>
                    <a:pt x="2828544" y="20574"/>
                  </a:moveTo>
                  <a:lnTo>
                    <a:pt x="2827782" y="19812"/>
                  </a:lnTo>
                  <a:lnTo>
                    <a:pt x="2827782" y="20138"/>
                  </a:lnTo>
                  <a:lnTo>
                    <a:pt x="2828544" y="20574"/>
                  </a:lnTo>
                  <a:close/>
                </a:path>
                <a:path w="2863850" h="373379">
                  <a:moveTo>
                    <a:pt x="2836926" y="359365"/>
                  </a:moveTo>
                  <a:lnTo>
                    <a:pt x="2836926" y="345948"/>
                  </a:lnTo>
                  <a:lnTo>
                    <a:pt x="2832354" y="349758"/>
                  </a:lnTo>
                  <a:lnTo>
                    <a:pt x="2827782" y="352806"/>
                  </a:lnTo>
                  <a:lnTo>
                    <a:pt x="2828544" y="352806"/>
                  </a:lnTo>
                  <a:lnTo>
                    <a:pt x="2828544" y="365080"/>
                  </a:lnTo>
                  <a:lnTo>
                    <a:pt x="2831000" y="364130"/>
                  </a:lnTo>
                  <a:lnTo>
                    <a:pt x="2836926" y="359365"/>
                  </a:lnTo>
                  <a:close/>
                </a:path>
                <a:path w="2863850" h="373379">
                  <a:moveTo>
                    <a:pt x="2836926" y="27584"/>
                  </a:moveTo>
                  <a:lnTo>
                    <a:pt x="2836926" y="27432"/>
                  </a:lnTo>
                  <a:lnTo>
                    <a:pt x="2836163" y="26669"/>
                  </a:lnTo>
                  <a:lnTo>
                    <a:pt x="2836926" y="27584"/>
                  </a:lnTo>
                  <a:close/>
                </a:path>
                <a:path w="2863850" h="373379">
                  <a:moveTo>
                    <a:pt x="2852166" y="343071"/>
                  </a:moveTo>
                  <a:lnTo>
                    <a:pt x="2852166" y="312420"/>
                  </a:lnTo>
                  <a:lnTo>
                    <a:pt x="2851404" y="318516"/>
                  </a:lnTo>
                  <a:lnTo>
                    <a:pt x="2851404" y="317754"/>
                  </a:lnTo>
                  <a:lnTo>
                    <a:pt x="2849880" y="323850"/>
                  </a:lnTo>
                  <a:lnTo>
                    <a:pt x="2849880" y="323088"/>
                  </a:lnTo>
                  <a:lnTo>
                    <a:pt x="2848356" y="329184"/>
                  </a:lnTo>
                  <a:lnTo>
                    <a:pt x="2848356" y="328422"/>
                  </a:lnTo>
                  <a:lnTo>
                    <a:pt x="2846070" y="333756"/>
                  </a:lnTo>
                  <a:lnTo>
                    <a:pt x="2846070" y="332994"/>
                  </a:lnTo>
                  <a:lnTo>
                    <a:pt x="2843022" y="338328"/>
                  </a:lnTo>
                  <a:lnTo>
                    <a:pt x="2843022" y="337566"/>
                  </a:lnTo>
                  <a:lnTo>
                    <a:pt x="2839974" y="342138"/>
                  </a:lnTo>
                  <a:lnTo>
                    <a:pt x="2836163" y="345948"/>
                  </a:lnTo>
                  <a:lnTo>
                    <a:pt x="2836926" y="345948"/>
                  </a:lnTo>
                  <a:lnTo>
                    <a:pt x="2836926" y="359365"/>
                  </a:lnTo>
                  <a:lnTo>
                    <a:pt x="2846674" y="351524"/>
                  </a:lnTo>
                  <a:lnTo>
                    <a:pt x="2852166" y="3430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6186049" y="5325872"/>
            <a:ext cx="1125855" cy="2133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00" spc="25" dirty="0">
                <a:solidFill>
                  <a:srgbClr val="FFFFFF"/>
                </a:solidFill>
                <a:latin typeface="Microsoft JhengHei"/>
                <a:cs typeface="Microsoft JhengHei"/>
              </a:rPr>
              <a:t>加入治療率63%</a:t>
            </a:r>
            <a:endParaRPr sz="1200">
              <a:latin typeface="Microsoft JhengHei"/>
              <a:cs typeface="Microsoft JhengHei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5863475" y="5807202"/>
            <a:ext cx="4086860" cy="502284"/>
            <a:chOff x="5863475" y="5807202"/>
            <a:chExt cx="4086860" cy="502284"/>
          </a:xfrm>
        </p:grpSpPr>
        <p:pic>
          <p:nvPicPr>
            <p:cNvPr id="47" name="object 4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65761" y="5987796"/>
              <a:ext cx="4082034" cy="320802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5863475" y="5988558"/>
              <a:ext cx="4086860" cy="321310"/>
            </a:xfrm>
            <a:custGeom>
              <a:avLst/>
              <a:gdLst/>
              <a:ahLst/>
              <a:cxnLst/>
              <a:rect l="l" t="t" r="r" b="b"/>
              <a:pathLst>
                <a:path w="4086859" h="321310">
                  <a:moveTo>
                    <a:pt x="4086605" y="320801"/>
                  </a:moveTo>
                  <a:lnTo>
                    <a:pt x="4086605" y="0"/>
                  </a:lnTo>
                  <a:lnTo>
                    <a:pt x="0" y="0"/>
                  </a:lnTo>
                  <a:lnTo>
                    <a:pt x="0" y="320802"/>
                  </a:lnTo>
                  <a:lnTo>
                    <a:pt x="5334" y="320802"/>
                  </a:lnTo>
                  <a:lnTo>
                    <a:pt x="5334" y="11430"/>
                  </a:lnTo>
                  <a:lnTo>
                    <a:pt x="11429" y="6096"/>
                  </a:lnTo>
                  <a:lnTo>
                    <a:pt x="11429" y="11430"/>
                  </a:lnTo>
                  <a:lnTo>
                    <a:pt x="4075176" y="11429"/>
                  </a:lnTo>
                  <a:lnTo>
                    <a:pt x="4075176" y="6095"/>
                  </a:lnTo>
                  <a:lnTo>
                    <a:pt x="4081272" y="11429"/>
                  </a:lnTo>
                  <a:lnTo>
                    <a:pt x="4081272" y="320801"/>
                  </a:lnTo>
                  <a:lnTo>
                    <a:pt x="4086605" y="320801"/>
                  </a:lnTo>
                  <a:close/>
                </a:path>
                <a:path w="4086859" h="321310">
                  <a:moveTo>
                    <a:pt x="11429" y="11430"/>
                  </a:moveTo>
                  <a:lnTo>
                    <a:pt x="11429" y="6096"/>
                  </a:lnTo>
                  <a:lnTo>
                    <a:pt x="5334" y="11430"/>
                  </a:lnTo>
                  <a:lnTo>
                    <a:pt x="11429" y="11430"/>
                  </a:lnTo>
                  <a:close/>
                </a:path>
                <a:path w="4086859" h="321310">
                  <a:moveTo>
                    <a:pt x="11429" y="309372"/>
                  </a:moveTo>
                  <a:lnTo>
                    <a:pt x="11429" y="11430"/>
                  </a:lnTo>
                  <a:lnTo>
                    <a:pt x="5334" y="11430"/>
                  </a:lnTo>
                  <a:lnTo>
                    <a:pt x="5334" y="309372"/>
                  </a:lnTo>
                  <a:lnTo>
                    <a:pt x="11429" y="309372"/>
                  </a:lnTo>
                  <a:close/>
                </a:path>
                <a:path w="4086859" h="321310">
                  <a:moveTo>
                    <a:pt x="4081272" y="309371"/>
                  </a:moveTo>
                  <a:lnTo>
                    <a:pt x="5334" y="309372"/>
                  </a:lnTo>
                  <a:lnTo>
                    <a:pt x="11429" y="315467"/>
                  </a:lnTo>
                  <a:lnTo>
                    <a:pt x="11429" y="320802"/>
                  </a:lnTo>
                  <a:lnTo>
                    <a:pt x="4075176" y="320801"/>
                  </a:lnTo>
                  <a:lnTo>
                    <a:pt x="4075176" y="315467"/>
                  </a:lnTo>
                  <a:lnTo>
                    <a:pt x="4081272" y="309371"/>
                  </a:lnTo>
                  <a:close/>
                </a:path>
                <a:path w="4086859" h="321310">
                  <a:moveTo>
                    <a:pt x="11429" y="320802"/>
                  </a:moveTo>
                  <a:lnTo>
                    <a:pt x="11429" y="315467"/>
                  </a:lnTo>
                  <a:lnTo>
                    <a:pt x="5334" y="309372"/>
                  </a:lnTo>
                  <a:lnTo>
                    <a:pt x="5334" y="320802"/>
                  </a:lnTo>
                  <a:lnTo>
                    <a:pt x="11429" y="320802"/>
                  </a:lnTo>
                  <a:close/>
                </a:path>
                <a:path w="4086859" h="321310">
                  <a:moveTo>
                    <a:pt x="4081272" y="11429"/>
                  </a:moveTo>
                  <a:lnTo>
                    <a:pt x="4075176" y="6095"/>
                  </a:lnTo>
                  <a:lnTo>
                    <a:pt x="4075176" y="11429"/>
                  </a:lnTo>
                  <a:lnTo>
                    <a:pt x="4081272" y="11429"/>
                  </a:lnTo>
                  <a:close/>
                </a:path>
                <a:path w="4086859" h="321310">
                  <a:moveTo>
                    <a:pt x="4081272" y="309371"/>
                  </a:moveTo>
                  <a:lnTo>
                    <a:pt x="4081272" y="11429"/>
                  </a:lnTo>
                  <a:lnTo>
                    <a:pt x="4075176" y="11429"/>
                  </a:lnTo>
                  <a:lnTo>
                    <a:pt x="4075176" y="309371"/>
                  </a:lnTo>
                  <a:lnTo>
                    <a:pt x="4081272" y="309371"/>
                  </a:lnTo>
                  <a:close/>
                </a:path>
                <a:path w="4086859" h="321310">
                  <a:moveTo>
                    <a:pt x="4081272" y="320801"/>
                  </a:moveTo>
                  <a:lnTo>
                    <a:pt x="4081272" y="309371"/>
                  </a:lnTo>
                  <a:lnTo>
                    <a:pt x="4075176" y="315467"/>
                  </a:lnTo>
                  <a:lnTo>
                    <a:pt x="4075176" y="320801"/>
                  </a:lnTo>
                  <a:lnTo>
                    <a:pt x="4081272" y="320801"/>
                  </a:lnTo>
                  <a:close/>
                </a:path>
              </a:pathLst>
            </a:custGeom>
            <a:solidFill>
              <a:srgbClr val="66B0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6073025" y="5813298"/>
              <a:ext cx="2853055" cy="361950"/>
            </a:xfrm>
            <a:custGeom>
              <a:avLst/>
              <a:gdLst/>
              <a:ahLst/>
              <a:cxnLst/>
              <a:rect l="l" t="t" r="r" b="b"/>
              <a:pathLst>
                <a:path w="2853054" h="361950">
                  <a:moveTo>
                    <a:pt x="2852928" y="301751"/>
                  </a:moveTo>
                  <a:lnTo>
                    <a:pt x="2852928" y="60197"/>
                  </a:lnTo>
                  <a:lnTo>
                    <a:pt x="2848117" y="36647"/>
                  </a:lnTo>
                  <a:lnTo>
                    <a:pt x="2835021" y="17525"/>
                  </a:lnTo>
                  <a:lnTo>
                    <a:pt x="2815637" y="4691"/>
                  </a:lnTo>
                  <a:lnTo>
                    <a:pt x="2791968" y="0"/>
                  </a:lnTo>
                  <a:lnTo>
                    <a:pt x="60198" y="0"/>
                  </a:lnTo>
                  <a:lnTo>
                    <a:pt x="36647" y="4691"/>
                  </a:lnTo>
                  <a:lnTo>
                    <a:pt x="17526" y="17526"/>
                  </a:lnTo>
                  <a:lnTo>
                    <a:pt x="4691" y="36647"/>
                  </a:lnTo>
                  <a:lnTo>
                    <a:pt x="0" y="60198"/>
                  </a:lnTo>
                  <a:lnTo>
                    <a:pt x="0" y="301752"/>
                  </a:lnTo>
                  <a:lnTo>
                    <a:pt x="4691" y="325302"/>
                  </a:lnTo>
                  <a:lnTo>
                    <a:pt x="17526" y="344424"/>
                  </a:lnTo>
                  <a:lnTo>
                    <a:pt x="36647" y="357258"/>
                  </a:lnTo>
                  <a:lnTo>
                    <a:pt x="60198" y="361950"/>
                  </a:lnTo>
                  <a:lnTo>
                    <a:pt x="2791968" y="361949"/>
                  </a:lnTo>
                  <a:lnTo>
                    <a:pt x="2815637" y="357258"/>
                  </a:lnTo>
                  <a:lnTo>
                    <a:pt x="2835021" y="344423"/>
                  </a:lnTo>
                  <a:lnTo>
                    <a:pt x="2848117" y="325302"/>
                  </a:lnTo>
                  <a:lnTo>
                    <a:pt x="2852928" y="301751"/>
                  </a:lnTo>
                  <a:close/>
                </a:path>
              </a:pathLst>
            </a:custGeom>
            <a:solidFill>
              <a:srgbClr val="4B90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6067691" y="5807202"/>
              <a:ext cx="2863850" cy="374650"/>
            </a:xfrm>
            <a:custGeom>
              <a:avLst/>
              <a:gdLst/>
              <a:ahLst/>
              <a:cxnLst/>
              <a:rect l="l" t="t" r="r" b="b"/>
              <a:pathLst>
                <a:path w="2863850" h="374650">
                  <a:moveTo>
                    <a:pt x="2863596" y="314706"/>
                  </a:moveTo>
                  <a:lnTo>
                    <a:pt x="2863596" y="59436"/>
                  </a:lnTo>
                  <a:lnTo>
                    <a:pt x="2862072" y="53340"/>
                  </a:lnTo>
                  <a:lnTo>
                    <a:pt x="2841845" y="17430"/>
                  </a:lnTo>
                  <a:lnTo>
                    <a:pt x="2804160" y="762"/>
                  </a:lnTo>
                  <a:lnTo>
                    <a:pt x="2798064" y="0"/>
                  </a:lnTo>
                  <a:lnTo>
                    <a:pt x="65532" y="0"/>
                  </a:lnTo>
                  <a:lnTo>
                    <a:pt x="26465" y="13130"/>
                  </a:lnTo>
                  <a:lnTo>
                    <a:pt x="2285" y="46482"/>
                  </a:lnTo>
                  <a:lnTo>
                    <a:pt x="0" y="59436"/>
                  </a:lnTo>
                  <a:lnTo>
                    <a:pt x="0" y="314706"/>
                  </a:lnTo>
                  <a:lnTo>
                    <a:pt x="10668" y="344677"/>
                  </a:lnTo>
                  <a:lnTo>
                    <a:pt x="10668" y="66294"/>
                  </a:lnTo>
                  <a:lnTo>
                    <a:pt x="11430" y="60198"/>
                  </a:lnTo>
                  <a:lnTo>
                    <a:pt x="11430" y="60960"/>
                  </a:lnTo>
                  <a:lnTo>
                    <a:pt x="12192" y="54864"/>
                  </a:lnTo>
                  <a:lnTo>
                    <a:pt x="12192" y="55626"/>
                  </a:lnTo>
                  <a:lnTo>
                    <a:pt x="12954" y="52578"/>
                  </a:lnTo>
                  <a:lnTo>
                    <a:pt x="12954" y="50292"/>
                  </a:lnTo>
                  <a:lnTo>
                    <a:pt x="17525" y="39624"/>
                  </a:lnTo>
                  <a:lnTo>
                    <a:pt x="17525" y="40386"/>
                  </a:lnTo>
                  <a:lnTo>
                    <a:pt x="19811" y="36385"/>
                  </a:lnTo>
                  <a:lnTo>
                    <a:pt x="19811" y="35814"/>
                  </a:lnTo>
                  <a:lnTo>
                    <a:pt x="22859" y="32156"/>
                  </a:lnTo>
                  <a:lnTo>
                    <a:pt x="22859" y="32004"/>
                  </a:lnTo>
                  <a:lnTo>
                    <a:pt x="26670" y="28194"/>
                  </a:lnTo>
                  <a:lnTo>
                    <a:pt x="26670" y="27432"/>
                  </a:lnTo>
                  <a:lnTo>
                    <a:pt x="31242" y="23622"/>
                  </a:lnTo>
                  <a:lnTo>
                    <a:pt x="35052" y="20574"/>
                  </a:lnTo>
                  <a:lnTo>
                    <a:pt x="35052" y="21336"/>
                  </a:lnTo>
                  <a:lnTo>
                    <a:pt x="39623" y="18288"/>
                  </a:lnTo>
                  <a:lnTo>
                    <a:pt x="44195" y="16002"/>
                  </a:lnTo>
                  <a:lnTo>
                    <a:pt x="48767" y="14042"/>
                  </a:lnTo>
                  <a:lnTo>
                    <a:pt x="48767" y="13716"/>
                  </a:lnTo>
                  <a:lnTo>
                    <a:pt x="54864" y="12192"/>
                  </a:lnTo>
                  <a:lnTo>
                    <a:pt x="54864" y="12763"/>
                  </a:lnTo>
                  <a:lnTo>
                    <a:pt x="59436" y="11620"/>
                  </a:lnTo>
                  <a:lnTo>
                    <a:pt x="59436" y="11430"/>
                  </a:lnTo>
                  <a:lnTo>
                    <a:pt x="2803398" y="11430"/>
                  </a:lnTo>
                  <a:lnTo>
                    <a:pt x="2803398" y="11620"/>
                  </a:lnTo>
                  <a:lnTo>
                    <a:pt x="2808732" y="12954"/>
                  </a:lnTo>
                  <a:lnTo>
                    <a:pt x="2808732" y="12192"/>
                  </a:lnTo>
                  <a:lnTo>
                    <a:pt x="2814066" y="13716"/>
                  </a:lnTo>
                  <a:lnTo>
                    <a:pt x="2814066" y="14001"/>
                  </a:lnTo>
                  <a:lnTo>
                    <a:pt x="2819400" y="16002"/>
                  </a:lnTo>
                  <a:lnTo>
                    <a:pt x="2819400" y="16328"/>
                  </a:lnTo>
                  <a:lnTo>
                    <a:pt x="2823972" y="18288"/>
                  </a:lnTo>
                  <a:lnTo>
                    <a:pt x="2823972" y="18723"/>
                  </a:lnTo>
                  <a:lnTo>
                    <a:pt x="2827782" y="20900"/>
                  </a:lnTo>
                  <a:lnTo>
                    <a:pt x="2827782" y="20574"/>
                  </a:lnTo>
                  <a:lnTo>
                    <a:pt x="2832354" y="24384"/>
                  </a:lnTo>
                  <a:lnTo>
                    <a:pt x="2832354" y="23622"/>
                  </a:lnTo>
                  <a:lnTo>
                    <a:pt x="2836926" y="27432"/>
                  </a:lnTo>
                  <a:lnTo>
                    <a:pt x="2836926" y="28346"/>
                  </a:lnTo>
                  <a:lnTo>
                    <a:pt x="2839974" y="32004"/>
                  </a:lnTo>
                  <a:lnTo>
                    <a:pt x="2839974" y="31242"/>
                  </a:lnTo>
                  <a:lnTo>
                    <a:pt x="2843022" y="35814"/>
                  </a:lnTo>
                  <a:lnTo>
                    <a:pt x="2843022" y="35052"/>
                  </a:lnTo>
                  <a:lnTo>
                    <a:pt x="2846070" y="40386"/>
                  </a:lnTo>
                  <a:lnTo>
                    <a:pt x="2846070" y="39624"/>
                  </a:lnTo>
                  <a:lnTo>
                    <a:pt x="2848356" y="44958"/>
                  </a:lnTo>
                  <a:lnTo>
                    <a:pt x="2849880" y="50292"/>
                  </a:lnTo>
                  <a:lnTo>
                    <a:pt x="2849880" y="49530"/>
                  </a:lnTo>
                  <a:lnTo>
                    <a:pt x="2851404" y="55626"/>
                  </a:lnTo>
                  <a:lnTo>
                    <a:pt x="2851404" y="54864"/>
                  </a:lnTo>
                  <a:lnTo>
                    <a:pt x="2852166" y="60960"/>
                  </a:lnTo>
                  <a:lnTo>
                    <a:pt x="2852166" y="343554"/>
                  </a:lnTo>
                  <a:lnTo>
                    <a:pt x="2857707" y="335072"/>
                  </a:lnTo>
                  <a:lnTo>
                    <a:pt x="2863596" y="314706"/>
                  </a:lnTo>
                  <a:close/>
                </a:path>
                <a:path w="2863850" h="374650">
                  <a:moveTo>
                    <a:pt x="13716" y="324612"/>
                  </a:moveTo>
                  <a:lnTo>
                    <a:pt x="12192" y="318516"/>
                  </a:lnTo>
                  <a:lnTo>
                    <a:pt x="12192" y="319278"/>
                  </a:lnTo>
                  <a:lnTo>
                    <a:pt x="11430" y="313182"/>
                  </a:lnTo>
                  <a:lnTo>
                    <a:pt x="11430" y="313944"/>
                  </a:lnTo>
                  <a:lnTo>
                    <a:pt x="10668" y="307848"/>
                  </a:lnTo>
                  <a:lnTo>
                    <a:pt x="10668" y="344677"/>
                  </a:lnTo>
                  <a:lnTo>
                    <a:pt x="12492" y="347495"/>
                  </a:lnTo>
                  <a:lnTo>
                    <a:pt x="12954" y="348001"/>
                  </a:lnTo>
                  <a:lnTo>
                    <a:pt x="12954" y="323850"/>
                  </a:lnTo>
                  <a:lnTo>
                    <a:pt x="13716" y="324612"/>
                  </a:lnTo>
                  <a:close/>
                </a:path>
                <a:path w="2863850" h="374650">
                  <a:moveTo>
                    <a:pt x="13716" y="49530"/>
                  </a:moveTo>
                  <a:lnTo>
                    <a:pt x="12954" y="50292"/>
                  </a:lnTo>
                  <a:lnTo>
                    <a:pt x="12954" y="52578"/>
                  </a:lnTo>
                  <a:lnTo>
                    <a:pt x="13716" y="49530"/>
                  </a:lnTo>
                  <a:close/>
                </a:path>
                <a:path w="2863850" h="374650">
                  <a:moveTo>
                    <a:pt x="20574" y="339090"/>
                  </a:moveTo>
                  <a:lnTo>
                    <a:pt x="17526" y="333756"/>
                  </a:lnTo>
                  <a:lnTo>
                    <a:pt x="17526" y="334518"/>
                  </a:lnTo>
                  <a:lnTo>
                    <a:pt x="12954" y="323850"/>
                  </a:lnTo>
                  <a:lnTo>
                    <a:pt x="12954" y="348001"/>
                  </a:lnTo>
                  <a:lnTo>
                    <a:pt x="16550" y="351942"/>
                  </a:lnTo>
                  <a:lnTo>
                    <a:pt x="19812" y="355152"/>
                  </a:lnTo>
                  <a:lnTo>
                    <a:pt x="19812" y="338328"/>
                  </a:lnTo>
                  <a:lnTo>
                    <a:pt x="20574" y="339090"/>
                  </a:lnTo>
                  <a:close/>
                </a:path>
                <a:path w="2863850" h="374650">
                  <a:moveTo>
                    <a:pt x="20574" y="35052"/>
                  </a:moveTo>
                  <a:lnTo>
                    <a:pt x="19811" y="35814"/>
                  </a:lnTo>
                  <a:lnTo>
                    <a:pt x="19811" y="36385"/>
                  </a:lnTo>
                  <a:lnTo>
                    <a:pt x="20574" y="35052"/>
                  </a:lnTo>
                  <a:close/>
                </a:path>
                <a:path w="2863850" h="374650">
                  <a:moveTo>
                    <a:pt x="23622" y="342900"/>
                  </a:moveTo>
                  <a:lnTo>
                    <a:pt x="19812" y="338328"/>
                  </a:lnTo>
                  <a:lnTo>
                    <a:pt x="19812" y="355152"/>
                  </a:lnTo>
                  <a:lnTo>
                    <a:pt x="22860" y="358152"/>
                  </a:lnTo>
                  <a:lnTo>
                    <a:pt x="22860" y="342900"/>
                  </a:lnTo>
                  <a:lnTo>
                    <a:pt x="23622" y="342900"/>
                  </a:lnTo>
                  <a:close/>
                </a:path>
                <a:path w="2863850" h="374650">
                  <a:moveTo>
                    <a:pt x="23621" y="31242"/>
                  </a:moveTo>
                  <a:lnTo>
                    <a:pt x="22859" y="32004"/>
                  </a:lnTo>
                  <a:lnTo>
                    <a:pt x="22859" y="32156"/>
                  </a:lnTo>
                  <a:lnTo>
                    <a:pt x="23621" y="31242"/>
                  </a:lnTo>
                  <a:close/>
                </a:path>
                <a:path w="2863850" h="374650">
                  <a:moveTo>
                    <a:pt x="27432" y="346710"/>
                  </a:moveTo>
                  <a:lnTo>
                    <a:pt x="22860" y="342900"/>
                  </a:lnTo>
                  <a:lnTo>
                    <a:pt x="22860" y="358152"/>
                  </a:lnTo>
                  <a:lnTo>
                    <a:pt x="23622" y="358902"/>
                  </a:lnTo>
                  <a:lnTo>
                    <a:pt x="26670" y="361079"/>
                  </a:lnTo>
                  <a:lnTo>
                    <a:pt x="26670" y="346710"/>
                  </a:lnTo>
                  <a:lnTo>
                    <a:pt x="27432" y="346710"/>
                  </a:lnTo>
                  <a:close/>
                </a:path>
                <a:path w="2863850" h="374650">
                  <a:moveTo>
                    <a:pt x="27432" y="27432"/>
                  </a:moveTo>
                  <a:lnTo>
                    <a:pt x="26670" y="27432"/>
                  </a:lnTo>
                  <a:lnTo>
                    <a:pt x="26670" y="28194"/>
                  </a:lnTo>
                  <a:lnTo>
                    <a:pt x="27432" y="27432"/>
                  </a:lnTo>
                  <a:close/>
                </a:path>
                <a:path w="2863850" h="374650">
                  <a:moveTo>
                    <a:pt x="31242" y="364018"/>
                  </a:moveTo>
                  <a:lnTo>
                    <a:pt x="31242" y="350520"/>
                  </a:lnTo>
                  <a:lnTo>
                    <a:pt x="26670" y="346710"/>
                  </a:lnTo>
                  <a:lnTo>
                    <a:pt x="26670" y="361079"/>
                  </a:lnTo>
                  <a:lnTo>
                    <a:pt x="28956" y="362712"/>
                  </a:lnTo>
                  <a:lnTo>
                    <a:pt x="31242" y="364018"/>
                  </a:lnTo>
                  <a:close/>
                </a:path>
                <a:path w="2863850" h="374650">
                  <a:moveTo>
                    <a:pt x="31242" y="23749"/>
                  </a:moveTo>
                  <a:lnTo>
                    <a:pt x="30480" y="24384"/>
                  </a:lnTo>
                  <a:lnTo>
                    <a:pt x="31242" y="23749"/>
                  </a:lnTo>
                  <a:close/>
                </a:path>
                <a:path w="2863850" h="374650">
                  <a:moveTo>
                    <a:pt x="49530" y="360426"/>
                  </a:moveTo>
                  <a:lnTo>
                    <a:pt x="44196" y="358140"/>
                  </a:lnTo>
                  <a:lnTo>
                    <a:pt x="44196" y="358902"/>
                  </a:lnTo>
                  <a:lnTo>
                    <a:pt x="39624" y="355854"/>
                  </a:lnTo>
                  <a:lnTo>
                    <a:pt x="39624" y="356616"/>
                  </a:lnTo>
                  <a:lnTo>
                    <a:pt x="35052" y="353568"/>
                  </a:lnTo>
                  <a:lnTo>
                    <a:pt x="30480" y="349758"/>
                  </a:lnTo>
                  <a:lnTo>
                    <a:pt x="31242" y="350520"/>
                  </a:lnTo>
                  <a:lnTo>
                    <a:pt x="31242" y="364018"/>
                  </a:lnTo>
                  <a:lnTo>
                    <a:pt x="34290" y="365760"/>
                  </a:lnTo>
                  <a:lnTo>
                    <a:pt x="41746" y="369737"/>
                  </a:lnTo>
                  <a:lnTo>
                    <a:pt x="48768" y="371826"/>
                  </a:lnTo>
                  <a:lnTo>
                    <a:pt x="48768" y="360426"/>
                  </a:lnTo>
                  <a:lnTo>
                    <a:pt x="49530" y="360426"/>
                  </a:lnTo>
                  <a:close/>
                </a:path>
                <a:path w="2863850" h="374650">
                  <a:moveTo>
                    <a:pt x="49529" y="13716"/>
                  </a:moveTo>
                  <a:lnTo>
                    <a:pt x="48767" y="13716"/>
                  </a:lnTo>
                  <a:lnTo>
                    <a:pt x="48767" y="14042"/>
                  </a:lnTo>
                  <a:lnTo>
                    <a:pt x="49529" y="13716"/>
                  </a:lnTo>
                  <a:close/>
                </a:path>
                <a:path w="2863850" h="374650">
                  <a:moveTo>
                    <a:pt x="54864" y="361950"/>
                  </a:moveTo>
                  <a:lnTo>
                    <a:pt x="48768" y="360426"/>
                  </a:lnTo>
                  <a:lnTo>
                    <a:pt x="48768" y="371826"/>
                  </a:lnTo>
                  <a:lnTo>
                    <a:pt x="49349" y="371998"/>
                  </a:lnTo>
                  <a:lnTo>
                    <a:pt x="54102" y="372744"/>
                  </a:lnTo>
                  <a:lnTo>
                    <a:pt x="54102" y="361950"/>
                  </a:lnTo>
                  <a:lnTo>
                    <a:pt x="54864" y="361950"/>
                  </a:lnTo>
                  <a:close/>
                </a:path>
                <a:path w="2863850" h="374650">
                  <a:moveTo>
                    <a:pt x="54864" y="12763"/>
                  </a:moveTo>
                  <a:lnTo>
                    <a:pt x="54864" y="12192"/>
                  </a:lnTo>
                  <a:lnTo>
                    <a:pt x="54102" y="12954"/>
                  </a:lnTo>
                  <a:lnTo>
                    <a:pt x="54864" y="12763"/>
                  </a:lnTo>
                  <a:close/>
                </a:path>
                <a:path w="2863850" h="374650">
                  <a:moveTo>
                    <a:pt x="2803398" y="373475"/>
                  </a:moveTo>
                  <a:lnTo>
                    <a:pt x="2803398" y="362712"/>
                  </a:lnTo>
                  <a:lnTo>
                    <a:pt x="59436" y="362712"/>
                  </a:lnTo>
                  <a:lnTo>
                    <a:pt x="54102" y="361950"/>
                  </a:lnTo>
                  <a:lnTo>
                    <a:pt x="54102" y="372744"/>
                  </a:lnTo>
                  <a:lnTo>
                    <a:pt x="57232" y="373235"/>
                  </a:lnTo>
                  <a:lnTo>
                    <a:pt x="65532" y="374142"/>
                  </a:lnTo>
                  <a:lnTo>
                    <a:pt x="2798064" y="374142"/>
                  </a:lnTo>
                  <a:lnTo>
                    <a:pt x="2803398" y="373475"/>
                  </a:lnTo>
                  <a:close/>
                </a:path>
                <a:path w="2863850" h="374650">
                  <a:moveTo>
                    <a:pt x="60198" y="11430"/>
                  </a:moveTo>
                  <a:lnTo>
                    <a:pt x="59436" y="11430"/>
                  </a:lnTo>
                  <a:lnTo>
                    <a:pt x="59436" y="11620"/>
                  </a:lnTo>
                  <a:lnTo>
                    <a:pt x="60198" y="11430"/>
                  </a:lnTo>
                  <a:close/>
                </a:path>
                <a:path w="2863850" h="374650">
                  <a:moveTo>
                    <a:pt x="60198" y="362712"/>
                  </a:moveTo>
                  <a:lnTo>
                    <a:pt x="59436" y="362616"/>
                  </a:lnTo>
                  <a:lnTo>
                    <a:pt x="60198" y="362712"/>
                  </a:lnTo>
                  <a:close/>
                </a:path>
                <a:path w="2863850" h="374650">
                  <a:moveTo>
                    <a:pt x="2803398" y="11620"/>
                  </a:moveTo>
                  <a:lnTo>
                    <a:pt x="2803398" y="11430"/>
                  </a:lnTo>
                  <a:lnTo>
                    <a:pt x="2802635" y="11430"/>
                  </a:lnTo>
                  <a:lnTo>
                    <a:pt x="2803398" y="11620"/>
                  </a:lnTo>
                  <a:close/>
                </a:path>
                <a:path w="2863850" h="374650">
                  <a:moveTo>
                    <a:pt x="2814066" y="371442"/>
                  </a:moveTo>
                  <a:lnTo>
                    <a:pt x="2814066" y="360426"/>
                  </a:lnTo>
                  <a:lnTo>
                    <a:pt x="2808732" y="361950"/>
                  </a:lnTo>
                  <a:lnTo>
                    <a:pt x="2802635" y="362712"/>
                  </a:lnTo>
                  <a:lnTo>
                    <a:pt x="2803398" y="362712"/>
                  </a:lnTo>
                  <a:lnTo>
                    <a:pt x="2803398" y="373475"/>
                  </a:lnTo>
                  <a:lnTo>
                    <a:pt x="2811018" y="372618"/>
                  </a:lnTo>
                  <a:lnTo>
                    <a:pt x="2814066" y="371442"/>
                  </a:lnTo>
                  <a:close/>
                </a:path>
                <a:path w="2863850" h="374650">
                  <a:moveTo>
                    <a:pt x="2814066" y="14001"/>
                  </a:moveTo>
                  <a:lnTo>
                    <a:pt x="2814066" y="13716"/>
                  </a:lnTo>
                  <a:lnTo>
                    <a:pt x="2813304" y="13716"/>
                  </a:lnTo>
                  <a:lnTo>
                    <a:pt x="2814066" y="14001"/>
                  </a:lnTo>
                  <a:close/>
                </a:path>
                <a:path w="2863850" h="374650">
                  <a:moveTo>
                    <a:pt x="2819400" y="358140"/>
                  </a:moveTo>
                  <a:lnTo>
                    <a:pt x="2813304" y="360426"/>
                  </a:lnTo>
                  <a:lnTo>
                    <a:pt x="2814066" y="360426"/>
                  </a:lnTo>
                  <a:lnTo>
                    <a:pt x="2814066" y="371442"/>
                  </a:lnTo>
                  <a:lnTo>
                    <a:pt x="2818638" y="369678"/>
                  </a:lnTo>
                  <a:lnTo>
                    <a:pt x="2818638" y="358902"/>
                  </a:lnTo>
                  <a:lnTo>
                    <a:pt x="2819400" y="358140"/>
                  </a:lnTo>
                  <a:close/>
                </a:path>
                <a:path w="2863850" h="374650">
                  <a:moveTo>
                    <a:pt x="2819400" y="16328"/>
                  </a:moveTo>
                  <a:lnTo>
                    <a:pt x="2819400" y="16002"/>
                  </a:lnTo>
                  <a:lnTo>
                    <a:pt x="2818638" y="16002"/>
                  </a:lnTo>
                  <a:lnTo>
                    <a:pt x="2819400" y="16328"/>
                  </a:lnTo>
                  <a:close/>
                </a:path>
                <a:path w="2863850" h="374650">
                  <a:moveTo>
                    <a:pt x="2823972" y="355854"/>
                  </a:moveTo>
                  <a:lnTo>
                    <a:pt x="2818638" y="358902"/>
                  </a:lnTo>
                  <a:lnTo>
                    <a:pt x="2818638" y="369678"/>
                  </a:lnTo>
                  <a:lnTo>
                    <a:pt x="2823210" y="367914"/>
                  </a:lnTo>
                  <a:lnTo>
                    <a:pt x="2823210" y="356616"/>
                  </a:lnTo>
                  <a:lnTo>
                    <a:pt x="2823972" y="355854"/>
                  </a:lnTo>
                  <a:close/>
                </a:path>
                <a:path w="2863850" h="374650">
                  <a:moveTo>
                    <a:pt x="2823972" y="18723"/>
                  </a:moveTo>
                  <a:lnTo>
                    <a:pt x="2823972" y="18288"/>
                  </a:lnTo>
                  <a:lnTo>
                    <a:pt x="2823210" y="18288"/>
                  </a:lnTo>
                  <a:lnTo>
                    <a:pt x="2823972" y="18723"/>
                  </a:lnTo>
                  <a:close/>
                </a:path>
                <a:path w="2863850" h="374650">
                  <a:moveTo>
                    <a:pt x="2828544" y="365857"/>
                  </a:moveTo>
                  <a:lnTo>
                    <a:pt x="2828544" y="353568"/>
                  </a:lnTo>
                  <a:lnTo>
                    <a:pt x="2823210" y="356616"/>
                  </a:lnTo>
                  <a:lnTo>
                    <a:pt x="2823210" y="367914"/>
                  </a:lnTo>
                  <a:lnTo>
                    <a:pt x="2828544" y="365857"/>
                  </a:lnTo>
                  <a:close/>
                </a:path>
                <a:path w="2863850" h="374650">
                  <a:moveTo>
                    <a:pt x="2828544" y="21336"/>
                  </a:moveTo>
                  <a:lnTo>
                    <a:pt x="2827782" y="20574"/>
                  </a:lnTo>
                  <a:lnTo>
                    <a:pt x="2827782" y="20900"/>
                  </a:lnTo>
                  <a:lnTo>
                    <a:pt x="2828544" y="21336"/>
                  </a:lnTo>
                  <a:close/>
                </a:path>
                <a:path w="2863850" h="374650">
                  <a:moveTo>
                    <a:pt x="2836926" y="359985"/>
                  </a:moveTo>
                  <a:lnTo>
                    <a:pt x="2836926" y="346710"/>
                  </a:lnTo>
                  <a:lnTo>
                    <a:pt x="2832354" y="350520"/>
                  </a:lnTo>
                  <a:lnTo>
                    <a:pt x="2832354" y="349758"/>
                  </a:lnTo>
                  <a:lnTo>
                    <a:pt x="2827782" y="353568"/>
                  </a:lnTo>
                  <a:lnTo>
                    <a:pt x="2828544" y="353568"/>
                  </a:lnTo>
                  <a:lnTo>
                    <a:pt x="2828544" y="365857"/>
                  </a:lnTo>
                  <a:lnTo>
                    <a:pt x="2830757" y="365003"/>
                  </a:lnTo>
                  <a:lnTo>
                    <a:pt x="2836926" y="359985"/>
                  </a:lnTo>
                  <a:close/>
                </a:path>
                <a:path w="2863850" h="374650">
                  <a:moveTo>
                    <a:pt x="2836926" y="28346"/>
                  </a:moveTo>
                  <a:lnTo>
                    <a:pt x="2836926" y="27432"/>
                  </a:lnTo>
                  <a:lnTo>
                    <a:pt x="2836164" y="27432"/>
                  </a:lnTo>
                  <a:lnTo>
                    <a:pt x="2836926" y="28346"/>
                  </a:lnTo>
                  <a:close/>
                </a:path>
                <a:path w="2863850" h="374650">
                  <a:moveTo>
                    <a:pt x="2852166" y="343554"/>
                  </a:moveTo>
                  <a:lnTo>
                    <a:pt x="2852166" y="313182"/>
                  </a:lnTo>
                  <a:lnTo>
                    <a:pt x="2851404" y="319278"/>
                  </a:lnTo>
                  <a:lnTo>
                    <a:pt x="2851404" y="318516"/>
                  </a:lnTo>
                  <a:lnTo>
                    <a:pt x="2849880" y="324612"/>
                  </a:lnTo>
                  <a:lnTo>
                    <a:pt x="2849880" y="323850"/>
                  </a:lnTo>
                  <a:lnTo>
                    <a:pt x="2848356" y="329184"/>
                  </a:lnTo>
                  <a:lnTo>
                    <a:pt x="2846070" y="334518"/>
                  </a:lnTo>
                  <a:lnTo>
                    <a:pt x="2846070" y="333756"/>
                  </a:lnTo>
                  <a:lnTo>
                    <a:pt x="2843022" y="339090"/>
                  </a:lnTo>
                  <a:lnTo>
                    <a:pt x="2843022" y="338328"/>
                  </a:lnTo>
                  <a:lnTo>
                    <a:pt x="2839974" y="342900"/>
                  </a:lnTo>
                  <a:lnTo>
                    <a:pt x="2836164" y="346710"/>
                  </a:lnTo>
                  <a:lnTo>
                    <a:pt x="2836926" y="346710"/>
                  </a:lnTo>
                  <a:lnTo>
                    <a:pt x="2836926" y="359985"/>
                  </a:lnTo>
                  <a:lnTo>
                    <a:pt x="2846541" y="352163"/>
                  </a:lnTo>
                  <a:lnTo>
                    <a:pt x="2852166" y="3435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6186049" y="5882894"/>
            <a:ext cx="1125855" cy="2133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00" spc="25" dirty="0">
                <a:solidFill>
                  <a:srgbClr val="FFFFFF"/>
                </a:solidFill>
                <a:latin typeface="Microsoft JhengHei"/>
                <a:cs typeface="Microsoft JhengHei"/>
              </a:rPr>
              <a:t>完成治療率83%</a:t>
            </a:r>
            <a:endParaRPr sz="1200">
              <a:latin typeface="Microsoft JhengHei"/>
              <a:cs typeface="Microsoft JhengHei"/>
            </a:endParaRPr>
          </a:p>
        </p:txBody>
      </p:sp>
      <p:pic>
        <p:nvPicPr>
          <p:cNvPr id="52" name="object 5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20331" y="3593591"/>
            <a:ext cx="1854707" cy="2623566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685935" y="3880103"/>
            <a:ext cx="358140" cy="333862"/>
          </a:xfrm>
          <a:prstGeom prst="rect">
            <a:avLst/>
          </a:prstGeom>
        </p:spPr>
      </p:pic>
      <p:sp>
        <p:nvSpPr>
          <p:cNvPr id="54" name="object 54"/>
          <p:cNvSpPr txBox="1"/>
          <p:nvPr/>
        </p:nvSpPr>
        <p:spPr>
          <a:xfrm>
            <a:off x="2664085" y="3452795"/>
            <a:ext cx="2392680" cy="799465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650" b="1" i="1" spc="-100" dirty="0">
                <a:solidFill>
                  <a:srgbClr val="002060"/>
                </a:solidFill>
                <a:latin typeface="Microsoft JhengHei"/>
                <a:cs typeface="Microsoft JhengHei"/>
              </a:rPr>
              <a:t>S</a:t>
            </a:r>
            <a:r>
              <a:rPr sz="1650" b="1" i="1" spc="-35" dirty="0">
                <a:solidFill>
                  <a:srgbClr val="002060"/>
                </a:solidFill>
                <a:latin typeface="Microsoft JhengHei"/>
                <a:cs typeface="Microsoft JhengHei"/>
              </a:rPr>
              <a:t>t</a:t>
            </a:r>
            <a:r>
              <a:rPr sz="1650" b="1" i="1" spc="-55" dirty="0">
                <a:solidFill>
                  <a:srgbClr val="002060"/>
                </a:solidFill>
                <a:latin typeface="Microsoft JhengHei"/>
                <a:cs typeface="Microsoft JhengHei"/>
              </a:rPr>
              <a:t>r</a:t>
            </a:r>
            <a:r>
              <a:rPr sz="1650" b="1" i="1" spc="-50" dirty="0">
                <a:solidFill>
                  <a:srgbClr val="002060"/>
                </a:solidFill>
                <a:latin typeface="Microsoft JhengHei"/>
                <a:cs typeface="Microsoft JhengHei"/>
              </a:rPr>
              <a:t>o</a:t>
            </a:r>
            <a:r>
              <a:rPr sz="1650" b="1" i="1" spc="-55" dirty="0">
                <a:solidFill>
                  <a:srgbClr val="002060"/>
                </a:solidFill>
                <a:latin typeface="Microsoft JhengHei"/>
                <a:cs typeface="Microsoft JhengHei"/>
              </a:rPr>
              <a:t>n</a:t>
            </a:r>
            <a:r>
              <a:rPr sz="1650" b="1" i="1" spc="-50" dirty="0">
                <a:solidFill>
                  <a:srgbClr val="002060"/>
                </a:solidFill>
                <a:latin typeface="Microsoft JhengHei"/>
                <a:cs typeface="Microsoft JhengHei"/>
              </a:rPr>
              <a:t>g</a:t>
            </a:r>
            <a:r>
              <a:rPr sz="1650" b="1" i="1" spc="-25" dirty="0">
                <a:solidFill>
                  <a:srgbClr val="002060"/>
                </a:solidFill>
                <a:latin typeface="Microsoft JhengHei"/>
                <a:cs typeface="Microsoft JhengHei"/>
              </a:rPr>
              <a:t> </a:t>
            </a:r>
            <a:r>
              <a:rPr sz="1650" b="1" i="1" spc="-55" dirty="0">
                <a:solidFill>
                  <a:srgbClr val="002060"/>
                </a:solidFill>
                <a:latin typeface="Microsoft JhengHei"/>
                <a:cs typeface="Microsoft JhengHei"/>
              </a:rPr>
              <a:t>r</a:t>
            </a:r>
            <a:r>
              <a:rPr sz="1650" b="1" i="1" spc="-50" dirty="0">
                <a:solidFill>
                  <a:srgbClr val="002060"/>
                </a:solidFill>
                <a:latin typeface="Microsoft JhengHei"/>
                <a:cs typeface="Microsoft JhengHei"/>
              </a:rPr>
              <a:t>ecommendation</a:t>
            </a:r>
            <a:endParaRPr sz="1650">
              <a:latin typeface="Microsoft JhengHei"/>
              <a:cs typeface="Microsoft JhengHei"/>
            </a:endParaRPr>
          </a:p>
          <a:p>
            <a:pPr marR="41910" algn="ctr">
              <a:lnSpc>
                <a:spcPct val="100000"/>
              </a:lnSpc>
              <a:spcBef>
                <a:spcPts val="885"/>
              </a:spcBef>
            </a:pPr>
            <a:r>
              <a:rPr sz="2100" b="1" dirty="0">
                <a:solidFill>
                  <a:srgbClr val="C00000"/>
                </a:solidFill>
                <a:latin typeface="Microsoft JhengHei"/>
                <a:cs typeface="Microsoft JhengHei"/>
              </a:rPr>
              <a:t>HIV</a:t>
            </a:r>
            <a:r>
              <a:rPr sz="2100" b="1" spc="5" dirty="0">
                <a:solidFill>
                  <a:srgbClr val="C00000"/>
                </a:solidFill>
                <a:latin typeface="Microsoft JhengHei"/>
                <a:cs typeface="Microsoft JhengHei"/>
              </a:rPr>
              <a:t>感染者</a:t>
            </a:r>
            <a:endParaRPr sz="2100">
              <a:latin typeface="Microsoft JhengHei"/>
              <a:cs typeface="Microsoft JhengHei"/>
            </a:endParaRPr>
          </a:p>
        </p:txBody>
      </p:sp>
      <p:pic>
        <p:nvPicPr>
          <p:cNvPr id="55" name="object 5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748572" y="4520918"/>
            <a:ext cx="968893" cy="736245"/>
          </a:xfrm>
          <a:prstGeom prst="rect">
            <a:avLst/>
          </a:prstGeom>
        </p:spPr>
      </p:pic>
      <p:sp>
        <p:nvSpPr>
          <p:cNvPr id="56" name="object 56"/>
          <p:cNvSpPr txBox="1"/>
          <p:nvPr/>
        </p:nvSpPr>
        <p:spPr>
          <a:xfrm>
            <a:off x="2563501" y="5370829"/>
            <a:ext cx="1628775" cy="74676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spc="25" dirty="0">
                <a:latin typeface="Microsoft JhengHei"/>
                <a:cs typeface="Microsoft JhengHei"/>
              </a:rPr>
              <a:t>短程治療處方</a:t>
            </a:r>
            <a:endParaRPr sz="1550">
              <a:latin typeface="Microsoft JhengHei"/>
              <a:cs typeface="Microsoft JhengHei"/>
            </a:endParaRPr>
          </a:p>
          <a:p>
            <a:pPr marL="12700" marR="5080">
              <a:lnSpc>
                <a:spcPct val="101600"/>
              </a:lnSpc>
              <a:spcBef>
                <a:spcPts val="10"/>
              </a:spcBef>
            </a:pPr>
            <a:r>
              <a:rPr sz="1550" spc="25" dirty="0">
                <a:latin typeface="Microsoft JhengHei"/>
                <a:cs typeface="Microsoft JhengHei"/>
              </a:rPr>
              <a:t>配合都治關懷服務 提升治療成效</a:t>
            </a:r>
            <a:endParaRPr sz="1550">
              <a:latin typeface="Microsoft JhengHei"/>
              <a:cs typeface="Microsoft JhengHei"/>
            </a:endParaRPr>
          </a:p>
        </p:txBody>
      </p:sp>
      <p:grpSp>
        <p:nvGrpSpPr>
          <p:cNvPr id="57" name="object 57"/>
          <p:cNvGrpSpPr/>
          <p:nvPr/>
        </p:nvGrpSpPr>
        <p:grpSpPr>
          <a:xfrm>
            <a:off x="261251" y="816102"/>
            <a:ext cx="1013460" cy="951230"/>
            <a:chOff x="261251" y="816102"/>
            <a:chExt cx="1013460" cy="951230"/>
          </a:xfrm>
        </p:grpSpPr>
        <p:pic>
          <p:nvPicPr>
            <p:cNvPr id="58" name="object 5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1251" y="816102"/>
              <a:ext cx="1013460" cy="950976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91553" y="929640"/>
              <a:ext cx="732281" cy="732281"/>
            </a:xfrm>
            <a:prstGeom prst="rect">
              <a:avLst/>
            </a:prstGeom>
          </p:spPr>
        </p:pic>
      </p:grpSp>
      <p:sp>
        <p:nvSpPr>
          <p:cNvPr id="60" name="object 60"/>
          <p:cNvSpPr txBox="1"/>
          <p:nvPr/>
        </p:nvSpPr>
        <p:spPr>
          <a:xfrm>
            <a:off x="10346570" y="6395579"/>
            <a:ext cx="238125" cy="18859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950" dirty="0">
                <a:solidFill>
                  <a:srgbClr val="252525"/>
                </a:solidFill>
                <a:latin typeface="Microsoft JhengHei"/>
                <a:cs typeface="Microsoft JhengHei"/>
              </a:rPr>
              <a:t>101</a:t>
            </a:r>
            <a:endParaRPr sz="950">
              <a:latin typeface="Microsoft JhengHei"/>
              <a:cs typeface="Microsoft JhengHei"/>
            </a:endParaRPr>
          </a:p>
        </p:txBody>
      </p:sp>
      <p:sp>
        <p:nvSpPr>
          <p:cNvPr id="61" name="object 6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848472" y="5277611"/>
            <a:ext cx="2845435" cy="1508760"/>
            <a:chOff x="7848472" y="5277611"/>
            <a:chExt cx="2845435" cy="15087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73775" y="5281009"/>
              <a:ext cx="711358" cy="75291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982847" y="5659373"/>
              <a:ext cx="711200" cy="752475"/>
            </a:xfrm>
            <a:custGeom>
              <a:avLst/>
              <a:gdLst/>
              <a:ahLst/>
              <a:cxnLst/>
              <a:rect l="l" t="t" r="r" b="b"/>
              <a:pathLst>
                <a:path w="711200" h="752475">
                  <a:moveTo>
                    <a:pt x="710946" y="374903"/>
                  </a:moveTo>
                  <a:lnTo>
                    <a:pt x="0" y="0"/>
                  </a:lnTo>
                  <a:lnTo>
                    <a:pt x="0" y="752094"/>
                  </a:lnTo>
                  <a:lnTo>
                    <a:pt x="710946" y="374903"/>
                  </a:lnTo>
                  <a:close/>
                </a:path>
              </a:pathLst>
            </a:custGeom>
            <a:solidFill>
              <a:srgbClr val="FFA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563241" y="6411467"/>
              <a:ext cx="711200" cy="375285"/>
            </a:xfrm>
            <a:custGeom>
              <a:avLst/>
              <a:gdLst/>
              <a:ahLst/>
              <a:cxnLst/>
              <a:rect l="l" t="t" r="r" b="b"/>
              <a:pathLst>
                <a:path w="711200" h="375284">
                  <a:moveTo>
                    <a:pt x="710946" y="374903"/>
                  </a:moveTo>
                  <a:lnTo>
                    <a:pt x="0" y="0"/>
                  </a:lnTo>
                  <a:lnTo>
                    <a:pt x="0" y="374904"/>
                  </a:lnTo>
                  <a:lnTo>
                    <a:pt x="710946" y="374903"/>
                  </a:lnTo>
                  <a:close/>
                </a:path>
              </a:pathLst>
            </a:custGeom>
            <a:solidFill>
              <a:srgbClr val="FFC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274175" y="6034290"/>
              <a:ext cx="1419860" cy="752475"/>
            </a:xfrm>
            <a:custGeom>
              <a:avLst/>
              <a:gdLst/>
              <a:ahLst/>
              <a:cxnLst/>
              <a:rect l="l" t="t" r="r" b="b"/>
              <a:pathLst>
                <a:path w="1419859" h="752475">
                  <a:moveTo>
                    <a:pt x="708660" y="377190"/>
                  </a:moveTo>
                  <a:lnTo>
                    <a:pt x="0" y="0"/>
                  </a:lnTo>
                  <a:lnTo>
                    <a:pt x="0" y="752094"/>
                  </a:lnTo>
                  <a:lnTo>
                    <a:pt x="708660" y="377190"/>
                  </a:lnTo>
                  <a:close/>
                </a:path>
                <a:path w="1419859" h="752475">
                  <a:moveTo>
                    <a:pt x="1419618" y="752094"/>
                  </a:moveTo>
                  <a:lnTo>
                    <a:pt x="708672" y="377190"/>
                  </a:lnTo>
                  <a:lnTo>
                    <a:pt x="708672" y="752094"/>
                  </a:lnTo>
                  <a:lnTo>
                    <a:pt x="1419618" y="752094"/>
                  </a:lnTo>
                  <a:close/>
                </a:path>
              </a:pathLst>
            </a:custGeom>
            <a:solidFill>
              <a:srgbClr val="F646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559431" y="5277611"/>
              <a:ext cx="718820" cy="761365"/>
            </a:xfrm>
            <a:custGeom>
              <a:avLst/>
              <a:gdLst/>
              <a:ahLst/>
              <a:cxnLst/>
              <a:rect l="l" t="t" r="r" b="b"/>
              <a:pathLst>
                <a:path w="718820" h="761364">
                  <a:moveTo>
                    <a:pt x="718565" y="758190"/>
                  </a:moveTo>
                  <a:lnTo>
                    <a:pt x="718565" y="3048"/>
                  </a:lnTo>
                  <a:lnTo>
                    <a:pt x="717803" y="1524"/>
                  </a:lnTo>
                  <a:lnTo>
                    <a:pt x="717041" y="762"/>
                  </a:lnTo>
                  <a:lnTo>
                    <a:pt x="715517" y="0"/>
                  </a:lnTo>
                  <a:lnTo>
                    <a:pt x="713993" y="0"/>
                  </a:lnTo>
                  <a:lnTo>
                    <a:pt x="712469" y="762"/>
                  </a:lnTo>
                  <a:lnTo>
                    <a:pt x="2285" y="377952"/>
                  </a:lnTo>
                  <a:lnTo>
                    <a:pt x="761" y="378714"/>
                  </a:lnTo>
                  <a:lnTo>
                    <a:pt x="0" y="380238"/>
                  </a:lnTo>
                  <a:lnTo>
                    <a:pt x="0" y="383286"/>
                  </a:lnTo>
                  <a:lnTo>
                    <a:pt x="761" y="384810"/>
                  </a:lnTo>
                  <a:lnTo>
                    <a:pt x="2285" y="384810"/>
                  </a:lnTo>
                  <a:lnTo>
                    <a:pt x="6095" y="386825"/>
                  </a:lnTo>
                  <a:lnTo>
                    <a:pt x="6095" y="377952"/>
                  </a:lnTo>
                  <a:lnTo>
                    <a:pt x="12571" y="381370"/>
                  </a:lnTo>
                  <a:lnTo>
                    <a:pt x="710183" y="10857"/>
                  </a:lnTo>
                  <a:lnTo>
                    <a:pt x="710183" y="4572"/>
                  </a:lnTo>
                  <a:lnTo>
                    <a:pt x="716279" y="7620"/>
                  </a:lnTo>
                  <a:lnTo>
                    <a:pt x="716279" y="760857"/>
                  </a:lnTo>
                  <a:lnTo>
                    <a:pt x="717041" y="760476"/>
                  </a:lnTo>
                  <a:lnTo>
                    <a:pt x="717803" y="759714"/>
                  </a:lnTo>
                  <a:lnTo>
                    <a:pt x="718565" y="758190"/>
                  </a:lnTo>
                  <a:close/>
                </a:path>
                <a:path w="718820" h="761364">
                  <a:moveTo>
                    <a:pt x="12571" y="381370"/>
                  </a:moveTo>
                  <a:lnTo>
                    <a:pt x="6095" y="377952"/>
                  </a:lnTo>
                  <a:lnTo>
                    <a:pt x="6095" y="384810"/>
                  </a:lnTo>
                  <a:lnTo>
                    <a:pt x="12571" y="381370"/>
                  </a:lnTo>
                  <a:close/>
                </a:path>
                <a:path w="718820" h="761364">
                  <a:moveTo>
                    <a:pt x="716279" y="752856"/>
                  </a:moveTo>
                  <a:lnTo>
                    <a:pt x="12571" y="381370"/>
                  </a:lnTo>
                  <a:lnTo>
                    <a:pt x="6095" y="384810"/>
                  </a:lnTo>
                  <a:lnTo>
                    <a:pt x="6095" y="386825"/>
                  </a:lnTo>
                  <a:lnTo>
                    <a:pt x="710183" y="759266"/>
                  </a:lnTo>
                  <a:lnTo>
                    <a:pt x="710183" y="756666"/>
                  </a:lnTo>
                  <a:lnTo>
                    <a:pt x="716279" y="752856"/>
                  </a:lnTo>
                  <a:close/>
                </a:path>
                <a:path w="718820" h="761364">
                  <a:moveTo>
                    <a:pt x="716279" y="7620"/>
                  </a:moveTo>
                  <a:lnTo>
                    <a:pt x="710183" y="4572"/>
                  </a:lnTo>
                  <a:lnTo>
                    <a:pt x="710183" y="10857"/>
                  </a:lnTo>
                  <a:lnTo>
                    <a:pt x="716279" y="7620"/>
                  </a:lnTo>
                  <a:close/>
                </a:path>
                <a:path w="718820" h="761364">
                  <a:moveTo>
                    <a:pt x="716279" y="752856"/>
                  </a:moveTo>
                  <a:lnTo>
                    <a:pt x="716279" y="7620"/>
                  </a:lnTo>
                  <a:lnTo>
                    <a:pt x="710183" y="10857"/>
                  </a:lnTo>
                  <a:lnTo>
                    <a:pt x="710183" y="749637"/>
                  </a:lnTo>
                  <a:lnTo>
                    <a:pt x="716279" y="752856"/>
                  </a:lnTo>
                  <a:close/>
                </a:path>
                <a:path w="718820" h="761364">
                  <a:moveTo>
                    <a:pt x="716279" y="760857"/>
                  </a:moveTo>
                  <a:lnTo>
                    <a:pt x="716279" y="752856"/>
                  </a:lnTo>
                  <a:lnTo>
                    <a:pt x="710183" y="756666"/>
                  </a:lnTo>
                  <a:lnTo>
                    <a:pt x="710183" y="759266"/>
                  </a:lnTo>
                  <a:lnTo>
                    <a:pt x="712469" y="760476"/>
                  </a:lnTo>
                  <a:lnTo>
                    <a:pt x="713993" y="761238"/>
                  </a:lnTo>
                  <a:lnTo>
                    <a:pt x="715517" y="761238"/>
                  </a:lnTo>
                  <a:lnTo>
                    <a:pt x="716279" y="760857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982847" y="5282183"/>
              <a:ext cx="711200" cy="752475"/>
            </a:xfrm>
            <a:custGeom>
              <a:avLst/>
              <a:gdLst/>
              <a:ahLst/>
              <a:cxnLst/>
              <a:rect l="l" t="t" r="r" b="b"/>
              <a:pathLst>
                <a:path w="711200" h="752475">
                  <a:moveTo>
                    <a:pt x="710946" y="752094"/>
                  </a:moveTo>
                  <a:lnTo>
                    <a:pt x="710946" y="0"/>
                  </a:lnTo>
                  <a:lnTo>
                    <a:pt x="0" y="377190"/>
                  </a:lnTo>
                  <a:lnTo>
                    <a:pt x="710946" y="7520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978275" y="5277615"/>
              <a:ext cx="715010" cy="761365"/>
            </a:xfrm>
            <a:custGeom>
              <a:avLst/>
              <a:gdLst/>
              <a:ahLst/>
              <a:cxnLst/>
              <a:rect l="l" t="t" r="r" b="b"/>
              <a:pathLst>
                <a:path w="715009" h="761364">
                  <a:moveTo>
                    <a:pt x="714749" y="6470"/>
                  </a:moveTo>
                  <a:lnTo>
                    <a:pt x="714749" y="0"/>
                  </a:lnTo>
                  <a:lnTo>
                    <a:pt x="713232" y="758"/>
                  </a:lnTo>
                  <a:lnTo>
                    <a:pt x="2286" y="377948"/>
                  </a:lnTo>
                  <a:lnTo>
                    <a:pt x="0" y="380234"/>
                  </a:lnTo>
                  <a:lnTo>
                    <a:pt x="0" y="383282"/>
                  </a:lnTo>
                  <a:lnTo>
                    <a:pt x="1524" y="384806"/>
                  </a:lnTo>
                  <a:lnTo>
                    <a:pt x="2286" y="384806"/>
                  </a:lnTo>
                  <a:lnTo>
                    <a:pt x="6858" y="387222"/>
                  </a:lnTo>
                  <a:lnTo>
                    <a:pt x="6858" y="377948"/>
                  </a:lnTo>
                  <a:lnTo>
                    <a:pt x="13333" y="381367"/>
                  </a:lnTo>
                  <a:lnTo>
                    <a:pt x="710946" y="10854"/>
                  </a:lnTo>
                  <a:lnTo>
                    <a:pt x="710946" y="4568"/>
                  </a:lnTo>
                  <a:lnTo>
                    <a:pt x="714749" y="6470"/>
                  </a:lnTo>
                  <a:close/>
                </a:path>
                <a:path w="715009" h="761364">
                  <a:moveTo>
                    <a:pt x="13333" y="381367"/>
                  </a:moveTo>
                  <a:lnTo>
                    <a:pt x="6858" y="377948"/>
                  </a:lnTo>
                  <a:lnTo>
                    <a:pt x="6858" y="384806"/>
                  </a:lnTo>
                  <a:lnTo>
                    <a:pt x="13333" y="381367"/>
                  </a:lnTo>
                  <a:close/>
                </a:path>
                <a:path w="715009" h="761364">
                  <a:moveTo>
                    <a:pt x="714749" y="754285"/>
                  </a:moveTo>
                  <a:lnTo>
                    <a:pt x="714749" y="751642"/>
                  </a:lnTo>
                  <a:lnTo>
                    <a:pt x="13333" y="381367"/>
                  </a:lnTo>
                  <a:lnTo>
                    <a:pt x="6858" y="384806"/>
                  </a:lnTo>
                  <a:lnTo>
                    <a:pt x="6858" y="387222"/>
                  </a:lnTo>
                  <a:lnTo>
                    <a:pt x="710946" y="759264"/>
                  </a:lnTo>
                  <a:lnTo>
                    <a:pt x="710946" y="756662"/>
                  </a:lnTo>
                  <a:lnTo>
                    <a:pt x="714749" y="754285"/>
                  </a:lnTo>
                  <a:close/>
                </a:path>
                <a:path w="715009" h="761364">
                  <a:moveTo>
                    <a:pt x="714749" y="8834"/>
                  </a:moveTo>
                  <a:lnTo>
                    <a:pt x="714749" y="6470"/>
                  </a:lnTo>
                  <a:lnTo>
                    <a:pt x="710946" y="4568"/>
                  </a:lnTo>
                  <a:lnTo>
                    <a:pt x="710946" y="10854"/>
                  </a:lnTo>
                  <a:lnTo>
                    <a:pt x="714749" y="8834"/>
                  </a:lnTo>
                  <a:close/>
                </a:path>
                <a:path w="715009" h="761364">
                  <a:moveTo>
                    <a:pt x="714749" y="751642"/>
                  </a:moveTo>
                  <a:lnTo>
                    <a:pt x="714749" y="8834"/>
                  </a:lnTo>
                  <a:lnTo>
                    <a:pt x="710946" y="10854"/>
                  </a:lnTo>
                  <a:lnTo>
                    <a:pt x="710946" y="749634"/>
                  </a:lnTo>
                  <a:lnTo>
                    <a:pt x="714749" y="751642"/>
                  </a:lnTo>
                  <a:close/>
                </a:path>
                <a:path w="715009" h="761364">
                  <a:moveTo>
                    <a:pt x="714749" y="761231"/>
                  </a:moveTo>
                  <a:lnTo>
                    <a:pt x="714749" y="754285"/>
                  </a:lnTo>
                  <a:lnTo>
                    <a:pt x="710946" y="756662"/>
                  </a:lnTo>
                  <a:lnTo>
                    <a:pt x="710946" y="759264"/>
                  </a:lnTo>
                  <a:lnTo>
                    <a:pt x="713232" y="760472"/>
                  </a:lnTo>
                  <a:lnTo>
                    <a:pt x="714749" y="761231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274187" y="5659373"/>
              <a:ext cx="708660" cy="752475"/>
            </a:xfrm>
            <a:custGeom>
              <a:avLst/>
              <a:gdLst/>
              <a:ahLst/>
              <a:cxnLst/>
              <a:rect l="l" t="t" r="r" b="b"/>
              <a:pathLst>
                <a:path w="708659" h="752475">
                  <a:moveTo>
                    <a:pt x="708659" y="752094"/>
                  </a:moveTo>
                  <a:lnTo>
                    <a:pt x="708659" y="0"/>
                  </a:lnTo>
                  <a:lnTo>
                    <a:pt x="0" y="374904"/>
                  </a:lnTo>
                  <a:lnTo>
                    <a:pt x="708659" y="752094"/>
                  </a:lnTo>
                  <a:close/>
                </a:path>
              </a:pathLst>
            </a:custGeom>
            <a:solidFill>
              <a:srgbClr val="FFC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58669" y="6028943"/>
              <a:ext cx="720090" cy="75742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9274187" y="6411467"/>
              <a:ext cx="708660" cy="375285"/>
            </a:xfrm>
            <a:custGeom>
              <a:avLst/>
              <a:gdLst/>
              <a:ahLst/>
              <a:cxnLst/>
              <a:rect l="l" t="t" r="r" b="b"/>
              <a:pathLst>
                <a:path w="708659" h="375284">
                  <a:moveTo>
                    <a:pt x="708659" y="374904"/>
                  </a:moveTo>
                  <a:lnTo>
                    <a:pt x="708659" y="0"/>
                  </a:lnTo>
                  <a:lnTo>
                    <a:pt x="0" y="374904"/>
                  </a:lnTo>
                  <a:lnTo>
                    <a:pt x="708659" y="374904"/>
                  </a:lnTo>
                  <a:close/>
                </a:path>
              </a:pathLst>
            </a:custGeom>
            <a:solidFill>
              <a:srgbClr val="FFA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982847" y="6034277"/>
              <a:ext cx="711200" cy="752475"/>
            </a:xfrm>
            <a:custGeom>
              <a:avLst/>
              <a:gdLst/>
              <a:ahLst/>
              <a:cxnLst/>
              <a:rect l="l" t="t" r="r" b="b"/>
              <a:pathLst>
                <a:path w="711200" h="752475">
                  <a:moveTo>
                    <a:pt x="710946" y="752094"/>
                  </a:moveTo>
                  <a:lnTo>
                    <a:pt x="710946" y="0"/>
                  </a:lnTo>
                  <a:lnTo>
                    <a:pt x="0" y="377190"/>
                  </a:lnTo>
                  <a:lnTo>
                    <a:pt x="710946" y="752094"/>
                  </a:lnTo>
                  <a:close/>
                </a:path>
              </a:pathLst>
            </a:custGeom>
            <a:solidFill>
              <a:srgbClr val="E806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48472" y="6407658"/>
              <a:ext cx="719327" cy="378714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7374" y="1149449"/>
            <a:ext cx="711765" cy="753672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5537" y="1897379"/>
            <a:ext cx="1417320" cy="1132205"/>
            <a:chOff x="5537" y="1897379"/>
            <a:chExt cx="1417320" cy="1132205"/>
          </a:xfrm>
        </p:grpSpPr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37" y="2276443"/>
              <a:ext cx="702679" cy="752918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703211" y="1897379"/>
              <a:ext cx="719455" cy="761365"/>
            </a:xfrm>
            <a:custGeom>
              <a:avLst/>
              <a:gdLst/>
              <a:ahLst/>
              <a:cxnLst/>
              <a:rect l="l" t="t" r="r" b="b"/>
              <a:pathLst>
                <a:path w="719455" h="761364">
                  <a:moveTo>
                    <a:pt x="719328" y="381000"/>
                  </a:moveTo>
                  <a:lnTo>
                    <a:pt x="719328" y="377952"/>
                  </a:lnTo>
                  <a:lnTo>
                    <a:pt x="718566" y="376428"/>
                  </a:lnTo>
                  <a:lnTo>
                    <a:pt x="717042" y="375666"/>
                  </a:lnTo>
                  <a:lnTo>
                    <a:pt x="6095" y="762"/>
                  </a:lnTo>
                  <a:lnTo>
                    <a:pt x="4571" y="0"/>
                  </a:lnTo>
                  <a:lnTo>
                    <a:pt x="3047" y="0"/>
                  </a:lnTo>
                  <a:lnTo>
                    <a:pt x="2285" y="762"/>
                  </a:lnTo>
                  <a:lnTo>
                    <a:pt x="761" y="1524"/>
                  </a:lnTo>
                  <a:lnTo>
                    <a:pt x="0" y="3048"/>
                  </a:lnTo>
                  <a:lnTo>
                    <a:pt x="0" y="758190"/>
                  </a:lnTo>
                  <a:lnTo>
                    <a:pt x="762" y="759714"/>
                  </a:lnTo>
                  <a:lnTo>
                    <a:pt x="2286" y="760476"/>
                  </a:lnTo>
                  <a:lnTo>
                    <a:pt x="2285" y="8382"/>
                  </a:lnTo>
                  <a:lnTo>
                    <a:pt x="8381" y="4572"/>
                  </a:lnTo>
                  <a:lnTo>
                    <a:pt x="8381" y="11596"/>
                  </a:lnTo>
                  <a:lnTo>
                    <a:pt x="706028" y="379487"/>
                  </a:lnTo>
                  <a:lnTo>
                    <a:pt x="713232" y="375666"/>
                  </a:lnTo>
                  <a:lnTo>
                    <a:pt x="713232" y="385307"/>
                  </a:lnTo>
                  <a:lnTo>
                    <a:pt x="717042" y="383286"/>
                  </a:lnTo>
                  <a:lnTo>
                    <a:pt x="718566" y="382524"/>
                  </a:lnTo>
                  <a:lnTo>
                    <a:pt x="719328" y="381000"/>
                  </a:lnTo>
                  <a:close/>
                </a:path>
                <a:path w="719455" h="761364">
                  <a:moveTo>
                    <a:pt x="8381" y="11596"/>
                  </a:moveTo>
                  <a:lnTo>
                    <a:pt x="8381" y="4572"/>
                  </a:lnTo>
                  <a:lnTo>
                    <a:pt x="2285" y="8382"/>
                  </a:lnTo>
                  <a:lnTo>
                    <a:pt x="8381" y="11596"/>
                  </a:lnTo>
                  <a:close/>
                </a:path>
                <a:path w="719455" h="761364">
                  <a:moveTo>
                    <a:pt x="8381" y="749621"/>
                  </a:moveTo>
                  <a:lnTo>
                    <a:pt x="8381" y="11596"/>
                  </a:lnTo>
                  <a:lnTo>
                    <a:pt x="2285" y="8382"/>
                  </a:lnTo>
                  <a:lnTo>
                    <a:pt x="2286" y="752856"/>
                  </a:lnTo>
                  <a:lnTo>
                    <a:pt x="8381" y="749621"/>
                  </a:lnTo>
                  <a:close/>
                </a:path>
                <a:path w="719455" h="761364">
                  <a:moveTo>
                    <a:pt x="713232" y="385307"/>
                  </a:moveTo>
                  <a:lnTo>
                    <a:pt x="713232" y="383286"/>
                  </a:lnTo>
                  <a:lnTo>
                    <a:pt x="706028" y="379487"/>
                  </a:lnTo>
                  <a:lnTo>
                    <a:pt x="2286" y="752856"/>
                  </a:lnTo>
                  <a:lnTo>
                    <a:pt x="8381" y="756666"/>
                  </a:lnTo>
                  <a:lnTo>
                    <a:pt x="8381" y="759263"/>
                  </a:lnTo>
                  <a:lnTo>
                    <a:pt x="713232" y="385307"/>
                  </a:lnTo>
                  <a:close/>
                </a:path>
                <a:path w="719455" h="761364">
                  <a:moveTo>
                    <a:pt x="8381" y="759263"/>
                  </a:moveTo>
                  <a:lnTo>
                    <a:pt x="8381" y="756666"/>
                  </a:lnTo>
                  <a:lnTo>
                    <a:pt x="2286" y="752856"/>
                  </a:lnTo>
                  <a:lnTo>
                    <a:pt x="2286" y="760476"/>
                  </a:lnTo>
                  <a:lnTo>
                    <a:pt x="3048" y="761238"/>
                  </a:lnTo>
                  <a:lnTo>
                    <a:pt x="4572" y="761238"/>
                  </a:lnTo>
                  <a:lnTo>
                    <a:pt x="6096" y="760476"/>
                  </a:lnTo>
                  <a:lnTo>
                    <a:pt x="8381" y="759263"/>
                  </a:lnTo>
                  <a:close/>
                </a:path>
                <a:path w="719455" h="761364">
                  <a:moveTo>
                    <a:pt x="713232" y="383286"/>
                  </a:moveTo>
                  <a:lnTo>
                    <a:pt x="713232" y="375666"/>
                  </a:lnTo>
                  <a:lnTo>
                    <a:pt x="706028" y="379487"/>
                  </a:lnTo>
                  <a:lnTo>
                    <a:pt x="713232" y="383286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1403" y="771905"/>
            <a:ext cx="2132330" cy="2639060"/>
            <a:chOff x="1403" y="771905"/>
            <a:chExt cx="2132330" cy="2639060"/>
          </a:xfrm>
        </p:grpSpPr>
        <p:sp>
          <p:nvSpPr>
            <p:cNvPr id="20" name="object 20"/>
            <p:cNvSpPr/>
            <p:nvPr/>
          </p:nvSpPr>
          <p:spPr>
            <a:xfrm>
              <a:off x="1403" y="774331"/>
              <a:ext cx="706755" cy="748030"/>
            </a:xfrm>
            <a:custGeom>
              <a:avLst/>
              <a:gdLst/>
              <a:ahLst/>
              <a:cxnLst/>
              <a:rect l="l" t="t" r="r" b="b"/>
              <a:pathLst>
                <a:path w="706755" h="748030">
                  <a:moveTo>
                    <a:pt x="706374" y="374764"/>
                  </a:moveTo>
                  <a:lnTo>
                    <a:pt x="0" y="0"/>
                  </a:lnTo>
                  <a:lnTo>
                    <a:pt x="0" y="748014"/>
                  </a:lnTo>
                  <a:lnTo>
                    <a:pt x="706374" y="374764"/>
                  </a:lnTo>
                  <a:close/>
                </a:path>
              </a:pathLst>
            </a:custGeom>
            <a:solidFill>
              <a:srgbClr val="FFC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3211" y="771905"/>
              <a:ext cx="720090" cy="382524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417967" y="771905"/>
              <a:ext cx="711200" cy="753110"/>
            </a:xfrm>
            <a:custGeom>
              <a:avLst/>
              <a:gdLst/>
              <a:ahLst/>
              <a:cxnLst/>
              <a:rect l="l" t="t" r="r" b="b"/>
              <a:pathLst>
                <a:path w="711200" h="753110">
                  <a:moveTo>
                    <a:pt x="710946" y="377189"/>
                  </a:moveTo>
                  <a:lnTo>
                    <a:pt x="0" y="0"/>
                  </a:lnTo>
                  <a:lnTo>
                    <a:pt x="0" y="752856"/>
                  </a:lnTo>
                  <a:lnTo>
                    <a:pt x="710946" y="377189"/>
                  </a:lnTo>
                  <a:close/>
                </a:path>
              </a:pathLst>
            </a:custGeom>
            <a:solidFill>
              <a:srgbClr val="FFA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03" y="1145285"/>
              <a:ext cx="710946" cy="1514093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403" y="2654045"/>
              <a:ext cx="706755" cy="752475"/>
            </a:xfrm>
            <a:custGeom>
              <a:avLst/>
              <a:gdLst/>
              <a:ahLst/>
              <a:cxnLst/>
              <a:rect l="l" t="t" r="r" b="b"/>
              <a:pathLst>
                <a:path w="706755" h="752475">
                  <a:moveTo>
                    <a:pt x="706379" y="752094"/>
                  </a:moveTo>
                  <a:lnTo>
                    <a:pt x="706379" y="0"/>
                  </a:lnTo>
                  <a:lnTo>
                    <a:pt x="0" y="372496"/>
                  </a:lnTo>
                  <a:lnTo>
                    <a:pt x="0" y="377326"/>
                  </a:lnTo>
                  <a:lnTo>
                    <a:pt x="706379" y="7520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403" y="2649473"/>
              <a:ext cx="710565" cy="761365"/>
            </a:xfrm>
            <a:custGeom>
              <a:avLst/>
              <a:gdLst/>
              <a:ahLst/>
              <a:cxnLst/>
              <a:rect l="l" t="t" r="r" b="b"/>
              <a:pathLst>
                <a:path w="710565" h="761364">
                  <a:moveTo>
                    <a:pt x="710189" y="758190"/>
                  </a:moveTo>
                  <a:lnTo>
                    <a:pt x="710189" y="3048"/>
                  </a:lnTo>
                  <a:lnTo>
                    <a:pt x="709427" y="1524"/>
                  </a:lnTo>
                  <a:lnTo>
                    <a:pt x="707903" y="762"/>
                  </a:lnTo>
                  <a:lnTo>
                    <a:pt x="707141" y="0"/>
                  </a:lnTo>
                  <a:lnTo>
                    <a:pt x="705617" y="0"/>
                  </a:lnTo>
                  <a:lnTo>
                    <a:pt x="704093" y="762"/>
                  </a:lnTo>
                  <a:lnTo>
                    <a:pt x="0" y="372052"/>
                  </a:lnTo>
                  <a:lnTo>
                    <a:pt x="0" y="377279"/>
                  </a:lnTo>
                  <a:lnTo>
                    <a:pt x="4161" y="379487"/>
                  </a:lnTo>
                  <a:lnTo>
                    <a:pt x="701807" y="11596"/>
                  </a:lnTo>
                  <a:lnTo>
                    <a:pt x="701807" y="4572"/>
                  </a:lnTo>
                  <a:lnTo>
                    <a:pt x="707903" y="8382"/>
                  </a:lnTo>
                  <a:lnTo>
                    <a:pt x="707903" y="760476"/>
                  </a:lnTo>
                  <a:lnTo>
                    <a:pt x="709427" y="759714"/>
                  </a:lnTo>
                  <a:lnTo>
                    <a:pt x="710189" y="758190"/>
                  </a:lnTo>
                  <a:close/>
                </a:path>
                <a:path w="710565" h="761364">
                  <a:moveTo>
                    <a:pt x="4161" y="379487"/>
                  </a:moveTo>
                  <a:lnTo>
                    <a:pt x="0" y="377279"/>
                  </a:lnTo>
                  <a:lnTo>
                    <a:pt x="0" y="381681"/>
                  </a:lnTo>
                  <a:lnTo>
                    <a:pt x="4161" y="379487"/>
                  </a:lnTo>
                  <a:close/>
                </a:path>
                <a:path w="710565" h="761364">
                  <a:moveTo>
                    <a:pt x="707903" y="752856"/>
                  </a:moveTo>
                  <a:lnTo>
                    <a:pt x="4161" y="379487"/>
                  </a:lnTo>
                  <a:lnTo>
                    <a:pt x="0" y="381681"/>
                  </a:lnTo>
                  <a:lnTo>
                    <a:pt x="0" y="386921"/>
                  </a:lnTo>
                  <a:lnTo>
                    <a:pt x="701807" y="759263"/>
                  </a:lnTo>
                  <a:lnTo>
                    <a:pt x="701807" y="756666"/>
                  </a:lnTo>
                  <a:lnTo>
                    <a:pt x="707903" y="752856"/>
                  </a:lnTo>
                  <a:close/>
                </a:path>
                <a:path w="710565" h="761364">
                  <a:moveTo>
                    <a:pt x="707903" y="8382"/>
                  </a:moveTo>
                  <a:lnTo>
                    <a:pt x="701807" y="4572"/>
                  </a:lnTo>
                  <a:lnTo>
                    <a:pt x="701807" y="11596"/>
                  </a:lnTo>
                  <a:lnTo>
                    <a:pt x="707903" y="8382"/>
                  </a:lnTo>
                  <a:close/>
                </a:path>
                <a:path w="710565" h="761364">
                  <a:moveTo>
                    <a:pt x="707903" y="752856"/>
                  </a:moveTo>
                  <a:lnTo>
                    <a:pt x="707903" y="8382"/>
                  </a:lnTo>
                  <a:lnTo>
                    <a:pt x="701807" y="11596"/>
                  </a:lnTo>
                  <a:lnTo>
                    <a:pt x="701807" y="749621"/>
                  </a:lnTo>
                  <a:lnTo>
                    <a:pt x="707903" y="752856"/>
                  </a:lnTo>
                  <a:close/>
                </a:path>
                <a:path w="710565" h="761364">
                  <a:moveTo>
                    <a:pt x="707903" y="760476"/>
                  </a:moveTo>
                  <a:lnTo>
                    <a:pt x="707903" y="752856"/>
                  </a:lnTo>
                  <a:lnTo>
                    <a:pt x="701807" y="756666"/>
                  </a:lnTo>
                  <a:lnTo>
                    <a:pt x="701807" y="759263"/>
                  </a:lnTo>
                  <a:lnTo>
                    <a:pt x="704093" y="760476"/>
                  </a:lnTo>
                  <a:lnTo>
                    <a:pt x="705617" y="761238"/>
                  </a:lnTo>
                  <a:lnTo>
                    <a:pt x="707141" y="761238"/>
                  </a:lnTo>
                  <a:lnTo>
                    <a:pt x="707903" y="760476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417967" y="1149095"/>
              <a:ext cx="711200" cy="753110"/>
            </a:xfrm>
            <a:custGeom>
              <a:avLst/>
              <a:gdLst/>
              <a:ahLst/>
              <a:cxnLst/>
              <a:rect l="l" t="t" r="r" b="b"/>
              <a:pathLst>
                <a:path w="711200" h="753110">
                  <a:moveTo>
                    <a:pt x="710946" y="752856"/>
                  </a:moveTo>
                  <a:lnTo>
                    <a:pt x="710945" y="0"/>
                  </a:lnTo>
                  <a:lnTo>
                    <a:pt x="0" y="375666"/>
                  </a:lnTo>
                  <a:lnTo>
                    <a:pt x="710946" y="7528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414157" y="1145285"/>
              <a:ext cx="719455" cy="760730"/>
            </a:xfrm>
            <a:custGeom>
              <a:avLst/>
              <a:gdLst/>
              <a:ahLst/>
              <a:cxnLst/>
              <a:rect l="l" t="t" r="r" b="b"/>
              <a:pathLst>
                <a:path w="719455" h="760730">
                  <a:moveTo>
                    <a:pt x="719327" y="758190"/>
                  </a:moveTo>
                  <a:lnTo>
                    <a:pt x="719327" y="3048"/>
                  </a:lnTo>
                  <a:lnTo>
                    <a:pt x="718565" y="1524"/>
                  </a:lnTo>
                  <a:lnTo>
                    <a:pt x="715517" y="0"/>
                  </a:lnTo>
                  <a:lnTo>
                    <a:pt x="713993" y="0"/>
                  </a:lnTo>
                  <a:lnTo>
                    <a:pt x="713231" y="762"/>
                  </a:lnTo>
                  <a:lnTo>
                    <a:pt x="2285" y="375666"/>
                  </a:lnTo>
                  <a:lnTo>
                    <a:pt x="761" y="376428"/>
                  </a:lnTo>
                  <a:lnTo>
                    <a:pt x="0" y="377952"/>
                  </a:lnTo>
                  <a:lnTo>
                    <a:pt x="0" y="381000"/>
                  </a:lnTo>
                  <a:lnTo>
                    <a:pt x="761" y="382524"/>
                  </a:lnTo>
                  <a:lnTo>
                    <a:pt x="2285" y="383286"/>
                  </a:lnTo>
                  <a:lnTo>
                    <a:pt x="6095" y="385309"/>
                  </a:lnTo>
                  <a:lnTo>
                    <a:pt x="6095" y="375666"/>
                  </a:lnTo>
                  <a:lnTo>
                    <a:pt x="13291" y="379483"/>
                  </a:lnTo>
                  <a:lnTo>
                    <a:pt x="710945" y="10841"/>
                  </a:lnTo>
                  <a:lnTo>
                    <a:pt x="710945" y="3810"/>
                  </a:lnTo>
                  <a:lnTo>
                    <a:pt x="717041" y="7620"/>
                  </a:lnTo>
                  <a:lnTo>
                    <a:pt x="717041" y="759714"/>
                  </a:lnTo>
                  <a:lnTo>
                    <a:pt x="718565" y="758952"/>
                  </a:lnTo>
                  <a:lnTo>
                    <a:pt x="719327" y="758190"/>
                  </a:lnTo>
                  <a:close/>
                </a:path>
                <a:path w="719455" h="760730">
                  <a:moveTo>
                    <a:pt x="13291" y="379483"/>
                  </a:moveTo>
                  <a:lnTo>
                    <a:pt x="6095" y="375666"/>
                  </a:lnTo>
                  <a:lnTo>
                    <a:pt x="6095" y="383286"/>
                  </a:lnTo>
                  <a:lnTo>
                    <a:pt x="13291" y="379483"/>
                  </a:lnTo>
                  <a:close/>
                </a:path>
                <a:path w="719455" h="760730">
                  <a:moveTo>
                    <a:pt x="717041" y="752856"/>
                  </a:moveTo>
                  <a:lnTo>
                    <a:pt x="13291" y="379483"/>
                  </a:lnTo>
                  <a:lnTo>
                    <a:pt x="6095" y="383286"/>
                  </a:lnTo>
                  <a:lnTo>
                    <a:pt x="6095" y="385309"/>
                  </a:lnTo>
                  <a:lnTo>
                    <a:pt x="710945" y="759666"/>
                  </a:lnTo>
                  <a:lnTo>
                    <a:pt x="710945" y="756666"/>
                  </a:lnTo>
                  <a:lnTo>
                    <a:pt x="717041" y="752856"/>
                  </a:lnTo>
                  <a:close/>
                </a:path>
                <a:path w="719455" h="760730">
                  <a:moveTo>
                    <a:pt x="717041" y="7620"/>
                  </a:moveTo>
                  <a:lnTo>
                    <a:pt x="710945" y="3810"/>
                  </a:lnTo>
                  <a:lnTo>
                    <a:pt x="710945" y="10841"/>
                  </a:lnTo>
                  <a:lnTo>
                    <a:pt x="717041" y="7620"/>
                  </a:lnTo>
                  <a:close/>
                </a:path>
                <a:path w="719455" h="760730">
                  <a:moveTo>
                    <a:pt x="717041" y="752856"/>
                  </a:moveTo>
                  <a:lnTo>
                    <a:pt x="717041" y="7620"/>
                  </a:lnTo>
                  <a:lnTo>
                    <a:pt x="710945" y="10841"/>
                  </a:lnTo>
                  <a:lnTo>
                    <a:pt x="710945" y="749621"/>
                  </a:lnTo>
                  <a:lnTo>
                    <a:pt x="717041" y="752856"/>
                  </a:lnTo>
                  <a:close/>
                </a:path>
                <a:path w="719455" h="760730">
                  <a:moveTo>
                    <a:pt x="717041" y="759714"/>
                  </a:moveTo>
                  <a:lnTo>
                    <a:pt x="717041" y="752856"/>
                  </a:lnTo>
                  <a:lnTo>
                    <a:pt x="710945" y="756666"/>
                  </a:lnTo>
                  <a:lnTo>
                    <a:pt x="710945" y="759666"/>
                  </a:lnTo>
                  <a:lnTo>
                    <a:pt x="712469" y="760476"/>
                  </a:lnTo>
                  <a:lnTo>
                    <a:pt x="715518" y="760476"/>
                  </a:lnTo>
                  <a:lnTo>
                    <a:pt x="717041" y="759714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403" y="771905"/>
              <a:ext cx="706755" cy="377190"/>
            </a:xfrm>
            <a:custGeom>
              <a:avLst/>
              <a:gdLst/>
              <a:ahLst/>
              <a:cxnLst/>
              <a:rect l="l" t="t" r="r" b="b"/>
              <a:pathLst>
                <a:path w="706755" h="377190">
                  <a:moveTo>
                    <a:pt x="706374" y="377189"/>
                  </a:moveTo>
                  <a:lnTo>
                    <a:pt x="706374" y="0"/>
                  </a:lnTo>
                  <a:lnTo>
                    <a:pt x="0" y="0"/>
                  </a:lnTo>
                  <a:lnTo>
                    <a:pt x="0" y="2425"/>
                  </a:lnTo>
                  <a:lnTo>
                    <a:pt x="706374" y="377189"/>
                  </a:lnTo>
                  <a:close/>
                </a:path>
              </a:pathLst>
            </a:custGeom>
            <a:solidFill>
              <a:srgbClr val="E806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pc="-5" dirty="0"/>
              <a:t>HIV</a:t>
            </a:r>
            <a:r>
              <a:rPr dirty="0"/>
              <a:t>感染者伴侶服務對象</a:t>
            </a:r>
          </a:p>
          <a:p>
            <a:pPr marL="480059">
              <a:lnSpc>
                <a:spcPct val="100000"/>
              </a:lnSpc>
              <a:spcBef>
                <a:spcPts val="765"/>
              </a:spcBef>
              <a:tabLst>
                <a:tab pos="909955" algn="l"/>
              </a:tabLst>
            </a:pPr>
            <a:r>
              <a:rPr sz="1900" b="0" spc="15" dirty="0">
                <a:solidFill>
                  <a:srgbClr val="FFC800"/>
                </a:solidFill>
                <a:latin typeface="MS Gothic"/>
                <a:cs typeface="MS Gothic"/>
              </a:rPr>
              <a:t>◂	</a:t>
            </a:r>
            <a:r>
              <a:rPr sz="3750" spc="-10" dirty="0">
                <a:solidFill>
                  <a:srgbClr val="000000"/>
                </a:solidFill>
              </a:rPr>
              <a:t>伴侶</a:t>
            </a:r>
            <a:r>
              <a:rPr sz="1900" b="0" spc="25" dirty="0">
                <a:solidFill>
                  <a:srgbClr val="000000"/>
                </a:solidFill>
                <a:latin typeface="Microsoft JhengHei"/>
                <a:cs typeface="Microsoft JhengHei"/>
              </a:rPr>
              <a:t>：配偶、性伴侶、共用針具者</a:t>
            </a:r>
            <a:endParaRPr sz="1900">
              <a:latin typeface="Microsoft JhengHei"/>
              <a:cs typeface="Microsoft JhengHei"/>
            </a:endParaRPr>
          </a:p>
          <a:p>
            <a:pPr marL="909955" marR="5080" indent="-429895">
              <a:lnSpc>
                <a:spcPct val="101400"/>
              </a:lnSpc>
              <a:spcBef>
                <a:spcPts val="625"/>
              </a:spcBef>
              <a:tabLst>
                <a:tab pos="909955" algn="l"/>
              </a:tabLst>
            </a:pPr>
            <a:r>
              <a:rPr sz="1900" b="0" spc="15" dirty="0">
                <a:solidFill>
                  <a:srgbClr val="FFC800"/>
                </a:solidFill>
                <a:latin typeface="MS Gothic"/>
                <a:cs typeface="MS Gothic"/>
              </a:rPr>
              <a:t>◂	</a:t>
            </a:r>
            <a:r>
              <a:rPr sz="3750" spc="-15" dirty="0">
                <a:solidFill>
                  <a:srgbClr val="000000"/>
                </a:solidFill>
              </a:rPr>
              <a:t>社群活動圈同</a:t>
            </a:r>
            <a:r>
              <a:rPr sz="3750" spc="-20" dirty="0">
                <a:solidFill>
                  <a:srgbClr val="000000"/>
                </a:solidFill>
              </a:rPr>
              <a:t>儕</a:t>
            </a:r>
            <a:r>
              <a:rPr sz="1900" b="0" spc="20" dirty="0">
                <a:solidFill>
                  <a:srgbClr val="424242"/>
                </a:solidFill>
                <a:latin typeface="Microsoft JhengHei"/>
                <a:cs typeface="Microsoft JhengHei"/>
              </a:rPr>
              <a:t>：</a:t>
            </a:r>
            <a:r>
              <a:rPr sz="2300" b="0" spc="25" dirty="0">
                <a:solidFill>
                  <a:srgbClr val="000000"/>
                </a:solidFill>
                <a:latin typeface="Microsoft JhengHei"/>
                <a:cs typeface="Microsoft JhengHei"/>
              </a:rPr>
              <a:t>與感染者未有性行為或共用針具， </a:t>
            </a:r>
            <a:r>
              <a:rPr sz="2300" b="0" spc="30" dirty="0">
                <a:solidFill>
                  <a:srgbClr val="000000"/>
                </a:solidFill>
                <a:latin typeface="Microsoft JhengHei"/>
                <a:cs typeface="Microsoft JhengHei"/>
              </a:rPr>
              <a:t>但有類似之生活網絡之同儕（例如：施用成癮藥物、網路約 </a:t>
            </a:r>
            <a:r>
              <a:rPr sz="2300" b="0" spc="35" dirty="0">
                <a:solidFill>
                  <a:srgbClr val="000000"/>
                </a:solidFill>
                <a:latin typeface="Microsoft JhengHei"/>
                <a:cs typeface="Microsoft JhengHei"/>
              </a:rPr>
              <a:t> 炮、參加性愛派對等）</a:t>
            </a:r>
            <a:endParaRPr sz="2300">
              <a:latin typeface="Microsoft JhengHei"/>
              <a:cs typeface="Microsoft JhengHei"/>
            </a:endParaRPr>
          </a:p>
        </p:txBody>
      </p:sp>
      <p:pic>
        <p:nvPicPr>
          <p:cNvPr id="30" name="object 3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37273" y="5239511"/>
            <a:ext cx="3118104" cy="1272539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378843" y="5151882"/>
            <a:ext cx="1257998" cy="1139527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3752219" y="5536946"/>
            <a:ext cx="1479550" cy="7734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19710" marR="211454" indent="175895">
              <a:lnSpc>
                <a:spcPct val="102200"/>
              </a:lnSpc>
              <a:spcBef>
                <a:spcPts val="95"/>
              </a:spcBef>
            </a:pPr>
            <a:r>
              <a:rPr sz="1600" spc="35" dirty="0">
                <a:solidFill>
                  <a:srgbClr val="203864"/>
                </a:solidFill>
                <a:latin typeface="Microsoft JhengHei"/>
                <a:cs typeface="Microsoft JhengHei"/>
              </a:rPr>
              <a:t>找到了</a:t>
            </a:r>
            <a:r>
              <a:rPr sz="1600" spc="10" dirty="0">
                <a:solidFill>
                  <a:srgbClr val="203864"/>
                </a:solidFill>
                <a:latin typeface="Microsoft JhengHei"/>
                <a:cs typeface="Microsoft JhengHei"/>
              </a:rPr>
              <a:t>! </a:t>
            </a:r>
            <a:r>
              <a:rPr sz="1600" spc="15" dirty="0">
                <a:solidFill>
                  <a:srgbClr val="203864"/>
                </a:solidFill>
                <a:latin typeface="Microsoft JhengHei"/>
                <a:cs typeface="Microsoft JhengHei"/>
              </a:rPr>
              <a:t> </a:t>
            </a:r>
            <a:r>
              <a:rPr sz="1600" spc="35" dirty="0">
                <a:solidFill>
                  <a:srgbClr val="203864"/>
                </a:solidFill>
                <a:latin typeface="Microsoft JhengHei"/>
                <a:cs typeface="Microsoft JhengHei"/>
              </a:rPr>
              <a:t>這些同儕的</a:t>
            </a:r>
            <a:endParaRPr sz="16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600" spc="30" dirty="0">
                <a:solidFill>
                  <a:srgbClr val="203864"/>
                </a:solidFill>
                <a:latin typeface="Microsoft JhengHei"/>
                <a:cs typeface="Microsoft JhengHei"/>
              </a:rPr>
              <a:t>風險比⼀般人高</a:t>
            </a:r>
            <a:endParaRPr sz="1600">
              <a:latin typeface="Microsoft JhengHei"/>
              <a:cs typeface="Microsoft JhengHe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829943" y="5507219"/>
            <a:ext cx="2308225" cy="7734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95"/>
              </a:spcBef>
            </a:pPr>
            <a:r>
              <a:rPr sz="1600" spc="30" dirty="0">
                <a:solidFill>
                  <a:srgbClr val="203864"/>
                </a:solidFill>
                <a:latin typeface="Microsoft JhengHei"/>
                <a:cs typeface="Microsoft JhengHei"/>
              </a:rPr>
              <a:t>公衛防治工作好比礦工， 找對礦脈、多挖點，</a:t>
            </a:r>
            <a:endParaRPr sz="16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600" spc="30" dirty="0">
                <a:solidFill>
                  <a:srgbClr val="203864"/>
                </a:solidFill>
                <a:latin typeface="Microsoft JhengHei"/>
                <a:cs typeface="Microsoft JhengHei"/>
              </a:rPr>
              <a:t>很重要!</a:t>
            </a:r>
            <a:endParaRPr sz="1600">
              <a:latin typeface="Microsoft JhengHei"/>
              <a:cs typeface="Microsoft JhengHe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12355" y="1138427"/>
            <a:ext cx="2322195" cy="729615"/>
          </a:xfrm>
          <a:custGeom>
            <a:avLst/>
            <a:gdLst/>
            <a:ahLst/>
            <a:cxnLst/>
            <a:rect l="l" t="t" r="r" b="b"/>
            <a:pathLst>
              <a:path w="2322195" h="729614">
                <a:moveTo>
                  <a:pt x="2321814" y="729233"/>
                </a:moveTo>
                <a:lnTo>
                  <a:pt x="2321814" y="0"/>
                </a:lnTo>
                <a:lnTo>
                  <a:pt x="0" y="0"/>
                </a:lnTo>
                <a:lnTo>
                  <a:pt x="0" y="729234"/>
                </a:lnTo>
                <a:lnTo>
                  <a:pt x="2321814" y="72923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780421" y="1150111"/>
            <a:ext cx="2165350" cy="6673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200" spc="10" dirty="0">
                <a:solidFill>
                  <a:srgbClr val="F64646"/>
                </a:solidFill>
              </a:rPr>
              <a:t>伴侶服務</a:t>
            </a:r>
            <a:endParaRPr sz="4200"/>
          </a:p>
        </p:txBody>
      </p:sp>
      <p:grpSp>
        <p:nvGrpSpPr>
          <p:cNvPr id="36" name="object 36"/>
          <p:cNvGrpSpPr/>
          <p:nvPr/>
        </p:nvGrpSpPr>
        <p:grpSpPr>
          <a:xfrm>
            <a:off x="4817249" y="4120134"/>
            <a:ext cx="5368290" cy="917575"/>
            <a:chOff x="4817249" y="4120134"/>
            <a:chExt cx="5368290" cy="917575"/>
          </a:xfrm>
        </p:grpSpPr>
        <p:sp>
          <p:nvSpPr>
            <p:cNvPr id="37" name="object 37"/>
            <p:cNvSpPr/>
            <p:nvPr/>
          </p:nvSpPr>
          <p:spPr>
            <a:xfrm>
              <a:off x="4827917" y="4130802"/>
              <a:ext cx="5346700" cy="896619"/>
            </a:xfrm>
            <a:custGeom>
              <a:avLst/>
              <a:gdLst/>
              <a:ahLst/>
              <a:cxnLst/>
              <a:rect l="l" t="t" r="r" b="b"/>
              <a:pathLst>
                <a:path w="5346700" h="896620">
                  <a:moveTo>
                    <a:pt x="5346192" y="746760"/>
                  </a:moveTo>
                  <a:lnTo>
                    <a:pt x="5346192" y="149352"/>
                  </a:lnTo>
                  <a:lnTo>
                    <a:pt x="5338559" y="102217"/>
                  </a:lnTo>
                  <a:lnTo>
                    <a:pt x="5317321" y="61228"/>
                  </a:lnTo>
                  <a:lnTo>
                    <a:pt x="5284963" y="28870"/>
                  </a:lnTo>
                  <a:lnTo>
                    <a:pt x="5243974" y="7632"/>
                  </a:lnTo>
                  <a:lnTo>
                    <a:pt x="5196840" y="0"/>
                  </a:lnTo>
                  <a:lnTo>
                    <a:pt x="149352" y="0"/>
                  </a:lnTo>
                  <a:lnTo>
                    <a:pt x="102217" y="7632"/>
                  </a:lnTo>
                  <a:lnTo>
                    <a:pt x="61228" y="28870"/>
                  </a:lnTo>
                  <a:lnTo>
                    <a:pt x="28870" y="61228"/>
                  </a:lnTo>
                  <a:lnTo>
                    <a:pt x="7632" y="102217"/>
                  </a:lnTo>
                  <a:lnTo>
                    <a:pt x="0" y="149352"/>
                  </a:lnTo>
                  <a:lnTo>
                    <a:pt x="0" y="746760"/>
                  </a:lnTo>
                  <a:lnTo>
                    <a:pt x="7632" y="793894"/>
                  </a:lnTo>
                  <a:lnTo>
                    <a:pt x="28870" y="834883"/>
                  </a:lnTo>
                  <a:lnTo>
                    <a:pt x="61228" y="867241"/>
                  </a:lnTo>
                  <a:lnTo>
                    <a:pt x="102217" y="888479"/>
                  </a:lnTo>
                  <a:lnTo>
                    <a:pt x="149352" y="896112"/>
                  </a:lnTo>
                  <a:lnTo>
                    <a:pt x="5196840" y="896112"/>
                  </a:lnTo>
                  <a:lnTo>
                    <a:pt x="5243974" y="888479"/>
                  </a:lnTo>
                  <a:lnTo>
                    <a:pt x="5284963" y="867241"/>
                  </a:lnTo>
                  <a:lnTo>
                    <a:pt x="5317321" y="834883"/>
                  </a:lnTo>
                  <a:lnTo>
                    <a:pt x="5338559" y="793894"/>
                  </a:lnTo>
                  <a:lnTo>
                    <a:pt x="5346192" y="746760"/>
                  </a:lnTo>
                  <a:close/>
                </a:path>
              </a:pathLst>
            </a:custGeom>
            <a:solidFill>
              <a:srgbClr val="FFF2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817249" y="4120134"/>
              <a:ext cx="5368290" cy="917575"/>
            </a:xfrm>
            <a:custGeom>
              <a:avLst/>
              <a:gdLst/>
              <a:ahLst/>
              <a:cxnLst/>
              <a:rect l="l" t="t" r="r" b="b"/>
              <a:pathLst>
                <a:path w="5368290" h="917575">
                  <a:moveTo>
                    <a:pt x="5368290" y="757427"/>
                  </a:moveTo>
                  <a:lnTo>
                    <a:pt x="5368290" y="160019"/>
                  </a:lnTo>
                  <a:lnTo>
                    <a:pt x="5367528" y="151637"/>
                  </a:lnTo>
                  <a:lnTo>
                    <a:pt x="5367528" y="143255"/>
                  </a:lnTo>
                  <a:lnTo>
                    <a:pt x="5355715" y="98540"/>
                  </a:lnTo>
                  <a:lnTo>
                    <a:pt x="5332714" y="59880"/>
                  </a:lnTo>
                  <a:lnTo>
                    <a:pt x="5300379" y="29252"/>
                  </a:lnTo>
                  <a:lnTo>
                    <a:pt x="5260566" y="8633"/>
                  </a:lnTo>
                  <a:lnTo>
                    <a:pt x="5215128" y="0"/>
                  </a:lnTo>
                  <a:lnTo>
                    <a:pt x="160020" y="0"/>
                  </a:lnTo>
                  <a:lnTo>
                    <a:pt x="114957" y="5910"/>
                  </a:lnTo>
                  <a:lnTo>
                    <a:pt x="73995" y="24885"/>
                  </a:lnTo>
                  <a:lnTo>
                    <a:pt x="39708" y="54480"/>
                  </a:lnTo>
                  <a:lnTo>
                    <a:pt x="14698" y="92204"/>
                  </a:lnTo>
                  <a:lnTo>
                    <a:pt x="1523" y="135636"/>
                  </a:lnTo>
                  <a:lnTo>
                    <a:pt x="0" y="152400"/>
                  </a:lnTo>
                  <a:lnTo>
                    <a:pt x="0" y="765810"/>
                  </a:lnTo>
                  <a:lnTo>
                    <a:pt x="1524" y="781812"/>
                  </a:lnTo>
                  <a:lnTo>
                    <a:pt x="3048" y="790194"/>
                  </a:lnTo>
                  <a:lnTo>
                    <a:pt x="11062" y="816536"/>
                  </a:lnTo>
                  <a:lnTo>
                    <a:pt x="22098" y="838732"/>
                  </a:lnTo>
                  <a:lnTo>
                    <a:pt x="22098" y="152400"/>
                  </a:lnTo>
                  <a:lnTo>
                    <a:pt x="23622" y="138684"/>
                  </a:lnTo>
                  <a:lnTo>
                    <a:pt x="42162" y="88177"/>
                  </a:lnTo>
                  <a:lnTo>
                    <a:pt x="73151" y="53340"/>
                  </a:lnTo>
                  <a:lnTo>
                    <a:pt x="123424" y="26874"/>
                  </a:lnTo>
                  <a:lnTo>
                    <a:pt x="160020" y="22138"/>
                  </a:lnTo>
                  <a:lnTo>
                    <a:pt x="5215890" y="22182"/>
                  </a:lnTo>
                  <a:lnTo>
                    <a:pt x="5269338" y="36504"/>
                  </a:lnTo>
                  <a:lnTo>
                    <a:pt x="5308006" y="65189"/>
                  </a:lnTo>
                  <a:lnTo>
                    <a:pt x="5334525" y="105284"/>
                  </a:lnTo>
                  <a:lnTo>
                    <a:pt x="5345430" y="153161"/>
                  </a:lnTo>
                  <a:lnTo>
                    <a:pt x="5345430" y="836305"/>
                  </a:lnTo>
                  <a:lnTo>
                    <a:pt x="5359277" y="809647"/>
                  </a:lnTo>
                  <a:lnTo>
                    <a:pt x="5367528" y="765047"/>
                  </a:lnTo>
                  <a:lnTo>
                    <a:pt x="5368290" y="757427"/>
                  </a:lnTo>
                  <a:close/>
                </a:path>
                <a:path w="5368290" h="917575">
                  <a:moveTo>
                    <a:pt x="5345430" y="836305"/>
                  </a:moveTo>
                  <a:lnTo>
                    <a:pt x="5345430" y="765047"/>
                  </a:lnTo>
                  <a:lnTo>
                    <a:pt x="5344668" y="771905"/>
                  </a:lnTo>
                  <a:lnTo>
                    <a:pt x="5331352" y="819038"/>
                  </a:lnTo>
                  <a:lnTo>
                    <a:pt x="5302472" y="857711"/>
                  </a:lnTo>
                  <a:lnTo>
                    <a:pt x="5262114" y="884343"/>
                  </a:lnTo>
                  <a:lnTo>
                    <a:pt x="5214366" y="895350"/>
                  </a:lnTo>
                  <a:lnTo>
                    <a:pt x="160020" y="895350"/>
                  </a:lnTo>
                  <a:lnTo>
                    <a:pt x="111415" y="886567"/>
                  </a:lnTo>
                  <a:lnTo>
                    <a:pt x="70142" y="862026"/>
                  </a:lnTo>
                  <a:lnTo>
                    <a:pt x="39708" y="824810"/>
                  </a:lnTo>
                  <a:lnTo>
                    <a:pt x="23622" y="778002"/>
                  </a:lnTo>
                  <a:lnTo>
                    <a:pt x="22098" y="764286"/>
                  </a:lnTo>
                  <a:lnTo>
                    <a:pt x="22098" y="838732"/>
                  </a:lnTo>
                  <a:lnTo>
                    <a:pt x="58674" y="881634"/>
                  </a:lnTo>
                  <a:lnTo>
                    <a:pt x="96435" y="904667"/>
                  </a:lnTo>
                  <a:lnTo>
                    <a:pt x="138125" y="916126"/>
                  </a:lnTo>
                  <a:lnTo>
                    <a:pt x="160020" y="917448"/>
                  </a:lnTo>
                  <a:lnTo>
                    <a:pt x="5215890" y="917447"/>
                  </a:lnTo>
                  <a:lnTo>
                    <a:pt x="5224272" y="916685"/>
                  </a:lnTo>
                  <a:lnTo>
                    <a:pt x="5268433" y="906156"/>
                  </a:lnTo>
                  <a:lnTo>
                    <a:pt x="5307285" y="882965"/>
                  </a:lnTo>
                  <a:lnTo>
                    <a:pt x="5338381" y="849874"/>
                  </a:lnTo>
                  <a:lnTo>
                    <a:pt x="5345430" y="836305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4939417" y="4195826"/>
            <a:ext cx="5035550" cy="746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1800"/>
              </a:lnSpc>
              <a:spcBef>
                <a:spcPts val="95"/>
              </a:spcBef>
            </a:pPr>
            <a:r>
              <a:rPr sz="1550" spc="25" dirty="0">
                <a:latin typeface="Microsoft JhengHei"/>
                <a:cs typeface="Microsoft JhengHei"/>
              </a:rPr>
              <a:t>依據美國研究顯示，透過伴侶服務找到的性伴侶、共用針 具者及社群活動圈同儕，經</a:t>
            </a:r>
            <a:r>
              <a:rPr sz="1550" spc="15" dirty="0">
                <a:latin typeface="Microsoft JhengHei"/>
                <a:cs typeface="Microsoft JhengHei"/>
              </a:rPr>
              <a:t>HIV</a:t>
            </a:r>
            <a:r>
              <a:rPr sz="1550" spc="25" dirty="0">
                <a:latin typeface="Microsoft JhengHei"/>
                <a:cs typeface="Microsoft JhengHei"/>
              </a:rPr>
              <a:t>檢驗發現為新診斷感染者 </a:t>
            </a:r>
            <a:r>
              <a:rPr sz="1550" spc="20" dirty="0">
                <a:latin typeface="Microsoft JhengHei"/>
                <a:cs typeface="Microsoft JhengHei"/>
              </a:rPr>
              <a:t>比率高達</a:t>
            </a:r>
            <a:r>
              <a:rPr sz="1550" spc="15" dirty="0">
                <a:latin typeface="Microsoft JhengHei"/>
                <a:cs typeface="Microsoft JhengHei"/>
              </a:rPr>
              <a:t>20%，</a:t>
            </a:r>
            <a:r>
              <a:rPr sz="1550" b="1" spc="25" dirty="0">
                <a:solidFill>
                  <a:srgbClr val="C00000"/>
                </a:solidFill>
                <a:latin typeface="Microsoft JhengHei"/>
                <a:cs typeface="Microsoft JhengHei"/>
              </a:rPr>
              <a:t>伴侶服務是發現潛在</a:t>
            </a:r>
            <a:r>
              <a:rPr sz="1550" b="1" spc="15" dirty="0">
                <a:solidFill>
                  <a:srgbClr val="C00000"/>
                </a:solidFill>
                <a:latin typeface="Microsoft JhengHei"/>
                <a:cs typeface="Microsoft JhengHei"/>
              </a:rPr>
              <a:t>HIV</a:t>
            </a:r>
            <a:r>
              <a:rPr sz="1550" b="1" spc="25" dirty="0">
                <a:solidFill>
                  <a:srgbClr val="C00000"/>
                </a:solidFill>
                <a:latin typeface="Microsoft JhengHei"/>
                <a:cs typeface="Microsoft JhengHei"/>
              </a:rPr>
              <a:t>感染者重要策略</a:t>
            </a:r>
            <a:endParaRPr sz="1550">
              <a:latin typeface="Microsoft JhengHei"/>
              <a:cs typeface="Microsoft JhengHe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0267321" y="6452106"/>
            <a:ext cx="283845" cy="1993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100" b="1" spc="15" dirty="0">
                <a:solidFill>
                  <a:srgbClr val="FFFFFF"/>
                </a:solidFill>
                <a:latin typeface="Microsoft JhengHei"/>
                <a:cs typeface="Microsoft JhengHei"/>
              </a:rPr>
              <a:t>102</a:t>
            </a:r>
            <a:endParaRPr sz="11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3315" y="1024127"/>
            <a:ext cx="9290050" cy="593090"/>
          </a:xfrm>
          <a:custGeom>
            <a:avLst/>
            <a:gdLst/>
            <a:ahLst/>
            <a:cxnLst/>
            <a:rect l="l" t="t" r="r" b="b"/>
            <a:pathLst>
              <a:path w="9290050" h="593090">
                <a:moveTo>
                  <a:pt x="9289542" y="592835"/>
                </a:moveTo>
                <a:lnTo>
                  <a:pt x="9289542" y="0"/>
                </a:lnTo>
                <a:lnTo>
                  <a:pt x="0" y="0"/>
                </a:lnTo>
                <a:lnTo>
                  <a:pt x="0" y="592836"/>
                </a:lnTo>
                <a:lnTo>
                  <a:pt x="9289542" y="592835"/>
                </a:lnTo>
                <a:close/>
              </a:path>
            </a:pathLst>
          </a:custGeom>
          <a:solidFill>
            <a:srgbClr val="C1E1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4388243" y="1834895"/>
            <a:ext cx="2628265" cy="3194050"/>
            <a:chOff x="4388243" y="1834895"/>
            <a:chExt cx="2628265" cy="3194050"/>
          </a:xfrm>
        </p:grpSpPr>
        <p:sp>
          <p:nvSpPr>
            <p:cNvPr id="5" name="object 5"/>
            <p:cNvSpPr/>
            <p:nvPr/>
          </p:nvSpPr>
          <p:spPr>
            <a:xfrm>
              <a:off x="5077091" y="1851659"/>
              <a:ext cx="1922780" cy="3160395"/>
            </a:xfrm>
            <a:custGeom>
              <a:avLst/>
              <a:gdLst/>
              <a:ahLst/>
              <a:cxnLst/>
              <a:rect l="l" t="t" r="r" b="b"/>
              <a:pathLst>
                <a:path w="1922779" h="3160395">
                  <a:moveTo>
                    <a:pt x="1922526" y="2839974"/>
                  </a:moveTo>
                  <a:lnTo>
                    <a:pt x="1922526" y="320801"/>
                  </a:lnTo>
                  <a:lnTo>
                    <a:pt x="1919056" y="273312"/>
                  </a:lnTo>
                  <a:lnTo>
                    <a:pt x="1908973" y="228014"/>
                  </a:lnTo>
                  <a:lnTo>
                    <a:pt x="1892770" y="185399"/>
                  </a:lnTo>
                  <a:lnTo>
                    <a:pt x="1870936" y="145957"/>
                  </a:lnTo>
                  <a:lnTo>
                    <a:pt x="1843964" y="110181"/>
                  </a:lnTo>
                  <a:lnTo>
                    <a:pt x="1812344" y="78561"/>
                  </a:lnTo>
                  <a:lnTo>
                    <a:pt x="1776568" y="51589"/>
                  </a:lnTo>
                  <a:lnTo>
                    <a:pt x="1737126" y="29755"/>
                  </a:lnTo>
                  <a:lnTo>
                    <a:pt x="1694511" y="13552"/>
                  </a:lnTo>
                  <a:lnTo>
                    <a:pt x="1649213" y="3469"/>
                  </a:lnTo>
                  <a:lnTo>
                    <a:pt x="1601724" y="0"/>
                  </a:lnTo>
                  <a:lnTo>
                    <a:pt x="320040" y="0"/>
                  </a:lnTo>
                  <a:lnTo>
                    <a:pt x="272739" y="3469"/>
                  </a:lnTo>
                  <a:lnTo>
                    <a:pt x="227596" y="13552"/>
                  </a:lnTo>
                  <a:lnTo>
                    <a:pt x="185105" y="29755"/>
                  </a:lnTo>
                  <a:lnTo>
                    <a:pt x="145761" y="51589"/>
                  </a:lnTo>
                  <a:lnTo>
                    <a:pt x="110057" y="78561"/>
                  </a:lnTo>
                  <a:lnTo>
                    <a:pt x="78490" y="110181"/>
                  </a:lnTo>
                  <a:lnTo>
                    <a:pt x="51552" y="145957"/>
                  </a:lnTo>
                  <a:lnTo>
                    <a:pt x="29740" y="185399"/>
                  </a:lnTo>
                  <a:lnTo>
                    <a:pt x="13547" y="228014"/>
                  </a:lnTo>
                  <a:lnTo>
                    <a:pt x="3469" y="273312"/>
                  </a:lnTo>
                  <a:lnTo>
                    <a:pt x="0" y="320801"/>
                  </a:lnTo>
                  <a:lnTo>
                    <a:pt x="0" y="2839974"/>
                  </a:lnTo>
                  <a:lnTo>
                    <a:pt x="3469" y="2887274"/>
                  </a:lnTo>
                  <a:lnTo>
                    <a:pt x="13547" y="2932417"/>
                  </a:lnTo>
                  <a:lnTo>
                    <a:pt x="29740" y="2974908"/>
                  </a:lnTo>
                  <a:lnTo>
                    <a:pt x="51552" y="3014252"/>
                  </a:lnTo>
                  <a:lnTo>
                    <a:pt x="78490" y="3049956"/>
                  </a:lnTo>
                  <a:lnTo>
                    <a:pt x="110057" y="3081523"/>
                  </a:lnTo>
                  <a:lnTo>
                    <a:pt x="145761" y="3108461"/>
                  </a:lnTo>
                  <a:lnTo>
                    <a:pt x="185105" y="3130273"/>
                  </a:lnTo>
                  <a:lnTo>
                    <a:pt x="227596" y="3146466"/>
                  </a:lnTo>
                  <a:lnTo>
                    <a:pt x="272739" y="3156544"/>
                  </a:lnTo>
                  <a:lnTo>
                    <a:pt x="320040" y="3160014"/>
                  </a:lnTo>
                  <a:lnTo>
                    <a:pt x="1601724" y="3160014"/>
                  </a:lnTo>
                  <a:lnTo>
                    <a:pt x="1649213" y="3156544"/>
                  </a:lnTo>
                  <a:lnTo>
                    <a:pt x="1694511" y="3146466"/>
                  </a:lnTo>
                  <a:lnTo>
                    <a:pt x="1737126" y="3130273"/>
                  </a:lnTo>
                  <a:lnTo>
                    <a:pt x="1776568" y="3108461"/>
                  </a:lnTo>
                  <a:lnTo>
                    <a:pt x="1812344" y="3081523"/>
                  </a:lnTo>
                  <a:lnTo>
                    <a:pt x="1843964" y="3049956"/>
                  </a:lnTo>
                  <a:lnTo>
                    <a:pt x="1870936" y="3014252"/>
                  </a:lnTo>
                  <a:lnTo>
                    <a:pt x="1892770" y="2974908"/>
                  </a:lnTo>
                  <a:lnTo>
                    <a:pt x="1908973" y="2932417"/>
                  </a:lnTo>
                  <a:lnTo>
                    <a:pt x="1919056" y="2887274"/>
                  </a:lnTo>
                  <a:lnTo>
                    <a:pt x="1922526" y="2839974"/>
                  </a:lnTo>
                  <a:close/>
                </a:path>
              </a:pathLst>
            </a:custGeom>
            <a:solidFill>
              <a:srgbClr val="E2F0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060327" y="1834895"/>
              <a:ext cx="1956435" cy="3194050"/>
            </a:xfrm>
            <a:custGeom>
              <a:avLst/>
              <a:gdLst/>
              <a:ahLst/>
              <a:cxnLst/>
              <a:rect l="l" t="t" r="r" b="b"/>
              <a:pathLst>
                <a:path w="1956434" h="3194050">
                  <a:moveTo>
                    <a:pt x="33527" y="2855976"/>
                  </a:moveTo>
                  <a:lnTo>
                    <a:pt x="33527" y="2723388"/>
                  </a:lnTo>
                  <a:lnTo>
                    <a:pt x="0" y="2723388"/>
                  </a:lnTo>
                  <a:lnTo>
                    <a:pt x="0" y="2856738"/>
                  </a:lnTo>
                  <a:lnTo>
                    <a:pt x="33527" y="2855976"/>
                  </a:lnTo>
                  <a:close/>
                </a:path>
                <a:path w="1956434" h="3194050">
                  <a:moveTo>
                    <a:pt x="33527" y="2856738"/>
                  </a:moveTo>
                  <a:lnTo>
                    <a:pt x="33527" y="2855976"/>
                  </a:lnTo>
                  <a:lnTo>
                    <a:pt x="0" y="2856738"/>
                  </a:lnTo>
                  <a:lnTo>
                    <a:pt x="33527" y="2856738"/>
                  </a:lnTo>
                  <a:close/>
                </a:path>
                <a:path w="1956434" h="3194050">
                  <a:moveTo>
                    <a:pt x="34289" y="2881884"/>
                  </a:moveTo>
                  <a:lnTo>
                    <a:pt x="33527" y="2871978"/>
                  </a:lnTo>
                  <a:lnTo>
                    <a:pt x="33527" y="2856738"/>
                  </a:lnTo>
                  <a:lnTo>
                    <a:pt x="0" y="2856738"/>
                  </a:lnTo>
                  <a:lnTo>
                    <a:pt x="762" y="2874264"/>
                  </a:lnTo>
                  <a:lnTo>
                    <a:pt x="1524" y="2884170"/>
                  </a:lnTo>
                  <a:lnTo>
                    <a:pt x="34289" y="2881884"/>
                  </a:lnTo>
                  <a:close/>
                </a:path>
                <a:path w="1956434" h="3194050">
                  <a:moveTo>
                    <a:pt x="33527" y="2622804"/>
                  </a:moveTo>
                  <a:lnTo>
                    <a:pt x="33527" y="2489454"/>
                  </a:lnTo>
                  <a:lnTo>
                    <a:pt x="0" y="2489454"/>
                  </a:lnTo>
                  <a:lnTo>
                    <a:pt x="0" y="2622804"/>
                  </a:lnTo>
                  <a:lnTo>
                    <a:pt x="33527" y="2622804"/>
                  </a:lnTo>
                  <a:close/>
                </a:path>
                <a:path w="1956434" h="3194050">
                  <a:moveTo>
                    <a:pt x="33527" y="2388870"/>
                  </a:moveTo>
                  <a:lnTo>
                    <a:pt x="33527" y="2255520"/>
                  </a:lnTo>
                  <a:lnTo>
                    <a:pt x="0" y="2255520"/>
                  </a:lnTo>
                  <a:lnTo>
                    <a:pt x="0" y="2388870"/>
                  </a:lnTo>
                  <a:lnTo>
                    <a:pt x="33527" y="2388870"/>
                  </a:lnTo>
                  <a:close/>
                </a:path>
                <a:path w="1956434" h="3194050">
                  <a:moveTo>
                    <a:pt x="33527" y="2154936"/>
                  </a:moveTo>
                  <a:lnTo>
                    <a:pt x="33527" y="2021586"/>
                  </a:lnTo>
                  <a:lnTo>
                    <a:pt x="0" y="2021586"/>
                  </a:lnTo>
                  <a:lnTo>
                    <a:pt x="0" y="2154936"/>
                  </a:lnTo>
                  <a:lnTo>
                    <a:pt x="33527" y="2154936"/>
                  </a:lnTo>
                  <a:close/>
                </a:path>
                <a:path w="1956434" h="3194050">
                  <a:moveTo>
                    <a:pt x="33527" y="1921002"/>
                  </a:moveTo>
                  <a:lnTo>
                    <a:pt x="33527" y="1787652"/>
                  </a:lnTo>
                  <a:lnTo>
                    <a:pt x="0" y="1787652"/>
                  </a:lnTo>
                  <a:lnTo>
                    <a:pt x="0" y="1921002"/>
                  </a:lnTo>
                  <a:lnTo>
                    <a:pt x="33527" y="1921002"/>
                  </a:lnTo>
                  <a:close/>
                </a:path>
                <a:path w="1956434" h="3194050">
                  <a:moveTo>
                    <a:pt x="33527" y="1687068"/>
                  </a:moveTo>
                  <a:lnTo>
                    <a:pt x="33527" y="1553718"/>
                  </a:lnTo>
                  <a:lnTo>
                    <a:pt x="0" y="1553718"/>
                  </a:lnTo>
                  <a:lnTo>
                    <a:pt x="0" y="1687068"/>
                  </a:lnTo>
                  <a:lnTo>
                    <a:pt x="33527" y="1687068"/>
                  </a:lnTo>
                  <a:close/>
                </a:path>
                <a:path w="1956434" h="3194050">
                  <a:moveTo>
                    <a:pt x="33527" y="1453134"/>
                  </a:moveTo>
                  <a:lnTo>
                    <a:pt x="33527" y="1319783"/>
                  </a:lnTo>
                  <a:lnTo>
                    <a:pt x="0" y="1319783"/>
                  </a:lnTo>
                  <a:lnTo>
                    <a:pt x="0" y="1453134"/>
                  </a:lnTo>
                  <a:lnTo>
                    <a:pt x="33527" y="1453134"/>
                  </a:lnTo>
                  <a:close/>
                </a:path>
                <a:path w="1956434" h="3194050">
                  <a:moveTo>
                    <a:pt x="33527" y="1219200"/>
                  </a:moveTo>
                  <a:lnTo>
                    <a:pt x="33527" y="1085850"/>
                  </a:lnTo>
                  <a:lnTo>
                    <a:pt x="0" y="1085850"/>
                  </a:lnTo>
                  <a:lnTo>
                    <a:pt x="0" y="1219200"/>
                  </a:lnTo>
                  <a:lnTo>
                    <a:pt x="33527" y="1219200"/>
                  </a:lnTo>
                  <a:close/>
                </a:path>
                <a:path w="1956434" h="3194050">
                  <a:moveTo>
                    <a:pt x="33527" y="985266"/>
                  </a:moveTo>
                  <a:lnTo>
                    <a:pt x="33527" y="851916"/>
                  </a:lnTo>
                  <a:lnTo>
                    <a:pt x="0" y="851916"/>
                  </a:lnTo>
                  <a:lnTo>
                    <a:pt x="0" y="985266"/>
                  </a:lnTo>
                  <a:lnTo>
                    <a:pt x="33527" y="985266"/>
                  </a:lnTo>
                  <a:close/>
                </a:path>
                <a:path w="1956434" h="3194050">
                  <a:moveTo>
                    <a:pt x="33527" y="752094"/>
                  </a:moveTo>
                  <a:lnTo>
                    <a:pt x="33527" y="617982"/>
                  </a:lnTo>
                  <a:lnTo>
                    <a:pt x="0" y="617982"/>
                  </a:lnTo>
                  <a:lnTo>
                    <a:pt x="0" y="752094"/>
                  </a:lnTo>
                  <a:lnTo>
                    <a:pt x="33527" y="752094"/>
                  </a:lnTo>
                  <a:close/>
                </a:path>
                <a:path w="1956434" h="3194050">
                  <a:moveTo>
                    <a:pt x="33527" y="518160"/>
                  </a:moveTo>
                  <a:lnTo>
                    <a:pt x="33527" y="384048"/>
                  </a:lnTo>
                  <a:lnTo>
                    <a:pt x="0" y="384048"/>
                  </a:lnTo>
                  <a:lnTo>
                    <a:pt x="0" y="518160"/>
                  </a:lnTo>
                  <a:lnTo>
                    <a:pt x="33527" y="518160"/>
                  </a:lnTo>
                  <a:close/>
                </a:path>
                <a:path w="1956434" h="3194050">
                  <a:moveTo>
                    <a:pt x="83819" y="169926"/>
                  </a:moveTo>
                  <a:lnTo>
                    <a:pt x="55625" y="151637"/>
                  </a:lnTo>
                  <a:lnTo>
                    <a:pt x="48767" y="162306"/>
                  </a:lnTo>
                  <a:lnTo>
                    <a:pt x="35059" y="187597"/>
                  </a:lnTo>
                  <a:lnTo>
                    <a:pt x="23445" y="213931"/>
                  </a:lnTo>
                  <a:lnTo>
                    <a:pt x="14015" y="241122"/>
                  </a:lnTo>
                  <a:lnTo>
                    <a:pt x="6857" y="268986"/>
                  </a:lnTo>
                  <a:lnTo>
                    <a:pt x="4571" y="281178"/>
                  </a:lnTo>
                  <a:lnTo>
                    <a:pt x="37337" y="287274"/>
                  </a:lnTo>
                  <a:lnTo>
                    <a:pt x="39624" y="275844"/>
                  </a:lnTo>
                  <a:lnTo>
                    <a:pt x="39624" y="276606"/>
                  </a:lnTo>
                  <a:lnTo>
                    <a:pt x="42671" y="263804"/>
                  </a:lnTo>
                  <a:lnTo>
                    <a:pt x="42671" y="262128"/>
                  </a:lnTo>
                  <a:lnTo>
                    <a:pt x="47243" y="246887"/>
                  </a:lnTo>
                  <a:lnTo>
                    <a:pt x="47243" y="247650"/>
                  </a:lnTo>
                  <a:lnTo>
                    <a:pt x="51815" y="232410"/>
                  </a:lnTo>
                  <a:lnTo>
                    <a:pt x="51815" y="233172"/>
                  </a:lnTo>
                  <a:lnTo>
                    <a:pt x="57150" y="218694"/>
                  </a:lnTo>
                  <a:lnTo>
                    <a:pt x="57150" y="219456"/>
                  </a:lnTo>
                  <a:lnTo>
                    <a:pt x="63245" y="204978"/>
                  </a:lnTo>
                  <a:lnTo>
                    <a:pt x="63245" y="205740"/>
                  </a:lnTo>
                  <a:lnTo>
                    <a:pt x="70103" y="192024"/>
                  </a:lnTo>
                  <a:lnTo>
                    <a:pt x="70103" y="192786"/>
                  </a:lnTo>
                  <a:lnTo>
                    <a:pt x="76962" y="181127"/>
                  </a:lnTo>
                  <a:lnTo>
                    <a:pt x="76962" y="179831"/>
                  </a:lnTo>
                  <a:lnTo>
                    <a:pt x="83819" y="169926"/>
                  </a:lnTo>
                  <a:close/>
                </a:path>
                <a:path w="1956434" h="3194050">
                  <a:moveTo>
                    <a:pt x="43433" y="260604"/>
                  </a:moveTo>
                  <a:lnTo>
                    <a:pt x="42671" y="262128"/>
                  </a:lnTo>
                  <a:lnTo>
                    <a:pt x="42671" y="263804"/>
                  </a:lnTo>
                  <a:lnTo>
                    <a:pt x="43433" y="260604"/>
                  </a:lnTo>
                  <a:close/>
                </a:path>
                <a:path w="1956434" h="3194050">
                  <a:moveTo>
                    <a:pt x="77724" y="179831"/>
                  </a:moveTo>
                  <a:lnTo>
                    <a:pt x="76962" y="179831"/>
                  </a:lnTo>
                  <a:lnTo>
                    <a:pt x="76962" y="181127"/>
                  </a:lnTo>
                  <a:lnTo>
                    <a:pt x="77724" y="179831"/>
                  </a:lnTo>
                  <a:close/>
                </a:path>
                <a:path w="1956434" h="3194050">
                  <a:moveTo>
                    <a:pt x="259841" y="43434"/>
                  </a:moveTo>
                  <a:lnTo>
                    <a:pt x="250697" y="11430"/>
                  </a:lnTo>
                  <a:lnTo>
                    <a:pt x="236981" y="15240"/>
                  </a:lnTo>
                  <a:lnTo>
                    <a:pt x="210123" y="24954"/>
                  </a:lnTo>
                  <a:lnTo>
                    <a:pt x="184146" y="36928"/>
                  </a:lnTo>
                  <a:lnTo>
                    <a:pt x="159250" y="51012"/>
                  </a:lnTo>
                  <a:lnTo>
                    <a:pt x="135635" y="67056"/>
                  </a:lnTo>
                  <a:lnTo>
                    <a:pt x="126491" y="73914"/>
                  </a:lnTo>
                  <a:lnTo>
                    <a:pt x="147065" y="100584"/>
                  </a:lnTo>
                  <a:lnTo>
                    <a:pt x="155447" y="93726"/>
                  </a:lnTo>
                  <a:lnTo>
                    <a:pt x="155447" y="94487"/>
                  </a:lnTo>
                  <a:lnTo>
                    <a:pt x="166877" y="85915"/>
                  </a:lnTo>
                  <a:lnTo>
                    <a:pt x="166877" y="85343"/>
                  </a:lnTo>
                  <a:lnTo>
                    <a:pt x="179831" y="76962"/>
                  </a:lnTo>
                  <a:lnTo>
                    <a:pt x="179831" y="77300"/>
                  </a:lnTo>
                  <a:lnTo>
                    <a:pt x="192024" y="70527"/>
                  </a:lnTo>
                  <a:lnTo>
                    <a:pt x="192024" y="70104"/>
                  </a:lnTo>
                  <a:lnTo>
                    <a:pt x="205739" y="63246"/>
                  </a:lnTo>
                  <a:lnTo>
                    <a:pt x="205739" y="63647"/>
                  </a:lnTo>
                  <a:lnTo>
                    <a:pt x="219455" y="57150"/>
                  </a:lnTo>
                  <a:lnTo>
                    <a:pt x="219455" y="57591"/>
                  </a:lnTo>
                  <a:lnTo>
                    <a:pt x="232409" y="52136"/>
                  </a:lnTo>
                  <a:lnTo>
                    <a:pt x="232409" y="51816"/>
                  </a:lnTo>
                  <a:lnTo>
                    <a:pt x="246125" y="47484"/>
                  </a:lnTo>
                  <a:lnTo>
                    <a:pt x="246125" y="47243"/>
                  </a:lnTo>
                  <a:lnTo>
                    <a:pt x="259841" y="43434"/>
                  </a:lnTo>
                  <a:close/>
                </a:path>
                <a:path w="1956434" h="3194050">
                  <a:moveTo>
                    <a:pt x="167639" y="85343"/>
                  </a:moveTo>
                  <a:lnTo>
                    <a:pt x="166877" y="85343"/>
                  </a:lnTo>
                  <a:lnTo>
                    <a:pt x="166877" y="85915"/>
                  </a:lnTo>
                  <a:lnTo>
                    <a:pt x="167639" y="85343"/>
                  </a:lnTo>
                  <a:close/>
                </a:path>
                <a:path w="1956434" h="3194050">
                  <a:moveTo>
                    <a:pt x="179831" y="77300"/>
                  </a:moveTo>
                  <a:lnTo>
                    <a:pt x="179831" y="76962"/>
                  </a:lnTo>
                  <a:lnTo>
                    <a:pt x="179069" y="77724"/>
                  </a:lnTo>
                  <a:lnTo>
                    <a:pt x="179831" y="77300"/>
                  </a:lnTo>
                  <a:close/>
                </a:path>
                <a:path w="1956434" h="3194050">
                  <a:moveTo>
                    <a:pt x="192785" y="70104"/>
                  </a:moveTo>
                  <a:lnTo>
                    <a:pt x="192024" y="70104"/>
                  </a:lnTo>
                  <a:lnTo>
                    <a:pt x="192024" y="70527"/>
                  </a:lnTo>
                  <a:lnTo>
                    <a:pt x="192785" y="70104"/>
                  </a:lnTo>
                  <a:close/>
                </a:path>
                <a:path w="1956434" h="3194050">
                  <a:moveTo>
                    <a:pt x="205739" y="63647"/>
                  </a:moveTo>
                  <a:lnTo>
                    <a:pt x="205739" y="63246"/>
                  </a:lnTo>
                  <a:lnTo>
                    <a:pt x="204977" y="64008"/>
                  </a:lnTo>
                  <a:lnTo>
                    <a:pt x="205739" y="63647"/>
                  </a:lnTo>
                  <a:close/>
                </a:path>
                <a:path w="1956434" h="3194050">
                  <a:moveTo>
                    <a:pt x="219455" y="57591"/>
                  </a:moveTo>
                  <a:lnTo>
                    <a:pt x="219455" y="57150"/>
                  </a:lnTo>
                  <a:lnTo>
                    <a:pt x="218693" y="57912"/>
                  </a:lnTo>
                  <a:lnTo>
                    <a:pt x="219455" y="57591"/>
                  </a:lnTo>
                  <a:close/>
                </a:path>
                <a:path w="1956434" h="3194050">
                  <a:moveTo>
                    <a:pt x="233171" y="51816"/>
                  </a:moveTo>
                  <a:lnTo>
                    <a:pt x="232409" y="51816"/>
                  </a:lnTo>
                  <a:lnTo>
                    <a:pt x="232409" y="52136"/>
                  </a:lnTo>
                  <a:lnTo>
                    <a:pt x="233171" y="51816"/>
                  </a:lnTo>
                  <a:close/>
                </a:path>
                <a:path w="1956434" h="3194050">
                  <a:moveTo>
                    <a:pt x="246887" y="47243"/>
                  </a:moveTo>
                  <a:lnTo>
                    <a:pt x="246125" y="47243"/>
                  </a:lnTo>
                  <a:lnTo>
                    <a:pt x="246125" y="47484"/>
                  </a:lnTo>
                  <a:lnTo>
                    <a:pt x="246887" y="47243"/>
                  </a:lnTo>
                  <a:close/>
                </a:path>
                <a:path w="1956434" h="3194050">
                  <a:moveTo>
                    <a:pt x="488441" y="33528"/>
                  </a:moveTo>
                  <a:lnTo>
                    <a:pt x="488441" y="0"/>
                  </a:lnTo>
                  <a:lnTo>
                    <a:pt x="355091" y="0"/>
                  </a:lnTo>
                  <a:lnTo>
                    <a:pt x="355091" y="33528"/>
                  </a:lnTo>
                  <a:lnTo>
                    <a:pt x="488441" y="33528"/>
                  </a:lnTo>
                  <a:close/>
                </a:path>
                <a:path w="1956434" h="3194050">
                  <a:moveTo>
                    <a:pt x="722376" y="33528"/>
                  </a:moveTo>
                  <a:lnTo>
                    <a:pt x="722376" y="0"/>
                  </a:lnTo>
                  <a:lnTo>
                    <a:pt x="589026" y="0"/>
                  </a:lnTo>
                  <a:lnTo>
                    <a:pt x="589026" y="33528"/>
                  </a:lnTo>
                  <a:lnTo>
                    <a:pt x="722376" y="33528"/>
                  </a:lnTo>
                  <a:close/>
                </a:path>
                <a:path w="1956434" h="3194050">
                  <a:moveTo>
                    <a:pt x="956309" y="33528"/>
                  </a:moveTo>
                  <a:lnTo>
                    <a:pt x="956309" y="0"/>
                  </a:lnTo>
                  <a:lnTo>
                    <a:pt x="822959" y="0"/>
                  </a:lnTo>
                  <a:lnTo>
                    <a:pt x="822959" y="33528"/>
                  </a:lnTo>
                  <a:lnTo>
                    <a:pt x="956309" y="33528"/>
                  </a:lnTo>
                  <a:close/>
                </a:path>
                <a:path w="1956434" h="3194050">
                  <a:moveTo>
                    <a:pt x="1190243" y="33528"/>
                  </a:moveTo>
                  <a:lnTo>
                    <a:pt x="1190243" y="0"/>
                  </a:lnTo>
                  <a:lnTo>
                    <a:pt x="1056893" y="0"/>
                  </a:lnTo>
                  <a:lnTo>
                    <a:pt x="1056893" y="33528"/>
                  </a:lnTo>
                  <a:lnTo>
                    <a:pt x="1190243" y="33528"/>
                  </a:lnTo>
                  <a:close/>
                </a:path>
                <a:path w="1956434" h="3194050">
                  <a:moveTo>
                    <a:pt x="1424177" y="33528"/>
                  </a:moveTo>
                  <a:lnTo>
                    <a:pt x="1424177" y="0"/>
                  </a:lnTo>
                  <a:lnTo>
                    <a:pt x="1290065" y="0"/>
                  </a:lnTo>
                  <a:lnTo>
                    <a:pt x="1290065" y="33528"/>
                  </a:lnTo>
                  <a:lnTo>
                    <a:pt x="1424177" y="33528"/>
                  </a:lnTo>
                  <a:close/>
                </a:path>
                <a:path w="1956434" h="3194050">
                  <a:moveTo>
                    <a:pt x="1659623" y="3048"/>
                  </a:moveTo>
                  <a:lnTo>
                    <a:pt x="1653539" y="1524"/>
                  </a:lnTo>
                  <a:lnTo>
                    <a:pt x="1633727" y="658"/>
                  </a:lnTo>
                  <a:lnTo>
                    <a:pt x="1619250" y="0"/>
                  </a:lnTo>
                  <a:lnTo>
                    <a:pt x="1524000" y="0"/>
                  </a:lnTo>
                  <a:lnTo>
                    <a:pt x="1524000" y="33528"/>
                  </a:lnTo>
                  <a:lnTo>
                    <a:pt x="1619250" y="33564"/>
                  </a:lnTo>
                  <a:lnTo>
                    <a:pt x="1633727" y="34253"/>
                  </a:lnTo>
                  <a:lnTo>
                    <a:pt x="1634489" y="34324"/>
                  </a:lnTo>
                  <a:lnTo>
                    <a:pt x="1650491" y="35052"/>
                  </a:lnTo>
                  <a:lnTo>
                    <a:pt x="1655826" y="35814"/>
                  </a:lnTo>
                  <a:lnTo>
                    <a:pt x="1659623" y="3048"/>
                  </a:lnTo>
                  <a:close/>
                </a:path>
                <a:path w="1956434" h="3194050">
                  <a:moveTo>
                    <a:pt x="1634489" y="34324"/>
                  </a:moveTo>
                  <a:lnTo>
                    <a:pt x="1633727" y="34290"/>
                  </a:lnTo>
                  <a:lnTo>
                    <a:pt x="1634489" y="34324"/>
                  </a:lnTo>
                  <a:close/>
                </a:path>
                <a:path w="1956434" h="3194050">
                  <a:moveTo>
                    <a:pt x="1650491" y="35147"/>
                  </a:moveTo>
                  <a:lnTo>
                    <a:pt x="1649729" y="35052"/>
                  </a:lnTo>
                  <a:lnTo>
                    <a:pt x="1650491" y="35147"/>
                  </a:lnTo>
                  <a:close/>
                </a:path>
                <a:path w="1956434" h="3194050">
                  <a:moveTo>
                    <a:pt x="1872221" y="115062"/>
                  </a:moveTo>
                  <a:lnTo>
                    <a:pt x="1844843" y="87132"/>
                  </a:lnTo>
                  <a:lnTo>
                    <a:pt x="1794039" y="49248"/>
                  </a:lnTo>
                  <a:lnTo>
                    <a:pt x="1764791" y="33528"/>
                  </a:lnTo>
                  <a:lnTo>
                    <a:pt x="1760969" y="31242"/>
                  </a:lnTo>
                  <a:lnTo>
                    <a:pt x="1747265" y="61722"/>
                  </a:lnTo>
                  <a:lnTo>
                    <a:pt x="1750313" y="63550"/>
                  </a:lnTo>
                  <a:lnTo>
                    <a:pt x="1750313" y="63246"/>
                  </a:lnTo>
                  <a:lnTo>
                    <a:pt x="1764029" y="70104"/>
                  </a:lnTo>
                  <a:lnTo>
                    <a:pt x="1764029" y="70527"/>
                  </a:lnTo>
                  <a:lnTo>
                    <a:pt x="1776209" y="77300"/>
                  </a:lnTo>
                  <a:lnTo>
                    <a:pt x="1776209" y="76962"/>
                  </a:lnTo>
                  <a:lnTo>
                    <a:pt x="1789176" y="85343"/>
                  </a:lnTo>
                  <a:lnTo>
                    <a:pt x="1789176" y="85916"/>
                  </a:lnTo>
                  <a:lnTo>
                    <a:pt x="1799844" y="93925"/>
                  </a:lnTo>
                  <a:lnTo>
                    <a:pt x="1799844" y="93726"/>
                  </a:lnTo>
                  <a:lnTo>
                    <a:pt x="1812023" y="102870"/>
                  </a:lnTo>
                  <a:lnTo>
                    <a:pt x="1822703" y="112116"/>
                  </a:lnTo>
                  <a:lnTo>
                    <a:pt x="1833359" y="121970"/>
                  </a:lnTo>
                  <a:lnTo>
                    <a:pt x="1834121" y="122681"/>
                  </a:lnTo>
                  <a:lnTo>
                    <a:pt x="1844039" y="133350"/>
                  </a:lnTo>
                  <a:lnTo>
                    <a:pt x="1844039" y="133502"/>
                  </a:lnTo>
                  <a:lnTo>
                    <a:pt x="1847087" y="137160"/>
                  </a:lnTo>
                  <a:lnTo>
                    <a:pt x="1872221" y="115062"/>
                  </a:lnTo>
                  <a:close/>
                </a:path>
                <a:path w="1956434" h="3194050">
                  <a:moveTo>
                    <a:pt x="1751076" y="64008"/>
                  </a:moveTo>
                  <a:lnTo>
                    <a:pt x="1750313" y="63246"/>
                  </a:lnTo>
                  <a:lnTo>
                    <a:pt x="1750313" y="63550"/>
                  </a:lnTo>
                  <a:lnTo>
                    <a:pt x="1751076" y="64008"/>
                  </a:lnTo>
                  <a:close/>
                </a:path>
                <a:path w="1956434" h="3194050">
                  <a:moveTo>
                    <a:pt x="1764029" y="70527"/>
                  </a:moveTo>
                  <a:lnTo>
                    <a:pt x="1764029" y="70104"/>
                  </a:lnTo>
                  <a:lnTo>
                    <a:pt x="1763268" y="70104"/>
                  </a:lnTo>
                  <a:lnTo>
                    <a:pt x="1764029" y="70527"/>
                  </a:lnTo>
                  <a:close/>
                </a:path>
                <a:path w="1956434" h="3194050">
                  <a:moveTo>
                    <a:pt x="1776971" y="77724"/>
                  </a:moveTo>
                  <a:lnTo>
                    <a:pt x="1776209" y="76962"/>
                  </a:lnTo>
                  <a:lnTo>
                    <a:pt x="1776209" y="77300"/>
                  </a:lnTo>
                  <a:lnTo>
                    <a:pt x="1776971" y="77724"/>
                  </a:lnTo>
                  <a:close/>
                </a:path>
                <a:path w="1956434" h="3194050">
                  <a:moveTo>
                    <a:pt x="1789176" y="85916"/>
                  </a:moveTo>
                  <a:lnTo>
                    <a:pt x="1789176" y="85343"/>
                  </a:lnTo>
                  <a:lnTo>
                    <a:pt x="1788413" y="85343"/>
                  </a:lnTo>
                  <a:lnTo>
                    <a:pt x="1789176" y="85916"/>
                  </a:lnTo>
                  <a:close/>
                </a:path>
                <a:path w="1956434" h="3194050">
                  <a:moveTo>
                    <a:pt x="1800593" y="94487"/>
                  </a:moveTo>
                  <a:lnTo>
                    <a:pt x="1799844" y="93726"/>
                  </a:lnTo>
                  <a:lnTo>
                    <a:pt x="1799844" y="93925"/>
                  </a:lnTo>
                  <a:lnTo>
                    <a:pt x="1800593" y="94487"/>
                  </a:lnTo>
                  <a:close/>
                </a:path>
                <a:path w="1956434" h="3194050">
                  <a:moveTo>
                    <a:pt x="1823465" y="112776"/>
                  </a:moveTo>
                  <a:lnTo>
                    <a:pt x="1822703" y="112014"/>
                  </a:lnTo>
                  <a:lnTo>
                    <a:pt x="1823465" y="112776"/>
                  </a:lnTo>
                  <a:close/>
                </a:path>
                <a:path w="1956434" h="3194050">
                  <a:moveTo>
                    <a:pt x="1834121" y="122681"/>
                  </a:moveTo>
                  <a:lnTo>
                    <a:pt x="1833359" y="121920"/>
                  </a:lnTo>
                  <a:lnTo>
                    <a:pt x="1833727" y="122314"/>
                  </a:lnTo>
                  <a:lnTo>
                    <a:pt x="1834121" y="122681"/>
                  </a:lnTo>
                  <a:close/>
                </a:path>
                <a:path w="1956434" h="3194050">
                  <a:moveTo>
                    <a:pt x="1833727" y="122314"/>
                  </a:moveTo>
                  <a:lnTo>
                    <a:pt x="1833359" y="121920"/>
                  </a:lnTo>
                  <a:lnTo>
                    <a:pt x="1833727" y="122314"/>
                  </a:lnTo>
                  <a:close/>
                </a:path>
                <a:path w="1956434" h="3194050">
                  <a:moveTo>
                    <a:pt x="1834121" y="122735"/>
                  </a:moveTo>
                  <a:lnTo>
                    <a:pt x="1833727" y="122314"/>
                  </a:lnTo>
                  <a:lnTo>
                    <a:pt x="1834121" y="122735"/>
                  </a:lnTo>
                  <a:close/>
                </a:path>
                <a:path w="1956434" h="3194050">
                  <a:moveTo>
                    <a:pt x="1844039" y="133502"/>
                  </a:moveTo>
                  <a:lnTo>
                    <a:pt x="1844039" y="133350"/>
                  </a:lnTo>
                  <a:lnTo>
                    <a:pt x="1843277" y="132587"/>
                  </a:lnTo>
                  <a:lnTo>
                    <a:pt x="1844039" y="133502"/>
                  </a:lnTo>
                  <a:close/>
                </a:path>
                <a:path w="1956434" h="3194050">
                  <a:moveTo>
                    <a:pt x="1956053" y="340614"/>
                  </a:moveTo>
                  <a:lnTo>
                    <a:pt x="1956053" y="336804"/>
                  </a:lnTo>
                  <a:lnTo>
                    <a:pt x="1954322" y="302707"/>
                  </a:lnTo>
                  <a:lnTo>
                    <a:pt x="1949384" y="269914"/>
                  </a:lnTo>
                  <a:lnTo>
                    <a:pt x="1941111" y="237800"/>
                  </a:lnTo>
                  <a:lnTo>
                    <a:pt x="1929371" y="205740"/>
                  </a:lnTo>
                  <a:lnTo>
                    <a:pt x="1928609" y="204216"/>
                  </a:lnTo>
                  <a:lnTo>
                    <a:pt x="1898141" y="217931"/>
                  </a:lnTo>
                  <a:lnTo>
                    <a:pt x="1898903" y="219456"/>
                  </a:lnTo>
                  <a:lnTo>
                    <a:pt x="1898903" y="220503"/>
                  </a:lnTo>
                  <a:lnTo>
                    <a:pt x="1904237" y="233172"/>
                  </a:lnTo>
                  <a:lnTo>
                    <a:pt x="1904237" y="232410"/>
                  </a:lnTo>
                  <a:lnTo>
                    <a:pt x="1908797" y="247650"/>
                  </a:lnTo>
                  <a:lnTo>
                    <a:pt x="1908797" y="246126"/>
                  </a:lnTo>
                  <a:lnTo>
                    <a:pt x="1913369" y="261366"/>
                  </a:lnTo>
                  <a:lnTo>
                    <a:pt x="1913369" y="263751"/>
                  </a:lnTo>
                  <a:lnTo>
                    <a:pt x="1916429" y="276606"/>
                  </a:lnTo>
                  <a:lnTo>
                    <a:pt x="1916429" y="275844"/>
                  </a:lnTo>
                  <a:lnTo>
                    <a:pt x="1918715" y="291084"/>
                  </a:lnTo>
                  <a:lnTo>
                    <a:pt x="1918715" y="290322"/>
                  </a:lnTo>
                  <a:lnTo>
                    <a:pt x="1921002" y="306324"/>
                  </a:lnTo>
                  <a:lnTo>
                    <a:pt x="1921002" y="305562"/>
                  </a:lnTo>
                  <a:lnTo>
                    <a:pt x="1922526" y="322326"/>
                  </a:lnTo>
                  <a:lnTo>
                    <a:pt x="1922526" y="340614"/>
                  </a:lnTo>
                  <a:lnTo>
                    <a:pt x="1956053" y="340614"/>
                  </a:lnTo>
                  <a:close/>
                </a:path>
                <a:path w="1956434" h="3194050">
                  <a:moveTo>
                    <a:pt x="1898903" y="220503"/>
                  </a:moveTo>
                  <a:lnTo>
                    <a:pt x="1898903" y="219456"/>
                  </a:lnTo>
                  <a:lnTo>
                    <a:pt x="1898141" y="218694"/>
                  </a:lnTo>
                  <a:lnTo>
                    <a:pt x="1898903" y="220503"/>
                  </a:lnTo>
                  <a:close/>
                </a:path>
                <a:path w="1956434" h="3194050">
                  <a:moveTo>
                    <a:pt x="1913369" y="263751"/>
                  </a:moveTo>
                  <a:lnTo>
                    <a:pt x="1913369" y="261366"/>
                  </a:lnTo>
                  <a:lnTo>
                    <a:pt x="1912620" y="260604"/>
                  </a:lnTo>
                  <a:lnTo>
                    <a:pt x="1913369" y="263751"/>
                  </a:lnTo>
                  <a:close/>
                </a:path>
                <a:path w="1956434" h="3194050">
                  <a:moveTo>
                    <a:pt x="1922526" y="337566"/>
                  </a:moveTo>
                  <a:lnTo>
                    <a:pt x="1922526" y="322326"/>
                  </a:lnTo>
                  <a:lnTo>
                    <a:pt x="1921763" y="321564"/>
                  </a:lnTo>
                  <a:lnTo>
                    <a:pt x="1922526" y="337566"/>
                  </a:lnTo>
                  <a:close/>
                </a:path>
                <a:path w="1956434" h="3194050">
                  <a:moveTo>
                    <a:pt x="1956053" y="574548"/>
                  </a:moveTo>
                  <a:lnTo>
                    <a:pt x="1956053" y="441198"/>
                  </a:lnTo>
                  <a:lnTo>
                    <a:pt x="1922526" y="441198"/>
                  </a:lnTo>
                  <a:lnTo>
                    <a:pt x="1922526" y="574548"/>
                  </a:lnTo>
                  <a:lnTo>
                    <a:pt x="1956053" y="574548"/>
                  </a:lnTo>
                  <a:close/>
                </a:path>
                <a:path w="1956434" h="3194050">
                  <a:moveTo>
                    <a:pt x="1956053" y="808482"/>
                  </a:moveTo>
                  <a:lnTo>
                    <a:pt x="1956053" y="675132"/>
                  </a:lnTo>
                  <a:lnTo>
                    <a:pt x="1922526" y="675132"/>
                  </a:lnTo>
                  <a:lnTo>
                    <a:pt x="1922526" y="808482"/>
                  </a:lnTo>
                  <a:lnTo>
                    <a:pt x="1956053" y="808482"/>
                  </a:lnTo>
                  <a:close/>
                </a:path>
                <a:path w="1956434" h="3194050">
                  <a:moveTo>
                    <a:pt x="1956053" y="1042416"/>
                  </a:moveTo>
                  <a:lnTo>
                    <a:pt x="1956053" y="909066"/>
                  </a:lnTo>
                  <a:lnTo>
                    <a:pt x="1922526" y="909066"/>
                  </a:lnTo>
                  <a:lnTo>
                    <a:pt x="1922526" y="1042416"/>
                  </a:lnTo>
                  <a:lnTo>
                    <a:pt x="1956053" y="1042416"/>
                  </a:lnTo>
                  <a:close/>
                </a:path>
                <a:path w="1956434" h="3194050">
                  <a:moveTo>
                    <a:pt x="1956053" y="1276350"/>
                  </a:moveTo>
                  <a:lnTo>
                    <a:pt x="1956053" y="1143000"/>
                  </a:lnTo>
                  <a:lnTo>
                    <a:pt x="1922526" y="1143000"/>
                  </a:lnTo>
                  <a:lnTo>
                    <a:pt x="1922526" y="1276350"/>
                  </a:lnTo>
                  <a:lnTo>
                    <a:pt x="1956053" y="1276350"/>
                  </a:lnTo>
                  <a:close/>
                </a:path>
                <a:path w="1956434" h="3194050">
                  <a:moveTo>
                    <a:pt x="1956053" y="1510283"/>
                  </a:moveTo>
                  <a:lnTo>
                    <a:pt x="1956053" y="1376934"/>
                  </a:lnTo>
                  <a:lnTo>
                    <a:pt x="1922526" y="1376934"/>
                  </a:lnTo>
                  <a:lnTo>
                    <a:pt x="1922526" y="1510283"/>
                  </a:lnTo>
                  <a:lnTo>
                    <a:pt x="1956053" y="1510283"/>
                  </a:lnTo>
                  <a:close/>
                </a:path>
                <a:path w="1956434" h="3194050">
                  <a:moveTo>
                    <a:pt x="1956053" y="1744217"/>
                  </a:moveTo>
                  <a:lnTo>
                    <a:pt x="1956053" y="1610105"/>
                  </a:lnTo>
                  <a:lnTo>
                    <a:pt x="1922526" y="1610105"/>
                  </a:lnTo>
                  <a:lnTo>
                    <a:pt x="1922526" y="1744217"/>
                  </a:lnTo>
                  <a:lnTo>
                    <a:pt x="1956053" y="1744217"/>
                  </a:lnTo>
                  <a:close/>
                </a:path>
                <a:path w="1956434" h="3194050">
                  <a:moveTo>
                    <a:pt x="1956053" y="1978152"/>
                  </a:moveTo>
                  <a:lnTo>
                    <a:pt x="1956053" y="1844039"/>
                  </a:lnTo>
                  <a:lnTo>
                    <a:pt x="1922526" y="1844039"/>
                  </a:lnTo>
                  <a:lnTo>
                    <a:pt x="1922526" y="1978152"/>
                  </a:lnTo>
                  <a:lnTo>
                    <a:pt x="1956053" y="1978152"/>
                  </a:lnTo>
                  <a:close/>
                </a:path>
                <a:path w="1956434" h="3194050">
                  <a:moveTo>
                    <a:pt x="1956053" y="2212086"/>
                  </a:moveTo>
                  <a:lnTo>
                    <a:pt x="1956053" y="2077974"/>
                  </a:lnTo>
                  <a:lnTo>
                    <a:pt x="1922526" y="2077974"/>
                  </a:lnTo>
                  <a:lnTo>
                    <a:pt x="1922526" y="2212086"/>
                  </a:lnTo>
                  <a:lnTo>
                    <a:pt x="1956053" y="2212086"/>
                  </a:lnTo>
                  <a:close/>
                </a:path>
                <a:path w="1956434" h="3194050">
                  <a:moveTo>
                    <a:pt x="1956053" y="2446019"/>
                  </a:moveTo>
                  <a:lnTo>
                    <a:pt x="1956053" y="2311907"/>
                  </a:lnTo>
                  <a:lnTo>
                    <a:pt x="1922526" y="2311907"/>
                  </a:lnTo>
                  <a:lnTo>
                    <a:pt x="1922526" y="2446019"/>
                  </a:lnTo>
                  <a:lnTo>
                    <a:pt x="1956053" y="2446019"/>
                  </a:lnTo>
                  <a:close/>
                </a:path>
                <a:path w="1956434" h="3194050">
                  <a:moveTo>
                    <a:pt x="1956053" y="2679954"/>
                  </a:moveTo>
                  <a:lnTo>
                    <a:pt x="1956053" y="2545841"/>
                  </a:lnTo>
                  <a:lnTo>
                    <a:pt x="1922526" y="2545841"/>
                  </a:lnTo>
                  <a:lnTo>
                    <a:pt x="1922526" y="2679954"/>
                  </a:lnTo>
                  <a:lnTo>
                    <a:pt x="1956053" y="2679954"/>
                  </a:lnTo>
                  <a:close/>
                </a:path>
                <a:path w="1956434" h="3194050">
                  <a:moveTo>
                    <a:pt x="1956053" y="2856738"/>
                  </a:moveTo>
                  <a:lnTo>
                    <a:pt x="1956053" y="2779776"/>
                  </a:lnTo>
                  <a:lnTo>
                    <a:pt x="1922526" y="2779776"/>
                  </a:lnTo>
                  <a:lnTo>
                    <a:pt x="1922526" y="2871978"/>
                  </a:lnTo>
                  <a:lnTo>
                    <a:pt x="1921002" y="2887979"/>
                  </a:lnTo>
                  <a:lnTo>
                    <a:pt x="1921002" y="2887217"/>
                  </a:lnTo>
                  <a:lnTo>
                    <a:pt x="1918715" y="2903219"/>
                  </a:lnTo>
                  <a:lnTo>
                    <a:pt x="1918715" y="2902457"/>
                  </a:lnTo>
                  <a:lnTo>
                    <a:pt x="1917953" y="2910078"/>
                  </a:lnTo>
                  <a:lnTo>
                    <a:pt x="1950720" y="2916174"/>
                  </a:lnTo>
                  <a:lnTo>
                    <a:pt x="1952244" y="2907791"/>
                  </a:lnTo>
                  <a:lnTo>
                    <a:pt x="1954529" y="2891028"/>
                  </a:lnTo>
                  <a:lnTo>
                    <a:pt x="1956053" y="2856738"/>
                  </a:lnTo>
                  <a:close/>
                </a:path>
                <a:path w="1956434" h="3194050">
                  <a:moveTo>
                    <a:pt x="1922526" y="2871978"/>
                  </a:moveTo>
                  <a:lnTo>
                    <a:pt x="1922526" y="2855976"/>
                  </a:lnTo>
                  <a:lnTo>
                    <a:pt x="1921763" y="2872740"/>
                  </a:lnTo>
                  <a:lnTo>
                    <a:pt x="1922526" y="2871978"/>
                  </a:lnTo>
                  <a:close/>
                </a:path>
                <a:path w="1956434" h="3194050">
                  <a:moveTo>
                    <a:pt x="1823465" y="3118075"/>
                  </a:moveTo>
                  <a:lnTo>
                    <a:pt x="1823465" y="3081528"/>
                  </a:lnTo>
                  <a:lnTo>
                    <a:pt x="1812023" y="3091433"/>
                  </a:lnTo>
                  <a:lnTo>
                    <a:pt x="1812023" y="3090671"/>
                  </a:lnTo>
                  <a:lnTo>
                    <a:pt x="1805939" y="3096005"/>
                  </a:lnTo>
                  <a:lnTo>
                    <a:pt x="1823465" y="3118075"/>
                  </a:lnTo>
                  <a:close/>
                </a:path>
                <a:path w="1956434" h="3194050">
                  <a:moveTo>
                    <a:pt x="1844039" y="3106868"/>
                  </a:moveTo>
                  <a:lnTo>
                    <a:pt x="1844039" y="3060954"/>
                  </a:lnTo>
                  <a:lnTo>
                    <a:pt x="1833359" y="3071621"/>
                  </a:lnTo>
                  <a:lnTo>
                    <a:pt x="1822703" y="3081528"/>
                  </a:lnTo>
                  <a:lnTo>
                    <a:pt x="1823465" y="3081528"/>
                  </a:lnTo>
                  <a:lnTo>
                    <a:pt x="1823465" y="3118075"/>
                  </a:lnTo>
                  <a:lnTo>
                    <a:pt x="1826513" y="3121914"/>
                  </a:lnTo>
                  <a:lnTo>
                    <a:pt x="1833359" y="3116579"/>
                  </a:lnTo>
                  <a:lnTo>
                    <a:pt x="1844039" y="3106868"/>
                  </a:lnTo>
                  <a:close/>
                </a:path>
                <a:path w="1956434" h="3194050">
                  <a:moveTo>
                    <a:pt x="1834121" y="3070859"/>
                  </a:moveTo>
                  <a:lnTo>
                    <a:pt x="1833359" y="3071571"/>
                  </a:lnTo>
                  <a:lnTo>
                    <a:pt x="1834121" y="3070859"/>
                  </a:lnTo>
                  <a:close/>
                </a:path>
                <a:path w="1956434" h="3194050">
                  <a:moveTo>
                    <a:pt x="1879091" y="3070860"/>
                  </a:moveTo>
                  <a:lnTo>
                    <a:pt x="1879091" y="3013709"/>
                  </a:lnTo>
                  <a:lnTo>
                    <a:pt x="1870697" y="3026664"/>
                  </a:lnTo>
                  <a:lnTo>
                    <a:pt x="1870697" y="3025902"/>
                  </a:lnTo>
                  <a:lnTo>
                    <a:pt x="1862327" y="3038855"/>
                  </a:lnTo>
                  <a:lnTo>
                    <a:pt x="1862327" y="3038093"/>
                  </a:lnTo>
                  <a:lnTo>
                    <a:pt x="1853171" y="3050286"/>
                  </a:lnTo>
                  <a:lnTo>
                    <a:pt x="1853171" y="3049524"/>
                  </a:lnTo>
                  <a:lnTo>
                    <a:pt x="1843277" y="3060954"/>
                  </a:lnTo>
                  <a:lnTo>
                    <a:pt x="1844039" y="3060954"/>
                  </a:lnTo>
                  <a:lnTo>
                    <a:pt x="1844039" y="3106868"/>
                  </a:lnTo>
                  <a:lnTo>
                    <a:pt x="1857239" y="3094867"/>
                  </a:lnTo>
                  <a:lnTo>
                    <a:pt x="1878974" y="3071017"/>
                  </a:lnTo>
                  <a:lnTo>
                    <a:pt x="1879091" y="3070860"/>
                  </a:lnTo>
                  <a:close/>
                </a:path>
                <a:path w="1956434" h="3194050">
                  <a:moveTo>
                    <a:pt x="1916429" y="3015233"/>
                  </a:moveTo>
                  <a:lnTo>
                    <a:pt x="1886699" y="2999993"/>
                  </a:lnTo>
                  <a:lnTo>
                    <a:pt x="1885950" y="3001517"/>
                  </a:lnTo>
                  <a:lnTo>
                    <a:pt x="1885950" y="3000755"/>
                  </a:lnTo>
                  <a:lnTo>
                    <a:pt x="1878329" y="3014471"/>
                  </a:lnTo>
                  <a:lnTo>
                    <a:pt x="1879091" y="3013709"/>
                  </a:lnTo>
                  <a:lnTo>
                    <a:pt x="1879091" y="3070860"/>
                  </a:lnTo>
                  <a:lnTo>
                    <a:pt x="1898285" y="3045183"/>
                  </a:lnTo>
                  <a:lnTo>
                    <a:pt x="1914893" y="3017519"/>
                  </a:lnTo>
                  <a:lnTo>
                    <a:pt x="1916429" y="3015233"/>
                  </a:lnTo>
                  <a:close/>
                </a:path>
                <a:path w="1956434" h="3194050">
                  <a:moveTo>
                    <a:pt x="1634489" y="3193192"/>
                  </a:moveTo>
                  <a:lnTo>
                    <a:pt x="1634489" y="3160014"/>
                  </a:lnTo>
                  <a:lnTo>
                    <a:pt x="1619250" y="3160739"/>
                  </a:lnTo>
                  <a:lnTo>
                    <a:pt x="1597913" y="3160776"/>
                  </a:lnTo>
                  <a:lnTo>
                    <a:pt x="1597913" y="3193541"/>
                  </a:lnTo>
                  <a:lnTo>
                    <a:pt x="1619250" y="3193541"/>
                  </a:lnTo>
                  <a:lnTo>
                    <a:pt x="1634489" y="3193192"/>
                  </a:lnTo>
                  <a:close/>
                </a:path>
                <a:path w="1956434" h="3194050">
                  <a:moveTo>
                    <a:pt x="1665719" y="3190331"/>
                  </a:moveTo>
                  <a:lnTo>
                    <a:pt x="1665719" y="3156966"/>
                  </a:lnTo>
                  <a:lnTo>
                    <a:pt x="1649729" y="3159252"/>
                  </a:lnTo>
                  <a:lnTo>
                    <a:pt x="1649729" y="3158559"/>
                  </a:lnTo>
                  <a:lnTo>
                    <a:pt x="1633727" y="3160014"/>
                  </a:lnTo>
                  <a:lnTo>
                    <a:pt x="1634489" y="3160014"/>
                  </a:lnTo>
                  <a:lnTo>
                    <a:pt x="1634489" y="3193192"/>
                  </a:lnTo>
                  <a:lnTo>
                    <a:pt x="1644542" y="3192962"/>
                  </a:lnTo>
                  <a:lnTo>
                    <a:pt x="1649729" y="3192317"/>
                  </a:lnTo>
                  <a:lnTo>
                    <a:pt x="1649729" y="3159252"/>
                  </a:lnTo>
                  <a:lnTo>
                    <a:pt x="1650491" y="3158490"/>
                  </a:lnTo>
                  <a:lnTo>
                    <a:pt x="1650491" y="3192223"/>
                  </a:lnTo>
                  <a:lnTo>
                    <a:pt x="1665719" y="3190331"/>
                  </a:lnTo>
                  <a:close/>
                </a:path>
                <a:path w="1956434" h="3194050">
                  <a:moveTo>
                    <a:pt x="1680197" y="3153917"/>
                  </a:moveTo>
                  <a:lnTo>
                    <a:pt x="1664957" y="3156966"/>
                  </a:lnTo>
                  <a:lnTo>
                    <a:pt x="1665719" y="3156966"/>
                  </a:lnTo>
                  <a:lnTo>
                    <a:pt x="1665719" y="3190331"/>
                  </a:lnTo>
                  <a:lnTo>
                    <a:pt x="1669621" y="3189846"/>
                  </a:lnTo>
                  <a:lnTo>
                    <a:pt x="1679435" y="3187915"/>
                  </a:lnTo>
                  <a:lnTo>
                    <a:pt x="1679435" y="3154679"/>
                  </a:lnTo>
                  <a:lnTo>
                    <a:pt x="1680197" y="3153917"/>
                  </a:lnTo>
                  <a:close/>
                </a:path>
                <a:path w="1956434" h="3194050">
                  <a:moveTo>
                    <a:pt x="1695450" y="3184723"/>
                  </a:moveTo>
                  <a:lnTo>
                    <a:pt x="1695450" y="3150869"/>
                  </a:lnTo>
                  <a:lnTo>
                    <a:pt x="1679435" y="3154679"/>
                  </a:lnTo>
                  <a:lnTo>
                    <a:pt x="1679435" y="3187915"/>
                  </a:lnTo>
                  <a:lnTo>
                    <a:pt x="1694687" y="3184905"/>
                  </a:lnTo>
                  <a:lnTo>
                    <a:pt x="1695450" y="3184723"/>
                  </a:lnTo>
                  <a:close/>
                </a:path>
                <a:path w="1956434" h="3194050">
                  <a:moveTo>
                    <a:pt x="1709927" y="3146298"/>
                  </a:moveTo>
                  <a:lnTo>
                    <a:pt x="1694687" y="3150869"/>
                  </a:lnTo>
                  <a:lnTo>
                    <a:pt x="1695450" y="3150869"/>
                  </a:lnTo>
                  <a:lnTo>
                    <a:pt x="1695450" y="3184723"/>
                  </a:lnTo>
                  <a:lnTo>
                    <a:pt x="1708403" y="3181618"/>
                  </a:lnTo>
                  <a:lnTo>
                    <a:pt x="1708403" y="3147059"/>
                  </a:lnTo>
                  <a:lnTo>
                    <a:pt x="1709927" y="3146298"/>
                  </a:lnTo>
                  <a:close/>
                </a:path>
                <a:path w="1956434" h="3194050">
                  <a:moveTo>
                    <a:pt x="1734299" y="3173729"/>
                  </a:moveTo>
                  <a:lnTo>
                    <a:pt x="1723644" y="3141726"/>
                  </a:lnTo>
                  <a:lnTo>
                    <a:pt x="1708403" y="3147059"/>
                  </a:lnTo>
                  <a:lnTo>
                    <a:pt x="1708403" y="3181618"/>
                  </a:lnTo>
                  <a:lnTo>
                    <a:pt x="1719059" y="3179064"/>
                  </a:lnTo>
                  <a:lnTo>
                    <a:pt x="1734299" y="3173729"/>
                  </a:lnTo>
                  <a:close/>
                </a:path>
                <a:path w="1956434" h="3194050">
                  <a:moveTo>
                    <a:pt x="1497329" y="3193541"/>
                  </a:moveTo>
                  <a:lnTo>
                    <a:pt x="1497329" y="3160776"/>
                  </a:lnTo>
                  <a:lnTo>
                    <a:pt x="1363979" y="3160776"/>
                  </a:lnTo>
                  <a:lnTo>
                    <a:pt x="1363979" y="3193541"/>
                  </a:lnTo>
                  <a:lnTo>
                    <a:pt x="1497329" y="3193541"/>
                  </a:lnTo>
                  <a:close/>
                </a:path>
                <a:path w="1956434" h="3194050">
                  <a:moveTo>
                    <a:pt x="1263395" y="3193541"/>
                  </a:moveTo>
                  <a:lnTo>
                    <a:pt x="1263395" y="3160776"/>
                  </a:lnTo>
                  <a:lnTo>
                    <a:pt x="1130045" y="3160776"/>
                  </a:lnTo>
                  <a:lnTo>
                    <a:pt x="1130045" y="3193541"/>
                  </a:lnTo>
                  <a:lnTo>
                    <a:pt x="1263395" y="3193541"/>
                  </a:lnTo>
                  <a:close/>
                </a:path>
                <a:path w="1956434" h="3194050">
                  <a:moveTo>
                    <a:pt x="1029462" y="3193541"/>
                  </a:moveTo>
                  <a:lnTo>
                    <a:pt x="1029462" y="3160776"/>
                  </a:lnTo>
                  <a:lnTo>
                    <a:pt x="896112" y="3160776"/>
                  </a:lnTo>
                  <a:lnTo>
                    <a:pt x="896112" y="3193541"/>
                  </a:lnTo>
                  <a:lnTo>
                    <a:pt x="1029462" y="3193541"/>
                  </a:lnTo>
                  <a:close/>
                </a:path>
                <a:path w="1956434" h="3194050">
                  <a:moveTo>
                    <a:pt x="795527" y="3193542"/>
                  </a:moveTo>
                  <a:lnTo>
                    <a:pt x="795527" y="3160776"/>
                  </a:lnTo>
                  <a:lnTo>
                    <a:pt x="662177" y="3160776"/>
                  </a:lnTo>
                  <a:lnTo>
                    <a:pt x="662177" y="3193542"/>
                  </a:lnTo>
                  <a:lnTo>
                    <a:pt x="795527" y="3193542"/>
                  </a:lnTo>
                  <a:close/>
                </a:path>
                <a:path w="1956434" h="3194050">
                  <a:moveTo>
                    <a:pt x="561593" y="3193542"/>
                  </a:moveTo>
                  <a:lnTo>
                    <a:pt x="561593" y="3160776"/>
                  </a:lnTo>
                  <a:lnTo>
                    <a:pt x="428243" y="3160776"/>
                  </a:lnTo>
                  <a:lnTo>
                    <a:pt x="428243" y="3193542"/>
                  </a:lnTo>
                  <a:lnTo>
                    <a:pt x="561593" y="3193542"/>
                  </a:lnTo>
                  <a:close/>
                </a:path>
                <a:path w="1956434" h="3194050">
                  <a:moveTo>
                    <a:pt x="219455" y="3136392"/>
                  </a:moveTo>
                  <a:lnTo>
                    <a:pt x="205739" y="3130296"/>
                  </a:lnTo>
                  <a:lnTo>
                    <a:pt x="192024" y="3160776"/>
                  </a:lnTo>
                  <a:lnTo>
                    <a:pt x="205739" y="3167634"/>
                  </a:lnTo>
                  <a:lnTo>
                    <a:pt x="218693" y="3172417"/>
                  </a:lnTo>
                  <a:lnTo>
                    <a:pt x="218693" y="3136392"/>
                  </a:lnTo>
                  <a:lnTo>
                    <a:pt x="219455" y="3136392"/>
                  </a:lnTo>
                  <a:close/>
                </a:path>
                <a:path w="1956434" h="3194050">
                  <a:moveTo>
                    <a:pt x="233171" y="3177690"/>
                  </a:moveTo>
                  <a:lnTo>
                    <a:pt x="233171" y="3142488"/>
                  </a:lnTo>
                  <a:lnTo>
                    <a:pt x="218693" y="3136392"/>
                  </a:lnTo>
                  <a:lnTo>
                    <a:pt x="218693" y="3172417"/>
                  </a:lnTo>
                  <a:lnTo>
                    <a:pt x="232486" y="3177511"/>
                  </a:lnTo>
                  <a:lnTo>
                    <a:pt x="233171" y="3177690"/>
                  </a:lnTo>
                  <a:close/>
                </a:path>
                <a:path w="1956434" h="3194050">
                  <a:moveTo>
                    <a:pt x="247650" y="3181481"/>
                  </a:moveTo>
                  <a:lnTo>
                    <a:pt x="247650" y="3147060"/>
                  </a:lnTo>
                  <a:lnTo>
                    <a:pt x="232409" y="3141726"/>
                  </a:lnTo>
                  <a:lnTo>
                    <a:pt x="233171" y="3142488"/>
                  </a:lnTo>
                  <a:lnTo>
                    <a:pt x="233171" y="3177690"/>
                  </a:lnTo>
                  <a:lnTo>
                    <a:pt x="247650" y="3181481"/>
                  </a:lnTo>
                  <a:close/>
                </a:path>
                <a:path w="1956434" h="3194050">
                  <a:moveTo>
                    <a:pt x="261365" y="3150870"/>
                  </a:moveTo>
                  <a:lnTo>
                    <a:pt x="246125" y="3146298"/>
                  </a:lnTo>
                  <a:lnTo>
                    <a:pt x="247650" y="3147060"/>
                  </a:lnTo>
                  <a:lnTo>
                    <a:pt x="247650" y="3181481"/>
                  </a:lnTo>
                  <a:lnTo>
                    <a:pt x="260603" y="3184872"/>
                  </a:lnTo>
                  <a:lnTo>
                    <a:pt x="260603" y="3150870"/>
                  </a:lnTo>
                  <a:lnTo>
                    <a:pt x="261365" y="3150870"/>
                  </a:lnTo>
                  <a:close/>
                </a:path>
                <a:path w="1956434" h="3194050">
                  <a:moveTo>
                    <a:pt x="276605" y="3187848"/>
                  </a:moveTo>
                  <a:lnTo>
                    <a:pt x="276605" y="3154680"/>
                  </a:lnTo>
                  <a:lnTo>
                    <a:pt x="260603" y="3150870"/>
                  </a:lnTo>
                  <a:lnTo>
                    <a:pt x="260603" y="3184872"/>
                  </a:lnTo>
                  <a:lnTo>
                    <a:pt x="261775" y="3185179"/>
                  </a:lnTo>
                  <a:lnTo>
                    <a:pt x="276605" y="3187848"/>
                  </a:lnTo>
                  <a:close/>
                </a:path>
                <a:path w="1956434" h="3194050">
                  <a:moveTo>
                    <a:pt x="291083" y="3156966"/>
                  </a:moveTo>
                  <a:lnTo>
                    <a:pt x="275843" y="3153918"/>
                  </a:lnTo>
                  <a:lnTo>
                    <a:pt x="276605" y="3154680"/>
                  </a:lnTo>
                  <a:lnTo>
                    <a:pt x="276605" y="3187848"/>
                  </a:lnTo>
                  <a:lnTo>
                    <a:pt x="290321" y="3190317"/>
                  </a:lnTo>
                  <a:lnTo>
                    <a:pt x="290321" y="3156966"/>
                  </a:lnTo>
                  <a:lnTo>
                    <a:pt x="291083" y="3156966"/>
                  </a:lnTo>
                  <a:close/>
                </a:path>
                <a:path w="1956434" h="3194050">
                  <a:moveTo>
                    <a:pt x="306324" y="3192098"/>
                  </a:moveTo>
                  <a:lnTo>
                    <a:pt x="306324" y="3159252"/>
                  </a:lnTo>
                  <a:lnTo>
                    <a:pt x="290321" y="3156966"/>
                  </a:lnTo>
                  <a:lnTo>
                    <a:pt x="290321" y="3190317"/>
                  </a:lnTo>
                  <a:lnTo>
                    <a:pt x="291622" y="3190551"/>
                  </a:lnTo>
                  <a:lnTo>
                    <a:pt x="306324" y="3192098"/>
                  </a:lnTo>
                  <a:close/>
                </a:path>
                <a:path w="1956434" h="3194050">
                  <a:moveTo>
                    <a:pt x="328421" y="3160014"/>
                  </a:moveTo>
                  <a:lnTo>
                    <a:pt x="320801" y="3160014"/>
                  </a:lnTo>
                  <a:lnTo>
                    <a:pt x="320801" y="3159875"/>
                  </a:lnTo>
                  <a:lnTo>
                    <a:pt x="305562" y="3158490"/>
                  </a:lnTo>
                  <a:lnTo>
                    <a:pt x="306324" y="3159252"/>
                  </a:lnTo>
                  <a:lnTo>
                    <a:pt x="306324" y="3192098"/>
                  </a:lnTo>
                  <a:lnTo>
                    <a:pt x="320039" y="3193542"/>
                  </a:lnTo>
                  <a:lnTo>
                    <a:pt x="320801" y="3193542"/>
                  </a:lnTo>
                  <a:lnTo>
                    <a:pt x="320801" y="3160014"/>
                  </a:lnTo>
                  <a:lnTo>
                    <a:pt x="322325" y="3160014"/>
                  </a:lnTo>
                  <a:lnTo>
                    <a:pt x="322325" y="3193542"/>
                  </a:lnTo>
                  <a:lnTo>
                    <a:pt x="327659" y="3193542"/>
                  </a:lnTo>
                  <a:lnTo>
                    <a:pt x="328421" y="3160014"/>
                  </a:lnTo>
                  <a:close/>
                </a:path>
                <a:path w="1956434" h="3194050">
                  <a:moveTo>
                    <a:pt x="77724" y="3014472"/>
                  </a:moveTo>
                  <a:lnTo>
                    <a:pt x="70103" y="3000756"/>
                  </a:lnTo>
                  <a:lnTo>
                    <a:pt x="70103" y="3001518"/>
                  </a:lnTo>
                  <a:lnTo>
                    <a:pt x="63245" y="2987802"/>
                  </a:lnTo>
                  <a:lnTo>
                    <a:pt x="63245" y="2988564"/>
                  </a:lnTo>
                  <a:lnTo>
                    <a:pt x="57150" y="2974848"/>
                  </a:lnTo>
                  <a:lnTo>
                    <a:pt x="57150" y="2974086"/>
                  </a:lnTo>
                  <a:lnTo>
                    <a:pt x="25907" y="2986278"/>
                  </a:lnTo>
                  <a:lnTo>
                    <a:pt x="26669" y="2987802"/>
                  </a:lnTo>
                  <a:lnTo>
                    <a:pt x="40470" y="3017032"/>
                  </a:lnTo>
                  <a:lnTo>
                    <a:pt x="57588" y="3045032"/>
                  </a:lnTo>
                  <a:lnTo>
                    <a:pt x="76962" y="3070770"/>
                  </a:lnTo>
                  <a:lnTo>
                    <a:pt x="76962" y="3013710"/>
                  </a:lnTo>
                  <a:lnTo>
                    <a:pt x="77724" y="3014472"/>
                  </a:lnTo>
                  <a:close/>
                </a:path>
                <a:path w="1956434" h="3194050">
                  <a:moveTo>
                    <a:pt x="112775" y="3060954"/>
                  </a:moveTo>
                  <a:lnTo>
                    <a:pt x="102869" y="3049524"/>
                  </a:lnTo>
                  <a:lnTo>
                    <a:pt x="102869" y="3050286"/>
                  </a:lnTo>
                  <a:lnTo>
                    <a:pt x="93725" y="3038094"/>
                  </a:lnTo>
                  <a:lnTo>
                    <a:pt x="93725" y="3038856"/>
                  </a:lnTo>
                  <a:lnTo>
                    <a:pt x="85343" y="3025902"/>
                  </a:lnTo>
                  <a:lnTo>
                    <a:pt x="85343" y="3026664"/>
                  </a:lnTo>
                  <a:lnTo>
                    <a:pt x="76962" y="3013710"/>
                  </a:lnTo>
                  <a:lnTo>
                    <a:pt x="76962" y="3070770"/>
                  </a:lnTo>
                  <a:lnTo>
                    <a:pt x="77344" y="3071278"/>
                  </a:lnTo>
                  <a:lnTo>
                    <a:pt x="99059" y="3095244"/>
                  </a:lnTo>
                  <a:lnTo>
                    <a:pt x="105155" y="3101340"/>
                  </a:lnTo>
                  <a:lnTo>
                    <a:pt x="112013" y="3094024"/>
                  </a:lnTo>
                  <a:lnTo>
                    <a:pt x="112013" y="3060954"/>
                  </a:lnTo>
                  <a:lnTo>
                    <a:pt x="112775" y="3060954"/>
                  </a:lnTo>
                  <a:close/>
                </a:path>
                <a:path w="1956434" h="3194050">
                  <a:moveTo>
                    <a:pt x="128015" y="3076956"/>
                  </a:moveTo>
                  <a:lnTo>
                    <a:pt x="112013" y="3060954"/>
                  </a:lnTo>
                  <a:lnTo>
                    <a:pt x="112013" y="3094024"/>
                  </a:lnTo>
                  <a:lnTo>
                    <a:pt x="128015" y="3076956"/>
                  </a:lnTo>
                  <a:close/>
                </a:path>
              </a:pathLst>
            </a:custGeom>
            <a:solidFill>
              <a:srgbClr val="006F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388243" y="3589019"/>
              <a:ext cx="631825" cy="395605"/>
            </a:xfrm>
            <a:custGeom>
              <a:avLst/>
              <a:gdLst/>
              <a:ahLst/>
              <a:cxnLst/>
              <a:rect l="l" t="t" r="r" b="b"/>
              <a:pathLst>
                <a:path w="631825" h="395604">
                  <a:moveTo>
                    <a:pt x="631698" y="197358"/>
                  </a:moveTo>
                  <a:lnTo>
                    <a:pt x="433578" y="0"/>
                  </a:lnTo>
                  <a:lnTo>
                    <a:pt x="433578" y="99060"/>
                  </a:lnTo>
                  <a:lnTo>
                    <a:pt x="0" y="99060"/>
                  </a:lnTo>
                  <a:lnTo>
                    <a:pt x="0" y="296418"/>
                  </a:lnTo>
                  <a:lnTo>
                    <a:pt x="433578" y="296418"/>
                  </a:lnTo>
                  <a:lnTo>
                    <a:pt x="433578" y="395478"/>
                  </a:lnTo>
                  <a:lnTo>
                    <a:pt x="631698" y="197358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393321" y="2696717"/>
              <a:ext cx="1230630" cy="631825"/>
            </a:xfrm>
            <a:custGeom>
              <a:avLst/>
              <a:gdLst/>
              <a:ahLst/>
              <a:cxnLst/>
              <a:rect l="l" t="t" r="r" b="b"/>
              <a:pathLst>
                <a:path w="1230629" h="631825">
                  <a:moveTo>
                    <a:pt x="1230630" y="526542"/>
                  </a:moveTo>
                  <a:lnTo>
                    <a:pt x="1230630" y="105156"/>
                  </a:lnTo>
                  <a:lnTo>
                    <a:pt x="1222450" y="64293"/>
                  </a:lnTo>
                  <a:lnTo>
                    <a:pt x="1200054" y="30861"/>
                  </a:lnTo>
                  <a:lnTo>
                    <a:pt x="1166657" y="8286"/>
                  </a:lnTo>
                  <a:lnTo>
                    <a:pt x="1125474" y="0"/>
                  </a:lnTo>
                  <a:lnTo>
                    <a:pt x="105155" y="0"/>
                  </a:lnTo>
                  <a:lnTo>
                    <a:pt x="64293" y="8286"/>
                  </a:lnTo>
                  <a:lnTo>
                    <a:pt x="30860" y="30861"/>
                  </a:lnTo>
                  <a:lnTo>
                    <a:pt x="8286" y="64293"/>
                  </a:lnTo>
                  <a:lnTo>
                    <a:pt x="0" y="105156"/>
                  </a:lnTo>
                  <a:lnTo>
                    <a:pt x="0" y="526542"/>
                  </a:lnTo>
                  <a:lnTo>
                    <a:pt x="8286" y="567404"/>
                  </a:lnTo>
                  <a:lnTo>
                    <a:pt x="30861" y="600837"/>
                  </a:lnTo>
                  <a:lnTo>
                    <a:pt x="64293" y="623411"/>
                  </a:lnTo>
                  <a:lnTo>
                    <a:pt x="105156" y="631698"/>
                  </a:lnTo>
                  <a:lnTo>
                    <a:pt x="1125474" y="631698"/>
                  </a:lnTo>
                  <a:lnTo>
                    <a:pt x="1166657" y="623411"/>
                  </a:lnTo>
                  <a:lnTo>
                    <a:pt x="1200054" y="600837"/>
                  </a:lnTo>
                  <a:lnTo>
                    <a:pt x="1222450" y="567404"/>
                  </a:lnTo>
                  <a:lnTo>
                    <a:pt x="1230630" y="526542"/>
                  </a:lnTo>
                  <a:close/>
                </a:path>
              </a:pathLst>
            </a:custGeom>
            <a:solidFill>
              <a:srgbClr val="C5E0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376557" y="2679953"/>
              <a:ext cx="1264285" cy="665480"/>
            </a:xfrm>
            <a:custGeom>
              <a:avLst/>
              <a:gdLst/>
              <a:ahLst/>
              <a:cxnLst/>
              <a:rect l="l" t="t" r="r" b="b"/>
              <a:pathLst>
                <a:path w="1264284" h="665479">
                  <a:moveTo>
                    <a:pt x="1264158" y="555498"/>
                  </a:moveTo>
                  <a:lnTo>
                    <a:pt x="1264158" y="109728"/>
                  </a:lnTo>
                  <a:lnTo>
                    <a:pt x="1261872" y="97536"/>
                  </a:lnTo>
                  <a:lnTo>
                    <a:pt x="1248353" y="61449"/>
                  </a:lnTo>
                  <a:lnTo>
                    <a:pt x="1224314" y="31627"/>
                  </a:lnTo>
                  <a:lnTo>
                    <a:pt x="1192384" y="10566"/>
                  </a:lnTo>
                  <a:lnTo>
                    <a:pt x="1155192" y="762"/>
                  </a:lnTo>
                  <a:lnTo>
                    <a:pt x="1143000" y="0"/>
                  </a:lnTo>
                  <a:lnTo>
                    <a:pt x="121157" y="0"/>
                  </a:lnTo>
                  <a:lnTo>
                    <a:pt x="82907" y="6258"/>
                  </a:lnTo>
                  <a:lnTo>
                    <a:pt x="49034" y="24083"/>
                  </a:lnTo>
                  <a:lnTo>
                    <a:pt x="22267" y="51393"/>
                  </a:lnTo>
                  <a:lnTo>
                    <a:pt x="5333" y="86106"/>
                  </a:lnTo>
                  <a:lnTo>
                    <a:pt x="0" y="121920"/>
                  </a:lnTo>
                  <a:lnTo>
                    <a:pt x="0" y="543306"/>
                  </a:lnTo>
                  <a:lnTo>
                    <a:pt x="9144" y="590550"/>
                  </a:lnTo>
                  <a:lnTo>
                    <a:pt x="33364" y="626929"/>
                  </a:lnTo>
                  <a:lnTo>
                    <a:pt x="33528" y="627081"/>
                  </a:lnTo>
                  <a:lnTo>
                    <a:pt x="33528" y="113538"/>
                  </a:lnTo>
                  <a:lnTo>
                    <a:pt x="35052" y="103632"/>
                  </a:lnTo>
                  <a:lnTo>
                    <a:pt x="35052" y="105156"/>
                  </a:lnTo>
                  <a:lnTo>
                    <a:pt x="36576" y="98552"/>
                  </a:lnTo>
                  <a:lnTo>
                    <a:pt x="36576" y="96774"/>
                  </a:lnTo>
                  <a:lnTo>
                    <a:pt x="39624" y="88849"/>
                  </a:lnTo>
                  <a:lnTo>
                    <a:pt x="39624" y="88392"/>
                  </a:lnTo>
                  <a:lnTo>
                    <a:pt x="44196" y="79248"/>
                  </a:lnTo>
                  <a:lnTo>
                    <a:pt x="44196" y="79465"/>
                  </a:lnTo>
                  <a:lnTo>
                    <a:pt x="48767" y="71628"/>
                  </a:lnTo>
                  <a:lnTo>
                    <a:pt x="48767" y="72104"/>
                  </a:lnTo>
                  <a:lnTo>
                    <a:pt x="52577" y="66865"/>
                  </a:lnTo>
                  <a:lnTo>
                    <a:pt x="52577" y="66294"/>
                  </a:lnTo>
                  <a:lnTo>
                    <a:pt x="59436" y="58674"/>
                  </a:lnTo>
                  <a:lnTo>
                    <a:pt x="59436" y="59512"/>
                  </a:lnTo>
                  <a:lnTo>
                    <a:pt x="64769" y="54711"/>
                  </a:lnTo>
                  <a:lnTo>
                    <a:pt x="64769" y="54102"/>
                  </a:lnTo>
                  <a:lnTo>
                    <a:pt x="71628" y="49114"/>
                  </a:lnTo>
                  <a:lnTo>
                    <a:pt x="71628" y="48768"/>
                  </a:lnTo>
                  <a:lnTo>
                    <a:pt x="80010" y="43434"/>
                  </a:lnTo>
                  <a:lnTo>
                    <a:pt x="80010" y="43878"/>
                  </a:lnTo>
                  <a:lnTo>
                    <a:pt x="86867" y="41021"/>
                  </a:lnTo>
                  <a:lnTo>
                    <a:pt x="86867" y="40386"/>
                  </a:lnTo>
                  <a:lnTo>
                    <a:pt x="94488" y="37846"/>
                  </a:lnTo>
                  <a:lnTo>
                    <a:pt x="94488" y="37338"/>
                  </a:lnTo>
                  <a:lnTo>
                    <a:pt x="104394" y="35052"/>
                  </a:lnTo>
                  <a:lnTo>
                    <a:pt x="104394" y="35487"/>
                  </a:lnTo>
                  <a:lnTo>
                    <a:pt x="113538" y="33528"/>
                  </a:lnTo>
                  <a:lnTo>
                    <a:pt x="113538" y="34181"/>
                  </a:lnTo>
                  <a:lnTo>
                    <a:pt x="121157" y="33636"/>
                  </a:lnTo>
                  <a:lnTo>
                    <a:pt x="121920" y="33528"/>
                  </a:lnTo>
                  <a:lnTo>
                    <a:pt x="1142238" y="33582"/>
                  </a:lnTo>
                  <a:lnTo>
                    <a:pt x="1150620" y="34181"/>
                  </a:lnTo>
                  <a:lnTo>
                    <a:pt x="1150620" y="33528"/>
                  </a:lnTo>
                  <a:lnTo>
                    <a:pt x="1159764" y="35487"/>
                  </a:lnTo>
                  <a:lnTo>
                    <a:pt x="1159764" y="35052"/>
                  </a:lnTo>
                  <a:lnTo>
                    <a:pt x="1169670" y="37338"/>
                  </a:lnTo>
                  <a:lnTo>
                    <a:pt x="1169670" y="37806"/>
                  </a:lnTo>
                  <a:lnTo>
                    <a:pt x="1178052" y="40386"/>
                  </a:lnTo>
                  <a:lnTo>
                    <a:pt x="1178052" y="41021"/>
                  </a:lnTo>
                  <a:lnTo>
                    <a:pt x="1184147" y="43560"/>
                  </a:lnTo>
                  <a:lnTo>
                    <a:pt x="1184147" y="43433"/>
                  </a:lnTo>
                  <a:lnTo>
                    <a:pt x="1185672" y="44196"/>
                  </a:lnTo>
                  <a:lnTo>
                    <a:pt x="1185672" y="44403"/>
                  </a:lnTo>
                  <a:lnTo>
                    <a:pt x="1191768" y="48283"/>
                  </a:lnTo>
                  <a:lnTo>
                    <a:pt x="1191768" y="48006"/>
                  </a:lnTo>
                  <a:lnTo>
                    <a:pt x="1199388" y="54102"/>
                  </a:lnTo>
                  <a:lnTo>
                    <a:pt x="1199388" y="54711"/>
                  </a:lnTo>
                  <a:lnTo>
                    <a:pt x="1204722" y="59512"/>
                  </a:lnTo>
                  <a:lnTo>
                    <a:pt x="1204722" y="58674"/>
                  </a:lnTo>
                  <a:lnTo>
                    <a:pt x="1211580" y="66294"/>
                  </a:lnTo>
                  <a:lnTo>
                    <a:pt x="1211580" y="66865"/>
                  </a:lnTo>
                  <a:lnTo>
                    <a:pt x="1215390" y="72104"/>
                  </a:lnTo>
                  <a:lnTo>
                    <a:pt x="1215390" y="71628"/>
                  </a:lnTo>
                  <a:lnTo>
                    <a:pt x="1219962" y="79465"/>
                  </a:lnTo>
                  <a:lnTo>
                    <a:pt x="1219962" y="79248"/>
                  </a:lnTo>
                  <a:lnTo>
                    <a:pt x="1224534" y="88392"/>
                  </a:lnTo>
                  <a:lnTo>
                    <a:pt x="1224534" y="88849"/>
                  </a:lnTo>
                  <a:lnTo>
                    <a:pt x="1227582" y="96774"/>
                  </a:lnTo>
                  <a:lnTo>
                    <a:pt x="1227582" y="98552"/>
                  </a:lnTo>
                  <a:lnTo>
                    <a:pt x="1229106" y="105156"/>
                  </a:lnTo>
                  <a:lnTo>
                    <a:pt x="1229106" y="103632"/>
                  </a:lnTo>
                  <a:lnTo>
                    <a:pt x="1230630" y="113538"/>
                  </a:lnTo>
                  <a:lnTo>
                    <a:pt x="1230630" y="112014"/>
                  </a:lnTo>
                  <a:lnTo>
                    <a:pt x="1231392" y="122682"/>
                  </a:lnTo>
                  <a:lnTo>
                    <a:pt x="1231392" y="626113"/>
                  </a:lnTo>
                  <a:lnTo>
                    <a:pt x="1233101" y="624730"/>
                  </a:lnTo>
                  <a:lnTo>
                    <a:pt x="1253592" y="593203"/>
                  </a:lnTo>
                  <a:lnTo>
                    <a:pt x="1264158" y="555498"/>
                  </a:lnTo>
                  <a:close/>
                </a:path>
                <a:path w="1264284" h="665479">
                  <a:moveTo>
                    <a:pt x="37338" y="569976"/>
                  </a:moveTo>
                  <a:lnTo>
                    <a:pt x="35052" y="560070"/>
                  </a:lnTo>
                  <a:lnTo>
                    <a:pt x="35052" y="561594"/>
                  </a:lnTo>
                  <a:lnTo>
                    <a:pt x="33528" y="550926"/>
                  </a:lnTo>
                  <a:lnTo>
                    <a:pt x="33528" y="627081"/>
                  </a:lnTo>
                  <a:lnTo>
                    <a:pt x="36576" y="629924"/>
                  </a:lnTo>
                  <a:lnTo>
                    <a:pt x="36576" y="568452"/>
                  </a:lnTo>
                  <a:lnTo>
                    <a:pt x="37338" y="569976"/>
                  </a:lnTo>
                  <a:close/>
                </a:path>
                <a:path w="1264284" h="665479">
                  <a:moveTo>
                    <a:pt x="37338" y="95250"/>
                  </a:moveTo>
                  <a:lnTo>
                    <a:pt x="36576" y="96774"/>
                  </a:lnTo>
                  <a:lnTo>
                    <a:pt x="36576" y="98552"/>
                  </a:lnTo>
                  <a:lnTo>
                    <a:pt x="37338" y="95250"/>
                  </a:lnTo>
                  <a:close/>
                </a:path>
                <a:path w="1264284" h="665479">
                  <a:moveTo>
                    <a:pt x="40386" y="578358"/>
                  </a:moveTo>
                  <a:lnTo>
                    <a:pt x="36576" y="568452"/>
                  </a:lnTo>
                  <a:lnTo>
                    <a:pt x="36576" y="629924"/>
                  </a:lnTo>
                  <a:lnTo>
                    <a:pt x="39624" y="632767"/>
                  </a:lnTo>
                  <a:lnTo>
                    <a:pt x="39624" y="576834"/>
                  </a:lnTo>
                  <a:lnTo>
                    <a:pt x="40386" y="578358"/>
                  </a:lnTo>
                  <a:close/>
                </a:path>
                <a:path w="1264284" h="665479">
                  <a:moveTo>
                    <a:pt x="40386" y="86868"/>
                  </a:moveTo>
                  <a:lnTo>
                    <a:pt x="39624" y="88392"/>
                  </a:lnTo>
                  <a:lnTo>
                    <a:pt x="39624" y="88849"/>
                  </a:lnTo>
                  <a:lnTo>
                    <a:pt x="40386" y="86868"/>
                  </a:lnTo>
                  <a:close/>
                </a:path>
                <a:path w="1264284" h="665479">
                  <a:moveTo>
                    <a:pt x="44196" y="637032"/>
                  </a:moveTo>
                  <a:lnTo>
                    <a:pt x="44196" y="585978"/>
                  </a:lnTo>
                  <a:lnTo>
                    <a:pt x="39624" y="576834"/>
                  </a:lnTo>
                  <a:lnTo>
                    <a:pt x="39624" y="632767"/>
                  </a:lnTo>
                  <a:lnTo>
                    <a:pt x="44196" y="637032"/>
                  </a:lnTo>
                  <a:close/>
                </a:path>
                <a:path w="1264284" h="665479">
                  <a:moveTo>
                    <a:pt x="44196" y="79465"/>
                  </a:moveTo>
                  <a:lnTo>
                    <a:pt x="44196" y="79248"/>
                  </a:lnTo>
                  <a:lnTo>
                    <a:pt x="43434" y="80772"/>
                  </a:lnTo>
                  <a:lnTo>
                    <a:pt x="44196" y="79465"/>
                  </a:lnTo>
                  <a:close/>
                </a:path>
                <a:path w="1264284" h="665479">
                  <a:moveTo>
                    <a:pt x="48768" y="592836"/>
                  </a:moveTo>
                  <a:lnTo>
                    <a:pt x="43434" y="584454"/>
                  </a:lnTo>
                  <a:lnTo>
                    <a:pt x="44196" y="585978"/>
                  </a:lnTo>
                  <a:lnTo>
                    <a:pt x="44196" y="637032"/>
                  </a:lnTo>
                  <a:lnTo>
                    <a:pt x="48006" y="639889"/>
                  </a:lnTo>
                  <a:lnTo>
                    <a:pt x="48006" y="592074"/>
                  </a:lnTo>
                  <a:lnTo>
                    <a:pt x="48768" y="592836"/>
                  </a:lnTo>
                  <a:close/>
                </a:path>
                <a:path w="1264284" h="665479">
                  <a:moveTo>
                    <a:pt x="48767" y="72104"/>
                  </a:moveTo>
                  <a:lnTo>
                    <a:pt x="48767" y="71628"/>
                  </a:lnTo>
                  <a:lnTo>
                    <a:pt x="48006" y="73152"/>
                  </a:lnTo>
                  <a:lnTo>
                    <a:pt x="48767" y="72104"/>
                  </a:lnTo>
                  <a:close/>
                </a:path>
                <a:path w="1264284" h="665479">
                  <a:moveTo>
                    <a:pt x="54102" y="599694"/>
                  </a:moveTo>
                  <a:lnTo>
                    <a:pt x="48006" y="592074"/>
                  </a:lnTo>
                  <a:lnTo>
                    <a:pt x="48006" y="639889"/>
                  </a:lnTo>
                  <a:lnTo>
                    <a:pt x="52578" y="643318"/>
                  </a:lnTo>
                  <a:lnTo>
                    <a:pt x="52578" y="598932"/>
                  </a:lnTo>
                  <a:lnTo>
                    <a:pt x="54102" y="599694"/>
                  </a:lnTo>
                  <a:close/>
                </a:path>
                <a:path w="1264284" h="665479">
                  <a:moveTo>
                    <a:pt x="54102" y="64770"/>
                  </a:moveTo>
                  <a:lnTo>
                    <a:pt x="52577" y="66294"/>
                  </a:lnTo>
                  <a:lnTo>
                    <a:pt x="52577" y="66865"/>
                  </a:lnTo>
                  <a:lnTo>
                    <a:pt x="54102" y="64770"/>
                  </a:lnTo>
                  <a:close/>
                </a:path>
                <a:path w="1264284" h="665479">
                  <a:moveTo>
                    <a:pt x="59436" y="647373"/>
                  </a:moveTo>
                  <a:lnTo>
                    <a:pt x="59436" y="605790"/>
                  </a:lnTo>
                  <a:lnTo>
                    <a:pt x="52578" y="598932"/>
                  </a:lnTo>
                  <a:lnTo>
                    <a:pt x="52578" y="643318"/>
                  </a:lnTo>
                  <a:lnTo>
                    <a:pt x="53340" y="643890"/>
                  </a:lnTo>
                  <a:lnTo>
                    <a:pt x="59436" y="647373"/>
                  </a:lnTo>
                  <a:close/>
                </a:path>
                <a:path w="1264284" h="665479">
                  <a:moveTo>
                    <a:pt x="59436" y="59512"/>
                  </a:moveTo>
                  <a:lnTo>
                    <a:pt x="59436" y="58674"/>
                  </a:lnTo>
                  <a:lnTo>
                    <a:pt x="58673" y="60198"/>
                  </a:lnTo>
                  <a:lnTo>
                    <a:pt x="59436" y="59512"/>
                  </a:lnTo>
                  <a:close/>
                </a:path>
                <a:path w="1264284" h="665479">
                  <a:moveTo>
                    <a:pt x="66294" y="611886"/>
                  </a:moveTo>
                  <a:lnTo>
                    <a:pt x="58673" y="605028"/>
                  </a:lnTo>
                  <a:lnTo>
                    <a:pt x="59436" y="605790"/>
                  </a:lnTo>
                  <a:lnTo>
                    <a:pt x="59436" y="647373"/>
                  </a:lnTo>
                  <a:lnTo>
                    <a:pt x="64008" y="649986"/>
                  </a:lnTo>
                  <a:lnTo>
                    <a:pt x="64770" y="650372"/>
                  </a:lnTo>
                  <a:lnTo>
                    <a:pt x="64770" y="611124"/>
                  </a:lnTo>
                  <a:lnTo>
                    <a:pt x="66294" y="611886"/>
                  </a:lnTo>
                  <a:close/>
                </a:path>
                <a:path w="1264284" h="665479">
                  <a:moveTo>
                    <a:pt x="66294" y="53340"/>
                  </a:moveTo>
                  <a:lnTo>
                    <a:pt x="64769" y="54102"/>
                  </a:lnTo>
                  <a:lnTo>
                    <a:pt x="64769" y="54711"/>
                  </a:lnTo>
                  <a:lnTo>
                    <a:pt x="66294" y="53340"/>
                  </a:lnTo>
                  <a:close/>
                </a:path>
                <a:path w="1264284" h="665479">
                  <a:moveTo>
                    <a:pt x="73152" y="654622"/>
                  </a:moveTo>
                  <a:lnTo>
                    <a:pt x="73152" y="617220"/>
                  </a:lnTo>
                  <a:lnTo>
                    <a:pt x="64770" y="611124"/>
                  </a:lnTo>
                  <a:lnTo>
                    <a:pt x="64770" y="650372"/>
                  </a:lnTo>
                  <a:lnTo>
                    <a:pt x="73152" y="654622"/>
                  </a:lnTo>
                  <a:close/>
                </a:path>
                <a:path w="1264284" h="665479">
                  <a:moveTo>
                    <a:pt x="73152" y="48006"/>
                  </a:moveTo>
                  <a:lnTo>
                    <a:pt x="71628" y="48768"/>
                  </a:lnTo>
                  <a:lnTo>
                    <a:pt x="71628" y="49114"/>
                  </a:lnTo>
                  <a:lnTo>
                    <a:pt x="73152" y="48006"/>
                  </a:lnTo>
                  <a:close/>
                </a:path>
                <a:path w="1264284" h="665479">
                  <a:moveTo>
                    <a:pt x="80010" y="657279"/>
                  </a:moveTo>
                  <a:lnTo>
                    <a:pt x="80010" y="621030"/>
                  </a:lnTo>
                  <a:lnTo>
                    <a:pt x="71628" y="615696"/>
                  </a:lnTo>
                  <a:lnTo>
                    <a:pt x="73152" y="617220"/>
                  </a:lnTo>
                  <a:lnTo>
                    <a:pt x="73152" y="654622"/>
                  </a:lnTo>
                  <a:lnTo>
                    <a:pt x="75786" y="655958"/>
                  </a:lnTo>
                  <a:lnTo>
                    <a:pt x="80010" y="657279"/>
                  </a:lnTo>
                  <a:close/>
                </a:path>
                <a:path w="1264284" h="665479">
                  <a:moveTo>
                    <a:pt x="80010" y="43878"/>
                  </a:moveTo>
                  <a:lnTo>
                    <a:pt x="80010" y="43434"/>
                  </a:lnTo>
                  <a:lnTo>
                    <a:pt x="79248" y="44196"/>
                  </a:lnTo>
                  <a:lnTo>
                    <a:pt x="80010" y="43878"/>
                  </a:lnTo>
                  <a:close/>
                </a:path>
                <a:path w="1264284" h="665479">
                  <a:moveTo>
                    <a:pt x="88392" y="659900"/>
                  </a:moveTo>
                  <a:lnTo>
                    <a:pt x="88392" y="624840"/>
                  </a:lnTo>
                  <a:lnTo>
                    <a:pt x="79248" y="620268"/>
                  </a:lnTo>
                  <a:lnTo>
                    <a:pt x="80010" y="621030"/>
                  </a:lnTo>
                  <a:lnTo>
                    <a:pt x="80010" y="657279"/>
                  </a:lnTo>
                  <a:lnTo>
                    <a:pt x="88392" y="659900"/>
                  </a:lnTo>
                  <a:close/>
                </a:path>
                <a:path w="1264284" h="665479">
                  <a:moveTo>
                    <a:pt x="88392" y="40386"/>
                  </a:moveTo>
                  <a:lnTo>
                    <a:pt x="86867" y="40386"/>
                  </a:lnTo>
                  <a:lnTo>
                    <a:pt x="86867" y="41021"/>
                  </a:lnTo>
                  <a:lnTo>
                    <a:pt x="88392" y="40386"/>
                  </a:lnTo>
                  <a:close/>
                </a:path>
                <a:path w="1264284" h="665479">
                  <a:moveTo>
                    <a:pt x="96012" y="661788"/>
                  </a:moveTo>
                  <a:lnTo>
                    <a:pt x="96012" y="627888"/>
                  </a:lnTo>
                  <a:lnTo>
                    <a:pt x="86867" y="624078"/>
                  </a:lnTo>
                  <a:lnTo>
                    <a:pt x="88392" y="624840"/>
                  </a:lnTo>
                  <a:lnTo>
                    <a:pt x="88392" y="659900"/>
                  </a:lnTo>
                  <a:lnTo>
                    <a:pt x="91549" y="660887"/>
                  </a:lnTo>
                  <a:lnTo>
                    <a:pt x="96012" y="661788"/>
                  </a:lnTo>
                  <a:close/>
                </a:path>
                <a:path w="1264284" h="665479">
                  <a:moveTo>
                    <a:pt x="96012" y="37338"/>
                  </a:moveTo>
                  <a:lnTo>
                    <a:pt x="94488" y="37338"/>
                  </a:lnTo>
                  <a:lnTo>
                    <a:pt x="94488" y="37846"/>
                  </a:lnTo>
                  <a:lnTo>
                    <a:pt x="96012" y="37338"/>
                  </a:lnTo>
                  <a:close/>
                </a:path>
                <a:path w="1264284" h="665479">
                  <a:moveTo>
                    <a:pt x="104394" y="663481"/>
                  </a:moveTo>
                  <a:lnTo>
                    <a:pt x="104394" y="630174"/>
                  </a:lnTo>
                  <a:lnTo>
                    <a:pt x="94488" y="627126"/>
                  </a:lnTo>
                  <a:lnTo>
                    <a:pt x="96012" y="627888"/>
                  </a:lnTo>
                  <a:lnTo>
                    <a:pt x="96012" y="661788"/>
                  </a:lnTo>
                  <a:lnTo>
                    <a:pt x="104394" y="663481"/>
                  </a:lnTo>
                  <a:close/>
                </a:path>
                <a:path w="1264284" h="665479">
                  <a:moveTo>
                    <a:pt x="104394" y="35487"/>
                  </a:moveTo>
                  <a:lnTo>
                    <a:pt x="104394" y="35052"/>
                  </a:lnTo>
                  <a:lnTo>
                    <a:pt x="102870" y="35814"/>
                  </a:lnTo>
                  <a:lnTo>
                    <a:pt x="104394" y="35487"/>
                  </a:lnTo>
                  <a:close/>
                </a:path>
                <a:path w="1264284" h="665479">
                  <a:moveTo>
                    <a:pt x="113538" y="630936"/>
                  </a:moveTo>
                  <a:lnTo>
                    <a:pt x="102870" y="629412"/>
                  </a:lnTo>
                  <a:lnTo>
                    <a:pt x="104394" y="630174"/>
                  </a:lnTo>
                  <a:lnTo>
                    <a:pt x="104394" y="663481"/>
                  </a:lnTo>
                  <a:lnTo>
                    <a:pt x="107829" y="664175"/>
                  </a:lnTo>
                  <a:lnTo>
                    <a:pt x="112014" y="664505"/>
                  </a:lnTo>
                  <a:lnTo>
                    <a:pt x="112014" y="630936"/>
                  </a:lnTo>
                  <a:lnTo>
                    <a:pt x="113538" y="630936"/>
                  </a:lnTo>
                  <a:close/>
                </a:path>
                <a:path w="1264284" h="665479">
                  <a:moveTo>
                    <a:pt x="113538" y="34181"/>
                  </a:moveTo>
                  <a:lnTo>
                    <a:pt x="113538" y="33528"/>
                  </a:lnTo>
                  <a:lnTo>
                    <a:pt x="112014" y="34290"/>
                  </a:lnTo>
                  <a:lnTo>
                    <a:pt x="113538" y="34181"/>
                  </a:lnTo>
                  <a:close/>
                </a:path>
                <a:path w="1264284" h="665479">
                  <a:moveTo>
                    <a:pt x="1142238" y="665226"/>
                  </a:moveTo>
                  <a:lnTo>
                    <a:pt x="1142238" y="631698"/>
                  </a:lnTo>
                  <a:lnTo>
                    <a:pt x="121920" y="631698"/>
                  </a:lnTo>
                  <a:lnTo>
                    <a:pt x="121158" y="631589"/>
                  </a:lnTo>
                  <a:lnTo>
                    <a:pt x="112014" y="630936"/>
                  </a:lnTo>
                  <a:lnTo>
                    <a:pt x="112014" y="664505"/>
                  </a:lnTo>
                  <a:lnTo>
                    <a:pt x="121158" y="665226"/>
                  </a:lnTo>
                  <a:lnTo>
                    <a:pt x="1142238" y="665226"/>
                  </a:lnTo>
                  <a:close/>
                </a:path>
                <a:path w="1264284" h="665479">
                  <a:moveTo>
                    <a:pt x="122682" y="33528"/>
                  </a:moveTo>
                  <a:lnTo>
                    <a:pt x="121920" y="33528"/>
                  </a:lnTo>
                  <a:lnTo>
                    <a:pt x="122682" y="33528"/>
                  </a:lnTo>
                  <a:close/>
                </a:path>
                <a:path w="1264284" h="665479">
                  <a:moveTo>
                    <a:pt x="122682" y="631698"/>
                  </a:moveTo>
                  <a:lnTo>
                    <a:pt x="121920" y="631643"/>
                  </a:lnTo>
                  <a:lnTo>
                    <a:pt x="122682" y="631698"/>
                  </a:lnTo>
                  <a:close/>
                </a:path>
                <a:path w="1264284" h="665479">
                  <a:moveTo>
                    <a:pt x="1142238" y="33582"/>
                  </a:moveTo>
                  <a:lnTo>
                    <a:pt x="1141475" y="33528"/>
                  </a:lnTo>
                  <a:lnTo>
                    <a:pt x="1142238" y="33582"/>
                  </a:lnTo>
                  <a:close/>
                </a:path>
                <a:path w="1264284" h="665479">
                  <a:moveTo>
                    <a:pt x="1152144" y="664654"/>
                  </a:moveTo>
                  <a:lnTo>
                    <a:pt x="1152144" y="630936"/>
                  </a:lnTo>
                  <a:lnTo>
                    <a:pt x="1141475" y="631698"/>
                  </a:lnTo>
                  <a:lnTo>
                    <a:pt x="1142238" y="631698"/>
                  </a:lnTo>
                  <a:lnTo>
                    <a:pt x="1142238" y="665226"/>
                  </a:lnTo>
                  <a:lnTo>
                    <a:pt x="1143000" y="665226"/>
                  </a:lnTo>
                  <a:lnTo>
                    <a:pt x="1152144" y="664654"/>
                  </a:lnTo>
                  <a:close/>
                </a:path>
                <a:path w="1264284" h="665479">
                  <a:moveTo>
                    <a:pt x="1152144" y="34290"/>
                  </a:moveTo>
                  <a:lnTo>
                    <a:pt x="1150620" y="33528"/>
                  </a:lnTo>
                  <a:lnTo>
                    <a:pt x="1150620" y="34181"/>
                  </a:lnTo>
                  <a:lnTo>
                    <a:pt x="1152144" y="34290"/>
                  </a:lnTo>
                  <a:close/>
                </a:path>
                <a:path w="1264284" h="665479">
                  <a:moveTo>
                    <a:pt x="1161288" y="629412"/>
                  </a:moveTo>
                  <a:lnTo>
                    <a:pt x="1150620" y="630936"/>
                  </a:lnTo>
                  <a:lnTo>
                    <a:pt x="1152144" y="630936"/>
                  </a:lnTo>
                  <a:lnTo>
                    <a:pt x="1152144" y="664654"/>
                  </a:lnTo>
                  <a:lnTo>
                    <a:pt x="1155192" y="664464"/>
                  </a:lnTo>
                  <a:lnTo>
                    <a:pt x="1159764" y="663606"/>
                  </a:lnTo>
                  <a:lnTo>
                    <a:pt x="1159764" y="630174"/>
                  </a:lnTo>
                  <a:lnTo>
                    <a:pt x="1161288" y="629412"/>
                  </a:lnTo>
                  <a:close/>
                </a:path>
                <a:path w="1264284" h="665479">
                  <a:moveTo>
                    <a:pt x="1161288" y="35814"/>
                  </a:moveTo>
                  <a:lnTo>
                    <a:pt x="1159764" y="35052"/>
                  </a:lnTo>
                  <a:lnTo>
                    <a:pt x="1159764" y="35487"/>
                  </a:lnTo>
                  <a:lnTo>
                    <a:pt x="1161288" y="35814"/>
                  </a:lnTo>
                  <a:close/>
                </a:path>
                <a:path w="1264284" h="665479">
                  <a:moveTo>
                    <a:pt x="1169670" y="627126"/>
                  </a:moveTo>
                  <a:lnTo>
                    <a:pt x="1159764" y="630174"/>
                  </a:lnTo>
                  <a:lnTo>
                    <a:pt x="1159764" y="663606"/>
                  </a:lnTo>
                  <a:lnTo>
                    <a:pt x="1167384" y="662178"/>
                  </a:lnTo>
                  <a:lnTo>
                    <a:pt x="1168146" y="661888"/>
                  </a:lnTo>
                  <a:lnTo>
                    <a:pt x="1168146" y="627888"/>
                  </a:lnTo>
                  <a:lnTo>
                    <a:pt x="1169670" y="627126"/>
                  </a:lnTo>
                  <a:close/>
                </a:path>
                <a:path w="1264284" h="665479">
                  <a:moveTo>
                    <a:pt x="1169670" y="37806"/>
                  </a:moveTo>
                  <a:lnTo>
                    <a:pt x="1169670" y="37338"/>
                  </a:lnTo>
                  <a:lnTo>
                    <a:pt x="1168146" y="37338"/>
                  </a:lnTo>
                  <a:lnTo>
                    <a:pt x="1169670" y="37806"/>
                  </a:lnTo>
                  <a:close/>
                </a:path>
                <a:path w="1264284" h="665479">
                  <a:moveTo>
                    <a:pt x="1178052" y="624078"/>
                  </a:moveTo>
                  <a:lnTo>
                    <a:pt x="1168146" y="627888"/>
                  </a:lnTo>
                  <a:lnTo>
                    <a:pt x="1168146" y="661888"/>
                  </a:lnTo>
                  <a:lnTo>
                    <a:pt x="1176528" y="658709"/>
                  </a:lnTo>
                  <a:lnTo>
                    <a:pt x="1176528" y="624840"/>
                  </a:lnTo>
                  <a:lnTo>
                    <a:pt x="1178052" y="624078"/>
                  </a:lnTo>
                  <a:close/>
                </a:path>
                <a:path w="1264284" h="665479">
                  <a:moveTo>
                    <a:pt x="1178052" y="41021"/>
                  </a:moveTo>
                  <a:lnTo>
                    <a:pt x="1178052" y="40386"/>
                  </a:lnTo>
                  <a:lnTo>
                    <a:pt x="1176528" y="40386"/>
                  </a:lnTo>
                  <a:lnTo>
                    <a:pt x="1178052" y="41021"/>
                  </a:lnTo>
                  <a:close/>
                </a:path>
                <a:path w="1264284" h="665479">
                  <a:moveTo>
                    <a:pt x="1185672" y="655241"/>
                  </a:moveTo>
                  <a:lnTo>
                    <a:pt x="1185672" y="620268"/>
                  </a:lnTo>
                  <a:lnTo>
                    <a:pt x="1176528" y="624840"/>
                  </a:lnTo>
                  <a:lnTo>
                    <a:pt x="1176528" y="658709"/>
                  </a:lnTo>
                  <a:lnTo>
                    <a:pt x="1185672" y="655241"/>
                  </a:lnTo>
                  <a:close/>
                </a:path>
                <a:path w="1264284" h="665479">
                  <a:moveTo>
                    <a:pt x="1185672" y="44196"/>
                  </a:moveTo>
                  <a:lnTo>
                    <a:pt x="1184147" y="43433"/>
                  </a:lnTo>
                  <a:lnTo>
                    <a:pt x="1184726" y="43801"/>
                  </a:lnTo>
                  <a:lnTo>
                    <a:pt x="1185672" y="44196"/>
                  </a:lnTo>
                  <a:close/>
                </a:path>
                <a:path w="1264284" h="665479">
                  <a:moveTo>
                    <a:pt x="1184726" y="43801"/>
                  </a:moveTo>
                  <a:lnTo>
                    <a:pt x="1184147" y="43433"/>
                  </a:lnTo>
                  <a:lnTo>
                    <a:pt x="1184147" y="43560"/>
                  </a:lnTo>
                  <a:lnTo>
                    <a:pt x="1184726" y="43801"/>
                  </a:lnTo>
                  <a:close/>
                </a:path>
                <a:path w="1264284" h="665479">
                  <a:moveTo>
                    <a:pt x="1192530" y="615696"/>
                  </a:moveTo>
                  <a:lnTo>
                    <a:pt x="1184147" y="621030"/>
                  </a:lnTo>
                  <a:lnTo>
                    <a:pt x="1185672" y="620268"/>
                  </a:lnTo>
                  <a:lnTo>
                    <a:pt x="1185672" y="655241"/>
                  </a:lnTo>
                  <a:lnTo>
                    <a:pt x="1191768" y="652929"/>
                  </a:lnTo>
                  <a:lnTo>
                    <a:pt x="1191768" y="617220"/>
                  </a:lnTo>
                  <a:lnTo>
                    <a:pt x="1192530" y="615696"/>
                  </a:lnTo>
                  <a:close/>
                </a:path>
                <a:path w="1264284" h="665479">
                  <a:moveTo>
                    <a:pt x="1185672" y="44403"/>
                  </a:moveTo>
                  <a:lnTo>
                    <a:pt x="1185672" y="44196"/>
                  </a:lnTo>
                  <a:lnTo>
                    <a:pt x="1184726" y="43801"/>
                  </a:lnTo>
                  <a:lnTo>
                    <a:pt x="1185672" y="44403"/>
                  </a:lnTo>
                  <a:close/>
                </a:path>
                <a:path w="1264284" h="665479">
                  <a:moveTo>
                    <a:pt x="1192530" y="48768"/>
                  </a:moveTo>
                  <a:lnTo>
                    <a:pt x="1191768" y="48006"/>
                  </a:lnTo>
                  <a:lnTo>
                    <a:pt x="1191768" y="48283"/>
                  </a:lnTo>
                  <a:lnTo>
                    <a:pt x="1192530" y="48768"/>
                  </a:lnTo>
                  <a:close/>
                </a:path>
                <a:path w="1264284" h="665479">
                  <a:moveTo>
                    <a:pt x="1199388" y="650039"/>
                  </a:moveTo>
                  <a:lnTo>
                    <a:pt x="1199388" y="611124"/>
                  </a:lnTo>
                  <a:lnTo>
                    <a:pt x="1191768" y="617220"/>
                  </a:lnTo>
                  <a:lnTo>
                    <a:pt x="1191768" y="652929"/>
                  </a:lnTo>
                  <a:lnTo>
                    <a:pt x="1199388" y="650039"/>
                  </a:lnTo>
                  <a:close/>
                </a:path>
                <a:path w="1264284" h="665479">
                  <a:moveTo>
                    <a:pt x="1199388" y="54711"/>
                  </a:moveTo>
                  <a:lnTo>
                    <a:pt x="1199388" y="54102"/>
                  </a:lnTo>
                  <a:lnTo>
                    <a:pt x="1197864" y="53340"/>
                  </a:lnTo>
                  <a:lnTo>
                    <a:pt x="1199388" y="54711"/>
                  </a:lnTo>
                  <a:close/>
                </a:path>
                <a:path w="1264284" h="665479">
                  <a:moveTo>
                    <a:pt x="1211580" y="642136"/>
                  </a:moveTo>
                  <a:lnTo>
                    <a:pt x="1211580" y="598932"/>
                  </a:lnTo>
                  <a:lnTo>
                    <a:pt x="1204722" y="605790"/>
                  </a:lnTo>
                  <a:lnTo>
                    <a:pt x="1197864" y="611886"/>
                  </a:lnTo>
                  <a:lnTo>
                    <a:pt x="1199388" y="611124"/>
                  </a:lnTo>
                  <a:lnTo>
                    <a:pt x="1199388" y="650039"/>
                  </a:lnTo>
                  <a:lnTo>
                    <a:pt x="1203945" y="648311"/>
                  </a:lnTo>
                  <a:lnTo>
                    <a:pt x="1211580" y="642136"/>
                  </a:lnTo>
                  <a:close/>
                </a:path>
                <a:path w="1264284" h="665479">
                  <a:moveTo>
                    <a:pt x="1205484" y="60198"/>
                  </a:moveTo>
                  <a:lnTo>
                    <a:pt x="1204722" y="58674"/>
                  </a:lnTo>
                  <a:lnTo>
                    <a:pt x="1204722" y="59512"/>
                  </a:lnTo>
                  <a:lnTo>
                    <a:pt x="1205484" y="60198"/>
                  </a:lnTo>
                  <a:close/>
                </a:path>
                <a:path w="1264284" h="665479">
                  <a:moveTo>
                    <a:pt x="1205484" y="605028"/>
                  </a:moveTo>
                  <a:lnTo>
                    <a:pt x="1204722" y="605713"/>
                  </a:lnTo>
                  <a:lnTo>
                    <a:pt x="1205484" y="605028"/>
                  </a:lnTo>
                  <a:close/>
                </a:path>
                <a:path w="1264284" h="665479">
                  <a:moveTo>
                    <a:pt x="1211580" y="66865"/>
                  </a:moveTo>
                  <a:lnTo>
                    <a:pt x="1211580" y="66294"/>
                  </a:lnTo>
                  <a:lnTo>
                    <a:pt x="1210056" y="64770"/>
                  </a:lnTo>
                  <a:lnTo>
                    <a:pt x="1211580" y="66865"/>
                  </a:lnTo>
                  <a:close/>
                </a:path>
                <a:path w="1264284" h="665479">
                  <a:moveTo>
                    <a:pt x="1216152" y="638438"/>
                  </a:moveTo>
                  <a:lnTo>
                    <a:pt x="1216152" y="592074"/>
                  </a:lnTo>
                  <a:lnTo>
                    <a:pt x="1210056" y="599694"/>
                  </a:lnTo>
                  <a:lnTo>
                    <a:pt x="1211580" y="598932"/>
                  </a:lnTo>
                  <a:lnTo>
                    <a:pt x="1211580" y="642136"/>
                  </a:lnTo>
                  <a:lnTo>
                    <a:pt x="1216152" y="638438"/>
                  </a:lnTo>
                  <a:close/>
                </a:path>
                <a:path w="1264284" h="665479">
                  <a:moveTo>
                    <a:pt x="1216152" y="73152"/>
                  </a:moveTo>
                  <a:lnTo>
                    <a:pt x="1215390" y="71628"/>
                  </a:lnTo>
                  <a:lnTo>
                    <a:pt x="1215390" y="72104"/>
                  </a:lnTo>
                  <a:lnTo>
                    <a:pt x="1216152" y="73152"/>
                  </a:lnTo>
                  <a:close/>
                </a:path>
                <a:path w="1264284" h="665479">
                  <a:moveTo>
                    <a:pt x="1220723" y="584454"/>
                  </a:moveTo>
                  <a:lnTo>
                    <a:pt x="1215390" y="592836"/>
                  </a:lnTo>
                  <a:lnTo>
                    <a:pt x="1216152" y="592074"/>
                  </a:lnTo>
                  <a:lnTo>
                    <a:pt x="1216152" y="638438"/>
                  </a:lnTo>
                  <a:lnTo>
                    <a:pt x="1219962" y="635357"/>
                  </a:lnTo>
                  <a:lnTo>
                    <a:pt x="1219962" y="585978"/>
                  </a:lnTo>
                  <a:lnTo>
                    <a:pt x="1220723" y="584454"/>
                  </a:lnTo>
                  <a:close/>
                </a:path>
                <a:path w="1264284" h="665479">
                  <a:moveTo>
                    <a:pt x="1220723" y="80771"/>
                  </a:moveTo>
                  <a:lnTo>
                    <a:pt x="1219962" y="79248"/>
                  </a:lnTo>
                  <a:lnTo>
                    <a:pt x="1219962" y="79465"/>
                  </a:lnTo>
                  <a:lnTo>
                    <a:pt x="1220723" y="80771"/>
                  </a:lnTo>
                  <a:close/>
                </a:path>
                <a:path w="1264284" h="665479">
                  <a:moveTo>
                    <a:pt x="1224534" y="631659"/>
                  </a:moveTo>
                  <a:lnTo>
                    <a:pt x="1224534" y="576834"/>
                  </a:lnTo>
                  <a:lnTo>
                    <a:pt x="1219962" y="585978"/>
                  </a:lnTo>
                  <a:lnTo>
                    <a:pt x="1219962" y="635357"/>
                  </a:lnTo>
                  <a:lnTo>
                    <a:pt x="1224534" y="631659"/>
                  </a:lnTo>
                  <a:close/>
                </a:path>
                <a:path w="1264284" h="665479">
                  <a:moveTo>
                    <a:pt x="1224534" y="88849"/>
                  </a:moveTo>
                  <a:lnTo>
                    <a:pt x="1224534" y="88392"/>
                  </a:lnTo>
                  <a:lnTo>
                    <a:pt x="1223771" y="86867"/>
                  </a:lnTo>
                  <a:lnTo>
                    <a:pt x="1224534" y="88849"/>
                  </a:lnTo>
                  <a:close/>
                </a:path>
                <a:path w="1264284" h="665479">
                  <a:moveTo>
                    <a:pt x="1227582" y="629194"/>
                  </a:moveTo>
                  <a:lnTo>
                    <a:pt x="1227582" y="568452"/>
                  </a:lnTo>
                  <a:lnTo>
                    <a:pt x="1223771" y="578358"/>
                  </a:lnTo>
                  <a:lnTo>
                    <a:pt x="1224534" y="576834"/>
                  </a:lnTo>
                  <a:lnTo>
                    <a:pt x="1224534" y="631659"/>
                  </a:lnTo>
                  <a:lnTo>
                    <a:pt x="1227582" y="629194"/>
                  </a:lnTo>
                  <a:close/>
                </a:path>
                <a:path w="1264284" h="665479">
                  <a:moveTo>
                    <a:pt x="1227582" y="98552"/>
                  </a:moveTo>
                  <a:lnTo>
                    <a:pt x="1227582" y="96774"/>
                  </a:lnTo>
                  <a:lnTo>
                    <a:pt x="1226820" y="95250"/>
                  </a:lnTo>
                  <a:lnTo>
                    <a:pt x="1227582" y="98552"/>
                  </a:lnTo>
                  <a:close/>
                </a:path>
                <a:path w="1264284" h="665479">
                  <a:moveTo>
                    <a:pt x="1231392" y="626113"/>
                  </a:moveTo>
                  <a:lnTo>
                    <a:pt x="1231392" y="542544"/>
                  </a:lnTo>
                  <a:lnTo>
                    <a:pt x="1230630" y="553212"/>
                  </a:lnTo>
                  <a:lnTo>
                    <a:pt x="1230630" y="550926"/>
                  </a:lnTo>
                  <a:lnTo>
                    <a:pt x="1229106" y="561594"/>
                  </a:lnTo>
                  <a:lnTo>
                    <a:pt x="1229106" y="560070"/>
                  </a:lnTo>
                  <a:lnTo>
                    <a:pt x="1226820" y="569976"/>
                  </a:lnTo>
                  <a:lnTo>
                    <a:pt x="1227582" y="568452"/>
                  </a:lnTo>
                  <a:lnTo>
                    <a:pt x="1227582" y="629194"/>
                  </a:lnTo>
                  <a:lnTo>
                    <a:pt x="1231392" y="626113"/>
                  </a:lnTo>
                  <a:close/>
                </a:path>
              </a:pathLst>
            </a:custGeom>
            <a:solidFill>
              <a:srgbClr val="2C77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358779" y="1100582"/>
            <a:ext cx="8707120" cy="42608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600" spc="25" dirty="0"/>
              <a:t>強化感染者伴侶服務，提供其性病接觸者整合式篩檢及治療</a:t>
            </a:r>
            <a:endParaRPr sz="2600"/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26540" y="3128304"/>
            <a:ext cx="1072548" cy="1068497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392555" y="2149855"/>
            <a:ext cx="136080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34620">
              <a:lnSpc>
                <a:spcPct val="100000"/>
              </a:lnSpc>
              <a:spcBef>
                <a:spcPts val="100"/>
              </a:spcBef>
            </a:pPr>
            <a:r>
              <a:rPr sz="1750" b="1" dirty="0">
                <a:solidFill>
                  <a:srgbClr val="252525"/>
                </a:solidFill>
                <a:latin typeface="Microsoft JhengHei"/>
                <a:cs typeface="Microsoft JhengHei"/>
              </a:rPr>
              <a:t>HIV感染者 合併感染性病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31491" y="2845561"/>
            <a:ext cx="955040" cy="320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00" b="1" spc="20" dirty="0">
                <a:solidFill>
                  <a:srgbClr val="3F3F3F"/>
                </a:solidFill>
                <a:latin typeface="Microsoft JhengHei"/>
                <a:cs typeface="Microsoft JhengHei"/>
              </a:rPr>
              <a:t>HIV檢驗</a:t>
            </a:r>
            <a:endParaRPr sz="1900">
              <a:latin typeface="Microsoft JhengHei"/>
              <a:cs typeface="Microsoft JhengHe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379605" y="3419855"/>
            <a:ext cx="1264285" cy="665480"/>
            <a:chOff x="5379605" y="3419855"/>
            <a:chExt cx="1264285" cy="665480"/>
          </a:xfrm>
        </p:grpSpPr>
        <p:sp>
          <p:nvSpPr>
            <p:cNvPr id="15" name="object 15"/>
            <p:cNvSpPr/>
            <p:nvPr/>
          </p:nvSpPr>
          <p:spPr>
            <a:xfrm>
              <a:off x="5396369" y="3436619"/>
              <a:ext cx="1231900" cy="631825"/>
            </a:xfrm>
            <a:custGeom>
              <a:avLst/>
              <a:gdLst/>
              <a:ahLst/>
              <a:cxnLst/>
              <a:rect l="l" t="t" r="r" b="b"/>
              <a:pathLst>
                <a:path w="1231900" h="631825">
                  <a:moveTo>
                    <a:pt x="1231392" y="526542"/>
                  </a:moveTo>
                  <a:lnTo>
                    <a:pt x="1231392" y="105156"/>
                  </a:lnTo>
                  <a:lnTo>
                    <a:pt x="1223093" y="64293"/>
                  </a:lnTo>
                  <a:lnTo>
                    <a:pt x="1200435" y="30861"/>
                  </a:lnTo>
                  <a:lnTo>
                    <a:pt x="1166776" y="8286"/>
                  </a:lnTo>
                  <a:lnTo>
                    <a:pt x="1125474" y="0"/>
                  </a:lnTo>
                  <a:lnTo>
                    <a:pt x="105155" y="0"/>
                  </a:lnTo>
                  <a:lnTo>
                    <a:pt x="64293" y="8286"/>
                  </a:lnTo>
                  <a:lnTo>
                    <a:pt x="30860" y="30861"/>
                  </a:lnTo>
                  <a:lnTo>
                    <a:pt x="8286" y="64293"/>
                  </a:lnTo>
                  <a:lnTo>
                    <a:pt x="0" y="105156"/>
                  </a:lnTo>
                  <a:lnTo>
                    <a:pt x="0" y="526542"/>
                  </a:lnTo>
                  <a:lnTo>
                    <a:pt x="8286" y="567404"/>
                  </a:lnTo>
                  <a:lnTo>
                    <a:pt x="30861" y="600837"/>
                  </a:lnTo>
                  <a:lnTo>
                    <a:pt x="64293" y="623411"/>
                  </a:lnTo>
                  <a:lnTo>
                    <a:pt x="105156" y="631698"/>
                  </a:lnTo>
                  <a:lnTo>
                    <a:pt x="1125474" y="631698"/>
                  </a:lnTo>
                  <a:lnTo>
                    <a:pt x="1166776" y="623411"/>
                  </a:lnTo>
                  <a:lnTo>
                    <a:pt x="1200435" y="600837"/>
                  </a:lnTo>
                  <a:lnTo>
                    <a:pt x="1223093" y="567404"/>
                  </a:lnTo>
                  <a:lnTo>
                    <a:pt x="1231392" y="526542"/>
                  </a:lnTo>
                  <a:close/>
                </a:path>
              </a:pathLst>
            </a:custGeom>
            <a:solidFill>
              <a:srgbClr val="C5E0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379605" y="3419855"/>
              <a:ext cx="1264285" cy="665480"/>
            </a:xfrm>
            <a:custGeom>
              <a:avLst/>
              <a:gdLst/>
              <a:ahLst/>
              <a:cxnLst/>
              <a:rect l="l" t="t" r="r" b="b"/>
              <a:pathLst>
                <a:path w="1264284" h="665479">
                  <a:moveTo>
                    <a:pt x="1264158" y="555498"/>
                  </a:moveTo>
                  <a:lnTo>
                    <a:pt x="1264158" y="109728"/>
                  </a:lnTo>
                  <a:lnTo>
                    <a:pt x="1261872" y="97536"/>
                  </a:lnTo>
                  <a:lnTo>
                    <a:pt x="1248353" y="61449"/>
                  </a:lnTo>
                  <a:lnTo>
                    <a:pt x="1224314" y="31627"/>
                  </a:lnTo>
                  <a:lnTo>
                    <a:pt x="1192384" y="10566"/>
                  </a:lnTo>
                  <a:lnTo>
                    <a:pt x="1155192" y="762"/>
                  </a:lnTo>
                  <a:lnTo>
                    <a:pt x="1143000" y="0"/>
                  </a:lnTo>
                  <a:lnTo>
                    <a:pt x="121157" y="0"/>
                  </a:lnTo>
                  <a:lnTo>
                    <a:pt x="82916" y="6342"/>
                  </a:lnTo>
                  <a:lnTo>
                    <a:pt x="49058" y="24107"/>
                  </a:lnTo>
                  <a:lnTo>
                    <a:pt x="22293" y="51345"/>
                  </a:lnTo>
                  <a:lnTo>
                    <a:pt x="5333" y="86106"/>
                  </a:lnTo>
                  <a:lnTo>
                    <a:pt x="0" y="121920"/>
                  </a:lnTo>
                  <a:lnTo>
                    <a:pt x="0" y="543306"/>
                  </a:lnTo>
                  <a:lnTo>
                    <a:pt x="9144" y="590550"/>
                  </a:lnTo>
                  <a:lnTo>
                    <a:pt x="33364" y="626929"/>
                  </a:lnTo>
                  <a:lnTo>
                    <a:pt x="33528" y="627081"/>
                  </a:lnTo>
                  <a:lnTo>
                    <a:pt x="33528" y="113538"/>
                  </a:lnTo>
                  <a:lnTo>
                    <a:pt x="35052" y="103632"/>
                  </a:lnTo>
                  <a:lnTo>
                    <a:pt x="35052" y="105156"/>
                  </a:lnTo>
                  <a:lnTo>
                    <a:pt x="36576" y="98552"/>
                  </a:lnTo>
                  <a:lnTo>
                    <a:pt x="36576" y="96774"/>
                  </a:lnTo>
                  <a:lnTo>
                    <a:pt x="39624" y="88849"/>
                  </a:lnTo>
                  <a:lnTo>
                    <a:pt x="39624" y="88392"/>
                  </a:lnTo>
                  <a:lnTo>
                    <a:pt x="44196" y="79248"/>
                  </a:lnTo>
                  <a:lnTo>
                    <a:pt x="44196" y="79465"/>
                  </a:lnTo>
                  <a:lnTo>
                    <a:pt x="48767" y="71628"/>
                  </a:lnTo>
                  <a:lnTo>
                    <a:pt x="48767" y="72104"/>
                  </a:lnTo>
                  <a:lnTo>
                    <a:pt x="52577" y="66865"/>
                  </a:lnTo>
                  <a:lnTo>
                    <a:pt x="52577" y="66294"/>
                  </a:lnTo>
                  <a:lnTo>
                    <a:pt x="59436" y="58674"/>
                  </a:lnTo>
                  <a:lnTo>
                    <a:pt x="59436" y="59512"/>
                  </a:lnTo>
                  <a:lnTo>
                    <a:pt x="64769" y="54711"/>
                  </a:lnTo>
                  <a:lnTo>
                    <a:pt x="64769" y="54102"/>
                  </a:lnTo>
                  <a:lnTo>
                    <a:pt x="71628" y="49114"/>
                  </a:lnTo>
                  <a:lnTo>
                    <a:pt x="71628" y="48768"/>
                  </a:lnTo>
                  <a:lnTo>
                    <a:pt x="80010" y="43434"/>
                  </a:lnTo>
                  <a:lnTo>
                    <a:pt x="80010" y="44577"/>
                  </a:lnTo>
                  <a:lnTo>
                    <a:pt x="88392" y="40386"/>
                  </a:lnTo>
                  <a:lnTo>
                    <a:pt x="96012" y="37338"/>
                  </a:lnTo>
                  <a:lnTo>
                    <a:pt x="96012" y="37631"/>
                  </a:lnTo>
                  <a:lnTo>
                    <a:pt x="104394" y="35052"/>
                  </a:lnTo>
                  <a:lnTo>
                    <a:pt x="104394" y="35487"/>
                  </a:lnTo>
                  <a:lnTo>
                    <a:pt x="113538" y="33528"/>
                  </a:lnTo>
                  <a:lnTo>
                    <a:pt x="113538" y="34181"/>
                  </a:lnTo>
                  <a:lnTo>
                    <a:pt x="121157" y="33636"/>
                  </a:lnTo>
                  <a:lnTo>
                    <a:pt x="121920" y="33528"/>
                  </a:lnTo>
                  <a:lnTo>
                    <a:pt x="1142238" y="33578"/>
                  </a:lnTo>
                  <a:lnTo>
                    <a:pt x="1150620" y="34137"/>
                  </a:lnTo>
                  <a:lnTo>
                    <a:pt x="1150620" y="33528"/>
                  </a:lnTo>
                  <a:lnTo>
                    <a:pt x="1159764" y="35487"/>
                  </a:lnTo>
                  <a:lnTo>
                    <a:pt x="1159764" y="35052"/>
                  </a:lnTo>
                  <a:lnTo>
                    <a:pt x="1168146" y="37631"/>
                  </a:lnTo>
                  <a:lnTo>
                    <a:pt x="1168146" y="37338"/>
                  </a:lnTo>
                  <a:lnTo>
                    <a:pt x="1176528" y="40561"/>
                  </a:lnTo>
                  <a:lnTo>
                    <a:pt x="1176528" y="40386"/>
                  </a:lnTo>
                  <a:lnTo>
                    <a:pt x="1184147" y="44195"/>
                  </a:lnTo>
                  <a:lnTo>
                    <a:pt x="1184147" y="43433"/>
                  </a:lnTo>
                  <a:lnTo>
                    <a:pt x="1191768" y="48283"/>
                  </a:lnTo>
                  <a:lnTo>
                    <a:pt x="1191768" y="48006"/>
                  </a:lnTo>
                  <a:lnTo>
                    <a:pt x="1198626" y="53492"/>
                  </a:lnTo>
                  <a:lnTo>
                    <a:pt x="1198626" y="53340"/>
                  </a:lnTo>
                  <a:lnTo>
                    <a:pt x="1204722" y="59436"/>
                  </a:lnTo>
                  <a:lnTo>
                    <a:pt x="1204722" y="58674"/>
                  </a:lnTo>
                  <a:lnTo>
                    <a:pt x="1211580" y="66294"/>
                  </a:lnTo>
                  <a:lnTo>
                    <a:pt x="1211580" y="66865"/>
                  </a:lnTo>
                  <a:lnTo>
                    <a:pt x="1215390" y="72104"/>
                  </a:lnTo>
                  <a:lnTo>
                    <a:pt x="1215390" y="71628"/>
                  </a:lnTo>
                  <a:lnTo>
                    <a:pt x="1219962" y="79465"/>
                  </a:lnTo>
                  <a:lnTo>
                    <a:pt x="1219962" y="79248"/>
                  </a:lnTo>
                  <a:lnTo>
                    <a:pt x="1224534" y="88392"/>
                  </a:lnTo>
                  <a:lnTo>
                    <a:pt x="1224534" y="88849"/>
                  </a:lnTo>
                  <a:lnTo>
                    <a:pt x="1227582" y="96774"/>
                  </a:lnTo>
                  <a:lnTo>
                    <a:pt x="1227582" y="98552"/>
                  </a:lnTo>
                  <a:lnTo>
                    <a:pt x="1229106" y="105156"/>
                  </a:lnTo>
                  <a:lnTo>
                    <a:pt x="1229106" y="103632"/>
                  </a:lnTo>
                  <a:lnTo>
                    <a:pt x="1230630" y="113538"/>
                  </a:lnTo>
                  <a:lnTo>
                    <a:pt x="1230630" y="112014"/>
                  </a:lnTo>
                  <a:lnTo>
                    <a:pt x="1231392" y="122682"/>
                  </a:lnTo>
                  <a:lnTo>
                    <a:pt x="1231392" y="626113"/>
                  </a:lnTo>
                  <a:lnTo>
                    <a:pt x="1233101" y="624730"/>
                  </a:lnTo>
                  <a:lnTo>
                    <a:pt x="1253592" y="593203"/>
                  </a:lnTo>
                  <a:lnTo>
                    <a:pt x="1264158" y="555498"/>
                  </a:lnTo>
                  <a:close/>
                </a:path>
                <a:path w="1264284" h="665479">
                  <a:moveTo>
                    <a:pt x="37338" y="569976"/>
                  </a:moveTo>
                  <a:lnTo>
                    <a:pt x="35052" y="560070"/>
                  </a:lnTo>
                  <a:lnTo>
                    <a:pt x="35052" y="561594"/>
                  </a:lnTo>
                  <a:lnTo>
                    <a:pt x="33528" y="550926"/>
                  </a:lnTo>
                  <a:lnTo>
                    <a:pt x="33528" y="627081"/>
                  </a:lnTo>
                  <a:lnTo>
                    <a:pt x="36576" y="629924"/>
                  </a:lnTo>
                  <a:lnTo>
                    <a:pt x="36576" y="568452"/>
                  </a:lnTo>
                  <a:lnTo>
                    <a:pt x="37338" y="569976"/>
                  </a:lnTo>
                  <a:close/>
                </a:path>
                <a:path w="1264284" h="665479">
                  <a:moveTo>
                    <a:pt x="37338" y="95250"/>
                  </a:moveTo>
                  <a:lnTo>
                    <a:pt x="36576" y="96774"/>
                  </a:lnTo>
                  <a:lnTo>
                    <a:pt x="36576" y="98552"/>
                  </a:lnTo>
                  <a:lnTo>
                    <a:pt x="37338" y="95250"/>
                  </a:lnTo>
                  <a:close/>
                </a:path>
                <a:path w="1264284" h="665479">
                  <a:moveTo>
                    <a:pt x="40386" y="578358"/>
                  </a:moveTo>
                  <a:lnTo>
                    <a:pt x="36576" y="568452"/>
                  </a:lnTo>
                  <a:lnTo>
                    <a:pt x="36576" y="629924"/>
                  </a:lnTo>
                  <a:lnTo>
                    <a:pt x="39624" y="632767"/>
                  </a:lnTo>
                  <a:lnTo>
                    <a:pt x="39624" y="576834"/>
                  </a:lnTo>
                  <a:lnTo>
                    <a:pt x="40386" y="578358"/>
                  </a:lnTo>
                  <a:close/>
                </a:path>
                <a:path w="1264284" h="665479">
                  <a:moveTo>
                    <a:pt x="40386" y="86868"/>
                  </a:moveTo>
                  <a:lnTo>
                    <a:pt x="39624" y="88392"/>
                  </a:lnTo>
                  <a:lnTo>
                    <a:pt x="39624" y="88849"/>
                  </a:lnTo>
                  <a:lnTo>
                    <a:pt x="40386" y="86868"/>
                  </a:lnTo>
                  <a:close/>
                </a:path>
                <a:path w="1264284" h="665479">
                  <a:moveTo>
                    <a:pt x="44196" y="637032"/>
                  </a:moveTo>
                  <a:lnTo>
                    <a:pt x="44196" y="585978"/>
                  </a:lnTo>
                  <a:lnTo>
                    <a:pt x="39624" y="576834"/>
                  </a:lnTo>
                  <a:lnTo>
                    <a:pt x="39624" y="632767"/>
                  </a:lnTo>
                  <a:lnTo>
                    <a:pt x="44196" y="637032"/>
                  </a:lnTo>
                  <a:close/>
                </a:path>
                <a:path w="1264284" h="665479">
                  <a:moveTo>
                    <a:pt x="44196" y="79465"/>
                  </a:moveTo>
                  <a:lnTo>
                    <a:pt x="44196" y="79248"/>
                  </a:lnTo>
                  <a:lnTo>
                    <a:pt x="43434" y="80772"/>
                  </a:lnTo>
                  <a:lnTo>
                    <a:pt x="44196" y="79465"/>
                  </a:lnTo>
                  <a:close/>
                </a:path>
                <a:path w="1264284" h="665479">
                  <a:moveTo>
                    <a:pt x="48768" y="592836"/>
                  </a:moveTo>
                  <a:lnTo>
                    <a:pt x="43434" y="584454"/>
                  </a:lnTo>
                  <a:lnTo>
                    <a:pt x="44196" y="585978"/>
                  </a:lnTo>
                  <a:lnTo>
                    <a:pt x="44196" y="637032"/>
                  </a:lnTo>
                  <a:lnTo>
                    <a:pt x="48006" y="639889"/>
                  </a:lnTo>
                  <a:lnTo>
                    <a:pt x="48006" y="592074"/>
                  </a:lnTo>
                  <a:lnTo>
                    <a:pt x="48768" y="592836"/>
                  </a:lnTo>
                  <a:close/>
                </a:path>
                <a:path w="1264284" h="665479">
                  <a:moveTo>
                    <a:pt x="48767" y="72104"/>
                  </a:moveTo>
                  <a:lnTo>
                    <a:pt x="48767" y="71628"/>
                  </a:lnTo>
                  <a:lnTo>
                    <a:pt x="48006" y="73152"/>
                  </a:lnTo>
                  <a:lnTo>
                    <a:pt x="48767" y="72104"/>
                  </a:lnTo>
                  <a:close/>
                </a:path>
                <a:path w="1264284" h="665479">
                  <a:moveTo>
                    <a:pt x="54102" y="599694"/>
                  </a:moveTo>
                  <a:lnTo>
                    <a:pt x="48006" y="592074"/>
                  </a:lnTo>
                  <a:lnTo>
                    <a:pt x="48006" y="639889"/>
                  </a:lnTo>
                  <a:lnTo>
                    <a:pt x="53340" y="643890"/>
                  </a:lnTo>
                  <a:lnTo>
                    <a:pt x="53340" y="598932"/>
                  </a:lnTo>
                  <a:lnTo>
                    <a:pt x="54102" y="599694"/>
                  </a:lnTo>
                  <a:close/>
                </a:path>
                <a:path w="1264284" h="665479">
                  <a:moveTo>
                    <a:pt x="54102" y="64770"/>
                  </a:moveTo>
                  <a:lnTo>
                    <a:pt x="52577" y="66294"/>
                  </a:lnTo>
                  <a:lnTo>
                    <a:pt x="52577" y="66865"/>
                  </a:lnTo>
                  <a:lnTo>
                    <a:pt x="54102" y="64770"/>
                  </a:lnTo>
                  <a:close/>
                </a:path>
                <a:path w="1264284" h="665479">
                  <a:moveTo>
                    <a:pt x="59436" y="647373"/>
                  </a:moveTo>
                  <a:lnTo>
                    <a:pt x="59436" y="605790"/>
                  </a:lnTo>
                  <a:lnTo>
                    <a:pt x="58674" y="605028"/>
                  </a:lnTo>
                  <a:lnTo>
                    <a:pt x="53340" y="598932"/>
                  </a:lnTo>
                  <a:lnTo>
                    <a:pt x="53340" y="643890"/>
                  </a:lnTo>
                  <a:lnTo>
                    <a:pt x="59436" y="647373"/>
                  </a:lnTo>
                  <a:close/>
                </a:path>
                <a:path w="1264284" h="665479">
                  <a:moveTo>
                    <a:pt x="59436" y="59512"/>
                  </a:moveTo>
                  <a:lnTo>
                    <a:pt x="59436" y="58674"/>
                  </a:lnTo>
                  <a:lnTo>
                    <a:pt x="58674" y="60198"/>
                  </a:lnTo>
                  <a:lnTo>
                    <a:pt x="59436" y="59512"/>
                  </a:lnTo>
                  <a:close/>
                </a:path>
                <a:path w="1264284" h="665479">
                  <a:moveTo>
                    <a:pt x="59097" y="605409"/>
                  </a:moveTo>
                  <a:lnTo>
                    <a:pt x="58674" y="604932"/>
                  </a:lnTo>
                  <a:lnTo>
                    <a:pt x="59097" y="605409"/>
                  </a:lnTo>
                  <a:close/>
                </a:path>
                <a:path w="1264284" h="665479">
                  <a:moveTo>
                    <a:pt x="59436" y="605790"/>
                  </a:moveTo>
                  <a:lnTo>
                    <a:pt x="59097" y="605409"/>
                  </a:lnTo>
                  <a:lnTo>
                    <a:pt x="58674" y="605028"/>
                  </a:lnTo>
                  <a:lnTo>
                    <a:pt x="59436" y="605790"/>
                  </a:lnTo>
                  <a:close/>
                </a:path>
                <a:path w="1264284" h="665479">
                  <a:moveTo>
                    <a:pt x="66294" y="611886"/>
                  </a:moveTo>
                  <a:lnTo>
                    <a:pt x="59097" y="605409"/>
                  </a:lnTo>
                  <a:lnTo>
                    <a:pt x="59436" y="605790"/>
                  </a:lnTo>
                  <a:lnTo>
                    <a:pt x="59436" y="647373"/>
                  </a:lnTo>
                  <a:lnTo>
                    <a:pt x="64008" y="649986"/>
                  </a:lnTo>
                  <a:lnTo>
                    <a:pt x="64770" y="650353"/>
                  </a:lnTo>
                  <a:lnTo>
                    <a:pt x="64770" y="611124"/>
                  </a:lnTo>
                  <a:lnTo>
                    <a:pt x="66294" y="611886"/>
                  </a:lnTo>
                  <a:close/>
                </a:path>
                <a:path w="1264284" h="665479">
                  <a:moveTo>
                    <a:pt x="66294" y="53340"/>
                  </a:moveTo>
                  <a:lnTo>
                    <a:pt x="64769" y="54102"/>
                  </a:lnTo>
                  <a:lnTo>
                    <a:pt x="64769" y="54711"/>
                  </a:lnTo>
                  <a:lnTo>
                    <a:pt x="66294" y="53340"/>
                  </a:lnTo>
                  <a:close/>
                </a:path>
                <a:path w="1264284" h="665479">
                  <a:moveTo>
                    <a:pt x="73152" y="654392"/>
                  </a:moveTo>
                  <a:lnTo>
                    <a:pt x="73152" y="617220"/>
                  </a:lnTo>
                  <a:lnTo>
                    <a:pt x="64770" y="611124"/>
                  </a:lnTo>
                  <a:lnTo>
                    <a:pt x="64770" y="650353"/>
                  </a:lnTo>
                  <a:lnTo>
                    <a:pt x="73152" y="654392"/>
                  </a:lnTo>
                  <a:close/>
                </a:path>
                <a:path w="1264284" h="665479">
                  <a:moveTo>
                    <a:pt x="73152" y="48006"/>
                  </a:moveTo>
                  <a:lnTo>
                    <a:pt x="71628" y="48768"/>
                  </a:lnTo>
                  <a:lnTo>
                    <a:pt x="71628" y="49114"/>
                  </a:lnTo>
                  <a:lnTo>
                    <a:pt x="73152" y="48006"/>
                  </a:lnTo>
                  <a:close/>
                </a:path>
                <a:path w="1264284" h="665479">
                  <a:moveTo>
                    <a:pt x="80010" y="657166"/>
                  </a:moveTo>
                  <a:lnTo>
                    <a:pt x="80010" y="621030"/>
                  </a:lnTo>
                  <a:lnTo>
                    <a:pt x="71628" y="615696"/>
                  </a:lnTo>
                  <a:lnTo>
                    <a:pt x="73152" y="617220"/>
                  </a:lnTo>
                  <a:lnTo>
                    <a:pt x="73152" y="654392"/>
                  </a:lnTo>
                  <a:lnTo>
                    <a:pt x="76747" y="656124"/>
                  </a:lnTo>
                  <a:lnTo>
                    <a:pt x="80010" y="657166"/>
                  </a:lnTo>
                  <a:close/>
                </a:path>
                <a:path w="1264284" h="665479">
                  <a:moveTo>
                    <a:pt x="80010" y="44577"/>
                  </a:moveTo>
                  <a:lnTo>
                    <a:pt x="80010" y="43434"/>
                  </a:lnTo>
                  <a:lnTo>
                    <a:pt x="79248" y="44958"/>
                  </a:lnTo>
                  <a:lnTo>
                    <a:pt x="80010" y="44577"/>
                  </a:lnTo>
                  <a:close/>
                </a:path>
                <a:path w="1264284" h="665479">
                  <a:moveTo>
                    <a:pt x="88392" y="659841"/>
                  </a:moveTo>
                  <a:lnTo>
                    <a:pt x="88392" y="624840"/>
                  </a:lnTo>
                  <a:lnTo>
                    <a:pt x="79248" y="620268"/>
                  </a:lnTo>
                  <a:lnTo>
                    <a:pt x="80010" y="621030"/>
                  </a:lnTo>
                  <a:lnTo>
                    <a:pt x="80010" y="657166"/>
                  </a:lnTo>
                  <a:lnTo>
                    <a:pt x="88392" y="659841"/>
                  </a:lnTo>
                  <a:close/>
                </a:path>
                <a:path w="1264284" h="665479">
                  <a:moveTo>
                    <a:pt x="88392" y="40513"/>
                  </a:moveTo>
                  <a:lnTo>
                    <a:pt x="86867" y="41148"/>
                  </a:lnTo>
                  <a:lnTo>
                    <a:pt x="88392" y="40513"/>
                  </a:lnTo>
                  <a:close/>
                </a:path>
                <a:path w="1264284" h="665479">
                  <a:moveTo>
                    <a:pt x="96012" y="661771"/>
                  </a:moveTo>
                  <a:lnTo>
                    <a:pt x="96012" y="627888"/>
                  </a:lnTo>
                  <a:lnTo>
                    <a:pt x="86867" y="624078"/>
                  </a:lnTo>
                  <a:lnTo>
                    <a:pt x="88392" y="624840"/>
                  </a:lnTo>
                  <a:lnTo>
                    <a:pt x="88392" y="659841"/>
                  </a:lnTo>
                  <a:lnTo>
                    <a:pt x="91682" y="660892"/>
                  </a:lnTo>
                  <a:lnTo>
                    <a:pt x="96012" y="661771"/>
                  </a:lnTo>
                  <a:close/>
                </a:path>
                <a:path w="1264284" h="665479">
                  <a:moveTo>
                    <a:pt x="96012" y="37631"/>
                  </a:moveTo>
                  <a:lnTo>
                    <a:pt x="96012" y="37338"/>
                  </a:lnTo>
                  <a:lnTo>
                    <a:pt x="94488" y="38100"/>
                  </a:lnTo>
                  <a:lnTo>
                    <a:pt x="96012" y="37631"/>
                  </a:lnTo>
                  <a:close/>
                </a:path>
                <a:path w="1264284" h="665479">
                  <a:moveTo>
                    <a:pt x="104394" y="663473"/>
                  </a:moveTo>
                  <a:lnTo>
                    <a:pt x="104394" y="630174"/>
                  </a:lnTo>
                  <a:lnTo>
                    <a:pt x="94488" y="627126"/>
                  </a:lnTo>
                  <a:lnTo>
                    <a:pt x="96012" y="627888"/>
                  </a:lnTo>
                  <a:lnTo>
                    <a:pt x="96012" y="661771"/>
                  </a:lnTo>
                  <a:lnTo>
                    <a:pt x="104394" y="663473"/>
                  </a:lnTo>
                  <a:close/>
                </a:path>
                <a:path w="1264284" h="665479">
                  <a:moveTo>
                    <a:pt x="104394" y="35487"/>
                  </a:moveTo>
                  <a:lnTo>
                    <a:pt x="104394" y="35052"/>
                  </a:lnTo>
                  <a:lnTo>
                    <a:pt x="102870" y="35814"/>
                  </a:lnTo>
                  <a:lnTo>
                    <a:pt x="104394" y="35487"/>
                  </a:lnTo>
                  <a:close/>
                </a:path>
                <a:path w="1264284" h="665479">
                  <a:moveTo>
                    <a:pt x="113538" y="630936"/>
                  </a:moveTo>
                  <a:lnTo>
                    <a:pt x="102870" y="629412"/>
                  </a:lnTo>
                  <a:lnTo>
                    <a:pt x="104394" y="630174"/>
                  </a:lnTo>
                  <a:lnTo>
                    <a:pt x="104394" y="663473"/>
                  </a:lnTo>
                  <a:lnTo>
                    <a:pt x="107068" y="664016"/>
                  </a:lnTo>
                  <a:lnTo>
                    <a:pt x="112014" y="664440"/>
                  </a:lnTo>
                  <a:lnTo>
                    <a:pt x="112014" y="630936"/>
                  </a:lnTo>
                  <a:lnTo>
                    <a:pt x="113538" y="630936"/>
                  </a:lnTo>
                  <a:close/>
                </a:path>
                <a:path w="1264284" h="665479">
                  <a:moveTo>
                    <a:pt x="113538" y="34181"/>
                  </a:moveTo>
                  <a:lnTo>
                    <a:pt x="113538" y="33528"/>
                  </a:lnTo>
                  <a:lnTo>
                    <a:pt x="112014" y="34290"/>
                  </a:lnTo>
                  <a:lnTo>
                    <a:pt x="113538" y="34181"/>
                  </a:lnTo>
                  <a:close/>
                </a:path>
                <a:path w="1264284" h="665479">
                  <a:moveTo>
                    <a:pt x="1142238" y="665226"/>
                  </a:moveTo>
                  <a:lnTo>
                    <a:pt x="1142238" y="631698"/>
                  </a:lnTo>
                  <a:lnTo>
                    <a:pt x="121920" y="631698"/>
                  </a:lnTo>
                  <a:lnTo>
                    <a:pt x="121158" y="631589"/>
                  </a:lnTo>
                  <a:lnTo>
                    <a:pt x="112014" y="630936"/>
                  </a:lnTo>
                  <a:lnTo>
                    <a:pt x="112014" y="664440"/>
                  </a:lnTo>
                  <a:lnTo>
                    <a:pt x="121158" y="665226"/>
                  </a:lnTo>
                  <a:lnTo>
                    <a:pt x="1142238" y="665226"/>
                  </a:lnTo>
                  <a:close/>
                </a:path>
                <a:path w="1264284" h="665479">
                  <a:moveTo>
                    <a:pt x="122682" y="33528"/>
                  </a:moveTo>
                  <a:lnTo>
                    <a:pt x="121920" y="33528"/>
                  </a:lnTo>
                  <a:lnTo>
                    <a:pt x="122682" y="33528"/>
                  </a:lnTo>
                  <a:close/>
                </a:path>
                <a:path w="1264284" h="665479">
                  <a:moveTo>
                    <a:pt x="122682" y="631698"/>
                  </a:moveTo>
                  <a:lnTo>
                    <a:pt x="121920" y="631643"/>
                  </a:lnTo>
                  <a:lnTo>
                    <a:pt x="122682" y="631698"/>
                  </a:lnTo>
                  <a:close/>
                </a:path>
                <a:path w="1264284" h="665479">
                  <a:moveTo>
                    <a:pt x="1142238" y="33578"/>
                  </a:moveTo>
                  <a:lnTo>
                    <a:pt x="1141475" y="33528"/>
                  </a:lnTo>
                  <a:lnTo>
                    <a:pt x="1142238" y="33578"/>
                  </a:lnTo>
                  <a:close/>
                </a:path>
                <a:path w="1264284" h="665479">
                  <a:moveTo>
                    <a:pt x="1152906" y="664606"/>
                  </a:moveTo>
                  <a:lnTo>
                    <a:pt x="1152906" y="630936"/>
                  </a:lnTo>
                  <a:lnTo>
                    <a:pt x="1141475" y="631698"/>
                  </a:lnTo>
                  <a:lnTo>
                    <a:pt x="1142238" y="631698"/>
                  </a:lnTo>
                  <a:lnTo>
                    <a:pt x="1142238" y="665226"/>
                  </a:lnTo>
                  <a:lnTo>
                    <a:pt x="1143000" y="665226"/>
                  </a:lnTo>
                  <a:lnTo>
                    <a:pt x="1152906" y="664606"/>
                  </a:lnTo>
                  <a:close/>
                </a:path>
                <a:path w="1264284" h="665479">
                  <a:moveTo>
                    <a:pt x="1152906" y="34290"/>
                  </a:moveTo>
                  <a:lnTo>
                    <a:pt x="1150620" y="33528"/>
                  </a:lnTo>
                  <a:lnTo>
                    <a:pt x="1150620" y="34137"/>
                  </a:lnTo>
                  <a:lnTo>
                    <a:pt x="1152906" y="34290"/>
                  </a:lnTo>
                  <a:close/>
                </a:path>
                <a:path w="1264284" h="665479">
                  <a:moveTo>
                    <a:pt x="1161288" y="629412"/>
                  </a:moveTo>
                  <a:lnTo>
                    <a:pt x="1150620" y="630936"/>
                  </a:lnTo>
                  <a:lnTo>
                    <a:pt x="1152906" y="630936"/>
                  </a:lnTo>
                  <a:lnTo>
                    <a:pt x="1152906" y="664606"/>
                  </a:lnTo>
                  <a:lnTo>
                    <a:pt x="1155192" y="664464"/>
                  </a:lnTo>
                  <a:lnTo>
                    <a:pt x="1159764" y="663606"/>
                  </a:lnTo>
                  <a:lnTo>
                    <a:pt x="1159764" y="630174"/>
                  </a:lnTo>
                  <a:lnTo>
                    <a:pt x="1161288" y="629412"/>
                  </a:lnTo>
                  <a:close/>
                </a:path>
                <a:path w="1264284" h="665479">
                  <a:moveTo>
                    <a:pt x="1161288" y="35814"/>
                  </a:moveTo>
                  <a:lnTo>
                    <a:pt x="1159764" y="35052"/>
                  </a:lnTo>
                  <a:lnTo>
                    <a:pt x="1159764" y="35487"/>
                  </a:lnTo>
                  <a:lnTo>
                    <a:pt x="1161288" y="35814"/>
                  </a:lnTo>
                  <a:close/>
                </a:path>
                <a:path w="1264284" h="665479">
                  <a:moveTo>
                    <a:pt x="1169670" y="627126"/>
                  </a:moveTo>
                  <a:lnTo>
                    <a:pt x="1159764" y="630174"/>
                  </a:lnTo>
                  <a:lnTo>
                    <a:pt x="1159764" y="663606"/>
                  </a:lnTo>
                  <a:lnTo>
                    <a:pt x="1167384" y="662178"/>
                  </a:lnTo>
                  <a:lnTo>
                    <a:pt x="1168146" y="661888"/>
                  </a:lnTo>
                  <a:lnTo>
                    <a:pt x="1168146" y="627888"/>
                  </a:lnTo>
                  <a:lnTo>
                    <a:pt x="1169670" y="627126"/>
                  </a:lnTo>
                  <a:close/>
                </a:path>
                <a:path w="1264284" h="665479">
                  <a:moveTo>
                    <a:pt x="1169670" y="38100"/>
                  </a:moveTo>
                  <a:lnTo>
                    <a:pt x="1168146" y="37338"/>
                  </a:lnTo>
                  <a:lnTo>
                    <a:pt x="1168146" y="37631"/>
                  </a:lnTo>
                  <a:lnTo>
                    <a:pt x="1169670" y="38100"/>
                  </a:lnTo>
                  <a:close/>
                </a:path>
                <a:path w="1264284" h="665479">
                  <a:moveTo>
                    <a:pt x="1178051" y="624078"/>
                  </a:moveTo>
                  <a:lnTo>
                    <a:pt x="1168146" y="627888"/>
                  </a:lnTo>
                  <a:lnTo>
                    <a:pt x="1168146" y="661888"/>
                  </a:lnTo>
                  <a:lnTo>
                    <a:pt x="1176528" y="658709"/>
                  </a:lnTo>
                  <a:lnTo>
                    <a:pt x="1176528" y="624840"/>
                  </a:lnTo>
                  <a:lnTo>
                    <a:pt x="1178051" y="624078"/>
                  </a:lnTo>
                  <a:close/>
                </a:path>
                <a:path w="1264284" h="665479">
                  <a:moveTo>
                    <a:pt x="1178051" y="41148"/>
                  </a:moveTo>
                  <a:lnTo>
                    <a:pt x="1176528" y="40386"/>
                  </a:lnTo>
                  <a:lnTo>
                    <a:pt x="1176528" y="40561"/>
                  </a:lnTo>
                  <a:lnTo>
                    <a:pt x="1178051" y="41148"/>
                  </a:lnTo>
                  <a:close/>
                </a:path>
                <a:path w="1264284" h="665479">
                  <a:moveTo>
                    <a:pt x="1185672" y="655241"/>
                  </a:moveTo>
                  <a:lnTo>
                    <a:pt x="1185672" y="620268"/>
                  </a:lnTo>
                  <a:lnTo>
                    <a:pt x="1176528" y="624840"/>
                  </a:lnTo>
                  <a:lnTo>
                    <a:pt x="1176528" y="658709"/>
                  </a:lnTo>
                  <a:lnTo>
                    <a:pt x="1185672" y="655241"/>
                  </a:lnTo>
                  <a:close/>
                </a:path>
                <a:path w="1264284" h="665479">
                  <a:moveTo>
                    <a:pt x="1185672" y="44958"/>
                  </a:moveTo>
                  <a:lnTo>
                    <a:pt x="1184147" y="43433"/>
                  </a:lnTo>
                  <a:lnTo>
                    <a:pt x="1184147" y="44195"/>
                  </a:lnTo>
                  <a:lnTo>
                    <a:pt x="1185672" y="44958"/>
                  </a:lnTo>
                  <a:close/>
                </a:path>
                <a:path w="1264284" h="665479">
                  <a:moveTo>
                    <a:pt x="1192530" y="615696"/>
                  </a:moveTo>
                  <a:lnTo>
                    <a:pt x="1184147" y="621030"/>
                  </a:lnTo>
                  <a:lnTo>
                    <a:pt x="1185672" y="620268"/>
                  </a:lnTo>
                  <a:lnTo>
                    <a:pt x="1185672" y="655241"/>
                  </a:lnTo>
                  <a:lnTo>
                    <a:pt x="1191768" y="652929"/>
                  </a:lnTo>
                  <a:lnTo>
                    <a:pt x="1191768" y="617220"/>
                  </a:lnTo>
                  <a:lnTo>
                    <a:pt x="1192530" y="615696"/>
                  </a:lnTo>
                  <a:close/>
                </a:path>
                <a:path w="1264284" h="665479">
                  <a:moveTo>
                    <a:pt x="1192530" y="48768"/>
                  </a:moveTo>
                  <a:lnTo>
                    <a:pt x="1191768" y="48006"/>
                  </a:lnTo>
                  <a:lnTo>
                    <a:pt x="1191768" y="48283"/>
                  </a:lnTo>
                  <a:lnTo>
                    <a:pt x="1192530" y="48768"/>
                  </a:lnTo>
                  <a:close/>
                </a:path>
                <a:path w="1264284" h="665479">
                  <a:moveTo>
                    <a:pt x="1199387" y="611124"/>
                  </a:moveTo>
                  <a:lnTo>
                    <a:pt x="1191768" y="617220"/>
                  </a:lnTo>
                  <a:lnTo>
                    <a:pt x="1191768" y="652929"/>
                  </a:lnTo>
                  <a:lnTo>
                    <a:pt x="1198626" y="650328"/>
                  </a:lnTo>
                  <a:lnTo>
                    <a:pt x="1198626" y="611886"/>
                  </a:lnTo>
                  <a:lnTo>
                    <a:pt x="1199387" y="611124"/>
                  </a:lnTo>
                  <a:close/>
                </a:path>
                <a:path w="1264284" h="665479">
                  <a:moveTo>
                    <a:pt x="1199387" y="54101"/>
                  </a:moveTo>
                  <a:lnTo>
                    <a:pt x="1198626" y="53340"/>
                  </a:lnTo>
                  <a:lnTo>
                    <a:pt x="1198626" y="53492"/>
                  </a:lnTo>
                  <a:lnTo>
                    <a:pt x="1199387" y="54101"/>
                  </a:lnTo>
                  <a:close/>
                </a:path>
                <a:path w="1264284" h="665479">
                  <a:moveTo>
                    <a:pt x="1211580" y="642136"/>
                  </a:moveTo>
                  <a:lnTo>
                    <a:pt x="1211580" y="598932"/>
                  </a:lnTo>
                  <a:lnTo>
                    <a:pt x="1198626" y="611886"/>
                  </a:lnTo>
                  <a:lnTo>
                    <a:pt x="1198626" y="650328"/>
                  </a:lnTo>
                  <a:lnTo>
                    <a:pt x="1203945" y="648311"/>
                  </a:lnTo>
                  <a:lnTo>
                    <a:pt x="1211580" y="642136"/>
                  </a:lnTo>
                  <a:close/>
                </a:path>
                <a:path w="1264284" h="665479">
                  <a:moveTo>
                    <a:pt x="1205484" y="60198"/>
                  </a:moveTo>
                  <a:lnTo>
                    <a:pt x="1204722" y="58674"/>
                  </a:lnTo>
                  <a:lnTo>
                    <a:pt x="1204722" y="59436"/>
                  </a:lnTo>
                  <a:lnTo>
                    <a:pt x="1205484" y="60198"/>
                  </a:lnTo>
                  <a:close/>
                </a:path>
                <a:path w="1264284" h="665479">
                  <a:moveTo>
                    <a:pt x="1211580" y="66865"/>
                  </a:moveTo>
                  <a:lnTo>
                    <a:pt x="1211580" y="66294"/>
                  </a:lnTo>
                  <a:lnTo>
                    <a:pt x="1210056" y="64770"/>
                  </a:lnTo>
                  <a:lnTo>
                    <a:pt x="1211580" y="66865"/>
                  </a:lnTo>
                  <a:close/>
                </a:path>
                <a:path w="1264284" h="665479">
                  <a:moveTo>
                    <a:pt x="1216152" y="638438"/>
                  </a:moveTo>
                  <a:lnTo>
                    <a:pt x="1216152" y="592074"/>
                  </a:lnTo>
                  <a:lnTo>
                    <a:pt x="1210056" y="599694"/>
                  </a:lnTo>
                  <a:lnTo>
                    <a:pt x="1211580" y="598932"/>
                  </a:lnTo>
                  <a:lnTo>
                    <a:pt x="1211580" y="642136"/>
                  </a:lnTo>
                  <a:lnTo>
                    <a:pt x="1216152" y="638438"/>
                  </a:lnTo>
                  <a:close/>
                </a:path>
                <a:path w="1264284" h="665479">
                  <a:moveTo>
                    <a:pt x="1216152" y="73152"/>
                  </a:moveTo>
                  <a:lnTo>
                    <a:pt x="1215390" y="71628"/>
                  </a:lnTo>
                  <a:lnTo>
                    <a:pt x="1215390" y="72104"/>
                  </a:lnTo>
                  <a:lnTo>
                    <a:pt x="1216152" y="73152"/>
                  </a:lnTo>
                  <a:close/>
                </a:path>
                <a:path w="1264284" h="665479">
                  <a:moveTo>
                    <a:pt x="1220723" y="584454"/>
                  </a:moveTo>
                  <a:lnTo>
                    <a:pt x="1215390" y="592836"/>
                  </a:lnTo>
                  <a:lnTo>
                    <a:pt x="1216152" y="592074"/>
                  </a:lnTo>
                  <a:lnTo>
                    <a:pt x="1216152" y="638438"/>
                  </a:lnTo>
                  <a:lnTo>
                    <a:pt x="1219962" y="635357"/>
                  </a:lnTo>
                  <a:lnTo>
                    <a:pt x="1219962" y="585978"/>
                  </a:lnTo>
                  <a:lnTo>
                    <a:pt x="1220723" y="584454"/>
                  </a:lnTo>
                  <a:close/>
                </a:path>
                <a:path w="1264284" h="665479">
                  <a:moveTo>
                    <a:pt x="1220723" y="80771"/>
                  </a:moveTo>
                  <a:lnTo>
                    <a:pt x="1219962" y="79248"/>
                  </a:lnTo>
                  <a:lnTo>
                    <a:pt x="1219962" y="79465"/>
                  </a:lnTo>
                  <a:lnTo>
                    <a:pt x="1220723" y="80771"/>
                  </a:lnTo>
                  <a:close/>
                </a:path>
                <a:path w="1264284" h="665479">
                  <a:moveTo>
                    <a:pt x="1224534" y="631659"/>
                  </a:moveTo>
                  <a:lnTo>
                    <a:pt x="1224534" y="576834"/>
                  </a:lnTo>
                  <a:lnTo>
                    <a:pt x="1219962" y="585978"/>
                  </a:lnTo>
                  <a:lnTo>
                    <a:pt x="1219962" y="635357"/>
                  </a:lnTo>
                  <a:lnTo>
                    <a:pt x="1224534" y="631659"/>
                  </a:lnTo>
                  <a:close/>
                </a:path>
                <a:path w="1264284" h="665479">
                  <a:moveTo>
                    <a:pt x="1224534" y="88849"/>
                  </a:moveTo>
                  <a:lnTo>
                    <a:pt x="1224534" y="88392"/>
                  </a:lnTo>
                  <a:lnTo>
                    <a:pt x="1223771" y="86867"/>
                  </a:lnTo>
                  <a:lnTo>
                    <a:pt x="1224534" y="88849"/>
                  </a:lnTo>
                  <a:close/>
                </a:path>
                <a:path w="1264284" h="665479">
                  <a:moveTo>
                    <a:pt x="1227582" y="629194"/>
                  </a:moveTo>
                  <a:lnTo>
                    <a:pt x="1227582" y="568452"/>
                  </a:lnTo>
                  <a:lnTo>
                    <a:pt x="1223771" y="578358"/>
                  </a:lnTo>
                  <a:lnTo>
                    <a:pt x="1224534" y="576834"/>
                  </a:lnTo>
                  <a:lnTo>
                    <a:pt x="1224534" y="631659"/>
                  </a:lnTo>
                  <a:lnTo>
                    <a:pt x="1227582" y="629194"/>
                  </a:lnTo>
                  <a:close/>
                </a:path>
                <a:path w="1264284" h="665479">
                  <a:moveTo>
                    <a:pt x="1227582" y="98552"/>
                  </a:moveTo>
                  <a:lnTo>
                    <a:pt x="1227582" y="96774"/>
                  </a:lnTo>
                  <a:lnTo>
                    <a:pt x="1226820" y="95250"/>
                  </a:lnTo>
                  <a:lnTo>
                    <a:pt x="1227582" y="98552"/>
                  </a:lnTo>
                  <a:close/>
                </a:path>
                <a:path w="1264284" h="665479">
                  <a:moveTo>
                    <a:pt x="1231392" y="626113"/>
                  </a:moveTo>
                  <a:lnTo>
                    <a:pt x="1231392" y="542544"/>
                  </a:lnTo>
                  <a:lnTo>
                    <a:pt x="1230630" y="553212"/>
                  </a:lnTo>
                  <a:lnTo>
                    <a:pt x="1230630" y="550926"/>
                  </a:lnTo>
                  <a:lnTo>
                    <a:pt x="1229106" y="561594"/>
                  </a:lnTo>
                  <a:lnTo>
                    <a:pt x="1229106" y="560070"/>
                  </a:lnTo>
                  <a:lnTo>
                    <a:pt x="1226820" y="569976"/>
                  </a:lnTo>
                  <a:lnTo>
                    <a:pt x="1227582" y="568452"/>
                  </a:lnTo>
                  <a:lnTo>
                    <a:pt x="1227582" y="629194"/>
                  </a:lnTo>
                  <a:lnTo>
                    <a:pt x="1231392" y="626113"/>
                  </a:lnTo>
                  <a:close/>
                </a:path>
              </a:pathLst>
            </a:custGeom>
            <a:solidFill>
              <a:srgbClr val="2C77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5508631" y="3585464"/>
            <a:ext cx="1007110" cy="320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00" b="1" spc="30" dirty="0">
                <a:solidFill>
                  <a:srgbClr val="3F3F3F"/>
                </a:solidFill>
                <a:latin typeface="Microsoft JhengHei"/>
                <a:cs typeface="Microsoft JhengHei"/>
              </a:rPr>
              <a:t>梅毒檢驗</a:t>
            </a:r>
            <a:endParaRPr sz="1900">
              <a:latin typeface="Microsoft JhengHei"/>
              <a:cs typeface="Microsoft JhengHe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373509" y="4181094"/>
            <a:ext cx="1264285" cy="665480"/>
            <a:chOff x="5373509" y="4181094"/>
            <a:chExt cx="1264285" cy="665480"/>
          </a:xfrm>
        </p:grpSpPr>
        <p:sp>
          <p:nvSpPr>
            <p:cNvPr id="19" name="object 19"/>
            <p:cNvSpPr/>
            <p:nvPr/>
          </p:nvSpPr>
          <p:spPr>
            <a:xfrm>
              <a:off x="5390273" y="4197858"/>
              <a:ext cx="1230630" cy="631825"/>
            </a:xfrm>
            <a:custGeom>
              <a:avLst/>
              <a:gdLst/>
              <a:ahLst/>
              <a:cxnLst/>
              <a:rect l="l" t="t" r="r" b="b"/>
              <a:pathLst>
                <a:path w="1230629" h="631825">
                  <a:moveTo>
                    <a:pt x="1230630" y="525780"/>
                  </a:moveTo>
                  <a:lnTo>
                    <a:pt x="1230630" y="105156"/>
                  </a:lnTo>
                  <a:lnTo>
                    <a:pt x="1222450" y="64293"/>
                  </a:lnTo>
                  <a:lnTo>
                    <a:pt x="1200054" y="30861"/>
                  </a:lnTo>
                  <a:lnTo>
                    <a:pt x="1166657" y="8286"/>
                  </a:lnTo>
                  <a:lnTo>
                    <a:pt x="1125474" y="0"/>
                  </a:lnTo>
                  <a:lnTo>
                    <a:pt x="105155" y="0"/>
                  </a:lnTo>
                  <a:lnTo>
                    <a:pt x="63972" y="8286"/>
                  </a:lnTo>
                  <a:lnTo>
                    <a:pt x="30575" y="30861"/>
                  </a:lnTo>
                  <a:lnTo>
                    <a:pt x="8179" y="64293"/>
                  </a:lnTo>
                  <a:lnTo>
                    <a:pt x="0" y="105156"/>
                  </a:lnTo>
                  <a:lnTo>
                    <a:pt x="0" y="525780"/>
                  </a:lnTo>
                  <a:lnTo>
                    <a:pt x="8179" y="567082"/>
                  </a:lnTo>
                  <a:lnTo>
                    <a:pt x="30575" y="600741"/>
                  </a:lnTo>
                  <a:lnTo>
                    <a:pt x="63972" y="623399"/>
                  </a:lnTo>
                  <a:lnTo>
                    <a:pt x="105156" y="631698"/>
                  </a:lnTo>
                  <a:lnTo>
                    <a:pt x="1125474" y="631698"/>
                  </a:lnTo>
                  <a:lnTo>
                    <a:pt x="1166657" y="623399"/>
                  </a:lnTo>
                  <a:lnTo>
                    <a:pt x="1200054" y="600741"/>
                  </a:lnTo>
                  <a:lnTo>
                    <a:pt x="1222450" y="567082"/>
                  </a:lnTo>
                  <a:lnTo>
                    <a:pt x="1230630" y="525780"/>
                  </a:lnTo>
                  <a:close/>
                </a:path>
              </a:pathLst>
            </a:custGeom>
            <a:solidFill>
              <a:srgbClr val="C5E0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373509" y="4181094"/>
              <a:ext cx="1264285" cy="665480"/>
            </a:xfrm>
            <a:custGeom>
              <a:avLst/>
              <a:gdLst/>
              <a:ahLst/>
              <a:cxnLst/>
              <a:rect l="l" t="t" r="r" b="b"/>
              <a:pathLst>
                <a:path w="1264284" h="665479">
                  <a:moveTo>
                    <a:pt x="1264158" y="555498"/>
                  </a:moveTo>
                  <a:lnTo>
                    <a:pt x="1264158" y="109728"/>
                  </a:lnTo>
                  <a:lnTo>
                    <a:pt x="1261872" y="97536"/>
                  </a:lnTo>
                  <a:lnTo>
                    <a:pt x="1248414" y="61596"/>
                  </a:lnTo>
                  <a:lnTo>
                    <a:pt x="1224314" y="31646"/>
                  </a:lnTo>
                  <a:lnTo>
                    <a:pt x="1192324" y="10448"/>
                  </a:lnTo>
                  <a:lnTo>
                    <a:pt x="1155192" y="762"/>
                  </a:lnTo>
                  <a:lnTo>
                    <a:pt x="1143000" y="0"/>
                  </a:lnTo>
                  <a:lnTo>
                    <a:pt x="121157" y="0"/>
                  </a:lnTo>
                  <a:lnTo>
                    <a:pt x="82870" y="6209"/>
                  </a:lnTo>
                  <a:lnTo>
                    <a:pt x="22754" y="50774"/>
                  </a:lnTo>
                  <a:lnTo>
                    <a:pt x="5333" y="85344"/>
                  </a:lnTo>
                  <a:lnTo>
                    <a:pt x="0" y="109728"/>
                  </a:lnTo>
                  <a:lnTo>
                    <a:pt x="0" y="555498"/>
                  </a:lnTo>
                  <a:lnTo>
                    <a:pt x="15897" y="603724"/>
                  </a:lnTo>
                  <a:lnTo>
                    <a:pt x="32766" y="626225"/>
                  </a:lnTo>
                  <a:lnTo>
                    <a:pt x="32766" y="122682"/>
                  </a:lnTo>
                  <a:lnTo>
                    <a:pt x="33528" y="112014"/>
                  </a:lnTo>
                  <a:lnTo>
                    <a:pt x="33528" y="113538"/>
                  </a:lnTo>
                  <a:lnTo>
                    <a:pt x="35052" y="103632"/>
                  </a:lnTo>
                  <a:lnTo>
                    <a:pt x="35052" y="105156"/>
                  </a:lnTo>
                  <a:lnTo>
                    <a:pt x="36576" y="98044"/>
                  </a:lnTo>
                  <a:lnTo>
                    <a:pt x="36576" y="96774"/>
                  </a:lnTo>
                  <a:lnTo>
                    <a:pt x="37338" y="94488"/>
                  </a:lnTo>
                  <a:lnTo>
                    <a:pt x="37338" y="94792"/>
                  </a:lnTo>
                  <a:lnTo>
                    <a:pt x="39624" y="88849"/>
                  </a:lnTo>
                  <a:lnTo>
                    <a:pt x="39624" y="88392"/>
                  </a:lnTo>
                  <a:lnTo>
                    <a:pt x="44196" y="79248"/>
                  </a:lnTo>
                  <a:lnTo>
                    <a:pt x="44196" y="79465"/>
                  </a:lnTo>
                  <a:lnTo>
                    <a:pt x="48767" y="71628"/>
                  </a:lnTo>
                  <a:lnTo>
                    <a:pt x="48767" y="72104"/>
                  </a:lnTo>
                  <a:lnTo>
                    <a:pt x="52577" y="66865"/>
                  </a:lnTo>
                  <a:lnTo>
                    <a:pt x="52577" y="66294"/>
                  </a:lnTo>
                  <a:lnTo>
                    <a:pt x="59436" y="58674"/>
                  </a:lnTo>
                  <a:lnTo>
                    <a:pt x="59436" y="59512"/>
                  </a:lnTo>
                  <a:lnTo>
                    <a:pt x="64769" y="54711"/>
                  </a:lnTo>
                  <a:lnTo>
                    <a:pt x="64769" y="54102"/>
                  </a:lnTo>
                  <a:lnTo>
                    <a:pt x="71628" y="49114"/>
                  </a:lnTo>
                  <a:lnTo>
                    <a:pt x="71628" y="48768"/>
                  </a:lnTo>
                  <a:lnTo>
                    <a:pt x="78486" y="44403"/>
                  </a:lnTo>
                  <a:lnTo>
                    <a:pt x="78486" y="44196"/>
                  </a:lnTo>
                  <a:lnTo>
                    <a:pt x="80010" y="43434"/>
                  </a:lnTo>
                  <a:lnTo>
                    <a:pt x="86868" y="40703"/>
                  </a:lnTo>
                  <a:lnTo>
                    <a:pt x="86868" y="40386"/>
                  </a:lnTo>
                  <a:lnTo>
                    <a:pt x="94488" y="37846"/>
                  </a:lnTo>
                  <a:lnTo>
                    <a:pt x="94488" y="37338"/>
                  </a:lnTo>
                  <a:lnTo>
                    <a:pt x="102870" y="35403"/>
                  </a:lnTo>
                  <a:lnTo>
                    <a:pt x="102870" y="35052"/>
                  </a:lnTo>
                  <a:lnTo>
                    <a:pt x="113538" y="33528"/>
                  </a:lnTo>
                  <a:lnTo>
                    <a:pt x="113538" y="34181"/>
                  </a:lnTo>
                  <a:lnTo>
                    <a:pt x="121157" y="33636"/>
                  </a:lnTo>
                  <a:lnTo>
                    <a:pt x="121920" y="33528"/>
                  </a:lnTo>
                  <a:lnTo>
                    <a:pt x="1142238" y="33582"/>
                  </a:lnTo>
                  <a:lnTo>
                    <a:pt x="1150620" y="34181"/>
                  </a:lnTo>
                  <a:lnTo>
                    <a:pt x="1150620" y="33528"/>
                  </a:lnTo>
                  <a:lnTo>
                    <a:pt x="1161288" y="35052"/>
                  </a:lnTo>
                  <a:lnTo>
                    <a:pt x="1161288" y="35403"/>
                  </a:lnTo>
                  <a:lnTo>
                    <a:pt x="1169670" y="37338"/>
                  </a:lnTo>
                  <a:lnTo>
                    <a:pt x="1169670" y="37846"/>
                  </a:lnTo>
                  <a:lnTo>
                    <a:pt x="1177290" y="40386"/>
                  </a:lnTo>
                  <a:lnTo>
                    <a:pt x="1177290" y="40703"/>
                  </a:lnTo>
                  <a:lnTo>
                    <a:pt x="1184147" y="43560"/>
                  </a:lnTo>
                  <a:lnTo>
                    <a:pt x="1184147" y="43433"/>
                  </a:lnTo>
                  <a:lnTo>
                    <a:pt x="1185672" y="44196"/>
                  </a:lnTo>
                  <a:lnTo>
                    <a:pt x="1185672" y="44403"/>
                  </a:lnTo>
                  <a:lnTo>
                    <a:pt x="1192530" y="48768"/>
                  </a:lnTo>
                  <a:lnTo>
                    <a:pt x="1192530" y="49114"/>
                  </a:lnTo>
                  <a:lnTo>
                    <a:pt x="1199388" y="54102"/>
                  </a:lnTo>
                  <a:lnTo>
                    <a:pt x="1199388" y="54711"/>
                  </a:lnTo>
                  <a:lnTo>
                    <a:pt x="1204722" y="59512"/>
                  </a:lnTo>
                  <a:lnTo>
                    <a:pt x="1204722" y="58674"/>
                  </a:lnTo>
                  <a:lnTo>
                    <a:pt x="1211580" y="66294"/>
                  </a:lnTo>
                  <a:lnTo>
                    <a:pt x="1211580" y="66865"/>
                  </a:lnTo>
                  <a:lnTo>
                    <a:pt x="1215390" y="72104"/>
                  </a:lnTo>
                  <a:lnTo>
                    <a:pt x="1215390" y="71628"/>
                  </a:lnTo>
                  <a:lnTo>
                    <a:pt x="1219962" y="79465"/>
                  </a:lnTo>
                  <a:lnTo>
                    <a:pt x="1219962" y="79248"/>
                  </a:lnTo>
                  <a:lnTo>
                    <a:pt x="1224534" y="88392"/>
                  </a:lnTo>
                  <a:lnTo>
                    <a:pt x="1224534" y="88849"/>
                  </a:lnTo>
                  <a:lnTo>
                    <a:pt x="1226820" y="94792"/>
                  </a:lnTo>
                  <a:lnTo>
                    <a:pt x="1226820" y="94488"/>
                  </a:lnTo>
                  <a:lnTo>
                    <a:pt x="1227582" y="96774"/>
                  </a:lnTo>
                  <a:lnTo>
                    <a:pt x="1227582" y="98043"/>
                  </a:lnTo>
                  <a:lnTo>
                    <a:pt x="1229106" y="105156"/>
                  </a:lnTo>
                  <a:lnTo>
                    <a:pt x="1229106" y="103632"/>
                  </a:lnTo>
                  <a:lnTo>
                    <a:pt x="1230630" y="113538"/>
                  </a:lnTo>
                  <a:lnTo>
                    <a:pt x="1230630" y="112014"/>
                  </a:lnTo>
                  <a:lnTo>
                    <a:pt x="1231392" y="122682"/>
                  </a:lnTo>
                  <a:lnTo>
                    <a:pt x="1231392" y="625913"/>
                  </a:lnTo>
                  <a:lnTo>
                    <a:pt x="1233001" y="624606"/>
                  </a:lnTo>
                  <a:lnTo>
                    <a:pt x="1253726" y="592899"/>
                  </a:lnTo>
                  <a:lnTo>
                    <a:pt x="1264158" y="555498"/>
                  </a:lnTo>
                  <a:close/>
                </a:path>
                <a:path w="1264284" h="665479">
                  <a:moveTo>
                    <a:pt x="33528" y="543306"/>
                  </a:moveTo>
                  <a:lnTo>
                    <a:pt x="33528" y="121920"/>
                  </a:lnTo>
                  <a:lnTo>
                    <a:pt x="32766" y="122682"/>
                  </a:lnTo>
                  <a:lnTo>
                    <a:pt x="32766" y="541782"/>
                  </a:lnTo>
                  <a:lnTo>
                    <a:pt x="33528" y="543306"/>
                  </a:lnTo>
                  <a:close/>
                </a:path>
                <a:path w="1264284" h="665479">
                  <a:moveTo>
                    <a:pt x="37338" y="569976"/>
                  </a:moveTo>
                  <a:lnTo>
                    <a:pt x="35052" y="560070"/>
                  </a:lnTo>
                  <a:lnTo>
                    <a:pt x="35052" y="561594"/>
                  </a:lnTo>
                  <a:lnTo>
                    <a:pt x="33528" y="550926"/>
                  </a:lnTo>
                  <a:lnTo>
                    <a:pt x="33528" y="553212"/>
                  </a:lnTo>
                  <a:lnTo>
                    <a:pt x="32766" y="541782"/>
                  </a:lnTo>
                  <a:lnTo>
                    <a:pt x="32766" y="626225"/>
                  </a:lnTo>
                  <a:lnTo>
                    <a:pt x="33363" y="626929"/>
                  </a:lnTo>
                  <a:lnTo>
                    <a:pt x="36576" y="629925"/>
                  </a:lnTo>
                  <a:lnTo>
                    <a:pt x="36576" y="568452"/>
                  </a:lnTo>
                  <a:lnTo>
                    <a:pt x="37338" y="569976"/>
                  </a:lnTo>
                  <a:close/>
                </a:path>
                <a:path w="1264284" h="665479">
                  <a:moveTo>
                    <a:pt x="37338" y="94488"/>
                  </a:moveTo>
                  <a:lnTo>
                    <a:pt x="36576" y="96774"/>
                  </a:lnTo>
                  <a:lnTo>
                    <a:pt x="37190" y="95176"/>
                  </a:lnTo>
                  <a:lnTo>
                    <a:pt x="37338" y="94488"/>
                  </a:lnTo>
                  <a:close/>
                </a:path>
                <a:path w="1264284" h="665479">
                  <a:moveTo>
                    <a:pt x="37190" y="95176"/>
                  </a:moveTo>
                  <a:lnTo>
                    <a:pt x="36576" y="96774"/>
                  </a:lnTo>
                  <a:lnTo>
                    <a:pt x="36576" y="98044"/>
                  </a:lnTo>
                  <a:lnTo>
                    <a:pt x="37190" y="95176"/>
                  </a:lnTo>
                  <a:close/>
                </a:path>
                <a:path w="1264284" h="665479">
                  <a:moveTo>
                    <a:pt x="40386" y="578358"/>
                  </a:moveTo>
                  <a:lnTo>
                    <a:pt x="36576" y="568452"/>
                  </a:lnTo>
                  <a:lnTo>
                    <a:pt x="36576" y="629925"/>
                  </a:lnTo>
                  <a:lnTo>
                    <a:pt x="39624" y="632768"/>
                  </a:lnTo>
                  <a:lnTo>
                    <a:pt x="39624" y="576834"/>
                  </a:lnTo>
                  <a:lnTo>
                    <a:pt x="40386" y="578358"/>
                  </a:lnTo>
                  <a:close/>
                </a:path>
                <a:path w="1264284" h="665479">
                  <a:moveTo>
                    <a:pt x="37338" y="94792"/>
                  </a:moveTo>
                  <a:lnTo>
                    <a:pt x="37338" y="94488"/>
                  </a:lnTo>
                  <a:lnTo>
                    <a:pt x="37190" y="95176"/>
                  </a:lnTo>
                  <a:lnTo>
                    <a:pt x="37338" y="94792"/>
                  </a:lnTo>
                  <a:close/>
                </a:path>
                <a:path w="1264284" h="665479">
                  <a:moveTo>
                    <a:pt x="40386" y="86868"/>
                  </a:moveTo>
                  <a:lnTo>
                    <a:pt x="39624" y="88392"/>
                  </a:lnTo>
                  <a:lnTo>
                    <a:pt x="39624" y="88849"/>
                  </a:lnTo>
                  <a:lnTo>
                    <a:pt x="40386" y="86868"/>
                  </a:lnTo>
                  <a:close/>
                </a:path>
                <a:path w="1264284" h="665479">
                  <a:moveTo>
                    <a:pt x="44196" y="637032"/>
                  </a:moveTo>
                  <a:lnTo>
                    <a:pt x="44196" y="585978"/>
                  </a:lnTo>
                  <a:lnTo>
                    <a:pt x="39624" y="576834"/>
                  </a:lnTo>
                  <a:lnTo>
                    <a:pt x="39624" y="632768"/>
                  </a:lnTo>
                  <a:lnTo>
                    <a:pt x="44196" y="637032"/>
                  </a:lnTo>
                  <a:close/>
                </a:path>
                <a:path w="1264284" h="665479">
                  <a:moveTo>
                    <a:pt x="44196" y="79465"/>
                  </a:moveTo>
                  <a:lnTo>
                    <a:pt x="44196" y="79248"/>
                  </a:lnTo>
                  <a:lnTo>
                    <a:pt x="43434" y="80772"/>
                  </a:lnTo>
                  <a:lnTo>
                    <a:pt x="44196" y="79465"/>
                  </a:lnTo>
                  <a:close/>
                </a:path>
                <a:path w="1264284" h="665479">
                  <a:moveTo>
                    <a:pt x="48768" y="592836"/>
                  </a:moveTo>
                  <a:lnTo>
                    <a:pt x="43434" y="584454"/>
                  </a:lnTo>
                  <a:lnTo>
                    <a:pt x="44196" y="585978"/>
                  </a:lnTo>
                  <a:lnTo>
                    <a:pt x="44196" y="637032"/>
                  </a:lnTo>
                  <a:lnTo>
                    <a:pt x="48006" y="639889"/>
                  </a:lnTo>
                  <a:lnTo>
                    <a:pt x="48006" y="592074"/>
                  </a:lnTo>
                  <a:lnTo>
                    <a:pt x="48768" y="592836"/>
                  </a:lnTo>
                  <a:close/>
                </a:path>
                <a:path w="1264284" h="665479">
                  <a:moveTo>
                    <a:pt x="48767" y="72104"/>
                  </a:moveTo>
                  <a:lnTo>
                    <a:pt x="48767" y="71628"/>
                  </a:lnTo>
                  <a:lnTo>
                    <a:pt x="48006" y="73152"/>
                  </a:lnTo>
                  <a:lnTo>
                    <a:pt x="48767" y="72104"/>
                  </a:lnTo>
                  <a:close/>
                </a:path>
                <a:path w="1264284" h="665479">
                  <a:moveTo>
                    <a:pt x="54102" y="599694"/>
                  </a:moveTo>
                  <a:lnTo>
                    <a:pt x="48006" y="592074"/>
                  </a:lnTo>
                  <a:lnTo>
                    <a:pt x="48006" y="639889"/>
                  </a:lnTo>
                  <a:lnTo>
                    <a:pt x="52578" y="643318"/>
                  </a:lnTo>
                  <a:lnTo>
                    <a:pt x="52578" y="598932"/>
                  </a:lnTo>
                  <a:lnTo>
                    <a:pt x="54102" y="599694"/>
                  </a:lnTo>
                  <a:close/>
                </a:path>
                <a:path w="1264284" h="665479">
                  <a:moveTo>
                    <a:pt x="54102" y="64770"/>
                  </a:moveTo>
                  <a:lnTo>
                    <a:pt x="52577" y="66294"/>
                  </a:lnTo>
                  <a:lnTo>
                    <a:pt x="52577" y="66865"/>
                  </a:lnTo>
                  <a:lnTo>
                    <a:pt x="54102" y="64770"/>
                  </a:lnTo>
                  <a:close/>
                </a:path>
                <a:path w="1264284" h="665479">
                  <a:moveTo>
                    <a:pt x="59436" y="647641"/>
                  </a:moveTo>
                  <a:lnTo>
                    <a:pt x="59436" y="605790"/>
                  </a:lnTo>
                  <a:lnTo>
                    <a:pt x="52578" y="598932"/>
                  </a:lnTo>
                  <a:lnTo>
                    <a:pt x="52578" y="643318"/>
                  </a:lnTo>
                  <a:lnTo>
                    <a:pt x="53340" y="643890"/>
                  </a:lnTo>
                  <a:lnTo>
                    <a:pt x="59436" y="647641"/>
                  </a:lnTo>
                  <a:close/>
                </a:path>
                <a:path w="1264284" h="665479">
                  <a:moveTo>
                    <a:pt x="59436" y="59512"/>
                  </a:moveTo>
                  <a:lnTo>
                    <a:pt x="59436" y="58674"/>
                  </a:lnTo>
                  <a:lnTo>
                    <a:pt x="58673" y="60198"/>
                  </a:lnTo>
                  <a:lnTo>
                    <a:pt x="59436" y="59512"/>
                  </a:lnTo>
                  <a:close/>
                </a:path>
                <a:path w="1264284" h="665479">
                  <a:moveTo>
                    <a:pt x="66294" y="651441"/>
                  </a:moveTo>
                  <a:lnTo>
                    <a:pt x="66294" y="611886"/>
                  </a:lnTo>
                  <a:lnTo>
                    <a:pt x="58673" y="605028"/>
                  </a:lnTo>
                  <a:lnTo>
                    <a:pt x="59436" y="605790"/>
                  </a:lnTo>
                  <a:lnTo>
                    <a:pt x="59436" y="647641"/>
                  </a:lnTo>
                  <a:lnTo>
                    <a:pt x="63246" y="649986"/>
                  </a:lnTo>
                  <a:lnTo>
                    <a:pt x="66294" y="651441"/>
                  </a:lnTo>
                  <a:close/>
                </a:path>
                <a:path w="1264284" h="665479">
                  <a:moveTo>
                    <a:pt x="66294" y="53340"/>
                  </a:moveTo>
                  <a:lnTo>
                    <a:pt x="64769" y="54102"/>
                  </a:lnTo>
                  <a:lnTo>
                    <a:pt x="64769" y="54711"/>
                  </a:lnTo>
                  <a:lnTo>
                    <a:pt x="66294" y="53340"/>
                  </a:lnTo>
                  <a:close/>
                </a:path>
                <a:path w="1264284" h="665479">
                  <a:moveTo>
                    <a:pt x="73152" y="616458"/>
                  </a:moveTo>
                  <a:lnTo>
                    <a:pt x="64770" y="610362"/>
                  </a:lnTo>
                  <a:lnTo>
                    <a:pt x="66294" y="611886"/>
                  </a:lnTo>
                  <a:lnTo>
                    <a:pt x="66294" y="651441"/>
                  </a:lnTo>
                  <a:lnTo>
                    <a:pt x="71628" y="653989"/>
                  </a:lnTo>
                  <a:lnTo>
                    <a:pt x="71628" y="615696"/>
                  </a:lnTo>
                  <a:lnTo>
                    <a:pt x="73152" y="616458"/>
                  </a:lnTo>
                  <a:close/>
                </a:path>
                <a:path w="1264284" h="665479">
                  <a:moveTo>
                    <a:pt x="73152" y="48006"/>
                  </a:moveTo>
                  <a:lnTo>
                    <a:pt x="71628" y="48768"/>
                  </a:lnTo>
                  <a:lnTo>
                    <a:pt x="71628" y="49114"/>
                  </a:lnTo>
                  <a:lnTo>
                    <a:pt x="73152" y="48006"/>
                  </a:lnTo>
                  <a:close/>
                </a:path>
                <a:path w="1264284" h="665479">
                  <a:moveTo>
                    <a:pt x="80010" y="621030"/>
                  </a:moveTo>
                  <a:lnTo>
                    <a:pt x="71628" y="615696"/>
                  </a:lnTo>
                  <a:lnTo>
                    <a:pt x="71628" y="653989"/>
                  </a:lnTo>
                  <a:lnTo>
                    <a:pt x="75641" y="655906"/>
                  </a:lnTo>
                  <a:lnTo>
                    <a:pt x="78486" y="656798"/>
                  </a:lnTo>
                  <a:lnTo>
                    <a:pt x="78486" y="620268"/>
                  </a:lnTo>
                  <a:lnTo>
                    <a:pt x="80010" y="621030"/>
                  </a:lnTo>
                  <a:close/>
                </a:path>
                <a:path w="1264284" h="665479">
                  <a:moveTo>
                    <a:pt x="80010" y="43434"/>
                  </a:moveTo>
                  <a:lnTo>
                    <a:pt x="78486" y="44196"/>
                  </a:lnTo>
                  <a:lnTo>
                    <a:pt x="79431" y="43801"/>
                  </a:lnTo>
                  <a:lnTo>
                    <a:pt x="80010" y="43434"/>
                  </a:lnTo>
                  <a:close/>
                </a:path>
                <a:path w="1264284" h="665479">
                  <a:moveTo>
                    <a:pt x="79431" y="43801"/>
                  </a:moveTo>
                  <a:lnTo>
                    <a:pt x="78486" y="44196"/>
                  </a:lnTo>
                  <a:lnTo>
                    <a:pt x="78486" y="44403"/>
                  </a:lnTo>
                  <a:lnTo>
                    <a:pt x="79431" y="43801"/>
                  </a:lnTo>
                  <a:close/>
                </a:path>
                <a:path w="1264284" h="665479">
                  <a:moveTo>
                    <a:pt x="87630" y="659666"/>
                  </a:moveTo>
                  <a:lnTo>
                    <a:pt x="87630" y="624840"/>
                  </a:lnTo>
                  <a:lnTo>
                    <a:pt x="78486" y="620268"/>
                  </a:lnTo>
                  <a:lnTo>
                    <a:pt x="78486" y="656798"/>
                  </a:lnTo>
                  <a:lnTo>
                    <a:pt x="87630" y="659666"/>
                  </a:lnTo>
                  <a:close/>
                </a:path>
                <a:path w="1264284" h="665479">
                  <a:moveTo>
                    <a:pt x="80010" y="43561"/>
                  </a:moveTo>
                  <a:lnTo>
                    <a:pt x="79431" y="43801"/>
                  </a:lnTo>
                  <a:lnTo>
                    <a:pt x="80010" y="43561"/>
                  </a:lnTo>
                  <a:close/>
                </a:path>
                <a:path w="1264284" h="665479">
                  <a:moveTo>
                    <a:pt x="87630" y="40386"/>
                  </a:moveTo>
                  <a:lnTo>
                    <a:pt x="86868" y="40386"/>
                  </a:lnTo>
                  <a:lnTo>
                    <a:pt x="86868" y="40703"/>
                  </a:lnTo>
                  <a:lnTo>
                    <a:pt x="87630" y="40386"/>
                  </a:lnTo>
                  <a:close/>
                </a:path>
                <a:path w="1264284" h="665479">
                  <a:moveTo>
                    <a:pt x="96012" y="661783"/>
                  </a:moveTo>
                  <a:lnTo>
                    <a:pt x="96012" y="627888"/>
                  </a:lnTo>
                  <a:lnTo>
                    <a:pt x="86868" y="624078"/>
                  </a:lnTo>
                  <a:lnTo>
                    <a:pt x="87630" y="624840"/>
                  </a:lnTo>
                  <a:lnTo>
                    <a:pt x="87630" y="659666"/>
                  </a:lnTo>
                  <a:lnTo>
                    <a:pt x="91297" y="660815"/>
                  </a:lnTo>
                  <a:lnTo>
                    <a:pt x="96012" y="661783"/>
                  </a:lnTo>
                  <a:close/>
                </a:path>
                <a:path w="1264284" h="665479">
                  <a:moveTo>
                    <a:pt x="96012" y="37338"/>
                  </a:moveTo>
                  <a:lnTo>
                    <a:pt x="94488" y="37338"/>
                  </a:lnTo>
                  <a:lnTo>
                    <a:pt x="94488" y="37846"/>
                  </a:lnTo>
                  <a:lnTo>
                    <a:pt x="96012" y="37338"/>
                  </a:lnTo>
                  <a:close/>
                </a:path>
                <a:path w="1264284" h="665479">
                  <a:moveTo>
                    <a:pt x="104394" y="663502"/>
                  </a:moveTo>
                  <a:lnTo>
                    <a:pt x="104394" y="630174"/>
                  </a:lnTo>
                  <a:lnTo>
                    <a:pt x="94488" y="627126"/>
                  </a:lnTo>
                  <a:lnTo>
                    <a:pt x="96012" y="627888"/>
                  </a:lnTo>
                  <a:lnTo>
                    <a:pt x="96012" y="661783"/>
                  </a:lnTo>
                  <a:lnTo>
                    <a:pt x="104394" y="663502"/>
                  </a:lnTo>
                  <a:close/>
                </a:path>
                <a:path w="1264284" h="665479">
                  <a:moveTo>
                    <a:pt x="104394" y="35052"/>
                  </a:moveTo>
                  <a:lnTo>
                    <a:pt x="102870" y="35052"/>
                  </a:lnTo>
                  <a:lnTo>
                    <a:pt x="102870" y="35403"/>
                  </a:lnTo>
                  <a:lnTo>
                    <a:pt x="104394" y="35052"/>
                  </a:lnTo>
                  <a:close/>
                </a:path>
                <a:path w="1264284" h="665479">
                  <a:moveTo>
                    <a:pt x="113538" y="630936"/>
                  </a:moveTo>
                  <a:lnTo>
                    <a:pt x="102870" y="629412"/>
                  </a:lnTo>
                  <a:lnTo>
                    <a:pt x="104394" y="630174"/>
                  </a:lnTo>
                  <a:lnTo>
                    <a:pt x="104394" y="663502"/>
                  </a:lnTo>
                  <a:lnTo>
                    <a:pt x="107405" y="664119"/>
                  </a:lnTo>
                  <a:lnTo>
                    <a:pt x="112014" y="664490"/>
                  </a:lnTo>
                  <a:lnTo>
                    <a:pt x="112014" y="630936"/>
                  </a:lnTo>
                  <a:lnTo>
                    <a:pt x="113538" y="630936"/>
                  </a:lnTo>
                  <a:close/>
                </a:path>
                <a:path w="1264284" h="665479">
                  <a:moveTo>
                    <a:pt x="113538" y="34181"/>
                  </a:moveTo>
                  <a:lnTo>
                    <a:pt x="113538" y="33528"/>
                  </a:lnTo>
                  <a:lnTo>
                    <a:pt x="112014" y="34290"/>
                  </a:lnTo>
                  <a:lnTo>
                    <a:pt x="113538" y="34181"/>
                  </a:lnTo>
                  <a:close/>
                </a:path>
                <a:path w="1264284" h="665479">
                  <a:moveTo>
                    <a:pt x="1142238" y="665226"/>
                  </a:moveTo>
                  <a:lnTo>
                    <a:pt x="1142238" y="631698"/>
                  </a:lnTo>
                  <a:lnTo>
                    <a:pt x="121920" y="631698"/>
                  </a:lnTo>
                  <a:lnTo>
                    <a:pt x="121158" y="631589"/>
                  </a:lnTo>
                  <a:lnTo>
                    <a:pt x="112014" y="630936"/>
                  </a:lnTo>
                  <a:lnTo>
                    <a:pt x="112014" y="664490"/>
                  </a:lnTo>
                  <a:lnTo>
                    <a:pt x="121158" y="665226"/>
                  </a:lnTo>
                  <a:lnTo>
                    <a:pt x="1142238" y="665226"/>
                  </a:lnTo>
                  <a:close/>
                </a:path>
                <a:path w="1264284" h="665479">
                  <a:moveTo>
                    <a:pt x="122682" y="33528"/>
                  </a:moveTo>
                  <a:lnTo>
                    <a:pt x="121920" y="33528"/>
                  </a:lnTo>
                  <a:lnTo>
                    <a:pt x="122682" y="33528"/>
                  </a:lnTo>
                  <a:close/>
                </a:path>
                <a:path w="1264284" h="665479">
                  <a:moveTo>
                    <a:pt x="122682" y="631698"/>
                  </a:moveTo>
                  <a:lnTo>
                    <a:pt x="121920" y="631643"/>
                  </a:lnTo>
                  <a:lnTo>
                    <a:pt x="122682" y="631698"/>
                  </a:lnTo>
                  <a:close/>
                </a:path>
                <a:path w="1264284" h="665479">
                  <a:moveTo>
                    <a:pt x="1142238" y="33582"/>
                  </a:moveTo>
                  <a:lnTo>
                    <a:pt x="1141475" y="33528"/>
                  </a:lnTo>
                  <a:lnTo>
                    <a:pt x="1142238" y="33582"/>
                  </a:lnTo>
                  <a:close/>
                </a:path>
                <a:path w="1264284" h="665479">
                  <a:moveTo>
                    <a:pt x="1152144" y="664654"/>
                  </a:moveTo>
                  <a:lnTo>
                    <a:pt x="1152144" y="630936"/>
                  </a:lnTo>
                  <a:lnTo>
                    <a:pt x="1141475" y="631698"/>
                  </a:lnTo>
                  <a:lnTo>
                    <a:pt x="1142238" y="631698"/>
                  </a:lnTo>
                  <a:lnTo>
                    <a:pt x="1142238" y="665226"/>
                  </a:lnTo>
                  <a:lnTo>
                    <a:pt x="1143000" y="665226"/>
                  </a:lnTo>
                  <a:lnTo>
                    <a:pt x="1152144" y="664654"/>
                  </a:lnTo>
                  <a:close/>
                </a:path>
                <a:path w="1264284" h="665479">
                  <a:moveTo>
                    <a:pt x="1152144" y="34290"/>
                  </a:moveTo>
                  <a:lnTo>
                    <a:pt x="1150620" y="33528"/>
                  </a:lnTo>
                  <a:lnTo>
                    <a:pt x="1150620" y="34181"/>
                  </a:lnTo>
                  <a:lnTo>
                    <a:pt x="1152144" y="34290"/>
                  </a:lnTo>
                  <a:close/>
                </a:path>
                <a:path w="1264284" h="665479">
                  <a:moveTo>
                    <a:pt x="1161288" y="629412"/>
                  </a:moveTo>
                  <a:lnTo>
                    <a:pt x="1150620" y="630936"/>
                  </a:lnTo>
                  <a:lnTo>
                    <a:pt x="1152144" y="630936"/>
                  </a:lnTo>
                  <a:lnTo>
                    <a:pt x="1152144" y="664654"/>
                  </a:lnTo>
                  <a:lnTo>
                    <a:pt x="1155192" y="664464"/>
                  </a:lnTo>
                  <a:lnTo>
                    <a:pt x="1159764" y="663606"/>
                  </a:lnTo>
                  <a:lnTo>
                    <a:pt x="1159764" y="630174"/>
                  </a:lnTo>
                  <a:lnTo>
                    <a:pt x="1161288" y="629412"/>
                  </a:lnTo>
                  <a:close/>
                </a:path>
                <a:path w="1264284" h="665479">
                  <a:moveTo>
                    <a:pt x="1161288" y="35403"/>
                  </a:moveTo>
                  <a:lnTo>
                    <a:pt x="1161288" y="35052"/>
                  </a:lnTo>
                  <a:lnTo>
                    <a:pt x="1159764" y="35052"/>
                  </a:lnTo>
                  <a:lnTo>
                    <a:pt x="1161288" y="35403"/>
                  </a:lnTo>
                  <a:close/>
                </a:path>
                <a:path w="1264284" h="665479">
                  <a:moveTo>
                    <a:pt x="1169670" y="627126"/>
                  </a:moveTo>
                  <a:lnTo>
                    <a:pt x="1159764" y="630174"/>
                  </a:lnTo>
                  <a:lnTo>
                    <a:pt x="1159764" y="663606"/>
                  </a:lnTo>
                  <a:lnTo>
                    <a:pt x="1167384" y="662178"/>
                  </a:lnTo>
                  <a:lnTo>
                    <a:pt x="1168146" y="661889"/>
                  </a:lnTo>
                  <a:lnTo>
                    <a:pt x="1168146" y="627888"/>
                  </a:lnTo>
                  <a:lnTo>
                    <a:pt x="1169670" y="627126"/>
                  </a:lnTo>
                  <a:close/>
                </a:path>
                <a:path w="1264284" h="665479">
                  <a:moveTo>
                    <a:pt x="1169670" y="37846"/>
                  </a:moveTo>
                  <a:lnTo>
                    <a:pt x="1169670" y="37338"/>
                  </a:lnTo>
                  <a:lnTo>
                    <a:pt x="1168146" y="37338"/>
                  </a:lnTo>
                  <a:lnTo>
                    <a:pt x="1169670" y="37846"/>
                  </a:lnTo>
                  <a:close/>
                </a:path>
                <a:path w="1264284" h="665479">
                  <a:moveTo>
                    <a:pt x="1177290" y="624078"/>
                  </a:moveTo>
                  <a:lnTo>
                    <a:pt x="1168146" y="627888"/>
                  </a:lnTo>
                  <a:lnTo>
                    <a:pt x="1168146" y="661889"/>
                  </a:lnTo>
                  <a:lnTo>
                    <a:pt x="1176528" y="658712"/>
                  </a:lnTo>
                  <a:lnTo>
                    <a:pt x="1176528" y="624840"/>
                  </a:lnTo>
                  <a:lnTo>
                    <a:pt x="1177290" y="624078"/>
                  </a:lnTo>
                  <a:close/>
                </a:path>
                <a:path w="1264284" h="665479">
                  <a:moveTo>
                    <a:pt x="1177290" y="40703"/>
                  </a:moveTo>
                  <a:lnTo>
                    <a:pt x="1177290" y="40386"/>
                  </a:lnTo>
                  <a:lnTo>
                    <a:pt x="1176528" y="40386"/>
                  </a:lnTo>
                  <a:lnTo>
                    <a:pt x="1177290" y="40703"/>
                  </a:lnTo>
                  <a:close/>
                </a:path>
                <a:path w="1264284" h="665479">
                  <a:moveTo>
                    <a:pt x="1185672" y="655246"/>
                  </a:moveTo>
                  <a:lnTo>
                    <a:pt x="1185672" y="620268"/>
                  </a:lnTo>
                  <a:lnTo>
                    <a:pt x="1176528" y="624840"/>
                  </a:lnTo>
                  <a:lnTo>
                    <a:pt x="1176528" y="658712"/>
                  </a:lnTo>
                  <a:lnTo>
                    <a:pt x="1185672" y="655246"/>
                  </a:lnTo>
                  <a:close/>
                </a:path>
                <a:path w="1264284" h="665479">
                  <a:moveTo>
                    <a:pt x="1185672" y="44196"/>
                  </a:moveTo>
                  <a:lnTo>
                    <a:pt x="1184147" y="43433"/>
                  </a:lnTo>
                  <a:lnTo>
                    <a:pt x="1184726" y="43801"/>
                  </a:lnTo>
                  <a:lnTo>
                    <a:pt x="1185672" y="44196"/>
                  </a:lnTo>
                  <a:close/>
                </a:path>
                <a:path w="1264284" h="665479">
                  <a:moveTo>
                    <a:pt x="1184726" y="43801"/>
                  </a:moveTo>
                  <a:lnTo>
                    <a:pt x="1184147" y="43433"/>
                  </a:lnTo>
                  <a:lnTo>
                    <a:pt x="1184147" y="43560"/>
                  </a:lnTo>
                  <a:lnTo>
                    <a:pt x="1184726" y="43801"/>
                  </a:lnTo>
                  <a:close/>
                </a:path>
                <a:path w="1264284" h="665479">
                  <a:moveTo>
                    <a:pt x="1192530" y="652647"/>
                  </a:moveTo>
                  <a:lnTo>
                    <a:pt x="1192530" y="615696"/>
                  </a:lnTo>
                  <a:lnTo>
                    <a:pt x="1184147" y="621030"/>
                  </a:lnTo>
                  <a:lnTo>
                    <a:pt x="1185672" y="620268"/>
                  </a:lnTo>
                  <a:lnTo>
                    <a:pt x="1185672" y="655246"/>
                  </a:lnTo>
                  <a:lnTo>
                    <a:pt x="1192530" y="652647"/>
                  </a:lnTo>
                  <a:close/>
                </a:path>
                <a:path w="1264284" h="665479">
                  <a:moveTo>
                    <a:pt x="1185672" y="44403"/>
                  </a:moveTo>
                  <a:lnTo>
                    <a:pt x="1185672" y="44196"/>
                  </a:lnTo>
                  <a:lnTo>
                    <a:pt x="1184726" y="43801"/>
                  </a:lnTo>
                  <a:lnTo>
                    <a:pt x="1185672" y="44403"/>
                  </a:lnTo>
                  <a:close/>
                </a:path>
                <a:path w="1264284" h="665479">
                  <a:moveTo>
                    <a:pt x="1192530" y="49114"/>
                  </a:moveTo>
                  <a:lnTo>
                    <a:pt x="1192530" y="48768"/>
                  </a:lnTo>
                  <a:lnTo>
                    <a:pt x="1191006" y="48006"/>
                  </a:lnTo>
                  <a:lnTo>
                    <a:pt x="1192530" y="49114"/>
                  </a:lnTo>
                  <a:close/>
                </a:path>
                <a:path w="1264284" h="665479">
                  <a:moveTo>
                    <a:pt x="1199388" y="650048"/>
                  </a:moveTo>
                  <a:lnTo>
                    <a:pt x="1199388" y="611124"/>
                  </a:lnTo>
                  <a:lnTo>
                    <a:pt x="1191006" y="616458"/>
                  </a:lnTo>
                  <a:lnTo>
                    <a:pt x="1192530" y="615696"/>
                  </a:lnTo>
                  <a:lnTo>
                    <a:pt x="1192530" y="652647"/>
                  </a:lnTo>
                  <a:lnTo>
                    <a:pt x="1199388" y="650048"/>
                  </a:lnTo>
                  <a:close/>
                </a:path>
                <a:path w="1264284" h="665479">
                  <a:moveTo>
                    <a:pt x="1199388" y="54711"/>
                  </a:moveTo>
                  <a:lnTo>
                    <a:pt x="1199388" y="54102"/>
                  </a:lnTo>
                  <a:lnTo>
                    <a:pt x="1197864" y="53340"/>
                  </a:lnTo>
                  <a:lnTo>
                    <a:pt x="1199388" y="54711"/>
                  </a:lnTo>
                  <a:close/>
                </a:path>
                <a:path w="1264284" h="665479">
                  <a:moveTo>
                    <a:pt x="1211580" y="641999"/>
                  </a:moveTo>
                  <a:lnTo>
                    <a:pt x="1211580" y="598932"/>
                  </a:lnTo>
                  <a:lnTo>
                    <a:pt x="1204722" y="605790"/>
                  </a:lnTo>
                  <a:lnTo>
                    <a:pt x="1197864" y="611886"/>
                  </a:lnTo>
                  <a:lnTo>
                    <a:pt x="1199388" y="611124"/>
                  </a:lnTo>
                  <a:lnTo>
                    <a:pt x="1199388" y="650048"/>
                  </a:lnTo>
                  <a:lnTo>
                    <a:pt x="1203661" y="648429"/>
                  </a:lnTo>
                  <a:lnTo>
                    <a:pt x="1211580" y="641999"/>
                  </a:lnTo>
                  <a:close/>
                </a:path>
                <a:path w="1264284" h="665479">
                  <a:moveTo>
                    <a:pt x="1205484" y="60198"/>
                  </a:moveTo>
                  <a:lnTo>
                    <a:pt x="1204722" y="58674"/>
                  </a:lnTo>
                  <a:lnTo>
                    <a:pt x="1204722" y="59512"/>
                  </a:lnTo>
                  <a:lnTo>
                    <a:pt x="1205484" y="60198"/>
                  </a:lnTo>
                  <a:close/>
                </a:path>
                <a:path w="1264284" h="665479">
                  <a:moveTo>
                    <a:pt x="1205484" y="605028"/>
                  </a:moveTo>
                  <a:lnTo>
                    <a:pt x="1204722" y="605713"/>
                  </a:lnTo>
                  <a:lnTo>
                    <a:pt x="1205484" y="605028"/>
                  </a:lnTo>
                  <a:close/>
                </a:path>
                <a:path w="1264284" h="665479">
                  <a:moveTo>
                    <a:pt x="1211580" y="66865"/>
                  </a:moveTo>
                  <a:lnTo>
                    <a:pt x="1211580" y="66294"/>
                  </a:lnTo>
                  <a:lnTo>
                    <a:pt x="1210056" y="64770"/>
                  </a:lnTo>
                  <a:lnTo>
                    <a:pt x="1211580" y="66865"/>
                  </a:lnTo>
                  <a:close/>
                </a:path>
                <a:path w="1264284" h="665479">
                  <a:moveTo>
                    <a:pt x="1216152" y="638287"/>
                  </a:moveTo>
                  <a:lnTo>
                    <a:pt x="1216152" y="592074"/>
                  </a:lnTo>
                  <a:lnTo>
                    <a:pt x="1210056" y="599694"/>
                  </a:lnTo>
                  <a:lnTo>
                    <a:pt x="1211580" y="598932"/>
                  </a:lnTo>
                  <a:lnTo>
                    <a:pt x="1211580" y="641999"/>
                  </a:lnTo>
                  <a:lnTo>
                    <a:pt x="1216152" y="638287"/>
                  </a:lnTo>
                  <a:close/>
                </a:path>
                <a:path w="1264284" h="665479">
                  <a:moveTo>
                    <a:pt x="1216152" y="73152"/>
                  </a:moveTo>
                  <a:lnTo>
                    <a:pt x="1215390" y="71628"/>
                  </a:lnTo>
                  <a:lnTo>
                    <a:pt x="1215390" y="72104"/>
                  </a:lnTo>
                  <a:lnTo>
                    <a:pt x="1216152" y="73152"/>
                  </a:lnTo>
                  <a:close/>
                </a:path>
                <a:path w="1264284" h="665479">
                  <a:moveTo>
                    <a:pt x="1220723" y="584454"/>
                  </a:moveTo>
                  <a:lnTo>
                    <a:pt x="1215390" y="592836"/>
                  </a:lnTo>
                  <a:lnTo>
                    <a:pt x="1216152" y="592074"/>
                  </a:lnTo>
                  <a:lnTo>
                    <a:pt x="1216152" y="638287"/>
                  </a:lnTo>
                  <a:lnTo>
                    <a:pt x="1219962" y="635194"/>
                  </a:lnTo>
                  <a:lnTo>
                    <a:pt x="1219962" y="585978"/>
                  </a:lnTo>
                  <a:lnTo>
                    <a:pt x="1220723" y="584454"/>
                  </a:lnTo>
                  <a:close/>
                </a:path>
                <a:path w="1264284" h="665479">
                  <a:moveTo>
                    <a:pt x="1220723" y="80771"/>
                  </a:moveTo>
                  <a:lnTo>
                    <a:pt x="1219962" y="79248"/>
                  </a:lnTo>
                  <a:lnTo>
                    <a:pt x="1219962" y="79465"/>
                  </a:lnTo>
                  <a:lnTo>
                    <a:pt x="1220723" y="80771"/>
                  </a:lnTo>
                  <a:close/>
                </a:path>
                <a:path w="1264284" h="665479">
                  <a:moveTo>
                    <a:pt x="1224534" y="631481"/>
                  </a:moveTo>
                  <a:lnTo>
                    <a:pt x="1224534" y="576834"/>
                  </a:lnTo>
                  <a:lnTo>
                    <a:pt x="1219962" y="585978"/>
                  </a:lnTo>
                  <a:lnTo>
                    <a:pt x="1219962" y="635194"/>
                  </a:lnTo>
                  <a:lnTo>
                    <a:pt x="1224534" y="631481"/>
                  </a:lnTo>
                  <a:close/>
                </a:path>
                <a:path w="1264284" h="665479">
                  <a:moveTo>
                    <a:pt x="1224534" y="88849"/>
                  </a:moveTo>
                  <a:lnTo>
                    <a:pt x="1224534" y="88392"/>
                  </a:lnTo>
                  <a:lnTo>
                    <a:pt x="1223771" y="86867"/>
                  </a:lnTo>
                  <a:lnTo>
                    <a:pt x="1224534" y="88849"/>
                  </a:lnTo>
                  <a:close/>
                </a:path>
                <a:path w="1264284" h="665479">
                  <a:moveTo>
                    <a:pt x="1227582" y="629007"/>
                  </a:moveTo>
                  <a:lnTo>
                    <a:pt x="1227582" y="568452"/>
                  </a:lnTo>
                  <a:lnTo>
                    <a:pt x="1223771" y="578358"/>
                  </a:lnTo>
                  <a:lnTo>
                    <a:pt x="1224534" y="576834"/>
                  </a:lnTo>
                  <a:lnTo>
                    <a:pt x="1224534" y="631481"/>
                  </a:lnTo>
                  <a:lnTo>
                    <a:pt x="1227582" y="629007"/>
                  </a:lnTo>
                  <a:close/>
                </a:path>
                <a:path w="1264284" h="665479">
                  <a:moveTo>
                    <a:pt x="1227582" y="96774"/>
                  </a:moveTo>
                  <a:lnTo>
                    <a:pt x="1226820" y="94488"/>
                  </a:lnTo>
                  <a:lnTo>
                    <a:pt x="1226967" y="95176"/>
                  </a:lnTo>
                  <a:lnTo>
                    <a:pt x="1227582" y="96774"/>
                  </a:lnTo>
                  <a:close/>
                </a:path>
                <a:path w="1264284" h="665479">
                  <a:moveTo>
                    <a:pt x="1226967" y="95176"/>
                  </a:moveTo>
                  <a:lnTo>
                    <a:pt x="1226820" y="94488"/>
                  </a:lnTo>
                  <a:lnTo>
                    <a:pt x="1226820" y="94792"/>
                  </a:lnTo>
                  <a:lnTo>
                    <a:pt x="1226967" y="95176"/>
                  </a:lnTo>
                  <a:close/>
                </a:path>
                <a:path w="1264284" h="665479">
                  <a:moveTo>
                    <a:pt x="1231392" y="625913"/>
                  </a:moveTo>
                  <a:lnTo>
                    <a:pt x="1231392" y="541782"/>
                  </a:lnTo>
                  <a:lnTo>
                    <a:pt x="1230630" y="553212"/>
                  </a:lnTo>
                  <a:lnTo>
                    <a:pt x="1230630" y="550926"/>
                  </a:lnTo>
                  <a:lnTo>
                    <a:pt x="1229106" y="561594"/>
                  </a:lnTo>
                  <a:lnTo>
                    <a:pt x="1229106" y="560070"/>
                  </a:lnTo>
                  <a:lnTo>
                    <a:pt x="1226820" y="569976"/>
                  </a:lnTo>
                  <a:lnTo>
                    <a:pt x="1227582" y="568452"/>
                  </a:lnTo>
                  <a:lnTo>
                    <a:pt x="1227582" y="629007"/>
                  </a:lnTo>
                  <a:lnTo>
                    <a:pt x="1231392" y="625913"/>
                  </a:lnTo>
                  <a:close/>
                </a:path>
                <a:path w="1264284" h="665479">
                  <a:moveTo>
                    <a:pt x="1227582" y="98043"/>
                  </a:moveTo>
                  <a:lnTo>
                    <a:pt x="1227582" y="96774"/>
                  </a:lnTo>
                  <a:lnTo>
                    <a:pt x="1226967" y="95176"/>
                  </a:lnTo>
                  <a:lnTo>
                    <a:pt x="1227582" y="98043"/>
                  </a:lnTo>
                  <a:close/>
                </a:path>
                <a:path w="1264284" h="665479">
                  <a:moveTo>
                    <a:pt x="1231392" y="541782"/>
                  </a:moveTo>
                  <a:lnTo>
                    <a:pt x="1231392" y="122682"/>
                  </a:lnTo>
                  <a:lnTo>
                    <a:pt x="1230630" y="121920"/>
                  </a:lnTo>
                  <a:lnTo>
                    <a:pt x="1230630" y="543306"/>
                  </a:lnTo>
                  <a:lnTo>
                    <a:pt x="1231392" y="541782"/>
                  </a:lnTo>
                  <a:close/>
                </a:path>
              </a:pathLst>
            </a:custGeom>
            <a:solidFill>
              <a:srgbClr val="2C77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5502535" y="4346702"/>
            <a:ext cx="1007110" cy="320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00" b="1" spc="30" dirty="0">
                <a:solidFill>
                  <a:srgbClr val="3F3F3F"/>
                </a:solidFill>
                <a:latin typeface="Microsoft JhengHei"/>
                <a:cs typeface="Microsoft JhengHei"/>
              </a:rPr>
              <a:t>淋病檢驗</a:t>
            </a:r>
            <a:endParaRPr sz="1900">
              <a:latin typeface="Microsoft JhengHei"/>
              <a:cs typeface="Microsoft JhengHe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758569" y="2961132"/>
            <a:ext cx="2432050" cy="1701164"/>
          </a:xfrm>
          <a:prstGeom prst="rect">
            <a:avLst/>
          </a:prstGeom>
          <a:solidFill>
            <a:srgbClr val="E2F0D9"/>
          </a:solidFill>
        </p:spPr>
        <p:txBody>
          <a:bodyPr vert="horz" wrap="square" lIns="0" tIns="118745" rIns="0" bIns="0" rtlCol="0">
            <a:spAutoFit/>
          </a:bodyPr>
          <a:lstStyle/>
          <a:p>
            <a:pPr marL="79375">
              <a:lnSpc>
                <a:spcPct val="100000"/>
              </a:lnSpc>
              <a:spcBef>
                <a:spcPts val="935"/>
              </a:spcBef>
            </a:pPr>
            <a:r>
              <a:rPr sz="1750" b="1" dirty="0">
                <a:solidFill>
                  <a:srgbClr val="0B4E55"/>
                </a:solidFill>
                <a:latin typeface="Microsoft JhengHei"/>
                <a:cs typeface="Microsoft JhengHei"/>
              </a:rPr>
              <a:t>依各項檢驗結果</a:t>
            </a:r>
            <a:endParaRPr sz="1750">
              <a:latin typeface="Microsoft JhengHei"/>
              <a:cs typeface="Microsoft JhengHei"/>
            </a:endParaRPr>
          </a:p>
          <a:p>
            <a:pPr marL="380365" indent="-301625">
              <a:lnSpc>
                <a:spcPct val="100000"/>
              </a:lnSpc>
              <a:spcBef>
                <a:spcPts val="1060"/>
              </a:spcBef>
              <a:buFont typeface="Wingdings"/>
              <a:buChar char=""/>
              <a:tabLst>
                <a:tab pos="381000" algn="l"/>
              </a:tabLst>
            </a:pPr>
            <a:r>
              <a:rPr sz="1750" b="1" dirty="0">
                <a:solidFill>
                  <a:srgbClr val="0B4E55"/>
                </a:solidFill>
                <a:latin typeface="Microsoft JhengHei"/>
                <a:cs typeface="Microsoft JhengHei"/>
              </a:rPr>
              <a:t>提供衛教諮詢服務</a:t>
            </a:r>
            <a:endParaRPr sz="1750">
              <a:latin typeface="Microsoft JhengHei"/>
              <a:cs typeface="Microsoft JhengHei"/>
            </a:endParaRPr>
          </a:p>
          <a:p>
            <a:pPr marL="380365" marR="47625" indent="-300990">
              <a:lnSpc>
                <a:spcPct val="150300"/>
              </a:lnSpc>
              <a:buFont typeface="Wingdings"/>
              <a:buChar char=""/>
              <a:tabLst>
                <a:tab pos="381000" algn="l"/>
              </a:tabLst>
            </a:pPr>
            <a:r>
              <a:rPr sz="1750" b="1" spc="210" dirty="0">
                <a:solidFill>
                  <a:srgbClr val="0B4E55"/>
                </a:solidFill>
                <a:latin typeface="Microsoft JhengHei"/>
                <a:cs typeface="Microsoft JhengHei"/>
              </a:rPr>
              <a:t>協助轉銜連結治療 </a:t>
            </a:r>
            <a:r>
              <a:rPr sz="1750" b="1" dirty="0">
                <a:solidFill>
                  <a:srgbClr val="0B4E55"/>
                </a:solidFill>
                <a:latin typeface="Microsoft JhengHei"/>
                <a:cs typeface="Microsoft JhengHei"/>
              </a:rPr>
              <a:t>或預防服務</a:t>
            </a:r>
            <a:endParaRPr sz="1750">
              <a:latin typeface="Microsoft JhengHei"/>
              <a:cs typeface="Microsoft JhengHe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261251" y="816102"/>
            <a:ext cx="1013460" cy="951230"/>
            <a:chOff x="261251" y="816102"/>
            <a:chExt cx="1013460" cy="951230"/>
          </a:xfrm>
        </p:grpSpPr>
        <p:pic>
          <p:nvPicPr>
            <p:cNvPr id="24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1251" y="816102"/>
              <a:ext cx="1013460" cy="95097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8891" y="938022"/>
              <a:ext cx="703326" cy="702563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5216785" y="1983739"/>
            <a:ext cx="158305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750" b="1" dirty="0">
                <a:solidFill>
                  <a:srgbClr val="C00000"/>
                </a:solidFill>
                <a:latin typeface="Microsoft JhengHei"/>
                <a:cs typeface="Microsoft JhengHei"/>
              </a:rPr>
              <a:t>提供HIV及性病 整合式篩檢服務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225943" y="5189982"/>
            <a:ext cx="8976360" cy="1318260"/>
          </a:xfrm>
          <a:custGeom>
            <a:avLst/>
            <a:gdLst/>
            <a:ahLst/>
            <a:cxnLst/>
            <a:rect l="l" t="t" r="r" b="b"/>
            <a:pathLst>
              <a:path w="8976360" h="1318259">
                <a:moveTo>
                  <a:pt x="8976359" y="1318260"/>
                </a:moveTo>
                <a:lnTo>
                  <a:pt x="8976359" y="0"/>
                </a:lnTo>
                <a:lnTo>
                  <a:pt x="0" y="0"/>
                </a:lnTo>
                <a:lnTo>
                  <a:pt x="0" y="1318260"/>
                </a:lnTo>
                <a:lnTo>
                  <a:pt x="8976359" y="1318260"/>
                </a:lnTo>
                <a:close/>
              </a:path>
            </a:pathLst>
          </a:custGeom>
          <a:solidFill>
            <a:srgbClr val="FFF2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294009" y="5205476"/>
            <a:ext cx="8657590" cy="12553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13055" marR="58419" indent="-300990">
              <a:lnSpc>
                <a:spcPct val="100000"/>
              </a:lnSpc>
              <a:spcBef>
                <a:spcPts val="130"/>
              </a:spcBef>
              <a:buFont typeface="Arial"/>
              <a:buChar char="•"/>
              <a:tabLst>
                <a:tab pos="313055" algn="l"/>
                <a:tab pos="313690" algn="l"/>
              </a:tabLst>
            </a:pPr>
            <a:r>
              <a:rPr sz="1900" b="1" spc="25" dirty="0">
                <a:solidFill>
                  <a:srgbClr val="2C778D"/>
                </a:solidFill>
                <a:latin typeface="Microsoft JhengHei"/>
                <a:cs typeface="Microsoft JhengHei"/>
              </a:rPr>
              <a:t>為</a:t>
            </a:r>
            <a:r>
              <a:rPr sz="1900" b="1" spc="10" dirty="0">
                <a:solidFill>
                  <a:srgbClr val="2C778D"/>
                </a:solidFill>
                <a:latin typeface="Microsoft JhengHei"/>
                <a:cs typeface="Microsoft JhengHei"/>
              </a:rPr>
              <a:t>HIV</a:t>
            </a:r>
            <a:r>
              <a:rPr sz="1900" b="1" spc="25" dirty="0">
                <a:solidFill>
                  <a:srgbClr val="2C778D"/>
                </a:solidFill>
                <a:latin typeface="Microsoft JhengHei"/>
                <a:cs typeface="Microsoft JhengHei"/>
              </a:rPr>
              <a:t>感染者伴侶提供整合式篩檢</a:t>
            </a:r>
            <a:r>
              <a:rPr sz="1900" b="1" spc="30" dirty="0">
                <a:solidFill>
                  <a:srgbClr val="2C778D"/>
                </a:solidFill>
                <a:latin typeface="Microsoft JhengHei"/>
                <a:cs typeface="Microsoft JhengHei"/>
              </a:rPr>
              <a:t>服</a:t>
            </a:r>
            <a:r>
              <a:rPr sz="1900" b="1" spc="25" dirty="0">
                <a:solidFill>
                  <a:srgbClr val="2C778D"/>
                </a:solidFill>
                <a:latin typeface="Microsoft JhengHei"/>
                <a:cs typeface="Microsoft JhengHei"/>
              </a:rPr>
              <a:t>務，提升伴侶接受檢驗意願，以及早發現 已感染</a:t>
            </a:r>
            <a:r>
              <a:rPr sz="1900" b="1" spc="10" dirty="0">
                <a:solidFill>
                  <a:srgbClr val="2C778D"/>
                </a:solidFill>
                <a:latin typeface="Microsoft JhengHei"/>
                <a:cs typeface="Microsoft JhengHei"/>
              </a:rPr>
              <a:t>HIV</a:t>
            </a:r>
            <a:r>
              <a:rPr sz="1900" b="1" spc="25" dirty="0">
                <a:solidFill>
                  <a:srgbClr val="2C778D"/>
                </a:solidFill>
                <a:latin typeface="Microsoft JhengHei"/>
                <a:cs typeface="Microsoft JhengHei"/>
              </a:rPr>
              <a:t>但尚未確診潛在個案，及時銜接治療。</a:t>
            </a:r>
            <a:endParaRPr sz="1900">
              <a:latin typeface="Microsoft JhengHei"/>
              <a:cs typeface="Microsoft JhengHei"/>
            </a:endParaRPr>
          </a:p>
          <a:p>
            <a:pPr marL="313055" marR="5080" indent="-300990">
              <a:lnSpc>
                <a:spcPct val="100000"/>
              </a:lnSpc>
              <a:spcBef>
                <a:spcPts val="530"/>
              </a:spcBef>
              <a:buFont typeface="Arial"/>
              <a:buChar char="•"/>
              <a:tabLst>
                <a:tab pos="313055" algn="l"/>
                <a:tab pos="313690" algn="l"/>
              </a:tabLst>
            </a:pPr>
            <a:r>
              <a:rPr sz="1900" b="1" spc="25" dirty="0">
                <a:solidFill>
                  <a:srgbClr val="2C778D"/>
                </a:solidFill>
                <a:latin typeface="Microsoft JhengHei"/>
                <a:cs typeface="Microsoft JhengHei"/>
              </a:rPr>
              <a:t>為檢驗陰性伴侶提供合適的預防服務，以避免感染，預防疾病傳播，提升伴侶 </a:t>
            </a:r>
            <a:r>
              <a:rPr sz="1900" b="1" spc="30" dirty="0">
                <a:solidFill>
                  <a:srgbClr val="2C778D"/>
                </a:solidFill>
                <a:latin typeface="Microsoft JhengHei"/>
                <a:cs typeface="Microsoft JhengHei"/>
              </a:rPr>
              <a:t>服務之效益。</a:t>
            </a:r>
            <a:endParaRPr sz="1900">
              <a:latin typeface="Microsoft JhengHei"/>
              <a:cs typeface="Microsoft JhengHe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020191" y="3595115"/>
            <a:ext cx="631825" cy="395605"/>
          </a:xfrm>
          <a:custGeom>
            <a:avLst/>
            <a:gdLst/>
            <a:ahLst/>
            <a:cxnLst/>
            <a:rect l="l" t="t" r="r" b="b"/>
            <a:pathLst>
              <a:path w="631825" h="395604">
                <a:moveTo>
                  <a:pt x="631698" y="198120"/>
                </a:moveTo>
                <a:lnTo>
                  <a:pt x="433578" y="0"/>
                </a:lnTo>
                <a:lnTo>
                  <a:pt x="433578" y="99060"/>
                </a:lnTo>
                <a:lnTo>
                  <a:pt x="0" y="99060"/>
                </a:lnTo>
                <a:lnTo>
                  <a:pt x="0" y="296418"/>
                </a:lnTo>
                <a:lnTo>
                  <a:pt x="433578" y="296418"/>
                </a:lnTo>
                <a:lnTo>
                  <a:pt x="433578" y="395478"/>
                </a:lnTo>
                <a:lnTo>
                  <a:pt x="631698" y="19812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701431" y="2965704"/>
            <a:ext cx="1264285" cy="621030"/>
          </a:xfrm>
          <a:custGeom>
            <a:avLst/>
            <a:gdLst/>
            <a:ahLst/>
            <a:cxnLst/>
            <a:rect l="l" t="t" r="r" b="b"/>
            <a:pathLst>
              <a:path w="1264285" h="621029">
                <a:moveTo>
                  <a:pt x="1264158" y="621030"/>
                </a:moveTo>
                <a:lnTo>
                  <a:pt x="1264158" y="0"/>
                </a:lnTo>
                <a:lnTo>
                  <a:pt x="0" y="0"/>
                </a:lnTo>
                <a:lnTo>
                  <a:pt x="0" y="621030"/>
                </a:lnTo>
                <a:lnTo>
                  <a:pt x="1264158" y="621030"/>
                </a:lnTo>
                <a:close/>
              </a:path>
            </a:pathLst>
          </a:custGeom>
          <a:solidFill>
            <a:srgbClr val="E2F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2013173" y="2987293"/>
            <a:ext cx="84645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7155" marR="5080" indent="-85090">
              <a:lnSpc>
                <a:spcPct val="100000"/>
              </a:lnSpc>
              <a:spcBef>
                <a:spcPts val="100"/>
              </a:spcBef>
            </a:pPr>
            <a:r>
              <a:rPr sz="1750" b="1" dirty="0">
                <a:solidFill>
                  <a:srgbClr val="252525"/>
                </a:solidFill>
                <a:latin typeface="Microsoft JhengHei"/>
                <a:cs typeface="Microsoft JhengHei"/>
              </a:rPr>
              <a:t>V感染者 侶服務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782197" y="2983154"/>
            <a:ext cx="328930" cy="5632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1750" b="1" dirty="0">
                <a:solidFill>
                  <a:srgbClr val="252525"/>
                </a:solidFill>
                <a:latin typeface="Microsoft JhengHei"/>
                <a:cs typeface="Microsoft JhengHei"/>
              </a:rPr>
              <a:t>HI</a:t>
            </a:r>
            <a:endParaRPr sz="1750">
              <a:latin typeface="Microsoft JhengHei"/>
              <a:cs typeface="Microsoft JhengHei"/>
            </a:endParaRPr>
          </a:p>
          <a:p>
            <a:pPr marL="105410">
              <a:lnSpc>
                <a:spcPct val="100000"/>
              </a:lnSpc>
            </a:pPr>
            <a:r>
              <a:rPr sz="1750" b="1" dirty="0">
                <a:solidFill>
                  <a:srgbClr val="252525"/>
                </a:solidFill>
                <a:latin typeface="Microsoft JhengHei"/>
                <a:cs typeface="Microsoft JhengHei"/>
              </a:rPr>
              <a:t>伴</a:t>
            </a:r>
            <a:endParaRPr sz="1750">
              <a:latin typeface="Microsoft JhengHei"/>
              <a:cs typeface="Microsoft JhengHei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179717" y="2812541"/>
            <a:ext cx="2893060" cy="1904364"/>
            <a:chOff x="179717" y="2812541"/>
            <a:chExt cx="2893060" cy="1904364"/>
          </a:xfrm>
        </p:grpSpPr>
        <p:pic>
          <p:nvPicPr>
            <p:cNvPr id="34" name="object 3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9717" y="2812541"/>
              <a:ext cx="1904238" cy="1904238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735721" y="3621785"/>
              <a:ext cx="1336675" cy="395605"/>
            </a:xfrm>
            <a:custGeom>
              <a:avLst/>
              <a:gdLst/>
              <a:ahLst/>
              <a:cxnLst/>
              <a:rect l="l" t="t" r="r" b="b"/>
              <a:pathLst>
                <a:path w="1336675" h="395604">
                  <a:moveTo>
                    <a:pt x="1336548" y="198120"/>
                  </a:moveTo>
                  <a:lnTo>
                    <a:pt x="1139190" y="0"/>
                  </a:lnTo>
                  <a:lnTo>
                    <a:pt x="1139190" y="99060"/>
                  </a:lnTo>
                  <a:lnTo>
                    <a:pt x="0" y="99060"/>
                  </a:lnTo>
                  <a:lnTo>
                    <a:pt x="0" y="296418"/>
                  </a:lnTo>
                  <a:lnTo>
                    <a:pt x="1139190" y="296418"/>
                  </a:lnTo>
                  <a:lnTo>
                    <a:pt x="1139190" y="395478"/>
                  </a:lnTo>
                  <a:lnTo>
                    <a:pt x="1336548" y="19812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3016129" y="2216149"/>
            <a:ext cx="153479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2080" marR="5080" indent="-120014">
              <a:lnSpc>
                <a:spcPct val="100000"/>
              </a:lnSpc>
              <a:spcBef>
                <a:spcPts val="100"/>
              </a:spcBef>
            </a:pPr>
            <a:r>
              <a:rPr sz="1750" b="1" dirty="0">
                <a:solidFill>
                  <a:srgbClr val="252525"/>
                </a:solidFill>
                <a:latin typeface="Microsoft JhengHei"/>
                <a:cs typeface="Microsoft JhengHei"/>
              </a:rPr>
              <a:t>HIV感染者伴侶  (性病接觸者)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86575" y="5225808"/>
            <a:ext cx="1117600" cy="1228090"/>
          </a:xfrm>
          <a:custGeom>
            <a:avLst/>
            <a:gdLst/>
            <a:ahLst/>
            <a:cxnLst/>
            <a:rect l="l" t="t" r="r" b="b"/>
            <a:pathLst>
              <a:path w="1117600" h="1228089">
                <a:moveTo>
                  <a:pt x="573557" y="364236"/>
                </a:moveTo>
                <a:lnTo>
                  <a:pt x="572262" y="352806"/>
                </a:lnTo>
                <a:lnTo>
                  <a:pt x="559752" y="307467"/>
                </a:lnTo>
                <a:lnTo>
                  <a:pt x="554545" y="270129"/>
                </a:lnTo>
                <a:lnTo>
                  <a:pt x="553605" y="244792"/>
                </a:lnTo>
                <a:lnTo>
                  <a:pt x="553974" y="235458"/>
                </a:lnTo>
                <a:lnTo>
                  <a:pt x="551827" y="188798"/>
                </a:lnTo>
                <a:lnTo>
                  <a:pt x="541401" y="144970"/>
                </a:lnTo>
                <a:lnTo>
                  <a:pt x="523532" y="105029"/>
                </a:lnTo>
                <a:lnTo>
                  <a:pt x="522732" y="103886"/>
                </a:lnTo>
                <a:lnTo>
                  <a:pt x="522732" y="233172"/>
                </a:lnTo>
                <a:lnTo>
                  <a:pt x="517639" y="278511"/>
                </a:lnTo>
                <a:lnTo>
                  <a:pt x="503199" y="319849"/>
                </a:lnTo>
                <a:lnTo>
                  <a:pt x="480618" y="355752"/>
                </a:lnTo>
                <a:lnTo>
                  <a:pt x="451104" y="384810"/>
                </a:lnTo>
                <a:lnTo>
                  <a:pt x="406234" y="409282"/>
                </a:lnTo>
                <a:lnTo>
                  <a:pt x="355092" y="418338"/>
                </a:lnTo>
                <a:lnTo>
                  <a:pt x="329272" y="415988"/>
                </a:lnTo>
                <a:lnTo>
                  <a:pt x="281368" y="398716"/>
                </a:lnTo>
                <a:lnTo>
                  <a:pt x="235508" y="362204"/>
                </a:lnTo>
                <a:lnTo>
                  <a:pt x="200583" y="303580"/>
                </a:lnTo>
                <a:lnTo>
                  <a:pt x="191262" y="268986"/>
                </a:lnTo>
                <a:lnTo>
                  <a:pt x="276771" y="242506"/>
                </a:lnTo>
                <a:lnTo>
                  <a:pt x="334137" y="190969"/>
                </a:lnTo>
                <a:lnTo>
                  <a:pt x="366344" y="140716"/>
                </a:lnTo>
                <a:lnTo>
                  <a:pt x="376428" y="118110"/>
                </a:lnTo>
                <a:lnTo>
                  <a:pt x="417576" y="161759"/>
                </a:lnTo>
                <a:lnTo>
                  <a:pt x="460438" y="187350"/>
                </a:lnTo>
                <a:lnTo>
                  <a:pt x="497293" y="199644"/>
                </a:lnTo>
                <a:lnTo>
                  <a:pt x="520446" y="203454"/>
                </a:lnTo>
                <a:lnTo>
                  <a:pt x="521436" y="210451"/>
                </a:lnTo>
                <a:lnTo>
                  <a:pt x="522160" y="217741"/>
                </a:lnTo>
                <a:lnTo>
                  <a:pt x="522579" y="225310"/>
                </a:lnTo>
                <a:lnTo>
                  <a:pt x="522732" y="233172"/>
                </a:lnTo>
                <a:lnTo>
                  <a:pt x="522732" y="103886"/>
                </a:lnTo>
                <a:lnTo>
                  <a:pt x="499110" y="70002"/>
                </a:lnTo>
                <a:lnTo>
                  <a:pt x="468960" y="40944"/>
                </a:lnTo>
                <a:lnTo>
                  <a:pt x="433959" y="18884"/>
                </a:lnTo>
                <a:lnTo>
                  <a:pt x="394944" y="4889"/>
                </a:lnTo>
                <a:lnTo>
                  <a:pt x="352806" y="0"/>
                </a:lnTo>
                <a:lnTo>
                  <a:pt x="310654" y="4889"/>
                </a:lnTo>
                <a:lnTo>
                  <a:pt x="271653" y="18884"/>
                </a:lnTo>
                <a:lnTo>
                  <a:pt x="236677" y="40944"/>
                </a:lnTo>
                <a:lnTo>
                  <a:pt x="206590" y="70002"/>
                </a:lnTo>
                <a:lnTo>
                  <a:pt x="182245" y="105029"/>
                </a:lnTo>
                <a:lnTo>
                  <a:pt x="164528" y="144970"/>
                </a:lnTo>
                <a:lnTo>
                  <a:pt x="154279" y="188798"/>
                </a:lnTo>
                <a:lnTo>
                  <a:pt x="152400" y="235458"/>
                </a:lnTo>
                <a:lnTo>
                  <a:pt x="153365" y="266877"/>
                </a:lnTo>
                <a:lnTo>
                  <a:pt x="151638" y="289648"/>
                </a:lnTo>
                <a:lnTo>
                  <a:pt x="145326" y="314858"/>
                </a:lnTo>
                <a:lnTo>
                  <a:pt x="132588" y="353568"/>
                </a:lnTo>
                <a:lnTo>
                  <a:pt x="131711" y="364871"/>
                </a:lnTo>
                <a:lnTo>
                  <a:pt x="135343" y="374904"/>
                </a:lnTo>
                <a:lnTo>
                  <a:pt x="142544" y="382066"/>
                </a:lnTo>
                <a:lnTo>
                  <a:pt x="152400" y="384810"/>
                </a:lnTo>
                <a:lnTo>
                  <a:pt x="153365" y="384810"/>
                </a:lnTo>
                <a:lnTo>
                  <a:pt x="191262" y="384810"/>
                </a:lnTo>
                <a:lnTo>
                  <a:pt x="227076" y="384810"/>
                </a:lnTo>
                <a:lnTo>
                  <a:pt x="254254" y="408406"/>
                </a:lnTo>
                <a:lnTo>
                  <a:pt x="285076" y="426148"/>
                </a:lnTo>
                <a:lnTo>
                  <a:pt x="318897" y="437311"/>
                </a:lnTo>
                <a:lnTo>
                  <a:pt x="355092" y="441198"/>
                </a:lnTo>
                <a:lnTo>
                  <a:pt x="391706" y="437311"/>
                </a:lnTo>
                <a:lnTo>
                  <a:pt x="425767" y="426148"/>
                </a:lnTo>
                <a:lnTo>
                  <a:pt x="456666" y="408406"/>
                </a:lnTo>
                <a:lnTo>
                  <a:pt x="483870" y="384810"/>
                </a:lnTo>
                <a:lnTo>
                  <a:pt x="522732" y="384810"/>
                </a:lnTo>
                <a:lnTo>
                  <a:pt x="552450" y="384810"/>
                </a:lnTo>
                <a:lnTo>
                  <a:pt x="553605" y="384479"/>
                </a:lnTo>
                <a:lnTo>
                  <a:pt x="562724" y="381952"/>
                </a:lnTo>
                <a:lnTo>
                  <a:pt x="570064" y="374523"/>
                </a:lnTo>
                <a:lnTo>
                  <a:pt x="573557" y="364236"/>
                </a:lnTo>
                <a:close/>
              </a:path>
              <a:path w="1117600" h="1228089">
                <a:moveTo>
                  <a:pt x="962406" y="221742"/>
                </a:moveTo>
                <a:lnTo>
                  <a:pt x="960678" y="212585"/>
                </a:lnTo>
                <a:lnTo>
                  <a:pt x="956017" y="205066"/>
                </a:lnTo>
                <a:lnTo>
                  <a:pt x="949223" y="199986"/>
                </a:lnTo>
                <a:lnTo>
                  <a:pt x="941070" y="198120"/>
                </a:lnTo>
                <a:lnTo>
                  <a:pt x="878586" y="198120"/>
                </a:lnTo>
                <a:lnTo>
                  <a:pt x="878586" y="128778"/>
                </a:lnTo>
                <a:lnTo>
                  <a:pt x="876858" y="119735"/>
                </a:lnTo>
                <a:lnTo>
                  <a:pt x="872197" y="112483"/>
                </a:lnTo>
                <a:lnTo>
                  <a:pt x="865403" y="107657"/>
                </a:lnTo>
                <a:lnTo>
                  <a:pt x="857250" y="105918"/>
                </a:lnTo>
                <a:lnTo>
                  <a:pt x="794766" y="105918"/>
                </a:lnTo>
                <a:lnTo>
                  <a:pt x="786599" y="107657"/>
                </a:lnTo>
                <a:lnTo>
                  <a:pt x="779805" y="112483"/>
                </a:lnTo>
                <a:lnTo>
                  <a:pt x="775144" y="119735"/>
                </a:lnTo>
                <a:lnTo>
                  <a:pt x="773430" y="128778"/>
                </a:lnTo>
                <a:lnTo>
                  <a:pt x="773430" y="198120"/>
                </a:lnTo>
                <a:lnTo>
                  <a:pt x="710946" y="198120"/>
                </a:lnTo>
                <a:lnTo>
                  <a:pt x="702906" y="199986"/>
                </a:lnTo>
                <a:lnTo>
                  <a:pt x="696366" y="205066"/>
                </a:lnTo>
                <a:lnTo>
                  <a:pt x="691972" y="212585"/>
                </a:lnTo>
                <a:lnTo>
                  <a:pt x="690372" y="221742"/>
                </a:lnTo>
                <a:lnTo>
                  <a:pt x="690372" y="291084"/>
                </a:lnTo>
                <a:lnTo>
                  <a:pt x="691972" y="299796"/>
                </a:lnTo>
                <a:lnTo>
                  <a:pt x="696366" y="307086"/>
                </a:lnTo>
                <a:lnTo>
                  <a:pt x="702906" y="312077"/>
                </a:lnTo>
                <a:lnTo>
                  <a:pt x="710946" y="313944"/>
                </a:lnTo>
                <a:lnTo>
                  <a:pt x="773430" y="313944"/>
                </a:lnTo>
                <a:lnTo>
                  <a:pt x="773430" y="383286"/>
                </a:lnTo>
                <a:lnTo>
                  <a:pt x="775144" y="392430"/>
                </a:lnTo>
                <a:lnTo>
                  <a:pt x="779805" y="399948"/>
                </a:lnTo>
                <a:lnTo>
                  <a:pt x="786599" y="405028"/>
                </a:lnTo>
                <a:lnTo>
                  <a:pt x="794766" y="406908"/>
                </a:lnTo>
                <a:lnTo>
                  <a:pt x="857250" y="406908"/>
                </a:lnTo>
                <a:lnTo>
                  <a:pt x="865403" y="405028"/>
                </a:lnTo>
                <a:lnTo>
                  <a:pt x="872197" y="399948"/>
                </a:lnTo>
                <a:lnTo>
                  <a:pt x="876858" y="392430"/>
                </a:lnTo>
                <a:lnTo>
                  <a:pt x="878586" y="383286"/>
                </a:lnTo>
                <a:lnTo>
                  <a:pt x="878586" y="313944"/>
                </a:lnTo>
                <a:lnTo>
                  <a:pt x="941070" y="313944"/>
                </a:lnTo>
                <a:lnTo>
                  <a:pt x="949223" y="312077"/>
                </a:lnTo>
                <a:lnTo>
                  <a:pt x="956017" y="307086"/>
                </a:lnTo>
                <a:lnTo>
                  <a:pt x="960678" y="299796"/>
                </a:lnTo>
                <a:lnTo>
                  <a:pt x="962406" y="291084"/>
                </a:lnTo>
                <a:lnTo>
                  <a:pt x="962406" y="221742"/>
                </a:lnTo>
                <a:close/>
              </a:path>
              <a:path w="1117600" h="1228089">
                <a:moveTo>
                  <a:pt x="1117600" y="438531"/>
                </a:moveTo>
                <a:lnTo>
                  <a:pt x="1111250" y="423430"/>
                </a:lnTo>
                <a:lnTo>
                  <a:pt x="1101090" y="411480"/>
                </a:lnTo>
                <a:lnTo>
                  <a:pt x="1097280" y="408736"/>
                </a:lnTo>
                <a:lnTo>
                  <a:pt x="1097280" y="442722"/>
                </a:lnTo>
                <a:lnTo>
                  <a:pt x="1097280" y="452628"/>
                </a:lnTo>
                <a:lnTo>
                  <a:pt x="1093470" y="456438"/>
                </a:lnTo>
                <a:lnTo>
                  <a:pt x="1004570" y="595122"/>
                </a:lnTo>
                <a:lnTo>
                  <a:pt x="991870" y="584504"/>
                </a:lnTo>
                <a:lnTo>
                  <a:pt x="991870" y="614172"/>
                </a:lnTo>
                <a:lnTo>
                  <a:pt x="853440" y="839724"/>
                </a:lnTo>
                <a:lnTo>
                  <a:pt x="839470" y="857758"/>
                </a:lnTo>
                <a:lnTo>
                  <a:pt x="821690" y="871435"/>
                </a:lnTo>
                <a:lnTo>
                  <a:pt x="801370" y="880110"/>
                </a:lnTo>
                <a:lnTo>
                  <a:pt x="778510" y="883158"/>
                </a:lnTo>
                <a:lnTo>
                  <a:pt x="764540" y="881761"/>
                </a:lnTo>
                <a:lnTo>
                  <a:pt x="750570" y="877722"/>
                </a:lnTo>
                <a:lnTo>
                  <a:pt x="736600" y="871258"/>
                </a:lnTo>
                <a:lnTo>
                  <a:pt x="723900" y="862584"/>
                </a:lnTo>
                <a:lnTo>
                  <a:pt x="622300" y="776478"/>
                </a:lnTo>
                <a:lnTo>
                  <a:pt x="622300" y="733196"/>
                </a:lnTo>
                <a:lnTo>
                  <a:pt x="621030" y="701700"/>
                </a:lnTo>
                <a:lnTo>
                  <a:pt x="617220" y="682066"/>
                </a:lnTo>
                <a:lnTo>
                  <a:pt x="615950" y="674370"/>
                </a:lnTo>
                <a:lnTo>
                  <a:pt x="614680" y="668274"/>
                </a:lnTo>
                <a:lnTo>
                  <a:pt x="608330" y="664464"/>
                </a:lnTo>
                <a:lnTo>
                  <a:pt x="603250" y="666750"/>
                </a:lnTo>
                <a:lnTo>
                  <a:pt x="598170" y="668274"/>
                </a:lnTo>
                <a:lnTo>
                  <a:pt x="594360" y="675132"/>
                </a:lnTo>
                <a:lnTo>
                  <a:pt x="595630" y="681228"/>
                </a:lnTo>
                <a:lnTo>
                  <a:pt x="604520" y="716343"/>
                </a:lnTo>
                <a:lnTo>
                  <a:pt x="607060" y="745045"/>
                </a:lnTo>
                <a:lnTo>
                  <a:pt x="603250" y="782586"/>
                </a:lnTo>
                <a:lnTo>
                  <a:pt x="594360" y="844296"/>
                </a:lnTo>
                <a:lnTo>
                  <a:pt x="593090" y="848106"/>
                </a:lnTo>
                <a:lnTo>
                  <a:pt x="591820" y="854202"/>
                </a:lnTo>
                <a:lnTo>
                  <a:pt x="580390" y="899871"/>
                </a:lnTo>
                <a:lnTo>
                  <a:pt x="574040" y="947547"/>
                </a:lnTo>
                <a:lnTo>
                  <a:pt x="570230" y="996924"/>
                </a:lnTo>
                <a:lnTo>
                  <a:pt x="571500" y="1047750"/>
                </a:lnTo>
                <a:lnTo>
                  <a:pt x="576580" y="1191006"/>
                </a:lnTo>
                <a:lnTo>
                  <a:pt x="577850" y="1194816"/>
                </a:lnTo>
                <a:lnTo>
                  <a:pt x="576580" y="1197864"/>
                </a:lnTo>
                <a:lnTo>
                  <a:pt x="574040" y="1200912"/>
                </a:lnTo>
                <a:lnTo>
                  <a:pt x="571500" y="1203198"/>
                </a:lnTo>
                <a:lnTo>
                  <a:pt x="568960" y="1204722"/>
                </a:lnTo>
                <a:lnTo>
                  <a:pt x="365760" y="1204722"/>
                </a:lnTo>
                <a:lnTo>
                  <a:pt x="365760" y="630936"/>
                </a:lnTo>
                <a:lnTo>
                  <a:pt x="372110" y="626364"/>
                </a:lnTo>
                <a:lnTo>
                  <a:pt x="374650" y="622554"/>
                </a:lnTo>
                <a:lnTo>
                  <a:pt x="453390" y="480822"/>
                </a:lnTo>
                <a:lnTo>
                  <a:pt x="472440" y="498081"/>
                </a:lnTo>
                <a:lnTo>
                  <a:pt x="483870" y="515162"/>
                </a:lnTo>
                <a:lnTo>
                  <a:pt x="494030" y="530352"/>
                </a:lnTo>
                <a:lnTo>
                  <a:pt x="505460" y="579183"/>
                </a:lnTo>
                <a:lnTo>
                  <a:pt x="497840" y="646176"/>
                </a:lnTo>
                <a:lnTo>
                  <a:pt x="496570" y="648462"/>
                </a:lnTo>
                <a:lnTo>
                  <a:pt x="496570" y="651510"/>
                </a:lnTo>
                <a:lnTo>
                  <a:pt x="492760" y="650748"/>
                </a:lnTo>
                <a:lnTo>
                  <a:pt x="485140" y="650748"/>
                </a:lnTo>
                <a:lnTo>
                  <a:pt x="450850" y="658495"/>
                </a:lnTo>
                <a:lnTo>
                  <a:pt x="422910" y="679602"/>
                </a:lnTo>
                <a:lnTo>
                  <a:pt x="403860" y="710857"/>
                </a:lnTo>
                <a:lnTo>
                  <a:pt x="396240" y="749046"/>
                </a:lnTo>
                <a:lnTo>
                  <a:pt x="396240" y="803148"/>
                </a:lnTo>
                <a:lnTo>
                  <a:pt x="397510" y="804672"/>
                </a:lnTo>
                <a:lnTo>
                  <a:pt x="400050" y="816381"/>
                </a:lnTo>
                <a:lnTo>
                  <a:pt x="407670" y="825817"/>
                </a:lnTo>
                <a:lnTo>
                  <a:pt x="416560" y="832104"/>
                </a:lnTo>
                <a:lnTo>
                  <a:pt x="427990" y="834390"/>
                </a:lnTo>
                <a:lnTo>
                  <a:pt x="439420" y="831710"/>
                </a:lnTo>
                <a:lnTo>
                  <a:pt x="449580" y="824382"/>
                </a:lnTo>
                <a:lnTo>
                  <a:pt x="457200" y="813485"/>
                </a:lnTo>
                <a:lnTo>
                  <a:pt x="459740" y="800100"/>
                </a:lnTo>
                <a:lnTo>
                  <a:pt x="457200" y="786574"/>
                </a:lnTo>
                <a:lnTo>
                  <a:pt x="449580" y="775423"/>
                </a:lnTo>
                <a:lnTo>
                  <a:pt x="439420" y="767842"/>
                </a:lnTo>
                <a:lnTo>
                  <a:pt x="427990" y="765048"/>
                </a:lnTo>
                <a:lnTo>
                  <a:pt x="424180" y="765048"/>
                </a:lnTo>
                <a:lnTo>
                  <a:pt x="420370" y="765810"/>
                </a:lnTo>
                <a:lnTo>
                  <a:pt x="416560" y="767334"/>
                </a:lnTo>
                <a:lnTo>
                  <a:pt x="416560" y="749046"/>
                </a:lnTo>
                <a:lnTo>
                  <a:pt x="422910" y="719569"/>
                </a:lnTo>
                <a:lnTo>
                  <a:pt x="436880" y="695604"/>
                </a:lnTo>
                <a:lnTo>
                  <a:pt x="458470" y="679500"/>
                </a:lnTo>
                <a:lnTo>
                  <a:pt x="485140" y="673608"/>
                </a:lnTo>
                <a:lnTo>
                  <a:pt x="505460" y="678091"/>
                </a:lnTo>
                <a:lnTo>
                  <a:pt x="547370" y="719569"/>
                </a:lnTo>
                <a:lnTo>
                  <a:pt x="553720" y="749046"/>
                </a:lnTo>
                <a:lnTo>
                  <a:pt x="553720" y="767334"/>
                </a:lnTo>
                <a:lnTo>
                  <a:pt x="549910" y="765810"/>
                </a:lnTo>
                <a:lnTo>
                  <a:pt x="546100" y="765048"/>
                </a:lnTo>
                <a:lnTo>
                  <a:pt x="542290" y="765048"/>
                </a:lnTo>
                <a:lnTo>
                  <a:pt x="530860" y="767842"/>
                </a:lnTo>
                <a:lnTo>
                  <a:pt x="520700" y="775423"/>
                </a:lnTo>
                <a:lnTo>
                  <a:pt x="514350" y="786574"/>
                </a:lnTo>
                <a:lnTo>
                  <a:pt x="511810" y="800100"/>
                </a:lnTo>
                <a:lnTo>
                  <a:pt x="514350" y="813485"/>
                </a:lnTo>
                <a:lnTo>
                  <a:pt x="520700" y="824382"/>
                </a:lnTo>
                <a:lnTo>
                  <a:pt x="530860" y="831710"/>
                </a:lnTo>
                <a:lnTo>
                  <a:pt x="542290" y="834390"/>
                </a:lnTo>
                <a:lnTo>
                  <a:pt x="553720" y="832091"/>
                </a:lnTo>
                <a:lnTo>
                  <a:pt x="554990" y="831837"/>
                </a:lnTo>
                <a:lnTo>
                  <a:pt x="565150" y="824865"/>
                </a:lnTo>
                <a:lnTo>
                  <a:pt x="571500" y="814451"/>
                </a:lnTo>
                <a:lnTo>
                  <a:pt x="574040" y="801624"/>
                </a:lnTo>
                <a:lnTo>
                  <a:pt x="575310" y="800862"/>
                </a:lnTo>
                <a:lnTo>
                  <a:pt x="575310" y="749046"/>
                </a:lnTo>
                <a:lnTo>
                  <a:pt x="570230" y="718566"/>
                </a:lnTo>
                <a:lnTo>
                  <a:pt x="558800" y="692086"/>
                </a:lnTo>
                <a:lnTo>
                  <a:pt x="539750" y="671029"/>
                </a:lnTo>
                <a:lnTo>
                  <a:pt x="515620" y="656844"/>
                </a:lnTo>
                <a:lnTo>
                  <a:pt x="516890" y="656082"/>
                </a:lnTo>
                <a:lnTo>
                  <a:pt x="516890" y="654558"/>
                </a:lnTo>
                <a:lnTo>
                  <a:pt x="518160" y="653796"/>
                </a:lnTo>
                <a:lnTo>
                  <a:pt x="527050" y="592239"/>
                </a:lnTo>
                <a:lnTo>
                  <a:pt x="520700" y="543115"/>
                </a:lnTo>
                <a:lnTo>
                  <a:pt x="504190" y="505701"/>
                </a:lnTo>
                <a:lnTo>
                  <a:pt x="483870" y="479298"/>
                </a:lnTo>
                <a:lnTo>
                  <a:pt x="520700" y="484543"/>
                </a:lnTo>
                <a:lnTo>
                  <a:pt x="588010" y="515620"/>
                </a:lnTo>
                <a:lnTo>
                  <a:pt x="617220" y="541020"/>
                </a:lnTo>
                <a:lnTo>
                  <a:pt x="758190" y="687324"/>
                </a:lnTo>
                <a:lnTo>
                  <a:pt x="763270" y="693420"/>
                </a:lnTo>
                <a:lnTo>
                  <a:pt x="770890" y="697230"/>
                </a:lnTo>
                <a:lnTo>
                  <a:pt x="781050" y="696468"/>
                </a:lnTo>
                <a:lnTo>
                  <a:pt x="788670" y="696468"/>
                </a:lnTo>
                <a:lnTo>
                  <a:pt x="796290" y="691896"/>
                </a:lnTo>
                <a:lnTo>
                  <a:pt x="801370" y="685038"/>
                </a:lnTo>
                <a:lnTo>
                  <a:pt x="897890" y="567905"/>
                </a:lnTo>
                <a:lnTo>
                  <a:pt x="914400" y="547878"/>
                </a:lnTo>
                <a:lnTo>
                  <a:pt x="927100" y="558736"/>
                </a:lnTo>
                <a:lnTo>
                  <a:pt x="991870" y="614172"/>
                </a:lnTo>
                <a:lnTo>
                  <a:pt x="991870" y="584504"/>
                </a:lnTo>
                <a:lnTo>
                  <a:pt x="927100" y="530352"/>
                </a:lnTo>
                <a:lnTo>
                  <a:pt x="942340" y="509778"/>
                </a:lnTo>
                <a:lnTo>
                  <a:pt x="956310" y="495528"/>
                </a:lnTo>
                <a:lnTo>
                  <a:pt x="971550" y="485013"/>
                </a:lnTo>
                <a:lnTo>
                  <a:pt x="989330" y="478485"/>
                </a:lnTo>
                <a:lnTo>
                  <a:pt x="1007110" y="476250"/>
                </a:lnTo>
                <a:lnTo>
                  <a:pt x="1021080" y="474433"/>
                </a:lnTo>
                <a:lnTo>
                  <a:pt x="1056640" y="449580"/>
                </a:lnTo>
                <a:lnTo>
                  <a:pt x="1070610" y="430530"/>
                </a:lnTo>
                <a:lnTo>
                  <a:pt x="1075690" y="427482"/>
                </a:lnTo>
                <a:lnTo>
                  <a:pt x="1083310" y="427482"/>
                </a:lnTo>
                <a:lnTo>
                  <a:pt x="1089660" y="430530"/>
                </a:lnTo>
                <a:lnTo>
                  <a:pt x="1093470" y="433578"/>
                </a:lnTo>
                <a:lnTo>
                  <a:pt x="1096010" y="437388"/>
                </a:lnTo>
                <a:lnTo>
                  <a:pt x="1097280" y="442722"/>
                </a:lnTo>
                <a:lnTo>
                  <a:pt x="1097280" y="408736"/>
                </a:lnTo>
                <a:lnTo>
                  <a:pt x="1094740" y="406908"/>
                </a:lnTo>
                <a:lnTo>
                  <a:pt x="1087120" y="404622"/>
                </a:lnTo>
                <a:lnTo>
                  <a:pt x="1080770" y="404622"/>
                </a:lnTo>
                <a:lnTo>
                  <a:pt x="1071880" y="405612"/>
                </a:lnTo>
                <a:lnTo>
                  <a:pt x="1064260" y="408622"/>
                </a:lnTo>
                <a:lnTo>
                  <a:pt x="1056640" y="413613"/>
                </a:lnTo>
                <a:lnTo>
                  <a:pt x="1051560" y="420624"/>
                </a:lnTo>
                <a:lnTo>
                  <a:pt x="1040130" y="435864"/>
                </a:lnTo>
                <a:lnTo>
                  <a:pt x="1033780" y="443103"/>
                </a:lnTo>
                <a:lnTo>
                  <a:pt x="1026160" y="448627"/>
                </a:lnTo>
                <a:lnTo>
                  <a:pt x="1017270" y="452145"/>
                </a:lnTo>
                <a:lnTo>
                  <a:pt x="984250" y="456184"/>
                </a:lnTo>
                <a:lnTo>
                  <a:pt x="962660" y="464337"/>
                </a:lnTo>
                <a:lnTo>
                  <a:pt x="943610" y="477494"/>
                </a:lnTo>
                <a:lnTo>
                  <a:pt x="927100" y="495300"/>
                </a:lnTo>
                <a:lnTo>
                  <a:pt x="896620" y="534162"/>
                </a:lnTo>
                <a:lnTo>
                  <a:pt x="897890" y="534162"/>
                </a:lnTo>
                <a:lnTo>
                  <a:pt x="786130" y="669798"/>
                </a:lnTo>
                <a:lnTo>
                  <a:pt x="784860" y="672084"/>
                </a:lnTo>
                <a:lnTo>
                  <a:pt x="782320" y="673608"/>
                </a:lnTo>
                <a:lnTo>
                  <a:pt x="775970" y="673608"/>
                </a:lnTo>
                <a:lnTo>
                  <a:pt x="773430" y="672846"/>
                </a:lnTo>
                <a:lnTo>
                  <a:pt x="770890" y="670560"/>
                </a:lnTo>
                <a:lnTo>
                  <a:pt x="631190" y="524256"/>
                </a:lnTo>
                <a:lnTo>
                  <a:pt x="596900" y="494766"/>
                </a:lnTo>
                <a:lnTo>
                  <a:pt x="558800" y="473011"/>
                </a:lnTo>
                <a:lnTo>
                  <a:pt x="516890" y="459524"/>
                </a:lnTo>
                <a:lnTo>
                  <a:pt x="473710" y="454914"/>
                </a:lnTo>
                <a:lnTo>
                  <a:pt x="450850" y="454914"/>
                </a:lnTo>
                <a:lnTo>
                  <a:pt x="449580" y="455676"/>
                </a:lnTo>
                <a:lnTo>
                  <a:pt x="448310" y="455676"/>
                </a:lnTo>
                <a:lnTo>
                  <a:pt x="448310" y="456438"/>
                </a:lnTo>
                <a:lnTo>
                  <a:pt x="447040" y="456438"/>
                </a:lnTo>
                <a:lnTo>
                  <a:pt x="434340" y="464820"/>
                </a:lnTo>
                <a:lnTo>
                  <a:pt x="394970" y="482396"/>
                </a:lnTo>
                <a:lnTo>
                  <a:pt x="355600" y="488340"/>
                </a:lnTo>
                <a:lnTo>
                  <a:pt x="344170" y="486765"/>
                </a:lnTo>
                <a:lnTo>
                  <a:pt x="344170" y="630936"/>
                </a:lnTo>
                <a:lnTo>
                  <a:pt x="344170" y="1204722"/>
                </a:lnTo>
                <a:lnTo>
                  <a:pt x="134620" y="1204722"/>
                </a:lnTo>
                <a:lnTo>
                  <a:pt x="143510" y="1028700"/>
                </a:lnTo>
                <a:lnTo>
                  <a:pt x="143510" y="986586"/>
                </a:lnTo>
                <a:lnTo>
                  <a:pt x="140970" y="943825"/>
                </a:lnTo>
                <a:lnTo>
                  <a:pt x="134620" y="900645"/>
                </a:lnTo>
                <a:lnTo>
                  <a:pt x="118110" y="819835"/>
                </a:lnTo>
                <a:lnTo>
                  <a:pt x="114300" y="777430"/>
                </a:lnTo>
                <a:lnTo>
                  <a:pt x="111760" y="730161"/>
                </a:lnTo>
                <a:lnTo>
                  <a:pt x="111760" y="671322"/>
                </a:lnTo>
                <a:lnTo>
                  <a:pt x="107950" y="665988"/>
                </a:lnTo>
                <a:lnTo>
                  <a:pt x="95250" y="665988"/>
                </a:lnTo>
                <a:lnTo>
                  <a:pt x="91440" y="671322"/>
                </a:lnTo>
                <a:lnTo>
                  <a:pt x="91440" y="677418"/>
                </a:lnTo>
                <a:lnTo>
                  <a:pt x="90170" y="731113"/>
                </a:lnTo>
                <a:lnTo>
                  <a:pt x="92710" y="780097"/>
                </a:lnTo>
                <a:lnTo>
                  <a:pt x="97790" y="824217"/>
                </a:lnTo>
                <a:lnTo>
                  <a:pt x="105410" y="863346"/>
                </a:lnTo>
                <a:lnTo>
                  <a:pt x="114300" y="905014"/>
                </a:lnTo>
                <a:lnTo>
                  <a:pt x="119380" y="946404"/>
                </a:lnTo>
                <a:lnTo>
                  <a:pt x="123190" y="987209"/>
                </a:lnTo>
                <a:lnTo>
                  <a:pt x="121920" y="1027176"/>
                </a:lnTo>
                <a:lnTo>
                  <a:pt x="114300" y="1204722"/>
                </a:lnTo>
                <a:lnTo>
                  <a:pt x="60960" y="1204722"/>
                </a:lnTo>
                <a:lnTo>
                  <a:pt x="57150" y="1199388"/>
                </a:lnTo>
                <a:lnTo>
                  <a:pt x="55880" y="1193292"/>
                </a:lnTo>
                <a:lnTo>
                  <a:pt x="20320" y="745998"/>
                </a:lnTo>
                <a:lnTo>
                  <a:pt x="20320" y="696277"/>
                </a:lnTo>
                <a:lnTo>
                  <a:pt x="29210" y="648576"/>
                </a:lnTo>
                <a:lnTo>
                  <a:pt x="46990" y="604164"/>
                </a:lnTo>
                <a:lnTo>
                  <a:pt x="72390" y="564337"/>
                </a:lnTo>
                <a:lnTo>
                  <a:pt x="105410" y="530352"/>
                </a:lnTo>
                <a:lnTo>
                  <a:pt x="156210" y="497293"/>
                </a:lnTo>
                <a:lnTo>
                  <a:pt x="214630" y="480822"/>
                </a:lnTo>
                <a:lnTo>
                  <a:pt x="205740" y="488975"/>
                </a:lnTo>
                <a:lnTo>
                  <a:pt x="198120" y="498627"/>
                </a:lnTo>
                <a:lnTo>
                  <a:pt x="190500" y="509854"/>
                </a:lnTo>
                <a:lnTo>
                  <a:pt x="184150" y="522732"/>
                </a:lnTo>
                <a:lnTo>
                  <a:pt x="173990" y="552869"/>
                </a:lnTo>
                <a:lnTo>
                  <a:pt x="171450" y="586168"/>
                </a:lnTo>
                <a:lnTo>
                  <a:pt x="176530" y="622592"/>
                </a:lnTo>
                <a:lnTo>
                  <a:pt x="187960" y="662178"/>
                </a:lnTo>
                <a:lnTo>
                  <a:pt x="187960" y="663702"/>
                </a:lnTo>
                <a:lnTo>
                  <a:pt x="179070" y="673366"/>
                </a:lnTo>
                <a:lnTo>
                  <a:pt x="172720" y="685038"/>
                </a:lnTo>
                <a:lnTo>
                  <a:pt x="167640" y="698411"/>
                </a:lnTo>
                <a:lnTo>
                  <a:pt x="166370" y="713232"/>
                </a:lnTo>
                <a:lnTo>
                  <a:pt x="170180" y="737895"/>
                </a:lnTo>
                <a:lnTo>
                  <a:pt x="182880" y="757999"/>
                </a:lnTo>
                <a:lnTo>
                  <a:pt x="201930" y="771525"/>
                </a:lnTo>
                <a:lnTo>
                  <a:pt x="224790" y="776478"/>
                </a:lnTo>
                <a:lnTo>
                  <a:pt x="246380" y="771525"/>
                </a:lnTo>
                <a:lnTo>
                  <a:pt x="260350" y="760895"/>
                </a:lnTo>
                <a:lnTo>
                  <a:pt x="264160" y="757999"/>
                </a:lnTo>
                <a:lnTo>
                  <a:pt x="276860" y="737895"/>
                </a:lnTo>
                <a:lnTo>
                  <a:pt x="281940" y="713232"/>
                </a:lnTo>
                <a:lnTo>
                  <a:pt x="276860" y="688441"/>
                </a:lnTo>
                <a:lnTo>
                  <a:pt x="264160" y="668083"/>
                </a:lnTo>
                <a:lnTo>
                  <a:pt x="260350" y="665137"/>
                </a:lnTo>
                <a:lnTo>
                  <a:pt x="260350" y="713232"/>
                </a:lnTo>
                <a:lnTo>
                  <a:pt x="257810" y="728853"/>
                </a:lnTo>
                <a:lnTo>
                  <a:pt x="250190" y="741705"/>
                </a:lnTo>
                <a:lnTo>
                  <a:pt x="238760" y="750404"/>
                </a:lnTo>
                <a:lnTo>
                  <a:pt x="224790" y="753618"/>
                </a:lnTo>
                <a:lnTo>
                  <a:pt x="209550" y="750404"/>
                </a:lnTo>
                <a:lnTo>
                  <a:pt x="198120" y="741705"/>
                </a:lnTo>
                <a:lnTo>
                  <a:pt x="190500" y="728853"/>
                </a:lnTo>
                <a:lnTo>
                  <a:pt x="187960" y="713232"/>
                </a:lnTo>
                <a:lnTo>
                  <a:pt x="190500" y="697598"/>
                </a:lnTo>
                <a:lnTo>
                  <a:pt x="193040" y="693305"/>
                </a:lnTo>
                <a:lnTo>
                  <a:pt x="198120" y="684745"/>
                </a:lnTo>
                <a:lnTo>
                  <a:pt x="209550" y="676046"/>
                </a:lnTo>
                <a:lnTo>
                  <a:pt x="224790" y="672846"/>
                </a:lnTo>
                <a:lnTo>
                  <a:pt x="238760" y="676046"/>
                </a:lnTo>
                <a:lnTo>
                  <a:pt x="250190" y="684745"/>
                </a:lnTo>
                <a:lnTo>
                  <a:pt x="257810" y="697598"/>
                </a:lnTo>
                <a:lnTo>
                  <a:pt x="260350" y="713232"/>
                </a:lnTo>
                <a:lnTo>
                  <a:pt x="260350" y="665137"/>
                </a:lnTo>
                <a:lnTo>
                  <a:pt x="246380" y="654291"/>
                </a:lnTo>
                <a:lnTo>
                  <a:pt x="224790" y="649224"/>
                </a:lnTo>
                <a:lnTo>
                  <a:pt x="218440" y="649224"/>
                </a:lnTo>
                <a:lnTo>
                  <a:pt x="212090" y="650748"/>
                </a:lnTo>
                <a:lnTo>
                  <a:pt x="207010" y="652272"/>
                </a:lnTo>
                <a:lnTo>
                  <a:pt x="196850" y="618147"/>
                </a:lnTo>
                <a:lnTo>
                  <a:pt x="193040" y="586740"/>
                </a:lnTo>
                <a:lnTo>
                  <a:pt x="194310" y="558177"/>
                </a:lnTo>
                <a:lnTo>
                  <a:pt x="201930" y="532638"/>
                </a:lnTo>
                <a:lnTo>
                  <a:pt x="231140" y="495109"/>
                </a:lnTo>
                <a:lnTo>
                  <a:pt x="256540" y="479298"/>
                </a:lnTo>
                <a:lnTo>
                  <a:pt x="336550" y="622554"/>
                </a:lnTo>
                <a:lnTo>
                  <a:pt x="339090" y="626364"/>
                </a:lnTo>
                <a:lnTo>
                  <a:pt x="344170" y="630936"/>
                </a:lnTo>
                <a:lnTo>
                  <a:pt x="344170" y="486765"/>
                </a:lnTo>
                <a:lnTo>
                  <a:pt x="314960" y="482714"/>
                </a:lnTo>
                <a:lnTo>
                  <a:pt x="276860" y="465582"/>
                </a:lnTo>
                <a:lnTo>
                  <a:pt x="264160" y="456438"/>
                </a:lnTo>
                <a:lnTo>
                  <a:pt x="262890" y="456438"/>
                </a:lnTo>
                <a:lnTo>
                  <a:pt x="261620" y="455676"/>
                </a:lnTo>
                <a:lnTo>
                  <a:pt x="259080" y="455676"/>
                </a:lnTo>
                <a:lnTo>
                  <a:pt x="259080" y="454914"/>
                </a:lnTo>
                <a:lnTo>
                  <a:pt x="241300" y="454914"/>
                </a:lnTo>
                <a:lnTo>
                  <a:pt x="201930" y="458698"/>
                </a:lnTo>
                <a:lnTo>
                  <a:pt x="162560" y="469773"/>
                </a:lnTo>
                <a:lnTo>
                  <a:pt x="125730" y="487692"/>
                </a:lnTo>
                <a:lnTo>
                  <a:pt x="92710" y="512064"/>
                </a:lnTo>
                <a:lnTo>
                  <a:pt x="57150" y="549503"/>
                </a:lnTo>
                <a:lnTo>
                  <a:pt x="29210" y="593229"/>
                </a:lnTo>
                <a:lnTo>
                  <a:pt x="10160" y="641870"/>
                </a:lnTo>
                <a:lnTo>
                  <a:pt x="0" y="694016"/>
                </a:lnTo>
                <a:lnTo>
                  <a:pt x="0" y="748284"/>
                </a:lnTo>
                <a:lnTo>
                  <a:pt x="20320" y="1003871"/>
                </a:lnTo>
                <a:lnTo>
                  <a:pt x="35560" y="1195578"/>
                </a:lnTo>
                <a:lnTo>
                  <a:pt x="38100" y="1208290"/>
                </a:lnTo>
                <a:lnTo>
                  <a:pt x="45720" y="1218438"/>
                </a:lnTo>
                <a:lnTo>
                  <a:pt x="55880" y="1225143"/>
                </a:lnTo>
                <a:lnTo>
                  <a:pt x="67310" y="1227582"/>
                </a:lnTo>
                <a:lnTo>
                  <a:pt x="123190" y="1227582"/>
                </a:lnTo>
                <a:lnTo>
                  <a:pt x="134620" y="1227582"/>
                </a:lnTo>
                <a:lnTo>
                  <a:pt x="344170" y="1227582"/>
                </a:lnTo>
                <a:lnTo>
                  <a:pt x="365760" y="1227582"/>
                </a:lnTo>
                <a:lnTo>
                  <a:pt x="565150" y="1227582"/>
                </a:lnTo>
                <a:lnTo>
                  <a:pt x="572770" y="1226870"/>
                </a:lnTo>
                <a:lnTo>
                  <a:pt x="577850" y="1225219"/>
                </a:lnTo>
                <a:lnTo>
                  <a:pt x="579120" y="1224813"/>
                </a:lnTo>
                <a:lnTo>
                  <a:pt x="584200" y="1221473"/>
                </a:lnTo>
                <a:lnTo>
                  <a:pt x="589280" y="1216914"/>
                </a:lnTo>
                <a:lnTo>
                  <a:pt x="590550" y="1214907"/>
                </a:lnTo>
                <a:lnTo>
                  <a:pt x="593090" y="1210919"/>
                </a:lnTo>
                <a:lnTo>
                  <a:pt x="596900" y="1204429"/>
                </a:lnTo>
                <a:lnTo>
                  <a:pt x="598170" y="1197508"/>
                </a:lnTo>
                <a:lnTo>
                  <a:pt x="598170" y="1190244"/>
                </a:lnTo>
                <a:lnTo>
                  <a:pt x="591820" y="1046988"/>
                </a:lnTo>
                <a:lnTo>
                  <a:pt x="590550" y="998004"/>
                </a:lnTo>
                <a:lnTo>
                  <a:pt x="594360" y="950595"/>
                </a:lnTo>
                <a:lnTo>
                  <a:pt x="600710" y="904887"/>
                </a:lnTo>
                <a:lnTo>
                  <a:pt x="610870" y="861060"/>
                </a:lnTo>
                <a:lnTo>
                  <a:pt x="613410" y="858012"/>
                </a:lnTo>
                <a:lnTo>
                  <a:pt x="614680" y="850392"/>
                </a:lnTo>
                <a:lnTo>
                  <a:pt x="617220" y="839393"/>
                </a:lnTo>
                <a:lnTo>
                  <a:pt x="621030" y="805434"/>
                </a:lnTo>
                <a:lnTo>
                  <a:pt x="712470" y="880872"/>
                </a:lnTo>
                <a:lnTo>
                  <a:pt x="726440" y="891540"/>
                </a:lnTo>
                <a:lnTo>
                  <a:pt x="742950" y="899439"/>
                </a:lnTo>
                <a:lnTo>
                  <a:pt x="760730" y="904328"/>
                </a:lnTo>
                <a:lnTo>
                  <a:pt x="778510" y="906018"/>
                </a:lnTo>
                <a:lnTo>
                  <a:pt x="805180" y="902398"/>
                </a:lnTo>
                <a:lnTo>
                  <a:pt x="830580" y="891921"/>
                </a:lnTo>
                <a:lnTo>
                  <a:pt x="852170" y="875157"/>
                </a:lnTo>
                <a:lnTo>
                  <a:pt x="869950" y="852678"/>
                </a:lnTo>
                <a:lnTo>
                  <a:pt x="991870" y="656958"/>
                </a:lnTo>
                <a:lnTo>
                  <a:pt x="1014730" y="620268"/>
                </a:lnTo>
                <a:lnTo>
                  <a:pt x="1097280" y="491871"/>
                </a:lnTo>
                <a:lnTo>
                  <a:pt x="1111250" y="470154"/>
                </a:lnTo>
                <a:lnTo>
                  <a:pt x="1117600" y="454761"/>
                </a:lnTo>
                <a:lnTo>
                  <a:pt x="1117600" y="438531"/>
                </a:lnTo>
                <a:close/>
              </a:path>
            </a:pathLst>
          </a:custGeom>
          <a:solidFill>
            <a:srgbClr val="2C77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10321170" y="6395579"/>
            <a:ext cx="301625" cy="18859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z="950" spc="5" dirty="0">
                <a:solidFill>
                  <a:srgbClr val="252525"/>
                </a:solidFill>
                <a:latin typeface="Microsoft JhengHei"/>
                <a:cs typeface="Microsoft JhengHei"/>
              </a:rPr>
              <a:t>103</a:t>
            </a:fld>
            <a:endParaRPr sz="950">
              <a:latin typeface="Microsoft JhengHei"/>
              <a:cs typeface="Microsoft JhengHei"/>
            </a:endParaRPr>
          </a:p>
        </p:txBody>
      </p:sp>
      <p:sp>
        <p:nvSpPr>
          <p:cNvPr id="39" name="object 3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3315" y="1024127"/>
            <a:ext cx="9290050" cy="593090"/>
          </a:xfrm>
          <a:custGeom>
            <a:avLst/>
            <a:gdLst/>
            <a:ahLst/>
            <a:cxnLst/>
            <a:rect l="l" t="t" r="r" b="b"/>
            <a:pathLst>
              <a:path w="9290050" h="593090">
                <a:moveTo>
                  <a:pt x="9289542" y="592835"/>
                </a:moveTo>
                <a:lnTo>
                  <a:pt x="9289542" y="0"/>
                </a:lnTo>
                <a:lnTo>
                  <a:pt x="0" y="0"/>
                </a:lnTo>
                <a:lnTo>
                  <a:pt x="0" y="592836"/>
                </a:lnTo>
                <a:lnTo>
                  <a:pt x="9289542" y="592835"/>
                </a:lnTo>
                <a:close/>
              </a:path>
            </a:pathLst>
          </a:custGeom>
          <a:solidFill>
            <a:srgbClr val="C1E1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439554" y="2798838"/>
            <a:ext cx="2169160" cy="3714115"/>
          </a:xfrm>
          <a:custGeom>
            <a:avLst/>
            <a:gdLst/>
            <a:ahLst/>
            <a:cxnLst/>
            <a:rect l="l" t="t" r="r" b="b"/>
            <a:pathLst>
              <a:path w="2169160" h="3714115">
                <a:moveTo>
                  <a:pt x="2165604" y="906018"/>
                </a:moveTo>
                <a:lnTo>
                  <a:pt x="1712976" y="0"/>
                </a:lnTo>
                <a:lnTo>
                  <a:pt x="452628" y="0"/>
                </a:lnTo>
                <a:lnTo>
                  <a:pt x="0" y="906018"/>
                </a:lnTo>
                <a:lnTo>
                  <a:pt x="452628" y="1812036"/>
                </a:lnTo>
                <a:lnTo>
                  <a:pt x="1712976" y="1812036"/>
                </a:lnTo>
                <a:lnTo>
                  <a:pt x="2165604" y="906018"/>
                </a:lnTo>
                <a:close/>
              </a:path>
              <a:path w="2169160" h="3714115">
                <a:moveTo>
                  <a:pt x="2168652" y="2807970"/>
                </a:moveTo>
                <a:lnTo>
                  <a:pt x="1716024" y="1901952"/>
                </a:lnTo>
                <a:lnTo>
                  <a:pt x="456438" y="1901952"/>
                </a:lnTo>
                <a:lnTo>
                  <a:pt x="3810" y="2807970"/>
                </a:lnTo>
                <a:lnTo>
                  <a:pt x="456438" y="3713988"/>
                </a:lnTo>
                <a:lnTo>
                  <a:pt x="1716024" y="3713988"/>
                </a:lnTo>
                <a:lnTo>
                  <a:pt x="2168652" y="2807970"/>
                </a:lnTo>
                <a:close/>
              </a:path>
            </a:pathLst>
          </a:custGeom>
          <a:solidFill>
            <a:srgbClr val="C5E0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178941" y="5183377"/>
            <a:ext cx="693420" cy="82676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0"/>
              </a:spcBef>
            </a:pPr>
            <a:r>
              <a:rPr sz="2600" b="1" spc="20" dirty="0">
                <a:latin typeface="Microsoft JhengHei"/>
                <a:cs typeface="Microsoft JhengHei"/>
              </a:rPr>
              <a:t>案件 通報</a:t>
            </a:r>
            <a:endParaRPr sz="2600">
              <a:latin typeface="Microsoft JhengHei"/>
              <a:cs typeface="Microsoft JhengHe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99749" y="1054100"/>
            <a:ext cx="1628775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" dirty="0"/>
              <a:t>權益保障</a:t>
            </a:r>
          </a:p>
        </p:txBody>
      </p:sp>
      <p:sp>
        <p:nvSpPr>
          <p:cNvPr id="7" name="object 7"/>
          <p:cNvSpPr/>
          <p:nvPr/>
        </p:nvSpPr>
        <p:spPr>
          <a:xfrm>
            <a:off x="1622183" y="1847850"/>
            <a:ext cx="2165985" cy="1811655"/>
          </a:xfrm>
          <a:custGeom>
            <a:avLst/>
            <a:gdLst/>
            <a:ahLst/>
            <a:cxnLst/>
            <a:rect l="l" t="t" r="r" b="b"/>
            <a:pathLst>
              <a:path w="2165985" h="1811654">
                <a:moveTo>
                  <a:pt x="2165604" y="906018"/>
                </a:moveTo>
                <a:lnTo>
                  <a:pt x="1712214" y="0"/>
                </a:lnTo>
                <a:lnTo>
                  <a:pt x="452627" y="0"/>
                </a:lnTo>
                <a:lnTo>
                  <a:pt x="0" y="906018"/>
                </a:lnTo>
                <a:lnTo>
                  <a:pt x="452628" y="1811274"/>
                </a:lnTo>
                <a:lnTo>
                  <a:pt x="1712214" y="1811274"/>
                </a:lnTo>
                <a:lnTo>
                  <a:pt x="2165604" y="906018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357761" y="2330450"/>
            <a:ext cx="693420" cy="82676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0"/>
              </a:spcBef>
            </a:pPr>
            <a:r>
              <a:rPr sz="2600" b="1" spc="20" dirty="0">
                <a:latin typeface="Microsoft JhengHei"/>
                <a:cs typeface="Microsoft JhengHei"/>
              </a:rPr>
              <a:t>法制 整備</a:t>
            </a:r>
            <a:endParaRPr sz="2600">
              <a:latin typeface="Microsoft JhengHei"/>
              <a:cs typeface="Microsoft JhengHe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622183" y="1860042"/>
            <a:ext cx="5801995" cy="3636645"/>
            <a:chOff x="1622183" y="1860042"/>
            <a:chExt cx="5801995" cy="3636645"/>
          </a:xfrm>
        </p:grpSpPr>
        <p:sp>
          <p:nvSpPr>
            <p:cNvPr id="10" name="object 10"/>
            <p:cNvSpPr/>
            <p:nvPr/>
          </p:nvSpPr>
          <p:spPr>
            <a:xfrm>
              <a:off x="1622183" y="3769614"/>
              <a:ext cx="2165985" cy="1727200"/>
            </a:xfrm>
            <a:custGeom>
              <a:avLst/>
              <a:gdLst/>
              <a:ahLst/>
              <a:cxnLst/>
              <a:rect l="l" t="t" r="r" b="b"/>
              <a:pathLst>
                <a:path w="2165985" h="1727200">
                  <a:moveTo>
                    <a:pt x="2165604" y="863346"/>
                  </a:moveTo>
                  <a:lnTo>
                    <a:pt x="1733550" y="0"/>
                  </a:lnTo>
                  <a:lnTo>
                    <a:pt x="431291" y="0"/>
                  </a:lnTo>
                  <a:lnTo>
                    <a:pt x="0" y="863346"/>
                  </a:lnTo>
                  <a:lnTo>
                    <a:pt x="431292" y="1726692"/>
                  </a:lnTo>
                  <a:lnTo>
                    <a:pt x="1733550" y="1726692"/>
                  </a:lnTo>
                  <a:lnTo>
                    <a:pt x="2165604" y="863346"/>
                  </a:lnTo>
                  <a:close/>
                </a:path>
              </a:pathLst>
            </a:custGeom>
            <a:solidFill>
              <a:srgbClr val="FFE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16899" y="3867912"/>
              <a:ext cx="1376172" cy="152628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42067" y="3041142"/>
              <a:ext cx="1571244" cy="130987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258447" y="1860042"/>
              <a:ext cx="2165985" cy="1812289"/>
            </a:xfrm>
            <a:custGeom>
              <a:avLst/>
              <a:gdLst/>
              <a:ahLst/>
              <a:cxnLst/>
              <a:rect l="l" t="t" r="r" b="b"/>
              <a:pathLst>
                <a:path w="2165984" h="1812289">
                  <a:moveTo>
                    <a:pt x="2165604" y="906018"/>
                  </a:moveTo>
                  <a:lnTo>
                    <a:pt x="1712976" y="0"/>
                  </a:lnTo>
                  <a:lnTo>
                    <a:pt x="452627" y="0"/>
                  </a:lnTo>
                  <a:lnTo>
                    <a:pt x="0" y="906018"/>
                  </a:lnTo>
                  <a:lnTo>
                    <a:pt x="452628" y="1812036"/>
                  </a:lnTo>
                  <a:lnTo>
                    <a:pt x="1712976" y="1812036"/>
                  </a:lnTo>
                  <a:lnTo>
                    <a:pt x="2165604" y="906018"/>
                  </a:lnTo>
                  <a:close/>
                </a:path>
              </a:pathLst>
            </a:custGeom>
            <a:solidFill>
              <a:srgbClr val="FF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661031" y="2142235"/>
            <a:ext cx="1360805" cy="12280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333375">
              <a:lnSpc>
                <a:spcPct val="101200"/>
              </a:lnSpc>
              <a:spcBef>
                <a:spcPts val="90"/>
              </a:spcBef>
            </a:pPr>
            <a:r>
              <a:rPr sz="2600" b="1" spc="25" dirty="0">
                <a:latin typeface="Microsoft JhengHei"/>
                <a:cs typeface="Microsoft JhengHei"/>
              </a:rPr>
              <a:t>處理 </a:t>
            </a:r>
            <a:r>
              <a:rPr sz="2600" b="1" spc="30" dirty="0">
                <a:latin typeface="Microsoft JhengHei"/>
                <a:cs typeface="Microsoft JhengHei"/>
              </a:rPr>
              <a:t> </a:t>
            </a:r>
            <a:r>
              <a:rPr sz="2600" b="1" spc="25" dirty="0">
                <a:latin typeface="Microsoft JhengHei"/>
                <a:cs typeface="Microsoft JhengHei"/>
              </a:rPr>
              <a:t>申訴及 </a:t>
            </a:r>
            <a:r>
              <a:rPr sz="2600" b="1" spc="30" dirty="0">
                <a:latin typeface="Microsoft JhengHei"/>
                <a:cs typeface="Microsoft JhengHei"/>
              </a:rPr>
              <a:t> </a:t>
            </a:r>
            <a:r>
              <a:rPr sz="2600" b="1" spc="25" dirty="0">
                <a:latin typeface="Microsoft JhengHei"/>
                <a:cs typeface="Microsoft JhengHei"/>
              </a:rPr>
              <a:t>陳情案件</a:t>
            </a:r>
            <a:endParaRPr sz="2600">
              <a:latin typeface="Microsoft JhengHei"/>
              <a:cs typeface="Microsoft JhengHe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250827" y="3749802"/>
            <a:ext cx="4017645" cy="2701290"/>
            <a:chOff x="5250827" y="3749802"/>
            <a:chExt cx="4017645" cy="2701290"/>
          </a:xfrm>
        </p:grpSpPr>
        <p:sp>
          <p:nvSpPr>
            <p:cNvPr id="16" name="object 16"/>
            <p:cNvSpPr/>
            <p:nvPr/>
          </p:nvSpPr>
          <p:spPr>
            <a:xfrm>
              <a:off x="5250827" y="3749802"/>
              <a:ext cx="2165985" cy="1812289"/>
            </a:xfrm>
            <a:custGeom>
              <a:avLst/>
              <a:gdLst/>
              <a:ahLst/>
              <a:cxnLst/>
              <a:rect l="l" t="t" r="r" b="b"/>
              <a:pathLst>
                <a:path w="2165984" h="1812289">
                  <a:moveTo>
                    <a:pt x="2165604" y="906018"/>
                  </a:moveTo>
                  <a:lnTo>
                    <a:pt x="1712976" y="0"/>
                  </a:lnTo>
                  <a:lnTo>
                    <a:pt x="453389" y="0"/>
                  </a:lnTo>
                  <a:lnTo>
                    <a:pt x="0" y="906018"/>
                  </a:lnTo>
                  <a:lnTo>
                    <a:pt x="453390" y="1812036"/>
                  </a:lnTo>
                  <a:lnTo>
                    <a:pt x="1712976" y="1812036"/>
                  </a:lnTo>
                  <a:lnTo>
                    <a:pt x="2165604" y="906018"/>
                  </a:lnTo>
                  <a:close/>
                </a:path>
              </a:pathLst>
            </a:custGeom>
            <a:solidFill>
              <a:srgbClr val="FF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02474" y="4639818"/>
              <a:ext cx="2165985" cy="1811655"/>
            </a:xfrm>
            <a:custGeom>
              <a:avLst/>
              <a:gdLst/>
              <a:ahLst/>
              <a:cxnLst/>
              <a:rect l="l" t="t" r="r" b="b"/>
              <a:pathLst>
                <a:path w="2165984" h="1811654">
                  <a:moveTo>
                    <a:pt x="2165604" y="906018"/>
                  </a:moveTo>
                  <a:lnTo>
                    <a:pt x="1712976" y="0"/>
                  </a:lnTo>
                  <a:lnTo>
                    <a:pt x="453389" y="0"/>
                  </a:lnTo>
                  <a:lnTo>
                    <a:pt x="0" y="906018"/>
                  </a:lnTo>
                  <a:lnTo>
                    <a:pt x="453390" y="1811274"/>
                  </a:lnTo>
                  <a:lnTo>
                    <a:pt x="1712976" y="1811274"/>
                  </a:lnTo>
                  <a:lnTo>
                    <a:pt x="2165604" y="906018"/>
                  </a:lnTo>
                  <a:close/>
                </a:path>
              </a:pathLst>
            </a:custGeom>
            <a:solidFill>
              <a:srgbClr val="FFFF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7838827" y="5122417"/>
            <a:ext cx="693420" cy="82676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0"/>
              </a:spcBef>
            </a:pPr>
            <a:r>
              <a:rPr sz="2600" b="1" spc="20" dirty="0">
                <a:latin typeface="Microsoft JhengHei"/>
                <a:cs typeface="Microsoft JhengHei"/>
              </a:rPr>
              <a:t>衛教 宣導</a:t>
            </a:r>
            <a:endParaRPr sz="2600">
              <a:latin typeface="Microsoft JhengHei"/>
              <a:cs typeface="Microsoft JhengHe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583059" y="2753867"/>
            <a:ext cx="3685540" cy="2653030"/>
            <a:chOff x="5583059" y="2753867"/>
            <a:chExt cx="3685540" cy="2653030"/>
          </a:xfrm>
        </p:grpSpPr>
        <p:sp>
          <p:nvSpPr>
            <p:cNvPr id="20" name="object 20"/>
            <p:cNvSpPr/>
            <p:nvPr/>
          </p:nvSpPr>
          <p:spPr>
            <a:xfrm>
              <a:off x="7102474" y="2753867"/>
              <a:ext cx="2165985" cy="1811655"/>
            </a:xfrm>
            <a:custGeom>
              <a:avLst/>
              <a:gdLst/>
              <a:ahLst/>
              <a:cxnLst/>
              <a:rect l="l" t="t" r="r" b="b"/>
              <a:pathLst>
                <a:path w="2165984" h="1811654">
                  <a:moveTo>
                    <a:pt x="2165604" y="905256"/>
                  </a:moveTo>
                  <a:lnTo>
                    <a:pt x="1712976" y="0"/>
                  </a:lnTo>
                  <a:lnTo>
                    <a:pt x="453389" y="0"/>
                  </a:lnTo>
                  <a:lnTo>
                    <a:pt x="0" y="905256"/>
                  </a:lnTo>
                  <a:lnTo>
                    <a:pt x="453390" y="1811274"/>
                  </a:lnTo>
                  <a:lnTo>
                    <a:pt x="1712976" y="1811274"/>
                  </a:lnTo>
                  <a:lnTo>
                    <a:pt x="2165604" y="905256"/>
                  </a:lnTo>
                  <a:close/>
                </a:path>
              </a:pathLst>
            </a:custGeom>
            <a:solidFill>
              <a:srgbClr val="FFFF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83059" y="3893057"/>
              <a:ext cx="1513332" cy="151333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03477" y="3024377"/>
              <a:ext cx="1505711" cy="1359408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261251" y="816102"/>
            <a:ext cx="1013460" cy="951230"/>
            <a:chOff x="261251" y="816102"/>
            <a:chExt cx="1013460" cy="951230"/>
          </a:xfrm>
        </p:grpSpPr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1251" y="816102"/>
              <a:ext cx="1013460" cy="95097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6699" y="909066"/>
              <a:ext cx="707136" cy="698754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10321170" y="6395579"/>
            <a:ext cx="301625" cy="18859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z="950" spc="5" dirty="0">
                <a:solidFill>
                  <a:srgbClr val="252525"/>
                </a:solidFill>
                <a:latin typeface="Microsoft JhengHei"/>
                <a:cs typeface="Microsoft JhengHei"/>
              </a:rPr>
              <a:t>104</a:t>
            </a:fld>
            <a:endParaRPr sz="950">
              <a:latin typeface="Microsoft JhengHei"/>
              <a:cs typeface="Microsoft JhengHei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3315" y="1024127"/>
            <a:ext cx="9290050" cy="593090"/>
          </a:xfrm>
          <a:custGeom>
            <a:avLst/>
            <a:gdLst/>
            <a:ahLst/>
            <a:cxnLst/>
            <a:rect l="l" t="t" r="r" b="b"/>
            <a:pathLst>
              <a:path w="9290050" h="593090">
                <a:moveTo>
                  <a:pt x="9289542" y="592835"/>
                </a:moveTo>
                <a:lnTo>
                  <a:pt x="9289542" y="0"/>
                </a:lnTo>
                <a:lnTo>
                  <a:pt x="0" y="0"/>
                </a:lnTo>
                <a:lnTo>
                  <a:pt x="0" y="592836"/>
                </a:lnTo>
                <a:lnTo>
                  <a:pt x="9289542" y="592835"/>
                </a:lnTo>
                <a:close/>
              </a:path>
            </a:pathLst>
          </a:custGeom>
          <a:solidFill>
            <a:srgbClr val="C1E1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78997" y="1062482"/>
            <a:ext cx="523621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" dirty="0"/>
              <a:t>感染者權益保障及去歧視宣導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92564" y="1787307"/>
            <a:ext cx="9682480" cy="1188720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313690" indent="-301625">
              <a:lnSpc>
                <a:spcPct val="100000"/>
              </a:lnSpc>
              <a:spcBef>
                <a:spcPts val="630"/>
              </a:spcBef>
              <a:buFont typeface="Arial"/>
              <a:buChar char="•"/>
              <a:tabLst>
                <a:tab pos="313055" algn="l"/>
                <a:tab pos="314325" algn="l"/>
              </a:tabLst>
            </a:pPr>
            <a:r>
              <a:rPr sz="2100" b="1" spc="5" dirty="0">
                <a:latin typeface="Microsoft JhengHei"/>
                <a:cs typeface="Microsoft JhengHei"/>
              </a:rPr>
              <a:t>製作宣導摺頁「</a:t>
            </a:r>
            <a:r>
              <a:rPr sz="2100" b="1" dirty="0">
                <a:solidFill>
                  <a:srgbClr val="548335"/>
                </a:solidFill>
                <a:latin typeface="Microsoft JhengHei"/>
                <a:cs typeface="Microsoft JhengHei"/>
              </a:rPr>
              <a:t>你知道嗎?有⼀種病比治不好更可怕</a:t>
            </a:r>
            <a:r>
              <a:rPr sz="2100" b="1" spc="-10" dirty="0">
                <a:solidFill>
                  <a:srgbClr val="548335"/>
                </a:solidFill>
                <a:latin typeface="Microsoft JhengHei"/>
                <a:cs typeface="Microsoft JhengHei"/>
              </a:rPr>
              <a:t>!</a:t>
            </a:r>
            <a:r>
              <a:rPr sz="2100" b="1" spc="5" dirty="0">
                <a:latin typeface="Microsoft JhengHei"/>
                <a:cs typeface="Microsoft JhengHei"/>
              </a:rPr>
              <a:t>」</a:t>
            </a:r>
            <a:endParaRPr sz="2100">
              <a:latin typeface="Microsoft JhengHei"/>
              <a:cs typeface="Microsoft JhengHei"/>
            </a:endParaRPr>
          </a:p>
          <a:p>
            <a:pPr marL="313690" indent="-301625">
              <a:lnSpc>
                <a:spcPct val="100000"/>
              </a:lnSpc>
              <a:spcBef>
                <a:spcPts val="535"/>
              </a:spcBef>
              <a:buFont typeface="Arial"/>
              <a:buChar char="•"/>
              <a:tabLst>
                <a:tab pos="313055" algn="l"/>
                <a:tab pos="314325" algn="l"/>
              </a:tabLst>
            </a:pPr>
            <a:r>
              <a:rPr sz="2100" b="1" dirty="0">
                <a:latin typeface="Microsoft JhengHei"/>
                <a:cs typeface="Microsoft JhengHei"/>
              </a:rPr>
              <a:t>出版感染者相關權益保障案例解析</a:t>
            </a:r>
            <a:r>
              <a:rPr sz="2100" b="1" spc="5" dirty="0">
                <a:latin typeface="Microsoft JhengHei"/>
                <a:cs typeface="Microsoft JhengHei"/>
              </a:rPr>
              <a:t>「</a:t>
            </a:r>
            <a:r>
              <a:rPr sz="2100" b="1" dirty="0">
                <a:solidFill>
                  <a:srgbClr val="548335"/>
                </a:solidFill>
                <a:latin typeface="Microsoft JhengHei"/>
                <a:cs typeface="Microsoft JhengHei"/>
              </a:rPr>
              <a:t>我們大家都不⼀樣，但值得⼀樣的尊</a:t>
            </a:r>
            <a:r>
              <a:rPr sz="2100" b="1" spc="5" dirty="0">
                <a:solidFill>
                  <a:srgbClr val="548335"/>
                </a:solidFill>
                <a:latin typeface="Microsoft JhengHei"/>
                <a:cs typeface="Microsoft JhengHei"/>
              </a:rPr>
              <a:t>重</a:t>
            </a:r>
            <a:r>
              <a:rPr sz="2100" b="1" spc="5" dirty="0">
                <a:latin typeface="Microsoft JhengHei"/>
                <a:cs typeface="Microsoft JhengHei"/>
              </a:rPr>
              <a:t>」</a:t>
            </a:r>
            <a:endParaRPr sz="2100">
              <a:latin typeface="Microsoft JhengHei"/>
              <a:cs typeface="Microsoft JhengHei"/>
            </a:endParaRPr>
          </a:p>
          <a:p>
            <a:pPr marL="313690" indent="-301625">
              <a:lnSpc>
                <a:spcPct val="100000"/>
              </a:lnSpc>
              <a:spcBef>
                <a:spcPts val="530"/>
              </a:spcBef>
              <a:buFont typeface="Arial"/>
              <a:buChar char="•"/>
              <a:tabLst>
                <a:tab pos="313055" algn="l"/>
                <a:tab pos="314325" algn="l"/>
              </a:tabLst>
            </a:pPr>
            <a:r>
              <a:rPr sz="2100" b="1" dirty="0">
                <a:latin typeface="Microsoft JhengHei"/>
                <a:cs typeface="Microsoft JhengHei"/>
              </a:rPr>
              <a:t>提升對全⺠愛滋防治正確認知、減少歧視與標籤化，賦權感染者保障自身權益。</a:t>
            </a:r>
            <a:endParaRPr sz="2100">
              <a:latin typeface="Microsoft JhengHei"/>
              <a:cs typeface="Microsoft JhengHe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10947" y="3036570"/>
            <a:ext cx="2652522" cy="320116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3899" y="3019805"/>
            <a:ext cx="5025390" cy="3048000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261251" y="816102"/>
            <a:ext cx="1013460" cy="951230"/>
            <a:chOff x="261251" y="816102"/>
            <a:chExt cx="1013460" cy="95123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1251" y="816102"/>
              <a:ext cx="1013460" cy="95097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6699" y="909066"/>
              <a:ext cx="707136" cy="698754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748417" y="6250178"/>
            <a:ext cx="784669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Microsoft JhengHei"/>
                <a:cs typeface="Microsoft JhengHei"/>
              </a:rPr>
              <a:t>疾管署愛滋防治教材</a:t>
            </a:r>
            <a:r>
              <a:rPr sz="1400" b="1" spc="-40" dirty="0">
                <a:latin typeface="Microsoft JhengHei"/>
                <a:cs typeface="Microsoft JhengHei"/>
              </a:rPr>
              <a:t> </a:t>
            </a:r>
            <a:r>
              <a:rPr sz="1400" b="1" u="sng" spc="-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Microsoft JhengHei"/>
                <a:cs typeface="Microsoft JhengHei"/>
                <a:hlinkClick r:id="rId6"/>
              </a:rPr>
              <a:t>https://www</a:t>
            </a:r>
            <a:r>
              <a:rPr sz="1400" b="1" u="sng" spc="-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Microsoft JhengHei"/>
                <a:cs typeface="Microsoft JhengHei"/>
              </a:rPr>
              <a:t>.cdc.gov</a:t>
            </a:r>
            <a:r>
              <a:rPr sz="1400" b="1" u="sng" spc="-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Microsoft JhengHei"/>
                <a:cs typeface="Microsoft JhengHei"/>
                <a:hlinkClick r:id="rId6"/>
              </a:rPr>
              <a:t>.tw/Category/MPage/z5nqnWyOH8eA6z5n_pGoJw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321170" y="6395579"/>
            <a:ext cx="301625" cy="18859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z="950" spc="5" dirty="0">
                <a:solidFill>
                  <a:srgbClr val="252525"/>
                </a:solidFill>
                <a:latin typeface="Microsoft JhengHei"/>
                <a:cs typeface="Microsoft JhengHei"/>
              </a:rPr>
              <a:t>105</a:t>
            </a:fld>
            <a:endParaRPr sz="950">
              <a:latin typeface="Microsoft JhengHei"/>
              <a:cs typeface="Microsoft JhengHe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03" y="835152"/>
            <a:ext cx="10692130" cy="789940"/>
          </a:xfrm>
          <a:custGeom>
            <a:avLst/>
            <a:gdLst/>
            <a:ahLst/>
            <a:cxnLst/>
            <a:rect l="l" t="t" r="r" b="b"/>
            <a:pathLst>
              <a:path w="10692130" h="789940">
                <a:moveTo>
                  <a:pt x="10691749" y="789431"/>
                </a:moveTo>
                <a:lnTo>
                  <a:pt x="10691749" y="0"/>
                </a:lnTo>
                <a:lnTo>
                  <a:pt x="0" y="0"/>
                </a:lnTo>
                <a:lnTo>
                  <a:pt x="0" y="789432"/>
                </a:lnTo>
                <a:lnTo>
                  <a:pt x="10691749" y="789431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01935" y="984758"/>
            <a:ext cx="4676775" cy="6673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200" spc="90" dirty="0">
                <a:solidFill>
                  <a:srgbClr val="FFFFFF"/>
                </a:solidFill>
              </a:rPr>
              <a:t>朝向95-95-95邁進</a:t>
            </a:r>
            <a:endParaRPr sz="4200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24525" y="2022438"/>
            <a:ext cx="1729498" cy="196647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1033" y="1980786"/>
            <a:ext cx="2037270" cy="203362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29139" y="4173616"/>
            <a:ext cx="2582545" cy="2146300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sz="2100" b="1" spc="5" dirty="0">
                <a:solidFill>
                  <a:srgbClr val="0B4E55"/>
                </a:solidFill>
                <a:latin typeface="Microsoft JhengHei"/>
                <a:cs typeface="Microsoft JhengHei"/>
              </a:rPr>
              <a:t>觸及潛在未診斷人群</a:t>
            </a:r>
            <a:endParaRPr sz="2100">
              <a:latin typeface="Microsoft JhengHei"/>
              <a:cs typeface="Microsoft JhengHei"/>
            </a:endParaRPr>
          </a:p>
          <a:p>
            <a:pPr marL="201295" indent="-189230">
              <a:lnSpc>
                <a:spcPct val="100000"/>
              </a:lnSpc>
              <a:spcBef>
                <a:spcPts val="545"/>
              </a:spcBef>
              <a:buFont typeface="Arial"/>
              <a:buChar char="•"/>
              <a:tabLst>
                <a:tab pos="201930" algn="l"/>
              </a:tabLst>
            </a:pPr>
            <a:r>
              <a:rPr sz="1750" dirty="0">
                <a:solidFill>
                  <a:srgbClr val="3F3F3F"/>
                </a:solidFill>
                <a:latin typeface="Microsoft JhengHei"/>
                <a:cs typeface="Microsoft JhengHei"/>
              </a:rPr>
              <a:t>愛滋篩檢普及化(去歧視)</a:t>
            </a:r>
            <a:endParaRPr sz="1750">
              <a:latin typeface="Microsoft JhengHei"/>
              <a:cs typeface="Microsoft JhengHei"/>
            </a:endParaRPr>
          </a:p>
          <a:p>
            <a:pPr marL="201295" indent="-189230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201930" algn="l"/>
              </a:tabLst>
            </a:pPr>
            <a:r>
              <a:rPr sz="1750" dirty="0">
                <a:solidFill>
                  <a:srgbClr val="3F3F3F"/>
                </a:solidFill>
                <a:latin typeface="Microsoft JhengHei"/>
                <a:cs typeface="Microsoft JhengHei"/>
              </a:rPr>
              <a:t>自我篩檢</a:t>
            </a:r>
            <a:endParaRPr sz="1750">
              <a:latin typeface="Microsoft JhengHei"/>
              <a:cs typeface="Microsoft JhengHei"/>
            </a:endParaRPr>
          </a:p>
          <a:p>
            <a:pPr marL="201295" indent="-189230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201930" algn="l"/>
              </a:tabLst>
            </a:pPr>
            <a:r>
              <a:rPr sz="1750" dirty="0">
                <a:solidFill>
                  <a:srgbClr val="3F3F3F"/>
                </a:solidFill>
                <a:latin typeface="Microsoft JhengHei"/>
                <a:cs typeface="Microsoft JhengHei"/>
              </a:rPr>
              <a:t>伴侶及社群同儕篩檢</a:t>
            </a:r>
            <a:endParaRPr sz="1750">
              <a:latin typeface="Microsoft JhengHei"/>
              <a:cs typeface="Microsoft JhengHei"/>
            </a:endParaRPr>
          </a:p>
          <a:p>
            <a:pPr marL="201295" indent="-189230">
              <a:lnSpc>
                <a:spcPct val="100000"/>
              </a:lnSpc>
              <a:spcBef>
                <a:spcPts val="610"/>
              </a:spcBef>
              <a:buFont typeface="Arial"/>
              <a:buChar char="•"/>
              <a:tabLst>
                <a:tab pos="201930" algn="l"/>
              </a:tabLst>
            </a:pPr>
            <a:r>
              <a:rPr sz="1750" dirty="0">
                <a:solidFill>
                  <a:srgbClr val="3F3F3F"/>
                </a:solidFill>
                <a:latin typeface="Microsoft JhengHei"/>
                <a:cs typeface="Microsoft JhengHei"/>
              </a:rPr>
              <a:t>性病整合式篩檢</a:t>
            </a:r>
            <a:endParaRPr sz="1750">
              <a:latin typeface="Microsoft JhengHei"/>
              <a:cs typeface="Microsoft JhengHei"/>
            </a:endParaRPr>
          </a:p>
          <a:p>
            <a:pPr marL="201295" indent="-189230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201930" algn="l"/>
              </a:tabLst>
            </a:pPr>
            <a:r>
              <a:rPr sz="1750" dirty="0">
                <a:solidFill>
                  <a:srgbClr val="3F3F3F"/>
                </a:solidFill>
                <a:latin typeface="Microsoft JhengHei"/>
                <a:cs typeface="Microsoft JhengHei"/>
              </a:rPr>
              <a:t>PrEP計畫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63601" y="4079733"/>
            <a:ext cx="2968625" cy="1735455"/>
          </a:xfrm>
          <a:prstGeom prst="rect">
            <a:avLst/>
          </a:prstGeom>
        </p:spPr>
        <p:txBody>
          <a:bodyPr vert="horz" wrap="square" lIns="0" tIns="18796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480"/>
              </a:spcBef>
            </a:pPr>
            <a:r>
              <a:rPr sz="2100" b="1" spc="5" dirty="0">
                <a:solidFill>
                  <a:srgbClr val="0B4E55"/>
                </a:solidFill>
                <a:latin typeface="Microsoft JhengHei"/>
                <a:cs typeface="Microsoft JhengHei"/>
              </a:rPr>
              <a:t>加速初篩到確診服藥時效</a:t>
            </a:r>
            <a:endParaRPr sz="2100">
              <a:latin typeface="Microsoft JhengHei"/>
              <a:cs typeface="Microsoft JhengHei"/>
            </a:endParaRPr>
          </a:p>
          <a:p>
            <a:pPr marL="201295" indent="-189230">
              <a:lnSpc>
                <a:spcPct val="100000"/>
              </a:lnSpc>
              <a:spcBef>
                <a:spcPts val="1150"/>
              </a:spcBef>
              <a:buFont typeface="Arial"/>
              <a:buChar char="•"/>
              <a:tabLst>
                <a:tab pos="201930" algn="l"/>
              </a:tabLst>
            </a:pPr>
            <a:r>
              <a:rPr sz="1750" dirty="0">
                <a:solidFill>
                  <a:srgbClr val="3F3F3F"/>
                </a:solidFill>
                <a:latin typeface="Microsoft JhengHei"/>
                <a:cs typeface="Microsoft JhengHei"/>
              </a:rPr>
              <a:t>導入快速檢驗方法</a:t>
            </a:r>
            <a:endParaRPr sz="1750">
              <a:latin typeface="Microsoft JhengHei"/>
              <a:cs typeface="Microsoft JhengHei"/>
            </a:endParaRPr>
          </a:p>
          <a:p>
            <a:pPr marL="201295" indent="-189230">
              <a:lnSpc>
                <a:spcPct val="100000"/>
              </a:lnSpc>
              <a:spcBef>
                <a:spcPts val="1055"/>
              </a:spcBef>
              <a:buFont typeface="Arial"/>
              <a:buChar char="•"/>
              <a:tabLst>
                <a:tab pos="201930" algn="l"/>
              </a:tabLst>
            </a:pPr>
            <a:r>
              <a:rPr sz="1750" dirty="0">
                <a:solidFill>
                  <a:srgbClr val="3F3F3F"/>
                </a:solidFill>
                <a:latin typeface="Microsoft JhengHei"/>
                <a:cs typeface="Microsoft JhengHei"/>
              </a:rPr>
              <a:t>診斷即刻服藥</a:t>
            </a:r>
            <a:endParaRPr sz="1750">
              <a:latin typeface="Microsoft JhengHei"/>
              <a:cs typeface="Microsoft JhengHei"/>
            </a:endParaRPr>
          </a:p>
          <a:p>
            <a:pPr marL="201295" indent="-189230">
              <a:lnSpc>
                <a:spcPct val="100000"/>
              </a:lnSpc>
              <a:spcBef>
                <a:spcPts val="1055"/>
              </a:spcBef>
              <a:buFont typeface="Arial"/>
              <a:buChar char="•"/>
              <a:tabLst>
                <a:tab pos="201930" algn="l"/>
              </a:tabLst>
            </a:pPr>
            <a:r>
              <a:rPr sz="1750" dirty="0">
                <a:solidFill>
                  <a:srgbClr val="3F3F3F"/>
                </a:solidFill>
                <a:latin typeface="Microsoft JhengHei"/>
                <a:cs typeface="Microsoft JhengHei"/>
              </a:rPr>
              <a:t>引進新治療處方</a:t>
            </a:r>
            <a:endParaRPr sz="1750">
              <a:latin typeface="Microsoft JhengHei"/>
              <a:cs typeface="Microsoft JhengHei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54687" y="2230206"/>
            <a:ext cx="2565238" cy="1784111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6627247" y="4173616"/>
            <a:ext cx="3769360" cy="2146300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sz="2100" b="1" dirty="0">
                <a:solidFill>
                  <a:srgbClr val="0B4E55"/>
                </a:solidFill>
                <a:latin typeface="Microsoft JhengHei"/>
                <a:cs typeface="Microsoft JhengHei"/>
              </a:rPr>
              <a:t>強化醫療、⺠間和公部門的合作</a:t>
            </a:r>
            <a:endParaRPr sz="2100">
              <a:latin typeface="Microsoft JhengHei"/>
              <a:cs typeface="Microsoft JhengHei"/>
            </a:endParaRPr>
          </a:p>
          <a:p>
            <a:pPr marL="201295" marR="222250" indent="-189230">
              <a:lnSpc>
                <a:spcPts val="2720"/>
              </a:lnSpc>
              <a:spcBef>
                <a:spcPts val="120"/>
              </a:spcBef>
              <a:buFont typeface="Arial"/>
              <a:buChar char="•"/>
              <a:tabLst>
                <a:tab pos="201930" algn="l"/>
              </a:tabLst>
            </a:pPr>
            <a:r>
              <a:rPr sz="1750" dirty="0">
                <a:solidFill>
                  <a:srgbClr val="3F3F3F"/>
                </a:solidFill>
                <a:latin typeface="Microsoft JhengHei"/>
                <a:cs typeface="Microsoft JhengHei"/>
              </a:rPr>
              <a:t>未服藥或順從性不佳、合併用藥等 困難個案管理</a:t>
            </a:r>
            <a:endParaRPr sz="1750">
              <a:latin typeface="Microsoft JhengHei"/>
              <a:cs typeface="Microsoft JhengHei"/>
            </a:endParaRPr>
          </a:p>
          <a:p>
            <a:pPr marL="201295" indent="-189230">
              <a:lnSpc>
                <a:spcPct val="100000"/>
              </a:lnSpc>
              <a:spcBef>
                <a:spcPts val="425"/>
              </a:spcBef>
              <a:buFont typeface="Arial"/>
              <a:buChar char="•"/>
              <a:tabLst>
                <a:tab pos="201930" algn="l"/>
              </a:tabLst>
            </a:pPr>
            <a:r>
              <a:rPr sz="1750" dirty="0">
                <a:solidFill>
                  <a:srgbClr val="3F3F3F"/>
                </a:solidFill>
                <a:latin typeface="Microsoft JhengHei"/>
                <a:cs typeface="Microsoft JhengHei"/>
              </a:rPr>
              <a:t>照護服務品質提升計畫</a:t>
            </a:r>
            <a:endParaRPr sz="1750">
              <a:latin typeface="Microsoft JhengHei"/>
              <a:cs typeface="Microsoft JhengHei"/>
            </a:endParaRPr>
          </a:p>
          <a:p>
            <a:pPr marL="201295" indent="-189230">
              <a:lnSpc>
                <a:spcPct val="100000"/>
              </a:lnSpc>
              <a:spcBef>
                <a:spcPts val="610"/>
              </a:spcBef>
              <a:buFont typeface="Arial"/>
              <a:buChar char="•"/>
              <a:tabLst>
                <a:tab pos="201930" algn="l"/>
              </a:tabLst>
            </a:pPr>
            <a:r>
              <a:rPr sz="1750" dirty="0">
                <a:solidFill>
                  <a:srgbClr val="3F3F3F"/>
                </a:solidFill>
                <a:latin typeface="Microsoft JhengHei"/>
                <a:cs typeface="Microsoft JhengHei"/>
              </a:rPr>
              <a:t>藥癮共照服務</a:t>
            </a:r>
            <a:endParaRPr sz="1750">
              <a:latin typeface="Microsoft JhengHei"/>
              <a:cs typeface="Microsoft JhengHei"/>
            </a:endParaRPr>
          </a:p>
          <a:p>
            <a:pPr marL="201295" indent="-189230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201930" algn="l"/>
              </a:tabLst>
            </a:pPr>
            <a:r>
              <a:rPr sz="1750" spc="-5" dirty="0">
                <a:solidFill>
                  <a:srgbClr val="3F3F3F"/>
                </a:solidFill>
                <a:latin typeface="Microsoft JhengHei"/>
                <a:cs typeface="Microsoft JhengHei"/>
              </a:rPr>
              <a:t>感染者</a:t>
            </a:r>
            <a:r>
              <a:rPr sz="1750" spc="-100" dirty="0">
                <a:solidFill>
                  <a:srgbClr val="3F3F3F"/>
                </a:solidFill>
                <a:latin typeface="Microsoft JhengHei"/>
                <a:cs typeface="Microsoft JhengHei"/>
              </a:rPr>
              <a:t>L</a:t>
            </a:r>
            <a:r>
              <a:rPr sz="1750" dirty="0">
                <a:solidFill>
                  <a:srgbClr val="3F3F3F"/>
                </a:solidFill>
                <a:latin typeface="Microsoft JhengHei"/>
                <a:cs typeface="Microsoft JhengHei"/>
              </a:rPr>
              <a:t>TBI篩檢與治療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321170" y="6395579"/>
            <a:ext cx="301625" cy="18859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z="950" spc="5" dirty="0">
                <a:solidFill>
                  <a:srgbClr val="252525"/>
                </a:solidFill>
                <a:latin typeface="Microsoft JhengHei"/>
                <a:cs typeface="Microsoft JhengHei"/>
              </a:rPr>
              <a:t>106</a:t>
            </a:fld>
            <a:endParaRPr sz="950">
              <a:latin typeface="Microsoft JhengHei"/>
              <a:cs typeface="Microsoft JhengHe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03" y="835152"/>
            <a:ext cx="10692130" cy="5951220"/>
            <a:chOff x="1403" y="835152"/>
            <a:chExt cx="10692130" cy="59512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9965" y="1608581"/>
              <a:ext cx="7869935" cy="492328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281313" y="6585978"/>
              <a:ext cx="8411845" cy="200660"/>
            </a:xfrm>
            <a:custGeom>
              <a:avLst/>
              <a:gdLst/>
              <a:ahLst/>
              <a:cxnLst/>
              <a:rect l="l" t="t" r="r" b="b"/>
              <a:pathLst>
                <a:path w="8411845" h="200659">
                  <a:moveTo>
                    <a:pt x="8411832" y="83820"/>
                  </a:moveTo>
                  <a:lnTo>
                    <a:pt x="0" y="83820"/>
                  </a:lnTo>
                  <a:lnTo>
                    <a:pt x="0" y="200406"/>
                  </a:lnTo>
                  <a:lnTo>
                    <a:pt x="8411832" y="200406"/>
                  </a:lnTo>
                  <a:lnTo>
                    <a:pt x="8411832" y="83820"/>
                  </a:lnTo>
                  <a:close/>
                </a:path>
                <a:path w="8411845" h="200659">
                  <a:moveTo>
                    <a:pt x="8411832" y="0"/>
                  </a:moveTo>
                  <a:lnTo>
                    <a:pt x="0" y="0"/>
                  </a:lnTo>
                  <a:lnTo>
                    <a:pt x="0" y="40386"/>
                  </a:lnTo>
                  <a:lnTo>
                    <a:pt x="8411832" y="40386"/>
                  </a:lnTo>
                  <a:lnTo>
                    <a:pt x="8411832" y="0"/>
                  </a:lnTo>
                  <a:close/>
                </a:path>
              </a:pathLst>
            </a:custGeom>
            <a:solidFill>
              <a:srgbClr val="158B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655185" y="5840982"/>
            <a:ext cx="2971165" cy="613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850" b="1" spc="-5" dirty="0">
                <a:solidFill>
                  <a:srgbClr val="3F3F3F"/>
                </a:solidFill>
                <a:latin typeface="Microsoft JhengHei"/>
                <a:cs typeface="Microsoft JhengHei"/>
              </a:rPr>
              <a:t>Thank</a:t>
            </a:r>
            <a:r>
              <a:rPr sz="3850" b="1" spc="-90" dirty="0">
                <a:solidFill>
                  <a:srgbClr val="3F3F3F"/>
                </a:solidFill>
                <a:latin typeface="Microsoft JhengHei"/>
                <a:cs typeface="Microsoft JhengHei"/>
              </a:rPr>
              <a:t> </a:t>
            </a:r>
            <a:r>
              <a:rPr sz="3850" b="1" dirty="0">
                <a:solidFill>
                  <a:srgbClr val="3F3F3F"/>
                </a:solidFill>
                <a:latin typeface="Microsoft JhengHei"/>
                <a:cs typeface="Microsoft JhengHei"/>
              </a:rPr>
              <a:t>you！</a:t>
            </a:r>
            <a:endParaRPr sz="3850">
              <a:latin typeface="Microsoft JhengHei"/>
              <a:cs typeface="Microsoft JhengHe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51383" y="5676138"/>
            <a:ext cx="947927" cy="918972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01600">
              <a:lnSpc>
                <a:spcPct val="100000"/>
              </a:lnSpc>
              <a:spcBef>
                <a:spcPts val="110"/>
              </a:spcBef>
            </a:pPr>
            <a:r>
              <a:rPr spc="90" dirty="0"/>
              <a:t>提升愛滋防治成效，以達成2030年消除愛滋之目標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0321170" y="6395579"/>
            <a:ext cx="301625" cy="18859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z="950" spc="5" dirty="0">
                <a:solidFill>
                  <a:srgbClr val="252525"/>
                </a:solidFill>
                <a:latin typeface="Microsoft JhengHei"/>
                <a:cs typeface="Microsoft JhengHei"/>
              </a:rPr>
              <a:t>107</a:t>
            </a:fld>
            <a:endParaRPr sz="950">
              <a:latin typeface="Microsoft JhengHei"/>
              <a:cs typeface="Microsoft JhengHe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1479" y="771905"/>
            <a:ext cx="9623425" cy="6014720"/>
            <a:chOff x="561479" y="771905"/>
            <a:chExt cx="9623425" cy="60147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1479" y="771905"/>
              <a:ext cx="9623297" cy="601446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978775" y="3461003"/>
              <a:ext cx="20955" cy="20955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15240"/>
                  </a:moveTo>
                  <a:lnTo>
                    <a:pt x="15240" y="9906"/>
                  </a:lnTo>
                  <a:lnTo>
                    <a:pt x="20574" y="4572"/>
                  </a:lnTo>
                  <a:lnTo>
                    <a:pt x="15240" y="0"/>
                  </a:lnTo>
                  <a:lnTo>
                    <a:pt x="9906" y="5334"/>
                  </a:lnTo>
                  <a:lnTo>
                    <a:pt x="4572" y="0"/>
                  </a:lnTo>
                  <a:lnTo>
                    <a:pt x="0" y="4572"/>
                  </a:lnTo>
                  <a:lnTo>
                    <a:pt x="5334" y="9906"/>
                  </a:lnTo>
                  <a:lnTo>
                    <a:pt x="0" y="15240"/>
                  </a:lnTo>
                  <a:lnTo>
                    <a:pt x="4572" y="20574"/>
                  </a:lnTo>
                  <a:lnTo>
                    <a:pt x="9906" y="15240"/>
                  </a:lnTo>
                  <a:lnTo>
                    <a:pt x="15240" y="20574"/>
                  </a:lnTo>
                  <a:lnTo>
                    <a:pt x="20574" y="15240"/>
                  </a:lnTo>
                  <a:close/>
                </a:path>
              </a:pathLst>
            </a:custGeom>
            <a:solidFill>
              <a:srgbClr val="00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70405" y="3452621"/>
              <a:ext cx="36830" cy="36830"/>
            </a:xfrm>
            <a:custGeom>
              <a:avLst/>
              <a:gdLst/>
              <a:ahLst/>
              <a:cxnLst/>
              <a:rect l="l" t="t" r="r" b="b"/>
              <a:pathLst>
                <a:path w="36829" h="36829">
                  <a:moveTo>
                    <a:pt x="18288" y="5333"/>
                  </a:moveTo>
                  <a:lnTo>
                    <a:pt x="12954" y="0"/>
                  </a:lnTo>
                  <a:lnTo>
                    <a:pt x="0" y="12953"/>
                  </a:lnTo>
                  <a:lnTo>
                    <a:pt x="5778" y="18287"/>
                  </a:lnTo>
                  <a:lnTo>
                    <a:pt x="9144" y="15181"/>
                  </a:lnTo>
                  <a:lnTo>
                    <a:pt x="9144" y="12191"/>
                  </a:lnTo>
                  <a:lnTo>
                    <a:pt x="12192" y="12191"/>
                  </a:lnTo>
                  <a:lnTo>
                    <a:pt x="12192" y="9143"/>
                  </a:lnTo>
                  <a:lnTo>
                    <a:pt x="14478" y="11429"/>
                  </a:lnTo>
                  <a:lnTo>
                    <a:pt x="14478" y="9143"/>
                  </a:lnTo>
                  <a:lnTo>
                    <a:pt x="18288" y="5333"/>
                  </a:lnTo>
                  <a:close/>
                </a:path>
                <a:path w="36829" h="36829">
                  <a:moveTo>
                    <a:pt x="9906" y="23621"/>
                  </a:moveTo>
                  <a:lnTo>
                    <a:pt x="9906" y="22097"/>
                  </a:lnTo>
                  <a:lnTo>
                    <a:pt x="5778" y="18287"/>
                  </a:lnTo>
                  <a:lnTo>
                    <a:pt x="0" y="23621"/>
                  </a:lnTo>
                  <a:lnTo>
                    <a:pt x="9144" y="32765"/>
                  </a:lnTo>
                  <a:lnTo>
                    <a:pt x="9144" y="24383"/>
                  </a:lnTo>
                  <a:lnTo>
                    <a:pt x="9906" y="23621"/>
                  </a:lnTo>
                  <a:close/>
                </a:path>
                <a:path w="36829" h="36829">
                  <a:moveTo>
                    <a:pt x="9906" y="22097"/>
                  </a:moveTo>
                  <a:lnTo>
                    <a:pt x="9906" y="14477"/>
                  </a:lnTo>
                  <a:lnTo>
                    <a:pt x="5778" y="18287"/>
                  </a:lnTo>
                  <a:lnTo>
                    <a:pt x="9906" y="22097"/>
                  </a:lnTo>
                  <a:close/>
                </a:path>
                <a:path w="36829" h="36829">
                  <a:moveTo>
                    <a:pt x="16002" y="12953"/>
                  </a:moveTo>
                  <a:lnTo>
                    <a:pt x="15239" y="12191"/>
                  </a:lnTo>
                  <a:lnTo>
                    <a:pt x="9144" y="12191"/>
                  </a:lnTo>
                  <a:lnTo>
                    <a:pt x="12954" y="16001"/>
                  </a:lnTo>
                  <a:lnTo>
                    <a:pt x="16002" y="12953"/>
                  </a:lnTo>
                  <a:close/>
                </a:path>
                <a:path w="36829" h="36829">
                  <a:moveTo>
                    <a:pt x="12954" y="16001"/>
                  </a:moveTo>
                  <a:lnTo>
                    <a:pt x="9144" y="12191"/>
                  </a:lnTo>
                  <a:lnTo>
                    <a:pt x="9144" y="15181"/>
                  </a:lnTo>
                  <a:lnTo>
                    <a:pt x="9906" y="14477"/>
                  </a:lnTo>
                  <a:lnTo>
                    <a:pt x="9906" y="23621"/>
                  </a:lnTo>
                  <a:lnTo>
                    <a:pt x="12192" y="21335"/>
                  </a:lnTo>
                  <a:lnTo>
                    <a:pt x="12192" y="16763"/>
                  </a:lnTo>
                  <a:lnTo>
                    <a:pt x="12954" y="16001"/>
                  </a:lnTo>
                  <a:close/>
                </a:path>
                <a:path w="36829" h="36829">
                  <a:moveTo>
                    <a:pt x="16002" y="23621"/>
                  </a:moveTo>
                  <a:lnTo>
                    <a:pt x="12954" y="20573"/>
                  </a:lnTo>
                  <a:lnTo>
                    <a:pt x="9144" y="24383"/>
                  </a:lnTo>
                  <a:lnTo>
                    <a:pt x="15239" y="24383"/>
                  </a:lnTo>
                  <a:lnTo>
                    <a:pt x="16002" y="23621"/>
                  </a:lnTo>
                  <a:close/>
                </a:path>
                <a:path w="36829" h="36829">
                  <a:moveTo>
                    <a:pt x="15239" y="24383"/>
                  </a:moveTo>
                  <a:lnTo>
                    <a:pt x="9144" y="24383"/>
                  </a:lnTo>
                  <a:lnTo>
                    <a:pt x="9144" y="32765"/>
                  </a:lnTo>
                  <a:lnTo>
                    <a:pt x="12192" y="35813"/>
                  </a:lnTo>
                  <a:lnTo>
                    <a:pt x="12192" y="27431"/>
                  </a:lnTo>
                  <a:lnTo>
                    <a:pt x="15239" y="24383"/>
                  </a:lnTo>
                  <a:close/>
                </a:path>
                <a:path w="36829" h="36829">
                  <a:moveTo>
                    <a:pt x="15239" y="12191"/>
                  </a:moveTo>
                  <a:lnTo>
                    <a:pt x="12192" y="9143"/>
                  </a:lnTo>
                  <a:lnTo>
                    <a:pt x="12192" y="12191"/>
                  </a:lnTo>
                  <a:lnTo>
                    <a:pt x="15239" y="12191"/>
                  </a:lnTo>
                  <a:close/>
                </a:path>
                <a:path w="36829" h="36829">
                  <a:moveTo>
                    <a:pt x="15239" y="18287"/>
                  </a:moveTo>
                  <a:lnTo>
                    <a:pt x="12954" y="16001"/>
                  </a:lnTo>
                  <a:lnTo>
                    <a:pt x="12192" y="16763"/>
                  </a:lnTo>
                  <a:lnTo>
                    <a:pt x="12192" y="19811"/>
                  </a:lnTo>
                  <a:lnTo>
                    <a:pt x="12954" y="20573"/>
                  </a:lnTo>
                  <a:lnTo>
                    <a:pt x="15239" y="18287"/>
                  </a:lnTo>
                  <a:close/>
                </a:path>
                <a:path w="36829" h="36829">
                  <a:moveTo>
                    <a:pt x="12954" y="20573"/>
                  </a:moveTo>
                  <a:lnTo>
                    <a:pt x="12192" y="19811"/>
                  </a:lnTo>
                  <a:lnTo>
                    <a:pt x="12192" y="21335"/>
                  </a:lnTo>
                  <a:lnTo>
                    <a:pt x="12954" y="20573"/>
                  </a:lnTo>
                  <a:close/>
                </a:path>
                <a:path w="36829" h="36829">
                  <a:moveTo>
                    <a:pt x="16764" y="27431"/>
                  </a:moveTo>
                  <a:lnTo>
                    <a:pt x="16764" y="24383"/>
                  </a:lnTo>
                  <a:lnTo>
                    <a:pt x="15239" y="24383"/>
                  </a:lnTo>
                  <a:lnTo>
                    <a:pt x="12192" y="27431"/>
                  </a:lnTo>
                  <a:lnTo>
                    <a:pt x="12192" y="35813"/>
                  </a:lnTo>
                  <a:lnTo>
                    <a:pt x="12954" y="36575"/>
                  </a:lnTo>
                  <a:lnTo>
                    <a:pt x="14478" y="35051"/>
                  </a:lnTo>
                  <a:lnTo>
                    <a:pt x="14478" y="27431"/>
                  </a:lnTo>
                  <a:lnTo>
                    <a:pt x="16764" y="27431"/>
                  </a:lnTo>
                  <a:close/>
                </a:path>
                <a:path w="36829" h="36829">
                  <a:moveTo>
                    <a:pt x="18288" y="15239"/>
                  </a:moveTo>
                  <a:lnTo>
                    <a:pt x="16002" y="12953"/>
                  </a:lnTo>
                  <a:lnTo>
                    <a:pt x="12954" y="16001"/>
                  </a:lnTo>
                  <a:lnTo>
                    <a:pt x="15239" y="18287"/>
                  </a:lnTo>
                  <a:lnTo>
                    <a:pt x="18288" y="15239"/>
                  </a:lnTo>
                  <a:close/>
                </a:path>
                <a:path w="36829" h="36829">
                  <a:moveTo>
                    <a:pt x="18288" y="21335"/>
                  </a:moveTo>
                  <a:lnTo>
                    <a:pt x="15239" y="18287"/>
                  </a:lnTo>
                  <a:lnTo>
                    <a:pt x="12954" y="20573"/>
                  </a:lnTo>
                  <a:lnTo>
                    <a:pt x="16002" y="23621"/>
                  </a:lnTo>
                  <a:lnTo>
                    <a:pt x="18288" y="21335"/>
                  </a:lnTo>
                  <a:close/>
                </a:path>
                <a:path w="36829" h="36829">
                  <a:moveTo>
                    <a:pt x="22098" y="9143"/>
                  </a:moveTo>
                  <a:lnTo>
                    <a:pt x="18288" y="5333"/>
                  </a:lnTo>
                  <a:lnTo>
                    <a:pt x="14478" y="9143"/>
                  </a:lnTo>
                  <a:lnTo>
                    <a:pt x="22098" y="9143"/>
                  </a:lnTo>
                  <a:close/>
                </a:path>
                <a:path w="36829" h="36829">
                  <a:moveTo>
                    <a:pt x="22098" y="11957"/>
                  </a:moveTo>
                  <a:lnTo>
                    <a:pt x="22098" y="9143"/>
                  </a:lnTo>
                  <a:lnTo>
                    <a:pt x="14478" y="9143"/>
                  </a:lnTo>
                  <a:lnTo>
                    <a:pt x="14478" y="11429"/>
                  </a:lnTo>
                  <a:lnTo>
                    <a:pt x="15239" y="12191"/>
                  </a:lnTo>
                  <a:lnTo>
                    <a:pt x="16764" y="12191"/>
                  </a:lnTo>
                  <a:lnTo>
                    <a:pt x="16764" y="13715"/>
                  </a:lnTo>
                  <a:lnTo>
                    <a:pt x="18409" y="15361"/>
                  </a:lnTo>
                  <a:lnTo>
                    <a:pt x="19812" y="14067"/>
                  </a:lnTo>
                  <a:lnTo>
                    <a:pt x="19812" y="12191"/>
                  </a:lnTo>
                  <a:lnTo>
                    <a:pt x="21844" y="12191"/>
                  </a:lnTo>
                  <a:lnTo>
                    <a:pt x="22098" y="11957"/>
                  </a:lnTo>
                  <a:close/>
                </a:path>
                <a:path w="36829" h="36829">
                  <a:moveTo>
                    <a:pt x="22098" y="27431"/>
                  </a:moveTo>
                  <a:lnTo>
                    <a:pt x="14478" y="27431"/>
                  </a:lnTo>
                  <a:lnTo>
                    <a:pt x="18288" y="31241"/>
                  </a:lnTo>
                  <a:lnTo>
                    <a:pt x="22098" y="27431"/>
                  </a:lnTo>
                  <a:close/>
                </a:path>
                <a:path w="36829" h="36829">
                  <a:moveTo>
                    <a:pt x="18288" y="31241"/>
                  </a:moveTo>
                  <a:lnTo>
                    <a:pt x="14478" y="27431"/>
                  </a:lnTo>
                  <a:lnTo>
                    <a:pt x="14478" y="35051"/>
                  </a:lnTo>
                  <a:lnTo>
                    <a:pt x="18288" y="31241"/>
                  </a:lnTo>
                  <a:close/>
                </a:path>
                <a:path w="36829" h="36829">
                  <a:moveTo>
                    <a:pt x="16764" y="12191"/>
                  </a:moveTo>
                  <a:lnTo>
                    <a:pt x="15239" y="12191"/>
                  </a:lnTo>
                  <a:lnTo>
                    <a:pt x="16002" y="12953"/>
                  </a:lnTo>
                  <a:lnTo>
                    <a:pt x="16764" y="12191"/>
                  </a:lnTo>
                  <a:close/>
                </a:path>
                <a:path w="36829" h="36829">
                  <a:moveTo>
                    <a:pt x="18409" y="15361"/>
                  </a:moveTo>
                  <a:lnTo>
                    <a:pt x="15239" y="18287"/>
                  </a:lnTo>
                  <a:lnTo>
                    <a:pt x="18409" y="15361"/>
                  </a:lnTo>
                  <a:close/>
                </a:path>
                <a:path w="36829" h="36829">
                  <a:moveTo>
                    <a:pt x="21336" y="18287"/>
                  </a:moveTo>
                  <a:lnTo>
                    <a:pt x="18409" y="15361"/>
                  </a:lnTo>
                  <a:lnTo>
                    <a:pt x="15239" y="18287"/>
                  </a:lnTo>
                  <a:lnTo>
                    <a:pt x="18409" y="21214"/>
                  </a:lnTo>
                  <a:lnTo>
                    <a:pt x="21336" y="18287"/>
                  </a:lnTo>
                  <a:close/>
                </a:path>
                <a:path w="36829" h="36829">
                  <a:moveTo>
                    <a:pt x="18409" y="21214"/>
                  </a:moveTo>
                  <a:lnTo>
                    <a:pt x="15239" y="18287"/>
                  </a:lnTo>
                  <a:lnTo>
                    <a:pt x="18288" y="21335"/>
                  </a:lnTo>
                  <a:close/>
                </a:path>
                <a:path w="36829" h="36829">
                  <a:moveTo>
                    <a:pt x="16764" y="24383"/>
                  </a:moveTo>
                  <a:lnTo>
                    <a:pt x="16002" y="23621"/>
                  </a:lnTo>
                  <a:lnTo>
                    <a:pt x="15239" y="24383"/>
                  </a:lnTo>
                  <a:lnTo>
                    <a:pt x="16764" y="24383"/>
                  </a:lnTo>
                  <a:close/>
                </a:path>
                <a:path w="36829" h="36829">
                  <a:moveTo>
                    <a:pt x="16764" y="13715"/>
                  </a:moveTo>
                  <a:lnTo>
                    <a:pt x="16764" y="12191"/>
                  </a:lnTo>
                  <a:lnTo>
                    <a:pt x="16002" y="12953"/>
                  </a:lnTo>
                  <a:lnTo>
                    <a:pt x="16764" y="13715"/>
                  </a:lnTo>
                  <a:close/>
                </a:path>
                <a:path w="36829" h="36829">
                  <a:moveTo>
                    <a:pt x="20865" y="23480"/>
                  </a:moveTo>
                  <a:lnTo>
                    <a:pt x="18409" y="21214"/>
                  </a:lnTo>
                  <a:lnTo>
                    <a:pt x="16002" y="23621"/>
                  </a:lnTo>
                  <a:lnTo>
                    <a:pt x="16764" y="24383"/>
                  </a:lnTo>
                  <a:lnTo>
                    <a:pt x="16764" y="27431"/>
                  </a:lnTo>
                  <a:lnTo>
                    <a:pt x="19812" y="27431"/>
                  </a:lnTo>
                  <a:lnTo>
                    <a:pt x="19812" y="24383"/>
                  </a:lnTo>
                  <a:lnTo>
                    <a:pt x="20865" y="23480"/>
                  </a:lnTo>
                  <a:close/>
                </a:path>
                <a:path w="36829" h="36829">
                  <a:moveTo>
                    <a:pt x="36576" y="12953"/>
                  </a:moveTo>
                  <a:lnTo>
                    <a:pt x="23622" y="0"/>
                  </a:lnTo>
                  <a:lnTo>
                    <a:pt x="18288" y="5333"/>
                  </a:lnTo>
                  <a:lnTo>
                    <a:pt x="22098" y="9143"/>
                  </a:lnTo>
                  <a:lnTo>
                    <a:pt x="22098" y="11957"/>
                  </a:lnTo>
                  <a:lnTo>
                    <a:pt x="25146" y="9143"/>
                  </a:lnTo>
                  <a:lnTo>
                    <a:pt x="25146" y="12191"/>
                  </a:lnTo>
                  <a:lnTo>
                    <a:pt x="27432" y="12191"/>
                  </a:lnTo>
                  <a:lnTo>
                    <a:pt x="27432" y="14477"/>
                  </a:lnTo>
                  <a:lnTo>
                    <a:pt x="31242" y="18287"/>
                  </a:lnTo>
                  <a:lnTo>
                    <a:pt x="36576" y="12953"/>
                  </a:lnTo>
                  <a:close/>
                </a:path>
                <a:path w="36829" h="36829">
                  <a:moveTo>
                    <a:pt x="22098" y="35051"/>
                  </a:moveTo>
                  <a:lnTo>
                    <a:pt x="22098" y="27431"/>
                  </a:lnTo>
                  <a:lnTo>
                    <a:pt x="18288" y="31241"/>
                  </a:lnTo>
                  <a:lnTo>
                    <a:pt x="22098" y="35051"/>
                  </a:lnTo>
                  <a:close/>
                </a:path>
                <a:path w="36829" h="36829">
                  <a:moveTo>
                    <a:pt x="23915" y="15708"/>
                  </a:moveTo>
                  <a:lnTo>
                    <a:pt x="20865" y="13095"/>
                  </a:lnTo>
                  <a:lnTo>
                    <a:pt x="18409" y="15361"/>
                  </a:lnTo>
                  <a:lnTo>
                    <a:pt x="21336" y="18287"/>
                  </a:lnTo>
                  <a:lnTo>
                    <a:pt x="23915" y="15708"/>
                  </a:lnTo>
                  <a:close/>
                </a:path>
                <a:path w="36829" h="36829">
                  <a:moveTo>
                    <a:pt x="23915" y="20867"/>
                  </a:moveTo>
                  <a:lnTo>
                    <a:pt x="21336" y="18287"/>
                  </a:lnTo>
                  <a:lnTo>
                    <a:pt x="18409" y="21214"/>
                  </a:lnTo>
                  <a:lnTo>
                    <a:pt x="20865" y="23480"/>
                  </a:lnTo>
                  <a:lnTo>
                    <a:pt x="23915" y="20867"/>
                  </a:lnTo>
                  <a:close/>
                </a:path>
                <a:path w="36829" h="36829">
                  <a:moveTo>
                    <a:pt x="21844" y="12191"/>
                  </a:moveTo>
                  <a:lnTo>
                    <a:pt x="19812" y="12191"/>
                  </a:lnTo>
                  <a:lnTo>
                    <a:pt x="20865" y="13095"/>
                  </a:lnTo>
                  <a:lnTo>
                    <a:pt x="21844" y="12191"/>
                  </a:lnTo>
                  <a:close/>
                </a:path>
                <a:path w="36829" h="36829">
                  <a:moveTo>
                    <a:pt x="20865" y="13095"/>
                  </a:moveTo>
                  <a:lnTo>
                    <a:pt x="19812" y="12191"/>
                  </a:lnTo>
                  <a:lnTo>
                    <a:pt x="19812" y="14067"/>
                  </a:lnTo>
                  <a:lnTo>
                    <a:pt x="20865" y="13095"/>
                  </a:lnTo>
                  <a:close/>
                </a:path>
                <a:path w="36829" h="36829">
                  <a:moveTo>
                    <a:pt x="21844" y="24383"/>
                  </a:moveTo>
                  <a:lnTo>
                    <a:pt x="20865" y="23480"/>
                  </a:lnTo>
                  <a:lnTo>
                    <a:pt x="19812" y="24383"/>
                  </a:lnTo>
                  <a:lnTo>
                    <a:pt x="21844" y="24383"/>
                  </a:lnTo>
                  <a:close/>
                </a:path>
                <a:path w="36829" h="36829">
                  <a:moveTo>
                    <a:pt x="25146" y="35051"/>
                  </a:moveTo>
                  <a:lnTo>
                    <a:pt x="25146" y="27431"/>
                  </a:lnTo>
                  <a:lnTo>
                    <a:pt x="21844" y="24383"/>
                  </a:lnTo>
                  <a:lnTo>
                    <a:pt x="19812" y="24383"/>
                  </a:lnTo>
                  <a:lnTo>
                    <a:pt x="19812" y="27431"/>
                  </a:lnTo>
                  <a:lnTo>
                    <a:pt x="22098" y="27431"/>
                  </a:lnTo>
                  <a:lnTo>
                    <a:pt x="22098" y="35051"/>
                  </a:lnTo>
                  <a:lnTo>
                    <a:pt x="23622" y="36575"/>
                  </a:lnTo>
                  <a:lnTo>
                    <a:pt x="25146" y="35051"/>
                  </a:lnTo>
                  <a:close/>
                </a:path>
                <a:path w="36829" h="36829">
                  <a:moveTo>
                    <a:pt x="27432" y="12191"/>
                  </a:moveTo>
                  <a:lnTo>
                    <a:pt x="21844" y="12191"/>
                  </a:lnTo>
                  <a:lnTo>
                    <a:pt x="20865" y="13095"/>
                  </a:lnTo>
                  <a:lnTo>
                    <a:pt x="23915" y="15708"/>
                  </a:lnTo>
                  <a:lnTo>
                    <a:pt x="27432" y="12191"/>
                  </a:lnTo>
                  <a:close/>
                </a:path>
                <a:path w="36829" h="36829">
                  <a:moveTo>
                    <a:pt x="27432" y="24383"/>
                  </a:moveTo>
                  <a:lnTo>
                    <a:pt x="23915" y="20867"/>
                  </a:lnTo>
                  <a:lnTo>
                    <a:pt x="20865" y="23480"/>
                  </a:lnTo>
                  <a:lnTo>
                    <a:pt x="21844" y="24383"/>
                  </a:lnTo>
                  <a:lnTo>
                    <a:pt x="27432" y="24383"/>
                  </a:lnTo>
                  <a:close/>
                </a:path>
                <a:path w="36829" h="36829">
                  <a:moveTo>
                    <a:pt x="25146" y="19811"/>
                  </a:moveTo>
                  <a:lnTo>
                    <a:pt x="25146" y="16763"/>
                  </a:lnTo>
                  <a:lnTo>
                    <a:pt x="23915" y="15708"/>
                  </a:lnTo>
                  <a:lnTo>
                    <a:pt x="21336" y="18287"/>
                  </a:lnTo>
                  <a:lnTo>
                    <a:pt x="23915" y="20867"/>
                  </a:lnTo>
                  <a:lnTo>
                    <a:pt x="25146" y="19811"/>
                  </a:lnTo>
                  <a:close/>
                </a:path>
                <a:path w="36829" h="36829">
                  <a:moveTo>
                    <a:pt x="25146" y="12191"/>
                  </a:moveTo>
                  <a:lnTo>
                    <a:pt x="25146" y="9143"/>
                  </a:lnTo>
                  <a:lnTo>
                    <a:pt x="21844" y="12191"/>
                  </a:lnTo>
                  <a:lnTo>
                    <a:pt x="25146" y="12191"/>
                  </a:lnTo>
                  <a:close/>
                </a:path>
                <a:path w="36829" h="36829">
                  <a:moveTo>
                    <a:pt x="36576" y="23621"/>
                  </a:moveTo>
                  <a:lnTo>
                    <a:pt x="31242" y="18287"/>
                  </a:lnTo>
                  <a:lnTo>
                    <a:pt x="27432" y="22097"/>
                  </a:lnTo>
                  <a:lnTo>
                    <a:pt x="27432" y="24383"/>
                  </a:lnTo>
                  <a:lnTo>
                    <a:pt x="21844" y="24383"/>
                  </a:lnTo>
                  <a:lnTo>
                    <a:pt x="25146" y="27431"/>
                  </a:lnTo>
                  <a:lnTo>
                    <a:pt x="25146" y="35051"/>
                  </a:lnTo>
                  <a:lnTo>
                    <a:pt x="36576" y="23621"/>
                  </a:lnTo>
                  <a:close/>
                </a:path>
                <a:path w="36829" h="36829">
                  <a:moveTo>
                    <a:pt x="27432" y="24383"/>
                  </a:moveTo>
                  <a:lnTo>
                    <a:pt x="27432" y="12191"/>
                  </a:lnTo>
                  <a:lnTo>
                    <a:pt x="23915" y="15708"/>
                  </a:lnTo>
                  <a:lnTo>
                    <a:pt x="25146" y="16763"/>
                  </a:lnTo>
                  <a:lnTo>
                    <a:pt x="25146" y="22097"/>
                  </a:lnTo>
                  <a:lnTo>
                    <a:pt x="27432" y="24383"/>
                  </a:lnTo>
                  <a:close/>
                </a:path>
                <a:path w="36829" h="36829">
                  <a:moveTo>
                    <a:pt x="25146" y="22097"/>
                  </a:moveTo>
                  <a:lnTo>
                    <a:pt x="25146" y="19811"/>
                  </a:lnTo>
                  <a:lnTo>
                    <a:pt x="23915" y="20867"/>
                  </a:lnTo>
                  <a:lnTo>
                    <a:pt x="25146" y="22097"/>
                  </a:lnTo>
                  <a:close/>
                </a:path>
                <a:path w="36829" h="36829">
                  <a:moveTo>
                    <a:pt x="31242" y="18287"/>
                  </a:moveTo>
                  <a:lnTo>
                    <a:pt x="27432" y="14477"/>
                  </a:lnTo>
                  <a:lnTo>
                    <a:pt x="27432" y="22097"/>
                  </a:lnTo>
                  <a:lnTo>
                    <a:pt x="31242" y="18287"/>
                  </a:lnTo>
                  <a:close/>
                </a:path>
              </a:pathLst>
            </a:custGeom>
            <a:solidFill>
              <a:srgbClr val="006F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4335" y="1083563"/>
              <a:ext cx="4227576" cy="76504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73565" y="1901952"/>
              <a:ext cx="644651" cy="63245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54793" y="1856231"/>
              <a:ext cx="1451610" cy="74904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42979" y="1835658"/>
              <a:ext cx="835913" cy="81915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44247" y="2188463"/>
              <a:ext cx="1073658" cy="107365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704198" y="5442966"/>
              <a:ext cx="1126997" cy="109804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062107" y="4944617"/>
              <a:ext cx="973074" cy="120167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46211" y="4952999"/>
              <a:ext cx="960882" cy="893825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473049" y="1913626"/>
            <a:ext cx="7647940" cy="3293110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212725" indent="-200660">
              <a:lnSpc>
                <a:spcPct val="100000"/>
              </a:lnSpc>
              <a:spcBef>
                <a:spcPts val="1060"/>
              </a:spcBef>
              <a:buFont typeface="Arial"/>
              <a:buChar char="•"/>
              <a:tabLst>
                <a:tab pos="213360" algn="l"/>
              </a:tabLst>
            </a:pPr>
            <a:r>
              <a:rPr sz="2350" spc="20" dirty="0">
                <a:solidFill>
                  <a:srgbClr val="FFFFFF"/>
                </a:solidFill>
                <a:latin typeface="Microsoft JhengHei"/>
                <a:cs typeface="Microsoft JhengHei"/>
              </a:rPr>
              <a:t>衛福部</a:t>
            </a:r>
            <a:endParaRPr sz="2350">
              <a:latin typeface="Microsoft JhengHei"/>
              <a:cs typeface="Microsoft JhengHei"/>
            </a:endParaRPr>
          </a:p>
          <a:p>
            <a:pPr marL="212725" indent="-200660">
              <a:lnSpc>
                <a:spcPct val="100000"/>
              </a:lnSpc>
              <a:spcBef>
                <a:spcPts val="965"/>
              </a:spcBef>
              <a:buFont typeface="Arial"/>
              <a:buChar char="•"/>
              <a:tabLst>
                <a:tab pos="213360" algn="l"/>
              </a:tabLst>
            </a:pPr>
            <a:r>
              <a:rPr sz="2350" spc="10" dirty="0">
                <a:solidFill>
                  <a:srgbClr val="FFFFFF"/>
                </a:solidFill>
                <a:latin typeface="Microsoft JhengHei"/>
                <a:cs typeface="Microsoft JhengHei"/>
              </a:rPr>
              <a:t>疾管署LINE@疾管家</a:t>
            </a:r>
            <a:endParaRPr sz="2350">
              <a:latin typeface="Microsoft JhengHei"/>
              <a:cs typeface="Microsoft JhengHei"/>
            </a:endParaRPr>
          </a:p>
          <a:p>
            <a:pPr marL="212725" indent="-200660">
              <a:lnSpc>
                <a:spcPct val="100000"/>
              </a:lnSpc>
              <a:spcBef>
                <a:spcPts val="970"/>
              </a:spcBef>
              <a:buFont typeface="Arial"/>
              <a:buChar char="•"/>
              <a:tabLst>
                <a:tab pos="213360" algn="l"/>
              </a:tabLst>
            </a:pPr>
            <a:r>
              <a:rPr sz="2350" spc="20" dirty="0">
                <a:solidFill>
                  <a:srgbClr val="FFFFFF"/>
                </a:solidFill>
                <a:latin typeface="Microsoft JhengHei"/>
                <a:cs typeface="Microsoft JhengHei"/>
              </a:rPr>
              <a:t>疾病管制署</a:t>
            </a:r>
            <a:r>
              <a:rPr sz="2350" b="1" spc="5" dirty="0">
                <a:solidFill>
                  <a:srgbClr val="FF659A"/>
                </a:solidFill>
                <a:latin typeface="Microsoft JhengHei"/>
                <a:cs typeface="Microsoft JhengHei"/>
              </a:rPr>
              <a:t>1922</a:t>
            </a:r>
            <a:r>
              <a:rPr sz="2350" spc="20" dirty="0">
                <a:solidFill>
                  <a:srgbClr val="FFFFFF"/>
                </a:solidFill>
                <a:latin typeface="Microsoft JhengHei"/>
                <a:cs typeface="Microsoft JhengHei"/>
              </a:rPr>
              <a:t>防疫專線</a:t>
            </a:r>
            <a:endParaRPr sz="2350">
              <a:latin typeface="Microsoft JhengHei"/>
              <a:cs typeface="Microsoft JhengHei"/>
            </a:endParaRPr>
          </a:p>
          <a:p>
            <a:pPr marL="212725" indent="-200660">
              <a:lnSpc>
                <a:spcPct val="100000"/>
              </a:lnSpc>
              <a:spcBef>
                <a:spcPts val="960"/>
              </a:spcBef>
              <a:buFont typeface="Arial"/>
              <a:buChar char="•"/>
              <a:tabLst>
                <a:tab pos="213360" algn="l"/>
              </a:tabLst>
            </a:pPr>
            <a:r>
              <a:rPr sz="2350" spc="15" dirty="0">
                <a:solidFill>
                  <a:srgbClr val="FFFFFF"/>
                </a:solidFill>
                <a:latin typeface="Microsoft JhengHei"/>
                <a:cs typeface="Microsoft JhengHei"/>
              </a:rPr>
              <a:t>疾病管制署全球資訊</a:t>
            </a:r>
            <a:r>
              <a:rPr sz="2350" spc="10" dirty="0">
                <a:solidFill>
                  <a:srgbClr val="FFFFFF"/>
                </a:solidFill>
                <a:latin typeface="Microsoft JhengHei"/>
                <a:cs typeface="Microsoft JhengHei"/>
              </a:rPr>
              <a:t>網</a:t>
            </a:r>
            <a:r>
              <a:rPr sz="2100" u="heavy" spc="-5" dirty="0">
                <a:solidFill>
                  <a:srgbClr val="FFC000"/>
                </a:solidFill>
                <a:uFill>
                  <a:solidFill>
                    <a:srgbClr val="FFC000"/>
                  </a:solidFill>
                </a:uFill>
                <a:latin typeface="Microsoft JhengHei"/>
                <a:cs typeface="Microsoft JhengHei"/>
                <a:hlinkClick r:id="rId11"/>
              </a:rPr>
              <a:t>http://ww</a:t>
            </a:r>
            <a:r>
              <a:rPr sz="2100" u="heavy" spc="-114" dirty="0">
                <a:solidFill>
                  <a:srgbClr val="FFC000"/>
                </a:solidFill>
                <a:uFill>
                  <a:solidFill>
                    <a:srgbClr val="FFC000"/>
                  </a:solidFill>
                </a:uFill>
                <a:latin typeface="Microsoft JhengHei"/>
                <a:cs typeface="Microsoft JhengHei"/>
                <a:hlinkClick r:id="rId11"/>
              </a:rPr>
              <a:t>w</a:t>
            </a:r>
            <a:r>
              <a:rPr sz="2100" u="heavy" spc="-5" dirty="0">
                <a:solidFill>
                  <a:srgbClr val="FFC000"/>
                </a:solidFill>
                <a:uFill>
                  <a:solidFill>
                    <a:srgbClr val="FFC000"/>
                  </a:solidFill>
                </a:uFill>
                <a:latin typeface="Microsoft JhengHei"/>
                <a:cs typeface="Microsoft JhengHei"/>
                <a:hlinkClick r:id="rId11"/>
              </a:rPr>
              <a:t>.cdc.go</a:t>
            </a:r>
            <a:r>
              <a:rPr sz="2100" u="heavy" spc="-145" dirty="0">
                <a:solidFill>
                  <a:srgbClr val="FFC000"/>
                </a:solidFill>
                <a:uFill>
                  <a:solidFill>
                    <a:srgbClr val="FFC000"/>
                  </a:solidFill>
                </a:uFill>
                <a:latin typeface="Microsoft JhengHei"/>
                <a:cs typeface="Microsoft JhengHei"/>
                <a:hlinkClick r:id="rId11"/>
              </a:rPr>
              <a:t>v</a:t>
            </a:r>
            <a:r>
              <a:rPr sz="2100" u="heavy" spc="-5" dirty="0">
                <a:solidFill>
                  <a:srgbClr val="FFC000"/>
                </a:solidFill>
                <a:uFill>
                  <a:solidFill>
                    <a:srgbClr val="FFC000"/>
                  </a:solidFill>
                </a:uFill>
                <a:latin typeface="Microsoft JhengHei"/>
                <a:cs typeface="Microsoft JhengHei"/>
                <a:hlinkClick r:id="rId11"/>
              </a:rPr>
              <a:t>.tw/</a:t>
            </a:r>
            <a:endParaRPr sz="2100">
              <a:latin typeface="Microsoft JhengHei"/>
              <a:cs typeface="Microsoft JhengHei"/>
            </a:endParaRPr>
          </a:p>
          <a:p>
            <a:pPr marL="212725" indent="-200660">
              <a:lnSpc>
                <a:spcPct val="100000"/>
              </a:lnSpc>
              <a:spcBef>
                <a:spcPts val="965"/>
              </a:spcBef>
              <a:buFont typeface="Arial"/>
              <a:buChar char="•"/>
              <a:tabLst>
                <a:tab pos="213360" algn="l"/>
              </a:tabLst>
            </a:pPr>
            <a:r>
              <a:rPr sz="2350" spc="15" dirty="0">
                <a:solidFill>
                  <a:srgbClr val="FFFFFF"/>
                </a:solidFill>
                <a:latin typeface="Microsoft JhengHei"/>
                <a:cs typeface="Microsoft JhengHei"/>
              </a:rPr>
              <a:t>同志健康社區服務中心專</a:t>
            </a:r>
            <a:r>
              <a:rPr sz="2350" spc="20" dirty="0">
                <a:solidFill>
                  <a:srgbClr val="FFFFFF"/>
                </a:solidFill>
                <a:latin typeface="Microsoft JhengHei"/>
                <a:cs typeface="Microsoft JhengHei"/>
              </a:rPr>
              <a:t>線</a:t>
            </a:r>
            <a:r>
              <a:rPr sz="2350" spc="-50" dirty="0">
                <a:solidFill>
                  <a:srgbClr val="FFFFFF"/>
                </a:solidFill>
                <a:latin typeface="Microsoft JhengHei"/>
                <a:cs typeface="Microsoft JhengHei"/>
              </a:rPr>
              <a:t> </a:t>
            </a:r>
            <a:r>
              <a:rPr sz="2350" spc="10" dirty="0">
                <a:solidFill>
                  <a:srgbClr val="FFFFFF"/>
                </a:solidFill>
                <a:latin typeface="Microsoft JhengHei"/>
                <a:cs typeface="Microsoft JhengHei"/>
              </a:rPr>
              <a:t>0800-010569</a:t>
            </a:r>
            <a:r>
              <a:rPr sz="2350" spc="-45" dirty="0">
                <a:solidFill>
                  <a:srgbClr val="FFFFFF"/>
                </a:solidFill>
                <a:latin typeface="Microsoft JhengHei"/>
                <a:cs typeface="Microsoft JhengHei"/>
              </a:rPr>
              <a:t> </a:t>
            </a:r>
            <a:r>
              <a:rPr sz="2350" dirty="0">
                <a:solidFill>
                  <a:srgbClr val="FFFFFF"/>
                </a:solidFill>
                <a:latin typeface="Microsoft JhengHei"/>
                <a:cs typeface="Microsoft JhengHei"/>
              </a:rPr>
              <a:t>(</a:t>
            </a:r>
            <a:r>
              <a:rPr sz="2350" spc="15" dirty="0">
                <a:solidFill>
                  <a:srgbClr val="FFFFFF"/>
                </a:solidFill>
                <a:latin typeface="Microsoft JhengHei"/>
                <a:cs typeface="Microsoft JhengHei"/>
              </a:rPr>
              <a:t>你</a:t>
            </a:r>
            <a:r>
              <a:rPr sz="2350" spc="5" dirty="0">
                <a:solidFill>
                  <a:srgbClr val="FFFFFF"/>
                </a:solidFill>
                <a:latin typeface="Microsoft JhengHei"/>
                <a:cs typeface="Microsoft JhengHei"/>
              </a:rPr>
              <a:t>10，</a:t>
            </a:r>
            <a:r>
              <a:rPr sz="2350" spc="15" dirty="0">
                <a:solidFill>
                  <a:srgbClr val="FFFFFF"/>
                </a:solidFill>
                <a:latin typeface="Microsoft JhengHei"/>
                <a:cs typeface="Microsoft JhengHei"/>
              </a:rPr>
              <a:t>我</a:t>
            </a:r>
            <a:r>
              <a:rPr sz="2350" dirty="0">
                <a:solidFill>
                  <a:srgbClr val="FFFFFF"/>
                </a:solidFill>
                <a:latin typeface="Microsoft JhengHei"/>
                <a:cs typeface="Microsoft JhengHei"/>
              </a:rPr>
              <a:t>69)</a:t>
            </a:r>
            <a:endParaRPr sz="2350">
              <a:latin typeface="Microsoft JhengHei"/>
              <a:cs typeface="Microsoft JhengHei"/>
            </a:endParaRPr>
          </a:p>
          <a:p>
            <a:pPr marL="212725" indent="-200660">
              <a:lnSpc>
                <a:spcPct val="100000"/>
              </a:lnSpc>
              <a:spcBef>
                <a:spcPts val="520"/>
              </a:spcBef>
              <a:buFont typeface="Arial"/>
              <a:buChar char="•"/>
              <a:tabLst>
                <a:tab pos="213360" algn="l"/>
              </a:tabLst>
            </a:pPr>
            <a:r>
              <a:rPr sz="2350" b="1" u="heavy" spc="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icrosoft JhengHei"/>
                <a:cs typeface="Microsoft JhengHei"/>
              </a:rPr>
              <a:t>愛滋篩檢資源</a:t>
            </a:r>
            <a:r>
              <a:rPr sz="2350" b="1" spc="-40" dirty="0">
                <a:solidFill>
                  <a:srgbClr val="FFFFFF"/>
                </a:solidFill>
                <a:latin typeface="Microsoft JhengHei"/>
                <a:cs typeface="Microsoft JhengHei"/>
              </a:rPr>
              <a:t> </a:t>
            </a:r>
            <a:r>
              <a:rPr sz="2350" spc="20" dirty="0">
                <a:solidFill>
                  <a:srgbClr val="FFFFFF"/>
                </a:solidFill>
                <a:latin typeface="Microsoft JhengHei"/>
                <a:cs typeface="Microsoft JhengHei"/>
              </a:rPr>
              <a:t>、</a:t>
            </a:r>
            <a:r>
              <a:rPr sz="2350" spc="-25" dirty="0">
                <a:solidFill>
                  <a:srgbClr val="FFFFFF"/>
                </a:solidFill>
                <a:latin typeface="Microsoft JhengHei"/>
                <a:cs typeface="Microsoft JhengHei"/>
              </a:rPr>
              <a:t> </a:t>
            </a:r>
            <a:r>
              <a:rPr sz="2350" b="1" u="heavy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icrosoft JhengHei"/>
                <a:cs typeface="Microsoft JhengHei"/>
              </a:rPr>
              <a:t>PrEP</a:t>
            </a:r>
            <a:r>
              <a:rPr sz="2350" b="1" u="heavy" spc="1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icrosoft JhengHei"/>
                <a:cs typeface="Microsoft JhengHei"/>
              </a:rPr>
              <a:t>資</a:t>
            </a:r>
            <a:r>
              <a:rPr sz="2350" b="1" u="heavy" spc="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icrosoft JhengHei"/>
                <a:cs typeface="Microsoft JhengHei"/>
              </a:rPr>
              <a:t>源</a:t>
            </a:r>
            <a:r>
              <a:rPr sz="2350" b="1" spc="-40" dirty="0">
                <a:solidFill>
                  <a:srgbClr val="FFFFFF"/>
                </a:solidFill>
                <a:latin typeface="Microsoft JhengHei"/>
                <a:cs typeface="Microsoft JhengHei"/>
              </a:rPr>
              <a:t> </a:t>
            </a:r>
            <a:r>
              <a:rPr sz="2350" spc="20" dirty="0">
                <a:solidFill>
                  <a:srgbClr val="FFFFFF"/>
                </a:solidFill>
                <a:latin typeface="Microsoft JhengHei"/>
                <a:cs typeface="Microsoft JhengHei"/>
              </a:rPr>
              <a:t>、</a:t>
            </a:r>
            <a:r>
              <a:rPr sz="2350" spc="-25" dirty="0">
                <a:solidFill>
                  <a:srgbClr val="FFFFFF"/>
                </a:solidFill>
                <a:latin typeface="Microsoft JhengHei"/>
                <a:cs typeface="Microsoft JhengHei"/>
              </a:rPr>
              <a:t> </a:t>
            </a:r>
            <a:r>
              <a:rPr sz="2350" b="1" u="heavy" spc="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icrosoft JhengHei"/>
                <a:cs typeface="Microsoft JhengHei"/>
              </a:rPr>
              <a:t>毒品危害防制資源</a:t>
            </a:r>
            <a:endParaRPr sz="2350">
              <a:latin typeface="Microsoft JhengHei"/>
              <a:cs typeface="Microsoft JhengHei"/>
            </a:endParaRPr>
          </a:p>
          <a:p>
            <a:pPr marL="4272915" marR="202565">
              <a:lnSpc>
                <a:spcPct val="101200"/>
              </a:lnSpc>
              <a:spcBef>
                <a:spcPts val="305"/>
              </a:spcBef>
            </a:pPr>
            <a:r>
              <a:rPr sz="1300" b="1" spc="10" dirty="0">
                <a:solidFill>
                  <a:srgbClr val="FFFFFF"/>
                </a:solidFill>
                <a:latin typeface="Microsoft JhengHei"/>
                <a:cs typeface="Microsoft JhengHei"/>
              </a:rPr>
              <a:t>法務部</a:t>
            </a:r>
            <a:r>
              <a:rPr sz="1300" b="1" spc="5" dirty="0">
                <a:solidFill>
                  <a:srgbClr val="FFFFFF"/>
                </a:solidFill>
                <a:latin typeface="Microsoft JhengHei"/>
                <a:cs typeface="Microsoft JhengHei"/>
              </a:rPr>
              <a:t>-</a:t>
            </a:r>
            <a:r>
              <a:rPr sz="1300" b="1" spc="10" dirty="0">
                <a:solidFill>
                  <a:srgbClr val="FFFFFF"/>
                </a:solidFill>
                <a:latin typeface="Microsoft JhengHei"/>
                <a:cs typeface="Microsoft JhengHei"/>
              </a:rPr>
              <a:t>反毒大本營 </a:t>
            </a:r>
            <a:r>
              <a:rPr sz="1300" b="1" dirty="0">
                <a:solidFill>
                  <a:srgbClr val="FFFFFF"/>
                </a:solidFill>
                <a:latin typeface="Microsoft JhengHei"/>
                <a:cs typeface="Microsoft JhengHei"/>
              </a:rPr>
              <a:t>https://antidrug.moj.gov.tw/mp-4.html</a:t>
            </a:r>
            <a:endParaRPr sz="1300">
              <a:latin typeface="Microsoft JhengHei"/>
              <a:cs typeface="Microsoft JhengHe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307707" y="6536690"/>
            <a:ext cx="238760" cy="1727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50" dirty="0">
                <a:solidFill>
                  <a:srgbClr val="252525"/>
                </a:solidFill>
                <a:latin typeface="Microsoft JhengHei"/>
                <a:cs typeface="Microsoft JhengHei"/>
              </a:rPr>
              <a:t>108</a:t>
            </a:r>
            <a:endParaRPr sz="950">
              <a:latin typeface="Microsoft JhengHei"/>
              <a:cs typeface="Microsoft JhengHe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231521" y="5289803"/>
            <a:ext cx="1002030" cy="100203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03" y="835152"/>
            <a:ext cx="10692130" cy="789940"/>
          </a:xfrm>
          <a:custGeom>
            <a:avLst/>
            <a:gdLst/>
            <a:ahLst/>
            <a:cxnLst/>
            <a:rect l="l" t="t" r="r" b="b"/>
            <a:pathLst>
              <a:path w="10692130" h="789940">
                <a:moveTo>
                  <a:pt x="10691749" y="789431"/>
                </a:moveTo>
                <a:lnTo>
                  <a:pt x="10691749" y="0"/>
                </a:lnTo>
                <a:lnTo>
                  <a:pt x="0" y="0"/>
                </a:lnTo>
                <a:lnTo>
                  <a:pt x="0" y="789432"/>
                </a:lnTo>
                <a:lnTo>
                  <a:pt x="10691749" y="789431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03737" y="1051814"/>
            <a:ext cx="767842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" dirty="0">
                <a:solidFill>
                  <a:srgbClr val="FFFFFF"/>
                </a:solidFill>
              </a:rPr>
              <a:t>仍有10%愛滋病毒感染者未知自己感染狀態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53879" y="4727224"/>
            <a:ext cx="4180204" cy="165862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529590" marR="5080" algn="ctr">
              <a:lnSpc>
                <a:spcPct val="119000"/>
              </a:lnSpc>
              <a:spcBef>
                <a:spcPts val="190"/>
              </a:spcBef>
            </a:pPr>
            <a:r>
              <a:rPr sz="2450" b="1" dirty="0">
                <a:solidFill>
                  <a:srgbClr val="276C76"/>
                </a:solidFill>
                <a:latin typeface="Microsoft JhengHei"/>
                <a:cs typeface="Microsoft JhengHei"/>
              </a:rPr>
              <a:t>仍有</a:t>
            </a:r>
            <a:r>
              <a:rPr sz="2800" dirty="0">
                <a:solidFill>
                  <a:srgbClr val="D0305C"/>
                </a:solidFill>
                <a:latin typeface="Arial Black"/>
                <a:cs typeface="Arial Black"/>
              </a:rPr>
              <a:t>10%</a:t>
            </a:r>
            <a:r>
              <a:rPr sz="2450" b="1" dirty="0">
                <a:solidFill>
                  <a:srgbClr val="276C76"/>
                </a:solidFill>
                <a:latin typeface="Microsoft JhengHei"/>
                <a:cs typeface="Microsoft JhengHei"/>
              </a:rPr>
              <a:t>愛滋病毒感染者 未知自己感染狀態</a:t>
            </a:r>
            <a:endParaRPr sz="2450">
              <a:latin typeface="Microsoft JhengHei"/>
              <a:cs typeface="Microsoft JhengHei"/>
            </a:endParaRPr>
          </a:p>
          <a:p>
            <a:pPr marL="516255" algn="ctr">
              <a:lnSpc>
                <a:spcPct val="100000"/>
              </a:lnSpc>
              <a:spcBef>
                <a:spcPts val="525"/>
              </a:spcBef>
            </a:pPr>
            <a:r>
              <a:rPr sz="1400" b="1" dirty="0">
                <a:solidFill>
                  <a:srgbClr val="585858"/>
                </a:solidFill>
                <a:latin typeface="Microsoft JhengHei"/>
                <a:cs typeface="Microsoft JhengHei"/>
              </a:rPr>
              <a:t>代表這些潛在感染者尚未接受治療</a:t>
            </a:r>
            <a:endParaRPr sz="14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1535"/>
              </a:spcBef>
            </a:pPr>
            <a:r>
              <a:rPr sz="1200" b="1" spc="15" dirty="0">
                <a:solidFill>
                  <a:srgbClr val="A6A6A6"/>
                </a:solidFill>
                <a:latin typeface="Microsoft JhengHei"/>
                <a:cs typeface="Microsoft JhengHei"/>
              </a:rPr>
              <a:t>資料更新至2021/4/13</a:t>
            </a:r>
            <a:endParaRPr sz="1200">
              <a:latin typeface="Microsoft JhengHei"/>
              <a:cs typeface="Microsoft JhengHe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1757" y="2163549"/>
            <a:ext cx="3093010" cy="239493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825117" y="4751399"/>
            <a:ext cx="5641975" cy="1583055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2450" b="1" dirty="0">
                <a:solidFill>
                  <a:srgbClr val="276C76"/>
                </a:solidFill>
                <a:latin typeface="Microsoft JhengHei"/>
                <a:cs typeface="Microsoft JhengHei"/>
              </a:rPr>
              <a:t>透過定期愛滋病毒檢驗瞭解自身健康狀態</a:t>
            </a:r>
            <a:endParaRPr sz="2450">
              <a:latin typeface="Microsoft JhengHei"/>
              <a:cs typeface="Microsoft JhengHei"/>
            </a:endParaRPr>
          </a:p>
          <a:p>
            <a:pPr marL="201295" marR="5080" indent="-189230">
              <a:lnSpc>
                <a:spcPct val="100000"/>
              </a:lnSpc>
              <a:spcBef>
                <a:spcPts val="565"/>
              </a:spcBef>
              <a:buSzPct val="57142"/>
              <a:buFont typeface="Wingdings"/>
              <a:buChar char=""/>
              <a:tabLst>
                <a:tab pos="201930" algn="l"/>
              </a:tabLst>
            </a:pPr>
            <a:r>
              <a:rPr sz="1400" b="1" spc="-5" dirty="0">
                <a:solidFill>
                  <a:srgbClr val="585858"/>
                </a:solidFill>
                <a:latin typeface="Microsoft JhengHei"/>
                <a:cs typeface="Microsoft JhengHei"/>
              </a:rPr>
              <a:t>初步檢驗(篩檢)+確認檢驗，依據檢驗結果，由專人提供個人化諮詢、 </a:t>
            </a:r>
            <a:r>
              <a:rPr sz="1400" b="1" dirty="0">
                <a:solidFill>
                  <a:srgbClr val="585858"/>
                </a:solidFill>
                <a:latin typeface="Microsoft JhengHei"/>
                <a:cs typeface="Microsoft JhengHei"/>
              </a:rPr>
              <a:t>衛教及關懷服務。</a:t>
            </a:r>
            <a:endParaRPr sz="1400">
              <a:latin typeface="Microsoft JhengHei"/>
              <a:cs typeface="Microsoft JhengHei"/>
            </a:endParaRPr>
          </a:p>
          <a:p>
            <a:pPr marL="201295" indent="-189230">
              <a:lnSpc>
                <a:spcPct val="100000"/>
              </a:lnSpc>
              <a:spcBef>
                <a:spcPts val="525"/>
              </a:spcBef>
              <a:buSzPct val="57142"/>
              <a:buFont typeface="Wingdings"/>
              <a:buChar char=""/>
              <a:tabLst>
                <a:tab pos="201930" algn="l"/>
              </a:tabLst>
            </a:pPr>
            <a:r>
              <a:rPr sz="1400" b="1" spc="-5" dirty="0">
                <a:solidFill>
                  <a:srgbClr val="585858"/>
                </a:solidFill>
                <a:latin typeface="Microsoft JhengHei"/>
                <a:cs typeface="Microsoft JhengHei"/>
              </a:rPr>
              <a:t>確診感染者：及早診斷及早治療，降低愛滋病毒社區傳播風險。</a:t>
            </a:r>
            <a:endParaRPr sz="1400">
              <a:latin typeface="Microsoft JhengHei"/>
              <a:cs typeface="Microsoft JhengHei"/>
            </a:endParaRPr>
          </a:p>
          <a:p>
            <a:pPr marL="201295" indent="-189230">
              <a:lnSpc>
                <a:spcPct val="100000"/>
              </a:lnSpc>
              <a:spcBef>
                <a:spcPts val="530"/>
              </a:spcBef>
              <a:buSzPct val="57142"/>
              <a:buFont typeface="Wingdings"/>
              <a:buChar char=""/>
              <a:tabLst>
                <a:tab pos="201930" algn="l"/>
              </a:tabLst>
            </a:pPr>
            <a:r>
              <a:rPr sz="1400" b="1" spc="-5" dirty="0">
                <a:solidFill>
                  <a:srgbClr val="585858"/>
                </a:solidFill>
                <a:latin typeface="Microsoft JhengHei"/>
                <a:cs typeface="Microsoft JhengHei"/>
              </a:rPr>
              <a:t>檢驗陰性者：獲得衛教諮詢、轉介預防服務等，避免感染愛滋病毒。</a:t>
            </a:r>
            <a:endParaRPr sz="1400">
              <a:latin typeface="Microsoft JhengHei"/>
              <a:cs typeface="Microsoft JhengHe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040259" y="2117557"/>
            <a:ext cx="2950210" cy="2520315"/>
            <a:chOff x="6040259" y="2117557"/>
            <a:chExt cx="2950210" cy="252031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48285" y="2117557"/>
              <a:ext cx="2741676" cy="129772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40259" y="3327654"/>
              <a:ext cx="1841754" cy="130987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39903" y="2238756"/>
              <a:ext cx="1226819" cy="76580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11503" y="2313431"/>
              <a:ext cx="624077" cy="59969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38629" y="2338578"/>
              <a:ext cx="728472" cy="603504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0391273" y="6394815"/>
            <a:ext cx="233045" cy="18986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78105">
              <a:lnSpc>
                <a:spcPct val="100000"/>
              </a:lnSpc>
              <a:spcBef>
                <a:spcPts val="195"/>
              </a:spcBef>
            </a:pPr>
            <a:fld id="{81D60167-4931-47E6-BA6A-407CBD079E47}" type="slidenum">
              <a:rPr sz="950" spc="5" dirty="0">
                <a:solidFill>
                  <a:srgbClr val="252525"/>
                </a:solidFill>
                <a:latin typeface="Microsoft JhengHei"/>
                <a:cs typeface="Microsoft JhengHei"/>
              </a:rPr>
              <a:t>11</a:t>
            </a:fld>
            <a:endParaRPr sz="950">
              <a:latin typeface="Microsoft JhengHei"/>
              <a:cs typeface="Microsoft JhengHe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30329" y="882650"/>
            <a:ext cx="6032500" cy="5607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0" dirty="0">
                <a:solidFill>
                  <a:srgbClr val="276C76"/>
                </a:solidFill>
              </a:rPr>
              <a:t>愛滋病毒(HIV)檢驗對象與頻率</a:t>
            </a:r>
            <a:endParaRPr sz="3500"/>
          </a:p>
        </p:txBody>
      </p:sp>
      <p:grpSp>
        <p:nvGrpSpPr>
          <p:cNvPr id="3" name="object 3"/>
          <p:cNvGrpSpPr/>
          <p:nvPr/>
        </p:nvGrpSpPr>
        <p:grpSpPr>
          <a:xfrm>
            <a:off x="5559" y="1506847"/>
            <a:ext cx="10687685" cy="5186045"/>
            <a:chOff x="5559" y="1506847"/>
            <a:chExt cx="10687685" cy="51860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59" y="1506847"/>
              <a:ext cx="10687466" cy="21755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46633" y="1609343"/>
              <a:ext cx="3599243" cy="508330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84161" y="1819656"/>
              <a:ext cx="5935980" cy="3567429"/>
            </a:xfrm>
            <a:custGeom>
              <a:avLst/>
              <a:gdLst/>
              <a:ahLst/>
              <a:cxnLst/>
              <a:rect l="l" t="t" r="r" b="b"/>
              <a:pathLst>
                <a:path w="5935980" h="3567429">
                  <a:moveTo>
                    <a:pt x="5935980" y="3566921"/>
                  </a:moveTo>
                  <a:lnTo>
                    <a:pt x="5935980" y="0"/>
                  </a:lnTo>
                  <a:lnTo>
                    <a:pt x="0" y="0"/>
                  </a:lnTo>
                  <a:lnTo>
                    <a:pt x="0" y="3566922"/>
                  </a:lnTo>
                  <a:lnTo>
                    <a:pt x="5935980" y="3566921"/>
                  </a:lnTo>
                  <a:close/>
                </a:path>
              </a:pathLst>
            </a:custGeom>
            <a:solidFill>
              <a:srgbClr val="FFF2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67457" y="1631159"/>
            <a:ext cx="5758815" cy="3644265"/>
          </a:xfrm>
          <a:prstGeom prst="rect">
            <a:avLst/>
          </a:prstGeom>
        </p:spPr>
        <p:txBody>
          <a:bodyPr vert="horz" wrap="square" lIns="0" tIns="257175" rIns="0" bIns="0" rtlCol="0">
            <a:spAutoFit/>
          </a:bodyPr>
          <a:lstStyle/>
          <a:p>
            <a:pPr marL="312420" indent="-300355">
              <a:lnSpc>
                <a:spcPct val="100000"/>
              </a:lnSpc>
              <a:spcBef>
                <a:spcPts val="2025"/>
              </a:spcBef>
              <a:buClr>
                <a:srgbClr val="ED7C31"/>
              </a:buClr>
              <a:buSzPct val="58928"/>
              <a:buFont typeface="Wingdings"/>
              <a:buChar char=""/>
              <a:tabLst>
                <a:tab pos="312420" algn="l"/>
                <a:tab pos="313055" algn="l"/>
              </a:tabLst>
            </a:pPr>
            <a:r>
              <a:rPr sz="2800" b="1" dirty="0">
                <a:latin typeface="Microsoft JhengHei"/>
                <a:cs typeface="Microsoft JhengHei"/>
              </a:rPr>
              <a:t>建議愛滋病毒檢驗對象與頻率</a:t>
            </a:r>
            <a:endParaRPr sz="2800">
              <a:latin typeface="Microsoft JhengHei"/>
              <a:cs typeface="Microsoft JhengHei"/>
            </a:endParaRPr>
          </a:p>
          <a:p>
            <a:pPr marL="312420" indent="-300355">
              <a:lnSpc>
                <a:spcPct val="100000"/>
              </a:lnSpc>
              <a:spcBef>
                <a:spcPts val="1680"/>
              </a:spcBef>
              <a:buFont typeface="Wingdings"/>
              <a:buChar char=""/>
              <a:tabLst>
                <a:tab pos="313055" algn="l"/>
              </a:tabLst>
            </a:pPr>
            <a:r>
              <a:rPr sz="2100" spc="5" dirty="0">
                <a:latin typeface="Microsoft JhengHei"/>
                <a:cs typeface="Microsoft JhengHei"/>
              </a:rPr>
              <a:t>有</a:t>
            </a:r>
            <a:r>
              <a:rPr sz="2450" b="1" dirty="0">
                <a:solidFill>
                  <a:srgbClr val="D0305C"/>
                </a:solidFill>
                <a:latin typeface="Microsoft JhengHei"/>
                <a:cs typeface="Microsoft JhengHei"/>
              </a:rPr>
              <a:t>性行為</a:t>
            </a:r>
            <a:r>
              <a:rPr sz="2100" spc="5" dirty="0">
                <a:latin typeface="Microsoft JhengHei"/>
                <a:cs typeface="Microsoft JhengHei"/>
              </a:rPr>
              <a:t>者，建議至少進行</a:t>
            </a:r>
            <a:r>
              <a:rPr sz="2450" spc="-5" dirty="0">
                <a:solidFill>
                  <a:srgbClr val="D0305C"/>
                </a:solidFill>
                <a:latin typeface="Arial Black"/>
                <a:cs typeface="Arial Black"/>
              </a:rPr>
              <a:t>1</a:t>
            </a:r>
            <a:r>
              <a:rPr sz="2100" dirty="0">
                <a:latin typeface="Microsoft JhengHei"/>
                <a:cs typeface="Microsoft JhengHei"/>
              </a:rPr>
              <a:t>次愛滋篩檢</a:t>
            </a:r>
            <a:endParaRPr sz="2100">
              <a:latin typeface="Microsoft JhengHei"/>
              <a:cs typeface="Microsoft JhengHei"/>
            </a:endParaRPr>
          </a:p>
          <a:p>
            <a:pPr marL="312420" marR="61594" indent="-300355">
              <a:lnSpc>
                <a:spcPct val="131100"/>
              </a:lnSpc>
              <a:spcBef>
                <a:spcPts val="180"/>
              </a:spcBef>
              <a:buFont typeface="Wingdings"/>
              <a:buChar char=""/>
              <a:tabLst>
                <a:tab pos="313055" algn="l"/>
              </a:tabLst>
            </a:pPr>
            <a:r>
              <a:rPr sz="2100" spc="5" dirty="0">
                <a:latin typeface="Microsoft JhengHei"/>
                <a:cs typeface="Microsoft JhengHei"/>
              </a:rPr>
              <a:t>有</a:t>
            </a:r>
            <a:r>
              <a:rPr sz="2450" b="1" dirty="0">
                <a:solidFill>
                  <a:srgbClr val="D0305C"/>
                </a:solidFill>
                <a:latin typeface="Microsoft JhengHei"/>
                <a:cs typeface="Microsoft JhengHei"/>
              </a:rPr>
              <a:t>不安全性行為</a:t>
            </a:r>
            <a:r>
              <a:rPr sz="2100" spc="5" dirty="0">
                <a:latin typeface="Microsoft JhengHei"/>
                <a:cs typeface="Microsoft JhengHei"/>
              </a:rPr>
              <a:t>者，建議</a:t>
            </a:r>
            <a:r>
              <a:rPr sz="2450" b="1" dirty="0">
                <a:solidFill>
                  <a:srgbClr val="D0305C"/>
                </a:solidFill>
                <a:latin typeface="Microsoft JhengHei"/>
                <a:cs typeface="Microsoft JhengHei"/>
              </a:rPr>
              <a:t>每年</a:t>
            </a:r>
            <a:r>
              <a:rPr sz="2100" spc="5" dirty="0">
                <a:latin typeface="Microsoft JhengHei"/>
                <a:cs typeface="Microsoft JhengHei"/>
              </a:rPr>
              <a:t>至少進行</a:t>
            </a:r>
            <a:r>
              <a:rPr sz="2450" dirty="0">
                <a:solidFill>
                  <a:srgbClr val="D0305C"/>
                </a:solidFill>
                <a:latin typeface="Arial Black"/>
                <a:cs typeface="Arial Black"/>
              </a:rPr>
              <a:t>1</a:t>
            </a:r>
            <a:r>
              <a:rPr sz="2100" dirty="0">
                <a:latin typeface="Microsoft JhengHei"/>
                <a:cs typeface="Microsoft JhengHei"/>
              </a:rPr>
              <a:t>次 </a:t>
            </a:r>
            <a:r>
              <a:rPr sz="2100" spc="5" dirty="0">
                <a:latin typeface="Microsoft JhengHei"/>
                <a:cs typeface="Microsoft JhengHei"/>
              </a:rPr>
              <a:t>愛滋篩檢</a:t>
            </a:r>
            <a:endParaRPr sz="2100">
              <a:latin typeface="Microsoft JhengHei"/>
              <a:cs typeface="Microsoft JhengHei"/>
            </a:endParaRPr>
          </a:p>
          <a:p>
            <a:pPr marL="312420" marR="5080" indent="-300355">
              <a:lnSpc>
                <a:spcPct val="128200"/>
              </a:lnSpc>
              <a:spcBef>
                <a:spcPts val="330"/>
              </a:spcBef>
              <a:buFont typeface="Wingdings"/>
              <a:buChar char=""/>
              <a:tabLst>
                <a:tab pos="313055" algn="l"/>
              </a:tabLst>
            </a:pPr>
            <a:r>
              <a:rPr sz="2100" spc="5" dirty="0">
                <a:latin typeface="Microsoft JhengHei"/>
                <a:cs typeface="Microsoft JhengHei"/>
              </a:rPr>
              <a:t>若</a:t>
            </a:r>
            <a:r>
              <a:rPr sz="2450" b="1" dirty="0">
                <a:solidFill>
                  <a:srgbClr val="D0305C"/>
                </a:solidFill>
                <a:latin typeface="Microsoft JhengHei"/>
                <a:cs typeface="Microsoft JhengHei"/>
              </a:rPr>
              <a:t>有感染風險行為</a:t>
            </a:r>
            <a:r>
              <a:rPr sz="2100" dirty="0">
                <a:latin typeface="Microsoft JhengHei"/>
                <a:cs typeface="Microsoft JhengHei"/>
              </a:rPr>
              <a:t>(</a:t>
            </a:r>
            <a:r>
              <a:rPr sz="2100" spc="5" dirty="0">
                <a:latin typeface="Microsoft JhengHei"/>
                <a:cs typeface="Microsoft JhengHei"/>
              </a:rPr>
              <a:t>如與人共用針具、多重 </a:t>
            </a:r>
            <a:r>
              <a:rPr sz="2100" dirty="0">
                <a:latin typeface="Microsoft JhengHei"/>
                <a:cs typeface="Microsoft JhengHei"/>
              </a:rPr>
              <a:t>性伴侶、合併使用成癮性藥物、感染性病等)， </a:t>
            </a:r>
            <a:r>
              <a:rPr sz="2100" spc="5" dirty="0">
                <a:latin typeface="Microsoft JhengHei"/>
                <a:cs typeface="Microsoft JhengHei"/>
              </a:rPr>
              <a:t>建議每</a:t>
            </a:r>
            <a:r>
              <a:rPr sz="2450" dirty="0">
                <a:solidFill>
                  <a:srgbClr val="D0305C"/>
                </a:solidFill>
                <a:latin typeface="Arial Black"/>
                <a:cs typeface="Arial Black"/>
              </a:rPr>
              <a:t>3</a:t>
            </a:r>
            <a:r>
              <a:rPr sz="2450" b="1" dirty="0">
                <a:solidFill>
                  <a:srgbClr val="D0305C"/>
                </a:solidFill>
                <a:latin typeface="Microsoft JhengHei"/>
                <a:cs typeface="Microsoft JhengHei"/>
              </a:rPr>
              <a:t>至</a:t>
            </a:r>
            <a:r>
              <a:rPr sz="2450" dirty="0">
                <a:solidFill>
                  <a:srgbClr val="D0305C"/>
                </a:solidFill>
                <a:latin typeface="Arial Black"/>
                <a:cs typeface="Arial Black"/>
              </a:rPr>
              <a:t>6</a:t>
            </a:r>
            <a:r>
              <a:rPr sz="2450" b="1" dirty="0">
                <a:solidFill>
                  <a:srgbClr val="D0305C"/>
                </a:solidFill>
                <a:latin typeface="Microsoft JhengHei"/>
                <a:cs typeface="Microsoft JhengHei"/>
              </a:rPr>
              <a:t>個</a:t>
            </a:r>
            <a:r>
              <a:rPr sz="2450" b="1" spc="-5" dirty="0">
                <a:solidFill>
                  <a:srgbClr val="D0305C"/>
                </a:solidFill>
                <a:latin typeface="Microsoft JhengHei"/>
                <a:cs typeface="Microsoft JhengHei"/>
              </a:rPr>
              <a:t>月</a:t>
            </a:r>
            <a:r>
              <a:rPr sz="2100" spc="5" dirty="0">
                <a:latin typeface="Microsoft JhengHei"/>
                <a:cs typeface="Microsoft JhengHei"/>
              </a:rPr>
              <a:t>篩檢</a:t>
            </a:r>
            <a:r>
              <a:rPr sz="2450" spc="-5" dirty="0">
                <a:solidFill>
                  <a:srgbClr val="D0305C"/>
                </a:solidFill>
                <a:latin typeface="Arial Black"/>
                <a:cs typeface="Arial Black"/>
              </a:rPr>
              <a:t>1</a:t>
            </a:r>
            <a:r>
              <a:rPr sz="2100" spc="5" dirty="0">
                <a:latin typeface="Microsoft JhengHei"/>
                <a:cs typeface="Microsoft JhengHei"/>
              </a:rPr>
              <a:t>次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3205" y="5256288"/>
            <a:ext cx="1574800" cy="1390015"/>
          </a:xfrm>
          <a:custGeom>
            <a:avLst/>
            <a:gdLst/>
            <a:ahLst/>
            <a:cxnLst/>
            <a:rect l="l" t="t" r="r" b="b"/>
            <a:pathLst>
              <a:path w="1574800" h="1390015">
                <a:moveTo>
                  <a:pt x="810044" y="412267"/>
                </a:moveTo>
                <a:lnTo>
                  <a:pt x="808126" y="399288"/>
                </a:lnTo>
                <a:lnTo>
                  <a:pt x="790892" y="347903"/>
                </a:lnTo>
                <a:lnTo>
                  <a:pt x="783450" y="305460"/>
                </a:lnTo>
                <a:lnTo>
                  <a:pt x="781862" y="276593"/>
                </a:lnTo>
                <a:lnTo>
                  <a:pt x="782218" y="265938"/>
                </a:lnTo>
                <a:lnTo>
                  <a:pt x="781100" y="223494"/>
                </a:lnTo>
                <a:lnTo>
                  <a:pt x="772261" y="182968"/>
                </a:lnTo>
                <a:lnTo>
                  <a:pt x="756310" y="144983"/>
                </a:lnTo>
                <a:lnTo>
                  <a:pt x="738784" y="117716"/>
                </a:lnTo>
                <a:lnTo>
                  <a:pt x="738784" y="263652"/>
                </a:lnTo>
                <a:lnTo>
                  <a:pt x="731520" y="314972"/>
                </a:lnTo>
                <a:lnTo>
                  <a:pt x="710971" y="361657"/>
                </a:lnTo>
                <a:lnTo>
                  <a:pt x="678980" y="402196"/>
                </a:lnTo>
                <a:lnTo>
                  <a:pt x="637438" y="435102"/>
                </a:lnTo>
                <a:lnTo>
                  <a:pt x="574573" y="463003"/>
                </a:lnTo>
                <a:lnTo>
                  <a:pt x="502564" y="473202"/>
                </a:lnTo>
                <a:lnTo>
                  <a:pt x="465620" y="470560"/>
                </a:lnTo>
                <a:lnTo>
                  <a:pt x="397764" y="451015"/>
                </a:lnTo>
                <a:lnTo>
                  <a:pt x="333387" y="409384"/>
                </a:lnTo>
                <a:lnTo>
                  <a:pt x="305295" y="378523"/>
                </a:lnTo>
                <a:lnTo>
                  <a:pt x="284213" y="343369"/>
                </a:lnTo>
                <a:lnTo>
                  <a:pt x="270916" y="304800"/>
                </a:lnTo>
                <a:lnTo>
                  <a:pt x="391477" y="274472"/>
                </a:lnTo>
                <a:lnTo>
                  <a:pt x="472465" y="215925"/>
                </a:lnTo>
                <a:lnTo>
                  <a:pt x="518007" y="158953"/>
                </a:lnTo>
                <a:lnTo>
                  <a:pt x="532282" y="133350"/>
                </a:lnTo>
                <a:lnTo>
                  <a:pt x="578459" y="174498"/>
                </a:lnTo>
                <a:lnTo>
                  <a:pt x="627380" y="201930"/>
                </a:lnTo>
                <a:lnTo>
                  <a:pt x="673557" y="218389"/>
                </a:lnTo>
                <a:lnTo>
                  <a:pt x="711504" y="226618"/>
                </a:lnTo>
                <a:lnTo>
                  <a:pt x="735736" y="229362"/>
                </a:lnTo>
                <a:lnTo>
                  <a:pt x="736854" y="237934"/>
                </a:lnTo>
                <a:lnTo>
                  <a:pt x="737831" y="246507"/>
                </a:lnTo>
                <a:lnTo>
                  <a:pt x="738517" y="255079"/>
                </a:lnTo>
                <a:lnTo>
                  <a:pt x="738784" y="263652"/>
                </a:lnTo>
                <a:lnTo>
                  <a:pt x="738784" y="117716"/>
                </a:lnTo>
                <a:lnTo>
                  <a:pt x="705637" y="78955"/>
                </a:lnTo>
                <a:lnTo>
                  <a:pt x="672160" y="52120"/>
                </a:lnTo>
                <a:lnTo>
                  <a:pt x="634098" y="30213"/>
                </a:lnTo>
                <a:lnTo>
                  <a:pt x="592086" y="13830"/>
                </a:lnTo>
                <a:lnTo>
                  <a:pt x="546760" y="3556"/>
                </a:lnTo>
                <a:lnTo>
                  <a:pt x="498754" y="0"/>
                </a:lnTo>
                <a:lnTo>
                  <a:pt x="450938" y="3556"/>
                </a:lnTo>
                <a:lnTo>
                  <a:pt x="405777" y="13830"/>
                </a:lnTo>
                <a:lnTo>
                  <a:pt x="363880" y="30213"/>
                </a:lnTo>
                <a:lnTo>
                  <a:pt x="325894" y="52120"/>
                </a:lnTo>
                <a:lnTo>
                  <a:pt x="292442" y="78955"/>
                </a:lnTo>
                <a:lnTo>
                  <a:pt x="264147" y="110109"/>
                </a:lnTo>
                <a:lnTo>
                  <a:pt x="241655" y="144983"/>
                </a:lnTo>
                <a:lnTo>
                  <a:pt x="225602" y="182968"/>
                </a:lnTo>
                <a:lnTo>
                  <a:pt x="216598" y="223494"/>
                </a:lnTo>
                <a:lnTo>
                  <a:pt x="215290" y="265938"/>
                </a:lnTo>
                <a:lnTo>
                  <a:pt x="216573" y="301891"/>
                </a:lnTo>
                <a:lnTo>
                  <a:pt x="214147" y="327850"/>
                </a:lnTo>
                <a:lnTo>
                  <a:pt x="205422" y="356374"/>
                </a:lnTo>
                <a:lnTo>
                  <a:pt x="187858" y="400050"/>
                </a:lnTo>
                <a:lnTo>
                  <a:pt x="186359" y="412597"/>
                </a:lnTo>
                <a:lnTo>
                  <a:pt x="191376" y="423862"/>
                </a:lnTo>
                <a:lnTo>
                  <a:pt x="201676" y="431977"/>
                </a:lnTo>
                <a:lnTo>
                  <a:pt x="216052" y="435102"/>
                </a:lnTo>
                <a:lnTo>
                  <a:pt x="216573" y="435102"/>
                </a:lnTo>
                <a:lnTo>
                  <a:pt x="270916" y="435102"/>
                </a:lnTo>
                <a:lnTo>
                  <a:pt x="321208" y="435102"/>
                </a:lnTo>
                <a:lnTo>
                  <a:pt x="359613" y="461810"/>
                </a:lnTo>
                <a:lnTo>
                  <a:pt x="403313" y="481965"/>
                </a:lnTo>
                <a:lnTo>
                  <a:pt x="451294" y="494677"/>
                </a:lnTo>
                <a:lnTo>
                  <a:pt x="502564" y="499110"/>
                </a:lnTo>
                <a:lnTo>
                  <a:pt x="553821" y="494677"/>
                </a:lnTo>
                <a:lnTo>
                  <a:pt x="601814" y="481965"/>
                </a:lnTo>
                <a:lnTo>
                  <a:pt x="645502" y="461810"/>
                </a:lnTo>
                <a:lnTo>
                  <a:pt x="683920" y="435102"/>
                </a:lnTo>
                <a:lnTo>
                  <a:pt x="738784" y="435102"/>
                </a:lnTo>
                <a:lnTo>
                  <a:pt x="781100" y="435000"/>
                </a:lnTo>
                <a:lnTo>
                  <a:pt x="781862" y="434835"/>
                </a:lnTo>
                <a:lnTo>
                  <a:pt x="795045" y="431965"/>
                </a:lnTo>
                <a:lnTo>
                  <a:pt x="805268" y="423760"/>
                </a:lnTo>
                <a:lnTo>
                  <a:pt x="810044" y="412267"/>
                </a:lnTo>
                <a:close/>
              </a:path>
              <a:path w="1574800" h="1390015">
                <a:moveTo>
                  <a:pt x="1359052" y="249936"/>
                </a:moveTo>
                <a:lnTo>
                  <a:pt x="1356766" y="239776"/>
                </a:lnTo>
                <a:lnTo>
                  <a:pt x="1350479" y="231546"/>
                </a:lnTo>
                <a:lnTo>
                  <a:pt x="1341043" y="226034"/>
                </a:lnTo>
                <a:lnTo>
                  <a:pt x="1329334" y="224028"/>
                </a:lnTo>
                <a:lnTo>
                  <a:pt x="1240942" y="224028"/>
                </a:lnTo>
                <a:lnTo>
                  <a:pt x="1240942" y="145542"/>
                </a:lnTo>
                <a:lnTo>
                  <a:pt x="1238656" y="135255"/>
                </a:lnTo>
                <a:lnTo>
                  <a:pt x="1232369" y="126771"/>
                </a:lnTo>
                <a:lnTo>
                  <a:pt x="1222933" y="120992"/>
                </a:lnTo>
                <a:lnTo>
                  <a:pt x="1211224" y="118872"/>
                </a:lnTo>
                <a:lnTo>
                  <a:pt x="1122832" y="118872"/>
                </a:lnTo>
                <a:lnTo>
                  <a:pt x="1111427" y="120992"/>
                </a:lnTo>
                <a:lnTo>
                  <a:pt x="1101966" y="126771"/>
                </a:lnTo>
                <a:lnTo>
                  <a:pt x="1095502" y="135255"/>
                </a:lnTo>
                <a:lnTo>
                  <a:pt x="1093114" y="145542"/>
                </a:lnTo>
                <a:lnTo>
                  <a:pt x="1093114" y="224028"/>
                </a:lnTo>
                <a:lnTo>
                  <a:pt x="1004722" y="224028"/>
                </a:lnTo>
                <a:lnTo>
                  <a:pt x="993000" y="226034"/>
                </a:lnTo>
                <a:lnTo>
                  <a:pt x="983576" y="231546"/>
                </a:lnTo>
                <a:lnTo>
                  <a:pt x="977290" y="239776"/>
                </a:lnTo>
                <a:lnTo>
                  <a:pt x="975004" y="249936"/>
                </a:lnTo>
                <a:lnTo>
                  <a:pt x="975004" y="329184"/>
                </a:lnTo>
                <a:lnTo>
                  <a:pt x="977290" y="339331"/>
                </a:lnTo>
                <a:lnTo>
                  <a:pt x="983576" y="347560"/>
                </a:lnTo>
                <a:lnTo>
                  <a:pt x="993000" y="353072"/>
                </a:lnTo>
                <a:lnTo>
                  <a:pt x="1004722" y="355092"/>
                </a:lnTo>
                <a:lnTo>
                  <a:pt x="1093114" y="355092"/>
                </a:lnTo>
                <a:lnTo>
                  <a:pt x="1093114" y="433578"/>
                </a:lnTo>
                <a:lnTo>
                  <a:pt x="1095502" y="443852"/>
                </a:lnTo>
                <a:lnTo>
                  <a:pt x="1101966" y="452335"/>
                </a:lnTo>
                <a:lnTo>
                  <a:pt x="1111427" y="458114"/>
                </a:lnTo>
                <a:lnTo>
                  <a:pt x="1122832" y="460248"/>
                </a:lnTo>
                <a:lnTo>
                  <a:pt x="1211224" y="460248"/>
                </a:lnTo>
                <a:lnTo>
                  <a:pt x="1222933" y="458114"/>
                </a:lnTo>
                <a:lnTo>
                  <a:pt x="1232369" y="452335"/>
                </a:lnTo>
                <a:lnTo>
                  <a:pt x="1238656" y="443852"/>
                </a:lnTo>
                <a:lnTo>
                  <a:pt x="1240942" y="433578"/>
                </a:lnTo>
                <a:lnTo>
                  <a:pt x="1240942" y="355092"/>
                </a:lnTo>
                <a:lnTo>
                  <a:pt x="1329334" y="355092"/>
                </a:lnTo>
                <a:lnTo>
                  <a:pt x="1341043" y="353072"/>
                </a:lnTo>
                <a:lnTo>
                  <a:pt x="1350479" y="347560"/>
                </a:lnTo>
                <a:lnTo>
                  <a:pt x="1356766" y="339331"/>
                </a:lnTo>
                <a:lnTo>
                  <a:pt x="1359052" y="329184"/>
                </a:lnTo>
                <a:lnTo>
                  <a:pt x="1359052" y="249936"/>
                </a:lnTo>
                <a:close/>
              </a:path>
              <a:path w="1574800" h="1390015">
                <a:moveTo>
                  <a:pt x="1574800" y="495871"/>
                </a:moveTo>
                <a:lnTo>
                  <a:pt x="1562100" y="478929"/>
                </a:lnTo>
                <a:lnTo>
                  <a:pt x="1549400" y="465582"/>
                </a:lnTo>
                <a:lnTo>
                  <a:pt x="1549400" y="500634"/>
                </a:lnTo>
                <a:lnTo>
                  <a:pt x="1549400" y="512064"/>
                </a:lnTo>
                <a:lnTo>
                  <a:pt x="1536700" y="516636"/>
                </a:lnTo>
                <a:lnTo>
                  <a:pt x="1409700" y="673608"/>
                </a:lnTo>
                <a:lnTo>
                  <a:pt x="1397000" y="664375"/>
                </a:lnTo>
                <a:lnTo>
                  <a:pt x="1397000" y="694944"/>
                </a:lnTo>
                <a:lnTo>
                  <a:pt x="1206500" y="950214"/>
                </a:lnTo>
                <a:lnTo>
                  <a:pt x="1181100" y="971130"/>
                </a:lnTo>
                <a:lnTo>
                  <a:pt x="1155700" y="986688"/>
                </a:lnTo>
                <a:lnTo>
                  <a:pt x="1130300" y="996391"/>
                </a:lnTo>
                <a:lnTo>
                  <a:pt x="1092200" y="999744"/>
                </a:lnTo>
                <a:lnTo>
                  <a:pt x="1079500" y="998194"/>
                </a:lnTo>
                <a:lnTo>
                  <a:pt x="1054100" y="993648"/>
                </a:lnTo>
                <a:lnTo>
                  <a:pt x="1028700" y="986231"/>
                </a:lnTo>
                <a:lnTo>
                  <a:pt x="1016000" y="976122"/>
                </a:lnTo>
                <a:lnTo>
                  <a:pt x="876300" y="879348"/>
                </a:lnTo>
                <a:lnTo>
                  <a:pt x="876300" y="794283"/>
                </a:lnTo>
                <a:lnTo>
                  <a:pt x="863600" y="772083"/>
                </a:lnTo>
                <a:lnTo>
                  <a:pt x="863600" y="756666"/>
                </a:lnTo>
                <a:lnTo>
                  <a:pt x="850900" y="752094"/>
                </a:lnTo>
                <a:lnTo>
                  <a:pt x="850900" y="754380"/>
                </a:lnTo>
                <a:lnTo>
                  <a:pt x="838200" y="756666"/>
                </a:lnTo>
                <a:lnTo>
                  <a:pt x="838200" y="771144"/>
                </a:lnTo>
                <a:lnTo>
                  <a:pt x="850900" y="810463"/>
                </a:lnTo>
                <a:lnTo>
                  <a:pt x="850900" y="885685"/>
                </a:lnTo>
                <a:lnTo>
                  <a:pt x="838200" y="956310"/>
                </a:lnTo>
                <a:lnTo>
                  <a:pt x="838200" y="960120"/>
                </a:lnTo>
                <a:lnTo>
                  <a:pt x="825500" y="963930"/>
                </a:lnTo>
                <a:lnTo>
                  <a:pt x="825500" y="966978"/>
                </a:lnTo>
                <a:lnTo>
                  <a:pt x="800100" y="1072705"/>
                </a:lnTo>
                <a:lnTo>
                  <a:pt x="800100" y="1186434"/>
                </a:lnTo>
                <a:lnTo>
                  <a:pt x="812800" y="1348740"/>
                </a:lnTo>
                <a:lnTo>
                  <a:pt x="812800" y="1356360"/>
                </a:lnTo>
                <a:lnTo>
                  <a:pt x="800100" y="1359408"/>
                </a:lnTo>
                <a:lnTo>
                  <a:pt x="800100" y="1363980"/>
                </a:lnTo>
                <a:lnTo>
                  <a:pt x="508000" y="1363980"/>
                </a:lnTo>
                <a:lnTo>
                  <a:pt x="508000" y="713994"/>
                </a:lnTo>
                <a:lnTo>
                  <a:pt x="520700" y="711708"/>
                </a:lnTo>
                <a:lnTo>
                  <a:pt x="520700" y="704088"/>
                </a:lnTo>
                <a:lnTo>
                  <a:pt x="635000" y="544068"/>
                </a:lnTo>
                <a:lnTo>
                  <a:pt x="660400" y="558292"/>
                </a:lnTo>
                <a:lnTo>
                  <a:pt x="673100" y="570776"/>
                </a:lnTo>
                <a:lnTo>
                  <a:pt x="685800" y="583272"/>
                </a:lnTo>
                <a:lnTo>
                  <a:pt x="698500" y="619887"/>
                </a:lnTo>
                <a:lnTo>
                  <a:pt x="711200" y="669010"/>
                </a:lnTo>
                <a:lnTo>
                  <a:pt x="698500" y="731520"/>
                </a:lnTo>
                <a:lnTo>
                  <a:pt x="698500" y="737616"/>
                </a:lnTo>
                <a:lnTo>
                  <a:pt x="685800" y="736854"/>
                </a:lnTo>
                <a:lnTo>
                  <a:pt x="685800" y="736092"/>
                </a:lnTo>
                <a:lnTo>
                  <a:pt x="635000" y="744905"/>
                </a:lnTo>
                <a:lnTo>
                  <a:pt x="596900" y="768946"/>
                </a:lnTo>
                <a:lnTo>
                  <a:pt x="558800" y="804557"/>
                </a:lnTo>
                <a:lnTo>
                  <a:pt x="558800" y="923975"/>
                </a:lnTo>
                <a:lnTo>
                  <a:pt x="571500" y="934872"/>
                </a:lnTo>
                <a:lnTo>
                  <a:pt x="584200" y="942200"/>
                </a:lnTo>
                <a:lnTo>
                  <a:pt x="596900" y="944880"/>
                </a:lnTo>
                <a:lnTo>
                  <a:pt x="622300" y="941793"/>
                </a:lnTo>
                <a:lnTo>
                  <a:pt x="635000" y="933348"/>
                </a:lnTo>
                <a:lnTo>
                  <a:pt x="635000" y="920762"/>
                </a:lnTo>
                <a:lnTo>
                  <a:pt x="647700" y="905256"/>
                </a:lnTo>
                <a:lnTo>
                  <a:pt x="635000" y="890181"/>
                </a:lnTo>
                <a:lnTo>
                  <a:pt x="635000" y="877824"/>
                </a:lnTo>
                <a:lnTo>
                  <a:pt x="622300" y="869454"/>
                </a:lnTo>
                <a:lnTo>
                  <a:pt x="596900" y="866394"/>
                </a:lnTo>
                <a:lnTo>
                  <a:pt x="584200" y="867156"/>
                </a:lnTo>
                <a:lnTo>
                  <a:pt x="584200" y="848106"/>
                </a:lnTo>
                <a:lnTo>
                  <a:pt x="596900" y="814832"/>
                </a:lnTo>
                <a:lnTo>
                  <a:pt x="609600" y="787717"/>
                </a:lnTo>
                <a:lnTo>
                  <a:pt x="647700" y="769442"/>
                </a:lnTo>
                <a:lnTo>
                  <a:pt x="685800" y="762762"/>
                </a:lnTo>
                <a:lnTo>
                  <a:pt x="711200" y="767219"/>
                </a:lnTo>
                <a:lnTo>
                  <a:pt x="723900" y="769442"/>
                </a:lnTo>
                <a:lnTo>
                  <a:pt x="749300" y="787717"/>
                </a:lnTo>
                <a:lnTo>
                  <a:pt x="774700" y="814832"/>
                </a:lnTo>
                <a:lnTo>
                  <a:pt x="774700" y="867156"/>
                </a:lnTo>
                <a:lnTo>
                  <a:pt x="762000" y="866394"/>
                </a:lnTo>
                <a:lnTo>
                  <a:pt x="749300" y="869454"/>
                </a:lnTo>
                <a:lnTo>
                  <a:pt x="736600" y="877824"/>
                </a:lnTo>
                <a:lnTo>
                  <a:pt x="723900" y="890181"/>
                </a:lnTo>
                <a:lnTo>
                  <a:pt x="723900" y="920762"/>
                </a:lnTo>
                <a:lnTo>
                  <a:pt x="736600" y="933348"/>
                </a:lnTo>
                <a:lnTo>
                  <a:pt x="749300" y="941793"/>
                </a:lnTo>
                <a:lnTo>
                  <a:pt x="762000" y="944880"/>
                </a:lnTo>
                <a:lnTo>
                  <a:pt x="774700" y="941933"/>
                </a:lnTo>
                <a:lnTo>
                  <a:pt x="787400" y="933919"/>
                </a:lnTo>
                <a:lnTo>
                  <a:pt x="800100" y="922045"/>
                </a:lnTo>
                <a:lnTo>
                  <a:pt x="800100" y="813663"/>
                </a:lnTo>
                <a:lnTo>
                  <a:pt x="787400" y="783526"/>
                </a:lnTo>
                <a:lnTo>
                  <a:pt x="762000" y="759371"/>
                </a:lnTo>
                <a:lnTo>
                  <a:pt x="723900" y="742950"/>
                </a:lnTo>
                <a:lnTo>
                  <a:pt x="723900" y="739902"/>
                </a:lnTo>
                <a:lnTo>
                  <a:pt x="736600" y="682866"/>
                </a:lnTo>
                <a:lnTo>
                  <a:pt x="736600" y="634936"/>
                </a:lnTo>
                <a:lnTo>
                  <a:pt x="723900" y="595718"/>
                </a:lnTo>
                <a:lnTo>
                  <a:pt x="698500" y="564794"/>
                </a:lnTo>
                <a:lnTo>
                  <a:pt x="673100" y="541782"/>
                </a:lnTo>
                <a:lnTo>
                  <a:pt x="723900" y="548030"/>
                </a:lnTo>
                <a:lnTo>
                  <a:pt x="774700" y="562063"/>
                </a:lnTo>
                <a:lnTo>
                  <a:pt x="825500" y="583679"/>
                </a:lnTo>
                <a:lnTo>
                  <a:pt x="863600" y="612648"/>
                </a:lnTo>
                <a:lnTo>
                  <a:pt x="1066800" y="778002"/>
                </a:lnTo>
                <a:lnTo>
                  <a:pt x="1066800" y="782561"/>
                </a:lnTo>
                <a:lnTo>
                  <a:pt x="1079500" y="785901"/>
                </a:lnTo>
                <a:lnTo>
                  <a:pt x="1092200" y="787958"/>
                </a:lnTo>
                <a:lnTo>
                  <a:pt x="1092200" y="788670"/>
                </a:lnTo>
                <a:lnTo>
                  <a:pt x="1104900" y="787387"/>
                </a:lnTo>
                <a:lnTo>
                  <a:pt x="1117600" y="784758"/>
                </a:lnTo>
                <a:lnTo>
                  <a:pt x="1117600" y="780846"/>
                </a:lnTo>
                <a:lnTo>
                  <a:pt x="1130300" y="775716"/>
                </a:lnTo>
                <a:lnTo>
                  <a:pt x="1282700" y="620268"/>
                </a:lnTo>
                <a:lnTo>
                  <a:pt x="1308100" y="636854"/>
                </a:lnTo>
                <a:lnTo>
                  <a:pt x="1397000" y="694944"/>
                </a:lnTo>
                <a:lnTo>
                  <a:pt x="1397000" y="664375"/>
                </a:lnTo>
                <a:lnTo>
                  <a:pt x="1308100" y="599694"/>
                </a:lnTo>
                <a:lnTo>
                  <a:pt x="1320800" y="576834"/>
                </a:lnTo>
                <a:lnTo>
                  <a:pt x="1346200" y="560590"/>
                </a:lnTo>
                <a:lnTo>
                  <a:pt x="1371600" y="548640"/>
                </a:lnTo>
                <a:lnTo>
                  <a:pt x="1397000" y="541248"/>
                </a:lnTo>
                <a:lnTo>
                  <a:pt x="1422400" y="538734"/>
                </a:lnTo>
                <a:lnTo>
                  <a:pt x="1435100" y="536765"/>
                </a:lnTo>
                <a:lnTo>
                  <a:pt x="1460500" y="531012"/>
                </a:lnTo>
                <a:lnTo>
                  <a:pt x="1473200" y="521690"/>
                </a:lnTo>
                <a:lnTo>
                  <a:pt x="1485900" y="509016"/>
                </a:lnTo>
                <a:lnTo>
                  <a:pt x="1498600" y="491490"/>
                </a:lnTo>
                <a:lnTo>
                  <a:pt x="1511300" y="486918"/>
                </a:lnTo>
                <a:lnTo>
                  <a:pt x="1511300" y="483870"/>
                </a:lnTo>
                <a:lnTo>
                  <a:pt x="1524000" y="483870"/>
                </a:lnTo>
                <a:lnTo>
                  <a:pt x="1524000" y="485394"/>
                </a:lnTo>
                <a:lnTo>
                  <a:pt x="1536700" y="487680"/>
                </a:lnTo>
                <a:lnTo>
                  <a:pt x="1536700" y="495300"/>
                </a:lnTo>
                <a:lnTo>
                  <a:pt x="1549400" y="500634"/>
                </a:lnTo>
                <a:lnTo>
                  <a:pt x="1549400" y="465582"/>
                </a:lnTo>
                <a:lnTo>
                  <a:pt x="1536700" y="462140"/>
                </a:lnTo>
                <a:lnTo>
                  <a:pt x="1536700" y="459765"/>
                </a:lnTo>
                <a:lnTo>
                  <a:pt x="1524000" y="458393"/>
                </a:lnTo>
                <a:lnTo>
                  <a:pt x="1524000" y="457962"/>
                </a:lnTo>
                <a:lnTo>
                  <a:pt x="1511300" y="459092"/>
                </a:lnTo>
                <a:lnTo>
                  <a:pt x="1498600" y="462432"/>
                </a:lnTo>
                <a:lnTo>
                  <a:pt x="1485900" y="467918"/>
                </a:lnTo>
                <a:lnTo>
                  <a:pt x="1473200" y="475488"/>
                </a:lnTo>
                <a:lnTo>
                  <a:pt x="1460500" y="493014"/>
                </a:lnTo>
                <a:lnTo>
                  <a:pt x="1460500" y="501243"/>
                </a:lnTo>
                <a:lnTo>
                  <a:pt x="1447800" y="507492"/>
                </a:lnTo>
                <a:lnTo>
                  <a:pt x="1435100" y="511441"/>
                </a:lnTo>
                <a:lnTo>
                  <a:pt x="1422400" y="512826"/>
                </a:lnTo>
                <a:lnTo>
                  <a:pt x="1384300" y="516026"/>
                </a:lnTo>
                <a:lnTo>
                  <a:pt x="1358900" y="525297"/>
                </a:lnTo>
                <a:lnTo>
                  <a:pt x="1333500" y="540143"/>
                </a:lnTo>
                <a:lnTo>
                  <a:pt x="1308100" y="560070"/>
                </a:lnTo>
                <a:lnTo>
                  <a:pt x="1257300" y="604266"/>
                </a:lnTo>
                <a:lnTo>
                  <a:pt x="1104900" y="758190"/>
                </a:lnTo>
                <a:lnTo>
                  <a:pt x="1104900" y="762000"/>
                </a:lnTo>
                <a:lnTo>
                  <a:pt x="1092200" y="762000"/>
                </a:lnTo>
                <a:lnTo>
                  <a:pt x="1092200" y="761238"/>
                </a:lnTo>
                <a:lnTo>
                  <a:pt x="1079500" y="758952"/>
                </a:lnTo>
                <a:lnTo>
                  <a:pt x="889000" y="593598"/>
                </a:lnTo>
                <a:lnTo>
                  <a:pt x="850900" y="565823"/>
                </a:lnTo>
                <a:lnTo>
                  <a:pt x="800100" y="543915"/>
                </a:lnTo>
                <a:lnTo>
                  <a:pt x="762000" y="528027"/>
                </a:lnTo>
                <a:lnTo>
                  <a:pt x="711200" y="518363"/>
                </a:lnTo>
                <a:lnTo>
                  <a:pt x="660400" y="515112"/>
                </a:lnTo>
                <a:lnTo>
                  <a:pt x="635000" y="515112"/>
                </a:lnTo>
                <a:lnTo>
                  <a:pt x="635000" y="515874"/>
                </a:lnTo>
                <a:lnTo>
                  <a:pt x="622300" y="515874"/>
                </a:lnTo>
                <a:lnTo>
                  <a:pt x="622300" y="516636"/>
                </a:lnTo>
                <a:lnTo>
                  <a:pt x="609600" y="526542"/>
                </a:lnTo>
                <a:lnTo>
                  <a:pt x="558800" y="543356"/>
                </a:lnTo>
                <a:lnTo>
                  <a:pt x="520700" y="551776"/>
                </a:lnTo>
                <a:lnTo>
                  <a:pt x="482600" y="551776"/>
                </a:lnTo>
                <a:lnTo>
                  <a:pt x="482600" y="711708"/>
                </a:lnTo>
                <a:lnTo>
                  <a:pt x="482600" y="1363980"/>
                </a:lnTo>
                <a:lnTo>
                  <a:pt x="190500" y="1363980"/>
                </a:lnTo>
                <a:lnTo>
                  <a:pt x="203200" y="1164336"/>
                </a:lnTo>
                <a:lnTo>
                  <a:pt x="203200" y="1116926"/>
                </a:lnTo>
                <a:lnTo>
                  <a:pt x="190500" y="1068603"/>
                </a:lnTo>
                <a:lnTo>
                  <a:pt x="190500" y="1019556"/>
                </a:lnTo>
                <a:lnTo>
                  <a:pt x="177800" y="970026"/>
                </a:lnTo>
                <a:lnTo>
                  <a:pt x="165100" y="928065"/>
                </a:lnTo>
                <a:lnTo>
                  <a:pt x="152400" y="880110"/>
                </a:lnTo>
                <a:lnTo>
                  <a:pt x="152400" y="754380"/>
                </a:lnTo>
                <a:lnTo>
                  <a:pt x="139700" y="753618"/>
                </a:lnTo>
                <a:lnTo>
                  <a:pt x="127000" y="753618"/>
                </a:lnTo>
                <a:lnTo>
                  <a:pt x="127000" y="883437"/>
                </a:lnTo>
                <a:lnTo>
                  <a:pt x="139700" y="933196"/>
                </a:lnTo>
                <a:lnTo>
                  <a:pt x="139700" y="976884"/>
                </a:lnTo>
                <a:lnTo>
                  <a:pt x="165100" y="1071651"/>
                </a:lnTo>
                <a:lnTo>
                  <a:pt x="165100" y="1163574"/>
                </a:lnTo>
                <a:lnTo>
                  <a:pt x="152400" y="1363980"/>
                </a:lnTo>
                <a:lnTo>
                  <a:pt x="76200" y="1363980"/>
                </a:lnTo>
                <a:lnTo>
                  <a:pt x="76200" y="1358646"/>
                </a:lnTo>
                <a:lnTo>
                  <a:pt x="25400" y="845058"/>
                </a:lnTo>
                <a:lnTo>
                  <a:pt x="25400" y="752144"/>
                </a:lnTo>
                <a:lnTo>
                  <a:pt x="50800" y="708660"/>
                </a:lnTo>
                <a:lnTo>
                  <a:pt x="76200" y="668210"/>
                </a:lnTo>
                <a:lnTo>
                  <a:pt x="101600" y="631621"/>
                </a:lnTo>
                <a:lnTo>
                  <a:pt x="139700" y="599694"/>
                </a:lnTo>
                <a:lnTo>
                  <a:pt x="177800" y="578980"/>
                </a:lnTo>
                <a:lnTo>
                  <a:pt x="215900" y="562635"/>
                </a:lnTo>
                <a:lnTo>
                  <a:pt x="254000" y="550722"/>
                </a:lnTo>
                <a:lnTo>
                  <a:pt x="292100" y="543306"/>
                </a:lnTo>
                <a:lnTo>
                  <a:pt x="292100" y="552729"/>
                </a:lnTo>
                <a:lnTo>
                  <a:pt x="279400" y="563880"/>
                </a:lnTo>
                <a:lnTo>
                  <a:pt x="266700" y="576732"/>
                </a:lnTo>
                <a:lnTo>
                  <a:pt x="254000" y="591312"/>
                </a:lnTo>
                <a:lnTo>
                  <a:pt x="241300" y="625284"/>
                </a:lnTo>
                <a:lnTo>
                  <a:pt x="241300" y="704672"/>
                </a:lnTo>
                <a:lnTo>
                  <a:pt x="254000" y="749808"/>
                </a:lnTo>
                <a:lnTo>
                  <a:pt x="266700" y="749808"/>
                </a:lnTo>
                <a:lnTo>
                  <a:pt x="266700" y="750570"/>
                </a:lnTo>
                <a:lnTo>
                  <a:pt x="254000" y="761949"/>
                </a:lnTo>
                <a:lnTo>
                  <a:pt x="241300" y="775335"/>
                </a:lnTo>
                <a:lnTo>
                  <a:pt x="228600" y="790422"/>
                </a:lnTo>
                <a:lnTo>
                  <a:pt x="228600" y="806958"/>
                </a:lnTo>
                <a:lnTo>
                  <a:pt x="241300" y="834974"/>
                </a:lnTo>
                <a:lnTo>
                  <a:pt x="254000" y="858012"/>
                </a:lnTo>
                <a:lnTo>
                  <a:pt x="279400" y="873607"/>
                </a:lnTo>
                <a:lnTo>
                  <a:pt x="317500" y="879348"/>
                </a:lnTo>
                <a:lnTo>
                  <a:pt x="342900" y="873607"/>
                </a:lnTo>
                <a:lnTo>
                  <a:pt x="368300" y="858012"/>
                </a:lnTo>
                <a:lnTo>
                  <a:pt x="381000" y="834974"/>
                </a:lnTo>
                <a:lnTo>
                  <a:pt x="393700" y="806958"/>
                </a:lnTo>
                <a:lnTo>
                  <a:pt x="381000" y="779043"/>
                </a:lnTo>
                <a:lnTo>
                  <a:pt x="368300" y="756285"/>
                </a:lnTo>
                <a:lnTo>
                  <a:pt x="368300" y="806958"/>
                </a:lnTo>
                <a:lnTo>
                  <a:pt x="355600" y="825144"/>
                </a:lnTo>
                <a:lnTo>
                  <a:pt x="342900" y="839914"/>
                </a:lnTo>
                <a:lnTo>
                  <a:pt x="330200" y="849820"/>
                </a:lnTo>
                <a:lnTo>
                  <a:pt x="317500" y="853440"/>
                </a:lnTo>
                <a:lnTo>
                  <a:pt x="292100" y="849820"/>
                </a:lnTo>
                <a:lnTo>
                  <a:pt x="279400" y="839914"/>
                </a:lnTo>
                <a:lnTo>
                  <a:pt x="266700" y="825144"/>
                </a:lnTo>
                <a:lnTo>
                  <a:pt x="254000" y="806958"/>
                </a:lnTo>
                <a:lnTo>
                  <a:pt x="266700" y="789203"/>
                </a:lnTo>
                <a:lnTo>
                  <a:pt x="279400" y="774661"/>
                </a:lnTo>
                <a:lnTo>
                  <a:pt x="292100" y="764844"/>
                </a:lnTo>
                <a:lnTo>
                  <a:pt x="317500" y="761238"/>
                </a:lnTo>
                <a:lnTo>
                  <a:pt x="330200" y="764844"/>
                </a:lnTo>
                <a:lnTo>
                  <a:pt x="342900" y="774661"/>
                </a:lnTo>
                <a:lnTo>
                  <a:pt x="355600" y="789203"/>
                </a:lnTo>
                <a:lnTo>
                  <a:pt x="368300" y="806958"/>
                </a:lnTo>
                <a:lnTo>
                  <a:pt x="368300" y="756285"/>
                </a:lnTo>
                <a:lnTo>
                  <a:pt x="342900" y="740943"/>
                </a:lnTo>
                <a:lnTo>
                  <a:pt x="317500" y="735330"/>
                </a:lnTo>
                <a:lnTo>
                  <a:pt x="304800" y="735330"/>
                </a:lnTo>
                <a:lnTo>
                  <a:pt x="292100" y="736092"/>
                </a:lnTo>
                <a:lnTo>
                  <a:pt x="292100" y="738378"/>
                </a:lnTo>
                <a:lnTo>
                  <a:pt x="279400" y="699389"/>
                </a:lnTo>
                <a:lnTo>
                  <a:pt x="266700" y="663702"/>
                </a:lnTo>
                <a:lnTo>
                  <a:pt x="266700" y="631431"/>
                </a:lnTo>
                <a:lnTo>
                  <a:pt x="279400" y="602742"/>
                </a:lnTo>
                <a:lnTo>
                  <a:pt x="292100" y="590372"/>
                </a:lnTo>
                <a:lnTo>
                  <a:pt x="304800" y="578002"/>
                </a:lnTo>
                <a:lnTo>
                  <a:pt x="317500" y="560349"/>
                </a:lnTo>
                <a:lnTo>
                  <a:pt x="342900" y="548830"/>
                </a:lnTo>
                <a:lnTo>
                  <a:pt x="355600" y="542544"/>
                </a:lnTo>
                <a:lnTo>
                  <a:pt x="469900" y="704088"/>
                </a:lnTo>
                <a:lnTo>
                  <a:pt x="469900" y="708660"/>
                </a:lnTo>
                <a:lnTo>
                  <a:pt x="482600" y="711708"/>
                </a:lnTo>
                <a:lnTo>
                  <a:pt x="482600" y="551776"/>
                </a:lnTo>
                <a:lnTo>
                  <a:pt x="469900" y="551776"/>
                </a:lnTo>
                <a:lnTo>
                  <a:pt x="431800" y="543356"/>
                </a:lnTo>
                <a:lnTo>
                  <a:pt x="381000" y="526542"/>
                </a:lnTo>
                <a:lnTo>
                  <a:pt x="368300" y="516636"/>
                </a:lnTo>
                <a:lnTo>
                  <a:pt x="368300" y="515112"/>
                </a:lnTo>
                <a:lnTo>
                  <a:pt x="330200" y="515112"/>
                </a:lnTo>
                <a:lnTo>
                  <a:pt x="279400" y="519315"/>
                </a:lnTo>
                <a:lnTo>
                  <a:pt x="228600" y="531685"/>
                </a:lnTo>
                <a:lnTo>
                  <a:pt x="177800" y="551751"/>
                </a:lnTo>
                <a:lnTo>
                  <a:pt x="127000" y="579120"/>
                </a:lnTo>
                <a:lnTo>
                  <a:pt x="88900" y="613956"/>
                </a:lnTo>
                <a:lnTo>
                  <a:pt x="50800" y="653897"/>
                </a:lnTo>
                <a:lnTo>
                  <a:pt x="25400" y="698080"/>
                </a:lnTo>
                <a:lnTo>
                  <a:pt x="0" y="745629"/>
                </a:lnTo>
                <a:lnTo>
                  <a:pt x="0" y="847344"/>
                </a:lnTo>
                <a:lnTo>
                  <a:pt x="25400" y="1184656"/>
                </a:lnTo>
                <a:lnTo>
                  <a:pt x="38100" y="1353312"/>
                </a:lnTo>
                <a:lnTo>
                  <a:pt x="50800" y="1368018"/>
                </a:lnTo>
                <a:lnTo>
                  <a:pt x="63500" y="1379601"/>
                </a:lnTo>
                <a:lnTo>
                  <a:pt x="76200" y="1387170"/>
                </a:lnTo>
                <a:lnTo>
                  <a:pt x="88900" y="1389888"/>
                </a:lnTo>
                <a:lnTo>
                  <a:pt x="165100" y="1389888"/>
                </a:lnTo>
                <a:lnTo>
                  <a:pt x="482600" y="1389888"/>
                </a:lnTo>
                <a:lnTo>
                  <a:pt x="508000" y="1389888"/>
                </a:lnTo>
                <a:lnTo>
                  <a:pt x="800100" y="1389888"/>
                </a:lnTo>
                <a:lnTo>
                  <a:pt x="800100" y="1389049"/>
                </a:lnTo>
                <a:lnTo>
                  <a:pt x="812800" y="1386649"/>
                </a:lnTo>
                <a:lnTo>
                  <a:pt x="825500" y="1382814"/>
                </a:lnTo>
                <a:lnTo>
                  <a:pt x="825500" y="1377696"/>
                </a:lnTo>
                <a:lnTo>
                  <a:pt x="838200" y="1371003"/>
                </a:lnTo>
                <a:lnTo>
                  <a:pt x="838200" y="1347216"/>
                </a:lnTo>
                <a:lnTo>
                  <a:pt x="825500" y="1185672"/>
                </a:lnTo>
                <a:lnTo>
                  <a:pt x="825500" y="1129982"/>
                </a:lnTo>
                <a:lnTo>
                  <a:pt x="838200" y="1076223"/>
                </a:lnTo>
                <a:lnTo>
                  <a:pt x="838200" y="1024610"/>
                </a:lnTo>
                <a:lnTo>
                  <a:pt x="863600" y="975360"/>
                </a:lnTo>
                <a:lnTo>
                  <a:pt x="863600" y="937158"/>
                </a:lnTo>
                <a:lnTo>
                  <a:pt x="876300" y="924356"/>
                </a:lnTo>
                <a:lnTo>
                  <a:pt x="876300" y="911352"/>
                </a:lnTo>
                <a:lnTo>
                  <a:pt x="1003300" y="997458"/>
                </a:lnTo>
                <a:lnTo>
                  <a:pt x="1016000" y="1009573"/>
                </a:lnTo>
                <a:lnTo>
                  <a:pt x="1041400" y="1018413"/>
                </a:lnTo>
                <a:lnTo>
                  <a:pt x="1066800" y="1023810"/>
                </a:lnTo>
                <a:lnTo>
                  <a:pt x="1092200" y="1025652"/>
                </a:lnTo>
                <a:lnTo>
                  <a:pt x="1130300" y="1021473"/>
                </a:lnTo>
                <a:lnTo>
                  <a:pt x="1168400" y="1009459"/>
                </a:lnTo>
                <a:lnTo>
                  <a:pt x="1193800" y="990282"/>
                </a:lnTo>
                <a:lnTo>
                  <a:pt x="1219200" y="964692"/>
                </a:lnTo>
                <a:lnTo>
                  <a:pt x="1397000" y="734656"/>
                </a:lnTo>
                <a:lnTo>
                  <a:pt x="1422400" y="701802"/>
                </a:lnTo>
                <a:lnTo>
                  <a:pt x="1549400" y="547319"/>
                </a:lnTo>
                <a:lnTo>
                  <a:pt x="1562100" y="531876"/>
                </a:lnTo>
                <a:lnTo>
                  <a:pt x="1574800" y="514223"/>
                </a:lnTo>
                <a:lnTo>
                  <a:pt x="1574800" y="495871"/>
                </a:lnTo>
                <a:close/>
              </a:path>
            </a:pathLst>
          </a:custGeom>
          <a:solidFill>
            <a:srgbClr val="2C77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762391" y="5608320"/>
            <a:ext cx="4846320" cy="836930"/>
          </a:xfrm>
          <a:prstGeom prst="rect">
            <a:avLst/>
          </a:prstGeom>
          <a:solidFill>
            <a:srgbClr val="2C778C"/>
          </a:solidFill>
        </p:spPr>
        <p:txBody>
          <a:bodyPr vert="horz" wrap="square" lIns="0" tIns="31750" rIns="0" bIns="0" rtlCol="0">
            <a:spAutoFit/>
          </a:bodyPr>
          <a:lstStyle/>
          <a:p>
            <a:pPr marL="79375" marR="72390">
              <a:lnSpc>
                <a:spcPct val="100000"/>
              </a:lnSpc>
              <a:spcBef>
                <a:spcPts val="250"/>
              </a:spcBef>
            </a:pPr>
            <a:r>
              <a:rPr sz="2450" b="1" spc="5" dirty="0">
                <a:solidFill>
                  <a:srgbClr val="FFC000"/>
                </a:solidFill>
                <a:latin typeface="Microsoft JhengHei"/>
                <a:cs typeface="Microsoft JhengHei"/>
              </a:rPr>
              <a:t>⿎勵⺠眾定期接受愛滋病毒檢驗， </a:t>
            </a:r>
            <a:r>
              <a:rPr sz="2450" b="1" dirty="0">
                <a:solidFill>
                  <a:srgbClr val="FFC000"/>
                </a:solidFill>
                <a:latin typeface="Microsoft JhengHei"/>
                <a:cs typeface="Microsoft JhengHei"/>
              </a:rPr>
              <a:t>早期發現、早期治療</a:t>
            </a:r>
            <a:endParaRPr sz="2450">
              <a:latin typeface="Microsoft JhengHei"/>
              <a:cs typeface="Microsoft JhengHe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392035" y="6487017"/>
            <a:ext cx="231140" cy="18859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z="950" spc="5" dirty="0">
                <a:solidFill>
                  <a:srgbClr val="252525"/>
                </a:solidFill>
                <a:latin typeface="Microsoft JhengHei"/>
                <a:cs typeface="Microsoft JhengHei"/>
              </a:rPr>
              <a:t>12</a:t>
            </a:fld>
            <a:endParaRPr sz="95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65097" y="882650"/>
            <a:ext cx="1362710" cy="5607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0" spc="10" dirty="0">
                <a:solidFill>
                  <a:srgbClr val="276C76"/>
                </a:solidFill>
              </a:rPr>
              <a:t>空窗期</a:t>
            </a:r>
            <a:endParaRPr sz="35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23" y="1424177"/>
            <a:ext cx="10684001" cy="22479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206637" y="4942332"/>
            <a:ext cx="7444740" cy="741045"/>
            <a:chOff x="2206637" y="4942332"/>
            <a:chExt cx="7444740" cy="74104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80423" y="5366766"/>
              <a:ext cx="6185916" cy="31623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793377" y="5005578"/>
              <a:ext cx="1306195" cy="264795"/>
            </a:xfrm>
            <a:custGeom>
              <a:avLst/>
              <a:gdLst/>
              <a:ahLst/>
              <a:cxnLst/>
              <a:rect l="l" t="t" r="r" b="b"/>
              <a:pathLst>
                <a:path w="1306195" h="264795">
                  <a:moveTo>
                    <a:pt x="0" y="264413"/>
                  </a:moveTo>
                  <a:lnTo>
                    <a:pt x="1306067" y="264413"/>
                  </a:lnTo>
                  <a:lnTo>
                    <a:pt x="1306067" y="0"/>
                  </a:lnTo>
                  <a:lnTo>
                    <a:pt x="0" y="0"/>
                  </a:lnTo>
                  <a:lnTo>
                    <a:pt x="0" y="264413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206637" y="4942344"/>
              <a:ext cx="7444740" cy="726440"/>
            </a:xfrm>
            <a:custGeom>
              <a:avLst/>
              <a:gdLst/>
              <a:ahLst/>
              <a:cxnLst/>
              <a:rect l="l" t="t" r="r" b="b"/>
              <a:pathLst>
                <a:path w="7444740" h="726439">
                  <a:moveTo>
                    <a:pt x="7444740" y="370332"/>
                  </a:moveTo>
                  <a:lnTo>
                    <a:pt x="7126986" y="211836"/>
                  </a:lnTo>
                  <a:lnTo>
                    <a:pt x="7126986" y="316992"/>
                  </a:lnTo>
                  <a:lnTo>
                    <a:pt x="1998726" y="316992"/>
                  </a:lnTo>
                  <a:lnTo>
                    <a:pt x="1998726" y="0"/>
                  </a:lnTo>
                  <a:lnTo>
                    <a:pt x="1892808" y="0"/>
                  </a:lnTo>
                  <a:lnTo>
                    <a:pt x="1892808" y="316992"/>
                  </a:lnTo>
                  <a:lnTo>
                    <a:pt x="585978" y="316992"/>
                  </a:lnTo>
                  <a:lnTo>
                    <a:pt x="585978" y="0"/>
                  </a:lnTo>
                  <a:lnTo>
                    <a:pt x="480060" y="0"/>
                  </a:lnTo>
                  <a:lnTo>
                    <a:pt x="480060" y="316992"/>
                  </a:lnTo>
                  <a:lnTo>
                    <a:pt x="0" y="316992"/>
                  </a:lnTo>
                  <a:lnTo>
                    <a:pt x="0" y="422910"/>
                  </a:lnTo>
                  <a:lnTo>
                    <a:pt x="480060" y="422910"/>
                  </a:lnTo>
                  <a:lnTo>
                    <a:pt x="480060" y="726186"/>
                  </a:lnTo>
                  <a:lnTo>
                    <a:pt x="585978" y="726186"/>
                  </a:lnTo>
                  <a:lnTo>
                    <a:pt x="585978" y="422910"/>
                  </a:lnTo>
                  <a:lnTo>
                    <a:pt x="6800837" y="422910"/>
                  </a:lnTo>
                  <a:lnTo>
                    <a:pt x="6800837" y="711708"/>
                  </a:lnTo>
                  <a:lnTo>
                    <a:pt x="6906755" y="711708"/>
                  </a:lnTo>
                  <a:lnTo>
                    <a:pt x="6906755" y="422910"/>
                  </a:lnTo>
                  <a:lnTo>
                    <a:pt x="7126986" y="422910"/>
                  </a:lnTo>
                  <a:lnTo>
                    <a:pt x="7126986" y="528828"/>
                  </a:lnTo>
                  <a:lnTo>
                    <a:pt x="7179564" y="502589"/>
                  </a:lnTo>
                  <a:lnTo>
                    <a:pt x="7444740" y="370332"/>
                  </a:lnTo>
                  <a:close/>
                </a:path>
              </a:pathLst>
            </a:custGeom>
            <a:solidFill>
              <a:srgbClr val="0D0D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793377" y="5005578"/>
            <a:ext cx="1306195" cy="284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8435">
              <a:lnSpc>
                <a:spcPts val="2000"/>
              </a:lnSpc>
            </a:pPr>
            <a:r>
              <a:rPr sz="2450" b="1" dirty="0">
                <a:solidFill>
                  <a:srgbClr val="C00000"/>
                </a:solidFill>
                <a:latin typeface="Microsoft JhengHei"/>
                <a:cs typeface="Microsoft JhengHei"/>
              </a:rPr>
              <a:t>空窗期</a:t>
            </a:r>
            <a:endParaRPr sz="2450">
              <a:latin typeface="Microsoft JhengHei"/>
              <a:cs typeface="Microsoft JhengHe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56807" y="5338829"/>
            <a:ext cx="960755" cy="3994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50" b="1" dirty="0">
                <a:solidFill>
                  <a:srgbClr val="FFFFFF"/>
                </a:solidFill>
                <a:latin typeface="Microsoft JhengHei"/>
                <a:cs typeface="Microsoft JhengHei"/>
              </a:rPr>
              <a:t>潛伏期</a:t>
            </a:r>
            <a:endParaRPr sz="2450">
              <a:latin typeface="Microsoft JhengHei"/>
              <a:cs typeface="Microsoft JhengHe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543677" y="5637529"/>
            <a:ext cx="119824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b="1" dirty="0">
                <a:solidFill>
                  <a:srgbClr val="252525"/>
                </a:solidFill>
                <a:latin typeface="Microsoft JhengHei"/>
                <a:cs typeface="Microsoft JhengHei"/>
              </a:rPr>
              <a:t>AIDS發病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757555" y="4409947"/>
            <a:ext cx="1628775" cy="5067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3030" marR="5080" indent="-100965">
              <a:lnSpc>
                <a:spcPct val="101899"/>
              </a:lnSpc>
              <a:spcBef>
                <a:spcPts val="90"/>
              </a:spcBef>
            </a:pPr>
            <a:r>
              <a:rPr sz="1550" b="1" spc="25" dirty="0">
                <a:solidFill>
                  <a:srgbClr val="252525"/>
                </a:solidFill>
                <a:latin typeface="Microsoft JhengHei"/>
                <a:cs typeface="Microsoft JhengHei"/>
              </a:rPr>
              <a:t>透過檢驗方法檢測 出感染愛滋病毒</a:t>
            </a:r>
            <a:endParaRPr sz="1550">
              <a:latin typeface="Microsoft JhengHei"/>
              <a:cs typeface="Microsoft JhengHe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250321" y="4387843"/>
            <a:ext cx="827405" cy="5067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200025">
              <a:lnSpc>
                <a:spcPct val="101899"/>
              </a:lnSpc>
              <a:spcBef>
                <a:spcPts val="90"/>
              </a:spcBef>
            </a:pPr>
            <a:r>
              <a:rPr sz="1550" b="1" spc="25" dirty="0">
                <a:solidFill>
                  <a:srgbClr val="252525"/>
                </a:solidFill>
                <a:latin typeface="Microsoft JhengHei"/>
                <a:cs typeface="Microsoft JhengHei"/>
              </a:rPr>
              <a:t>感染 </a:t>
            </a:r>
            <a:r>
              <a:rPr sz="1550" b="1" spc="30" dirty="0">
                <a:solidFill>
                  <a:srgbClr val="252525"/>
                </a:solidFill>
                <a:latin typeface="Microsoft JhengHei"/>
                <a:cs typeface="Microsoft JhengHei"/>
              </a:rPr>
              <a:t> </a:t>
            </a:r>
            <a:r>
              <a:rPr sz="1550" b="1" spc="25" dirty="0">
                <a:solidFill>
                  <a:srgbClr val="252525"/>
                </a:solidFill>
                <a:latin typeface="Microsoft JhengHei"/>
                <a:cs typeface="Microsoft JhengHei"/>
              </a:rPr>
              <a:t>愛滋病毒</a:t>
            </a:r>
            <a:endParaRPr sz="1550">
              <a:latin typeface="Microsoft JhengHei"/>
              <a:cs typeface="Microsoft JhengHe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899543" y="5993384"/>
            <a:ext cx="656463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b="1" dirty="0">
                <a:solidFill>
                  <a:srgbClr val="252525"/>
                </a:solidFill>
                <a:latin typeface="Microsoft JhengHei"/>
                <a:cs typeface="Microsoft JhengHei"/>
              </a:rPr>
              <a:t>潛伏期快者半年，慢者可⻑達10年</a:t>
            </a:r>
            <a:endParaRPr sz="175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</a:pPr>
            <a:r>
              <a:rPr sz="1750" b="1" dirty="0">
                <a:solidFill>
                  <a:srgbClr val="252525"/>
                </a:solidFill>
                <a:latin typeface="Microsoft JhengHei"/>
                <a:cs typeface="Microsoft JhengHei"/>
              </a:rPr>
              <a:t>感染者若及時治療控制體內愛滋病毒量，可有效延緩AIDS發病情形</a:t>
            </a:r>
            <a:endParaRPr sz="1750">
              <a:latin typeface="Microsoft JhengHei"/>
              <a:cs typeface="Microsoft JhengHe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20753" y="5721858"/>
            <a:ext cx="145542" cy="209550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735215" y="3567684"/>
            <a:ext cx="6233160" cy="1296670"/>
            <a:chOff x="735215" y="3567684"/>
            <a:chExt cx="6233160" cy="1296670"/>
          </a:xfrm>
        </p:grpSpPr>
        <p:sp>
          <p:nvSpPr>
            <p:cNvPr id="16" name="object 16"/>
            <p:cNvSpPr/>
            <p:nvPr/>
          </p:nvSpPr>
          <p:spPr>
            <a:xfrm>
              <a:off x="3425837" y="4261104"/>
              <a:ext cx="440055" cy="603250"/>
            </a:xfrm>
            <a:custGeom>
              <a:avLst/>
              <a:gdLst/>
              <a:ahLst/>
              <a:cxnLst/>
              <a:rect l="l" t="t" r="r" b="b"/>
              <a:pathLst>
                <a:path w="440054" h="603250">
                  <a:moveTo>
                    <a:pt x="439673" y="19812"/>
                  </a:moveTo>
                  <a:lnTo>
                    <a:pt x="412241" y="0"/>
                  </a:lnTo>
                  <a:lnTo>
                    <a:pt x="354329" y="82296"/>
                  </a:lnTo>
                  <a:lnTo>
                    <a:pt x="381761" y="101346"/>
                  </a:lnTo>
                  <a:lnTo>
                    <a:pt x="439673" y="19812"/>
                  </a:lnTo>
                  <a:close/>
                </a:path>
                <a:path w="440054" h="603250">
                  <a:moveTo>
                    <a:pt x="361949" y="128778"/>
                  </a:moveTo>
                  <a:lnTo>
                    <a:pt x="335279" y="109728"/>
                  </a:lnTo>
                  <a:lnTo>
                    <a:pt x="277367" y="191262"/>
                  </a:lnTo>
                  <a:lnTo>
                    <a:pt x="304799" y="210311"/>
                  </a:lnTo>
                  <a:lnTo>
                    <a:pt x="361949" y="128778"/>
                  </a:lnTo>
                  <a:close/>
                </a:path>
                <a:path w="440054" h="603250">
                  <a:moveTo>
                    <a:pt x="284987" y="237744"/>
                  </a:moveTo>
                  <a:lnTo>
                    <a:pt x="257555" y="218694"/>
                  </a:lnTo>
                  <a:lnTo>
                    <a:pt x="199643" y="300228"/>
                  </a:lnTo>
                  <a:lnTo>
                    <a:pt x="227075" y="320040"/>
                  </a:lnTo>
                  <a:lnTo>
                    <a:pt x="284987" y="237744"/>
                  </a:lnTo>
                  <a:close/>
                </a:path>
                <a:path w="440054" h="603250">
                  <a:moveTo>
                    <a:pt x="208025" y="346710"/>
                  </a:moveTo>
                  <a:lnTo>
                    <a:pt x="180593" y="327660"/>
                  </a:lnTo>
                  <a:lnTo>
                    <a:pt x="122681" y="409194"/>
                  </a:lnTo>
                  <a:lnTo>
                    <a:pt x="150113" y="429006"/>
                  </a:lnTo>
                  <a:lnTo>
                    <a:pt x="208025" y="346710"/>
                  </a:lnTo>
                  <a:close/>
                </a:path>
                <a:path w="440054" h="603250">
                  <a:moveTo>
                    <a:pt x="131063" y="456438"/>
                  </a:moveTo>
                  <a:lnTo>
                    <a:pt x="103631" y="436626"/>
                  </a:lnTo>
                  <a:lnTo>
                    <a:pt x="45719" y="518922"/>
                  </a:lnTo>
                  <a:lnTo>
                    <a:pt x="73151" y="537972"/>
                  </a:lnTo>
                  <a:lnTo>
                    <a:pt x="131063" y="456438"/>
                  </a:lnTo>
                  <a:close/>
                </a:path>
                <a:path w="440054" h="603250">
                  <a:moveTo>
                    <a:pt x="54101" y="565404"/>
                  </a:moveTo>
                  <a:lnTo>
                    <a:pt x="26669" y="546354"/>
                  </a:lnTo>
                  <a:lnTo>
                    <a:pt x="0" y="583692"/>
                  </a:lnTo>
                  <a:lnTo>
                    <a:pt x="27431" y="602742"/>
                  </a:lnTo>
                  <a:lnTo>
                    <a:pt x="54101" y="565404"/>
                  </a:lnTo>
                  <a:close/>
                </a:path>
              </a:pathLst>
            </a:custGeom>
            <a:solidFill>
              <a:srgbClr val="2626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51979" y="3584448"/>
              <a:ext cx="6200140" cy="687070"/>
            </a:xfrm>
            <a:custGeom>
              <a:avLst/>
              <a:gdLst/>
              <a:ahLst/>
              <a:cxnLst/>
              <a:rect l="l" t="t" r="r" b="b"/>
              <a:pathLst>
                <a:path w="6200140" h="687070">
                  <a:moveTo>
                    <a:pt x="6199632" y="572262"/>
                  </a:moveTo>
                  <a:lnTo>
                    <a:pt x="6199632" y="114300"/>
                  </a:lnTo>
                  <a:lnTo>
                    <a:pt x="6190666" y="69758"/>
                  </a:lnTo>
                  <a:lnTo>
                    <a:pt x="6166199" y="33432"/>
                  </a:lnTo>
                  <a:lnTo>
                    <a:pt x="6129873" y="8965"/>
                  </a:lnTo>
                  <a:lnTo>
                    <a:pt x="6085332" y="0"/>
                  </a:lnTo>
                  <a:lnTo>
                    <a:pt x="114300" y="0"/>
                  </a:lnTo>
                  <a:lnTo>
                    <a:pt x="69758" y="8965"/>
                  </a:lnTo>
                  <a:lnTo>
                    <a:pt x="33432" y="33432"/>
                  </a:lnTo>
                  <a:lnTo>
                    <a:pt x="8965" y="69758"/>
                  </a:lnTo>
                  <a:lnTo>
                    <a:pt x="0" y="114300"/>
                  </a:lnTo>
                  <a:lnTo>
                    <a:pt x="0" y="572262"/>
                  </a:lnTo>
                  <a:lnTo>
                    <a:pt x="8965" y="616803"/>
                  </a:lnTo>
                  <a:lnTo>
                    <a:pt x="33432" y="653129"/>
                  </a:lnTo>
                  <a:lnTo>
                    <a:pt x="69758" y="677596"/>
                  </a:lnTo>
                  <a:lnTo>
                    <a:pt x="114300" y="686562"/>
                  </a:lnTo>
                  <a:lnTo>
                    <a:pt x="6085332" y="686562"/>
                  </a:lnTo>
                  <a:lnTo>
                    <a:pt x="6129873" y="677596"/>
                  </a:lnTo>
                  <a:lnTo>
                    <a:pt x="6166199" y="653129"/>
                  </a:lnTo>
                  <a:lnTo>
                    <a:pt x="6190666" y="616803"/>
                  </a:lnTo>
                  <a:lnTo>
                    <a:pt x="6199632" y="572262"/>
                  </a:lnTo>
                  <a:close/>
                </a:path>
              </a:pathLst>
            </a:custGeom>
            <a:solidFill>
              <a:srgbClr val="FFF2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35215" y="3567684"/>
              <a:ext cx="6233160" cy="720090"/>
            </a:xfrm>
            <a:custGeom>
              <a:avLst/>
              <a:gdLst/>
              <a:ahLst/>
              <a:cxnLst/>
              <a:rect l="l" t="t" r="r" b="b"/>
              <a:pathLst>
                <a:path w="6233159" h="720089">
                  <a:moveTo>
                    <a:pt x="6233160" y="595884"/>
                  </a:moveTo>
                  <a:lnTo>
                    <a:pt x="6233160" y="124206"/>
                  </a:lnTo>
                  <a:lnTo>
                    <a:pt x="6232398" y="117348"/>
                  </a:lnTo>
                  <a:lnTo>
                    <a:pt x="6218993" y="72492"/>
                  </a:lnTo>
                  <a:lnTo>
                    <a:pt x="6191911" y="35637"/>
                  </a:lnTo>
                  <a:lnTo>
                    <a:pt x="6154022" y="10300"/>
                  </a:lnTo>
                  <a:lnTo>
                    <a:pt x="6108192" y="0"/>
                  </a:lnTo>
                  <a:lnTo>
                    <a:pt x="131064" y="0"/>
                  </a:lnTo>
                  <a:lnTo>
                    <a:pt x="84952" y="7965"/>
                  </a:lnTo>
                  <a:lnTo>
                    <a:pt x="45281" y="31494"/>
                  </a:lnTo>
                  <a:lnTo>
                    <a:pt x="16117" y="67088"/>
                  </a:lnTo>
                  <a:lnTo>
                    <a:pt x="1523" y="111252"/>
                  </a:lnTo>
                  <a:lnTo>
                    <a:pt x="0" y="124206"/>
                  </a:lnTo>
                  <a:lnTo>
                    <a:pt x="0" y="595884"/>
                  </a:lnTo>
                  <a:lnTo>
                    <a:pt x="762" y="601980"/>
                  </a:lnTo>
                  <a:lnTo>
                    <a:pt x="2286" y="615696"/>
                  </a:lnTo>
                  <a:lnTo>
                    <a:pt x="8528" y="636977"/>
                  </a:lnTo>
                  <a:lnTo>
                    <a:pt x="18516" y="656743"/>
                  </a:lnTo>
                  <a:lnTo>
                    <a:pt x="31628" y="674655"/>
                  </a:lnTo>
                  <a:lnTo>
                    <a:pt x="33528" y="676566"/>
                  </a:lnTo>
                  <a:lnTo>
                    <a:pt x="33528" y="121158"/>
                  </a:lnTo>
                  <a:lnTo>
                    <a:pt x="34290" y="115824"/>
                  </a:lnTo>
                  <a:lnTo>
                    <a:pt x="34290" y="116586"/>
                  </a:lnTo>
                  <a:lnTo>
                    <a:pt x="35052" y="110490"/>
                  </a:lnTo>
                  <a:lnTo>
                    <a:pt x="35052" y="112014"/>
                  </a:lnTo>
                  <a:lnTo>
                    <a:pt x="37338" y="104013"/>
                  </a:lnTo>
                  <a:lnTo>
                    <a:pt x="37338" y="102870"/>
                  </a:lnTo>
                  <a:lnTo>
                    <a:pt x="40386" y="94335"/>
                  </a:lnTo>
                  <a:lnTo>
                    <a:pt x="40386" y="93726"/>
                  </a:lnTo>
                  <a:lnTo>
                    <a:pt x="41148" y="92202"/>
                  </a:lnTo>
                  <a:lnTo>
                    <a:pt x="44196" y="86650"/>
                  </a:lnTo>
                  <a:lnTo>
                    <a:pt x="44196" y="85344"/>
                  </a:lnTo>
                  <a:lnTo>
                    <a:pt x="50291" y="75438"/>
                  </a:lnTo>
                  <a:lnTo>
                    <a:pt x="50291" y="75946"/>
                  </a:lnTo>
                  <a:lnTo>
                    <a:pt x="54864" y="69850"/>
                  </a:lnTo>
                  <a:lnTo>
                    <a:pt x="54864" y="69342"/>
                  </a:lnTo>
                  <a:lnTo>
                    <a:pt x="60960" y="62636"/>
                  </a:lnTo>
                  <a:lnTo>
                    <a:pt x="60960" y="62484"/>
                  </a:lnTo>
                  <a:lnTo>
                    <a:pt x="62484" y="60960"/>
                  </a:lnTo>
                  <a:lnTo>
                    <a:pt x="62484" y="61098"/>
                  </a:lnTo>
                  <a:lnTo>
                    <a:pt x="67818" y="56249"/>
                  </a:lnTo>
                  <a:lnTo>
                    <a:pt x="67818" y="55626"/>
                  </a:lnTo>
                  <a:lnTo>
                    <a:pt x="75438" y="50546"/>
                  </a:lnTo>
                  <a:lnTo>
                    <a:pt x="75438" y="50292"/>
                  </a:lnTo>
                  <a:lnTo>
                    <a:pt x="83820" y="45133"/>
                  </a:lnTo>
                  <a:lnTo>
                    <a:pt x="83820" y="44958"/>
                  </a:lnTo>
                  <a:lnTo>
                    <a:pt x="85344" y="44196"/>
                  </a:lnTo>
                  <a:lnTo>
                    <a:pt x="93726" y="40386"/>
                  </a:lnTo>
                  <a:lnTo>
                    <a:pt x="93726" y="40603"/>
                  </a:lnTo>
                  <a:lnTo>
                    <a:pt x="102870" y="37338"/>
                  </a:lnTo>
                  <a:lnTo>
                    <a:pt x="102870" y="37664"/>
                  </a:lnTo>
                  <a:lnTo>
                    <a:pt x="111252" y="35269"/>
                  </a:lnTo>
                  <a:lnTo>
                    <a:pt x="111252" y="35052"/>
                  </a:lnTo>
                  <a:lnTo>
                    <a:pt x="115823" y="34398"/>
                  </a:lnTo>
                  <a:lnTo>
                    <a:pt x="120396" y="33636"/>
                  </a:lnTo>
                  <a:lnTo>
                    <a:pt x="6112002" y="33623"/>
                  </a:lnTo>
                  <a:lnTo>
                    <a:pt x="6117336" y="34290"/>
                  </a:lnTo>
                  <a:lnTo>
                    <a:pt x="6121908" y="35052"/>
                  </a:lnTo>
                  <a:lnTo>
                    <a:pt x="6121908" y="35458"/>
                  </a:lnTo>
                  <a:lnTo>
                    <a:pt x="6130290" y="37693"/>
                  </a:lnTo>
                  <a:lnTo>
                    <a:pt x="6130290" y="37338"/>
                  </a:lnTo>
                  <a:lnTo>
                    <a:pt x="6139434" y="40603"/>
                  </a:lnTo>
                  <a:lnTo>
                    <a:pt x="6139434" y="40386"/>
                  </a:lnTo>
                  <a:lnTo>
                    <a:pt x="6147816" y="44254"/>
                  </a:lnTo>
                  <a:lnTo>
                    <a:pt x="6149340" y="44958"/>
                  </a:lnTo>
                  <a:lnTo>
                    <a:pt x="6149340" y="45212"/>
                  </a:lnTo>
                  <a:lnTo>
                    <a:pt x="6156960" y="50292"/>
                  </a:lnTo>
                  <a:lnTo>
                    <a:pt x="6156960" y="50546"/>
                  </a:lnTo>
                  <a:lnTo>
                    <a:pt x="6164580" y="55626"/>
                  </a:lnTo>
                  <a:lnTo>
                    <a:pt x="6164580" y="56249"/>
                  </a:lnTo>
                  <a:lnTo>
                    <a:pt x="6170676" y="61791"/>
                  </a:lnTo>
                  <a:lnTo>
                    <a:pt x="6170676" y="60960"/>
                  </a:lnTo>
                  <a:lnTo>
                    <a:pt x="6176772" y="68410"/>
                  </a:lnTo>
                  <a:lnTo>
                    <a:pt x="6176772" y="67818"/>
                  </a:lnTo>
                  <a:lnTo>
                    <a:pt x="6183630" y="76962"/>
                  </a:lnTo>
                  <a:lnTo>
                    <a:pt x="6183630" y="77914"/>
                  </a:lnTo>
                  <a:lnTo>
                    <a:pt x="6187440" y="84105"/>
                  </a:lnTo>
                  <a:lnTo>
                    <a:pt x="6187440" y="83820"/>
                  </a:lnTo>
                  <a:lnTo>
                    <a:pt x="6188202" y="85344"/>
                  </a:lnTo>
                  <a:lnTo>
                    <a:pt x="6188202" y="85471"/>
                  </a:lnTo>
                  <a:lnTo>
                    <a:pt x="6192012" y="93726"/>
                  </a:lnTo>
                  <a:lnTo>
                    <a:pt x="6192012" y="94335"/>
                  </a:lnTo>
                  <a:lnTo>
                    <a:pt x="6195060" y="102870"/>
                  </a:lnTo>
                  <a:lnTo>
                    <a:pt x="6195060" y="101346"/>
                  </a:lnTo>
                  <a:lnTo>
                    <a:pt x="6198108" y="112014"/>
                  </a:lnTo>
                  <a:lnTo>
                    <a:pt x="6198108" y="115824"/>
                  </a:lnTo>
                  <a:lnTo>
                    <a:pt x="6198870" y="121158"/>
                  </a:lnTo>
                  <a:lnTo>
                    <a:pt x="6198870" y="120396"/>
                  </a:lnTo>
                  <a:lnTo>
                    <a:pt x="6199632" y="126492"/>
                  </a:lnTo>
                  <a:lnTo>
                    <a:pt x="6199632" y="674944"/>
                  </a:lnTo>
                  <a:lnTo>
                    <a:pt x="6221868" y="641452"/>
                  </a:lnTo>
                  <a:lnTo>
                    <a:pt x="6233160" y="595884"/>
                  </a:lnTo>
                  <a:close/>
                </a:path>
                <a:path w="6233159" h="720089">
                  <a:moveTo>
                    <a:pt x="38100" y="618744"/>
                  </a:moveTo>
                  <a:lnTo>
                    <a:pt x="35052" y="608076"/>
                  </a:lnTo>
                  <a:lnTo>
                    <a:pt x="35052" y="608838"/>
                  </a:lnTo>
                  <a:lnTo>
                    <a:pt x="34290" y="603504"/>
                  </a:lnTo>
                  <a:lnTo>
                    <a:pt x="34290" y="604266"/>
                  </a:lnTo>
                  <a:lnTo>
                    <a:pt x="33528" y="598170"/>
                  </a:lnTo>
                  <a:lnTo>
                    <a:pt x="33528" y="676566"/>
                  </a:lnTo>
                  <a:lnTo>
                    <a:pt x="37338" y="680401"/>
                  </a:lnTo>
                  <a:lnTo>
                    <a:pt x="37338" y="617220"/>
                  </a:lnTo>
                  <a:lnTo>
                    <a:pt x="38100" y="618744"/>
                  </a:lnTo>
                  <a:close/>
                </a:path>
                <a:path w="6233159" h="720089">
                  <a:moveTo>
                    <a:pt x="38100" y="101346"/>
                  </a:moveTo>
                  <a:lnTo>
                    <a:pt x="37338" y="102870"/>
                  </a:lnTo>
                  <a:lnTo>
                    <a:pt x="37338" y="104013"/>
                  </a:lnTo>
                  <a:lnTo>
                    <a:pt x="38100" y="101346"/>
                  </a:lnTo>
                  <a:close/>
                </a:path>
                <a:path w="6233159" h="720089">
                  <a:moveTo>
                    <a:pt x="41032" y="627564"/>
                  </a:moveTo>
                  <a:lnTo>
                    <a:pt x="37338" y="617220"/>
                  </a:lnTo>
                  <a:lnTo>
                    <a:pt x="37338" y="680401"/>
                  </a:lnTo>
                  <a:lnTo>
                    <a:pt x="40386" y="683469"/>
                  </a:lnTo>
                  <a:lnTo>
                    <a:pt x="40386" y="626364"/>
                  </a:lnTo>
                  <a:lnTo>
                    <a:pt x="41032" y="627564"/>
                  </a:lnTo>
                  <a:close/>
                </a:path>
                <a:path w="6233159" h="720089">
                  <a:moveTo>
                    <a:pt x="41148" y="92202"/>
                  </a:moveTo>
                  <a:lnTo>
                    <a:pt x="40386" y="93726"/>
                  </a:lnTo>
                  <a:lnTo>
                    <a:pt x="41032" y="92525"/>
                  </a:lnTo>
                  <a:lnTo>
                    <a:pt x="41148" y="92202"/>
                  </a:lnTo>
                  <a:close/>
                </a:path>
                <a:path w="6233159" h="720089">
                  <a:moveTo>
                    <a:pt x="41032" y="92525"/>
                  </a:moveTo>
                  <a:lnTo>
                    <a:pt x="40386" y="93726"/>
                  </a:lnTo>
                  <a:lnTo>
                    <a:pt x="40386" y="94335"/>
                  </a:lnTo>
                  <a:lnTo>
                    <a:pt x="41032" y="92525"/>
                  </a:lnTo>
                  <a:close/>
                </a:path>
                <a:path w="6233159" h="720089">
                  <a:moveTo>
                    <a:pt x="41148" y="627888"/>
                  </a:moveTo>
                  <a:lnTo>
                    <a:pt x="41032" y="627564"/>
                  </a:lnTo>
                  <a:lnTo>
                    <a:pt x="40386" y="626364"/>
                  </a:lnTo>
                  <a:lnTo>
                    <a:pt x="41148" y="627888"/>
                  </a:lnTo>
                  <a:close/>
                </a:path>
                <a:path w="6233159" h="720089">
                  <a:moveTo>
                    <a:pt x="41148" y="684236"/>
                  </a:moveTo>
                  <a:lnTo>
                    <a:pt x="41148" y="627888"/>
                  </a:lnTo>
                  <a:lnTo>
                    <a:pt x="40386" y="626364"/>
                  </a:lnTo>
                  <a:lnTo>
                    <a:pt x="40386" y="683469"/>
                  </a:lnTo>
                  <a:lnTo>
                    <a:pt x="41148" y="684236"/>
                  </a:lnTo>
                  <a:close/>
                </a:path>
                <a:path w="6233159" h="720089">
                  <a:moveTo>
                    <a:pt x="41148" y="92310"/>
                  </a:moveTo>
                  <a:lnTo>
                    <a:pt x="41032" y="92525"/>
                  </a:lnTo>
                  <a:lnTo>
                    <a:pt x="41148" y="92310"/>
                  </a:lnTo>
                  <a:close/>
                </a:path>
                <a:path w="6233159" h="720089">
                  <a:moveTo>
                    <a:pt x="45720" y="636270"/>
                  </a:moveTo>
                  <a:lnTo>
                    <a:pt x="41032" y="627564"/>
                  </a:lnTo>
                  <a:lnTo>
                    <a:pt x="41148" y="627888"/>
                  </a:lnTo>
                  <a:lnTo>
                    <a:pt x="41148" y="684236"/>
                  </a:lnTo>
                  <a:lnTo>
                    <a:pt x="44196" y="687304"/>
                  </a:lnTo>
                  <a:lnTo>
                    <a:pt x="44196" y="634746"/>
                  </a:lnTo>
                  <a:lnTo>
                    <a:pt x="45720" y="636270"/>
                  </a:lnTo>
                  <a:close/>
                </a:path>
                <a:path w="6233159" h="720089">
                  <a:moveTo>
                    <a:pt x="45719" y="83820"/>
                  </a:moveTo>
                  <a:lnTo>
                    <a:pt x="44196" y="85344"/>
                  </a:lnTo>
                  <a:lnTo>
                    <a:pt x="44196" y="86650"/>
                  </a:lnTo>
                  <a:lnTo>
                    <a:pt x="45719" y="83820"/>
                  </a:lnTo>
                  <a:close/>
                </a:path>
                <a:path w="6233159" h="720089">
                  <a:moveTo>
                    <a:pt x="50292" y="643890"/>
                  </a:moveTo>
                  <a:lnTo>
                    <a:pt x="44196" y="634746"/>
                  </a:lnTo>
                  <a:lnTo>
                    <a:pt x="44196" y="687304"/>
                  </a:lnTo>
                  <a:lnTo>
                    <a:pt x="47244" y="690372"/>
                  </a:lnTo>
                  <a:lnTo>
                    <a:pt x="49530" y="692004"/>
                  </a:lnTo>
                  <a:lnTo>
                    <a:pt x="49530" y="643128"/>
                  </a:lnTo>
                  <a:lnTo>
                    <a:pt x="50292" y="643890"/>
                  </a:lnTo>
                  <a:close/>
                </a:path>
                <a:path w="6233159" h="720089">
                  <a:moveTo>
                    <a:pt x="50291" y="75946"/>
                  </a:moveTo>
                  <a:lnTo>
                    <a:pt x="50291" y="75438"/>
                  </a:lnTo>
                  <a:lnTo>
                    <a:pt x="49529" y="76962"/>
                  </a:lnTo>
                  <a:lnTo>
                    <a:pt x="50291" y="75946"/>
                  </a:lnTo>
                  <a:close/>
                </a:path>
                <a:path w="6233159" h="720089">
                  <a:moveTo>
                    <a:pt x="56388" y="651510"/>
                  </a:moveTo>
                  <a:lnTo>
                    <a:pt x="49530" y="643128"/>
                  </a:lnTo>
                  <a:lnTo>
                    <a:pt x="49530" y="692004"/>
                  </a:lnTo>
                  <a:lnTo>
                    <a:pt x="54864" y="695814"/>
                  </a:lnTo>
                  <a:lnTo>
                    <a:pt x="54864" y="650748"/>
                  </a:lnTo>
                  <a:lnTo>
                    <a:pt x="56388" y="651510"/>
                  </a:lnTo>
                  <a:close/>
                </a:path>
                <a:path w="6233159" h="720089">
                  <a:moveTo>
                    <a:pt x="56388" y="67818"/>
                  </a:moveTo>
                  <a:lnTo>
                    <a:pt x="54864" y="69342"/>
                  </a:lnTo>
                  <a:lnTo>
                    <a:pt x="54864" y="69850"/>
                  </a:lnTo>
                  <a:lnTo>
                    <a:pt x="56388" y="67818"/>
                  </a:lnTo>
                  <a:close/>
                </a:path>
                <a:path w="6233159" h="720089">
                  <a:moveTo>
                    <a:pt x="62484" y="658368"/>
                  </a:moveTo>
                  <a:lnTo>
                    <a:pt x="54864" y="650748"/>
                  </a:lnTo>
                  <a:lnTo>
                    <a:pt x="54864" y="695814"/>
                  </a:lnTo>
                  <a:lnTo>
                    <a:pt x="57912" y="697992"/>
                  </a:lnTo>
                  <a:lnTo>
                    <a:pt x="60960" y="699733"/>
                  </a:lnTo>
                  <a:lnTo>
                    <a:pt x="60960" y="657606"/>
                  </a:lnTo>
                  <a:lnTo>
                    <a:pt x="62484" y="658368"/>
                  </a:lnTo>
                  <a:close/>
                </a:path>
                <a:path w="6233159" h="720089">
                  <a:moveTo>
                    <a:pt x="62484" y="60960"/>
                  </a:moveTo>
                  <a:lnTo>
                    <a:pt x="60960" y="62484"/>
                  </a:lnTo>
                  <a:lnTo>
                    <a:pt x="61758" y="61758"/>
                  </a:lnTo>
                  <a:lnTo>
                    <a:pt x="62484" y="60960"/>
                  </a:lnTo>
                  <a:close/>
                </a:path>
                <a:path w="6233159" h="720089">
                  <a:moveTo>
                    <a:pt x="61758" y="61758"/>
                  </a:moveTo>
                  <a:lnTo>
                    <a:pt x="60960" y="62484"/>
                  </a:lnTo>
                  <a:lnTo>
                    <a:pt x="60960" y="62636"/>
                  </a:lnTo>
                  <a:lnTo>
                    <a:pt x="61758" y="61758"/>
                  </a:lnTo>
                  <a:close/>
                </a:path>
                <a:path w="6233159" h="720089">
                  <a:moveTo>
                    <a:pt x="69342" y="664464"/>
                  </a:moveTo>
                  <a:lnTo>
                    <a:pt x="60960" y="657606"/>
                  </a:lnTo>
                  <a:lnTo>
                    <a:pt x="60960" y="699733"/>
                  </a:lnTo>
                  <a:lnTo>
                    <a:pt x="67818" y="703652"/>
                  </a:lnTo>
                  <a:lnTo>
                    <a:pt x="67818" y="663702"/>
                  </a:lnTo>
                  <a:lnTo>
                    <a:pt x="69342" y="664464"/>
                  </a:lnTo>
                  <a:close/>
                </a:path>
                <a:path w="6233159" h="720089">
                  <a:moveTo>
                    <a:pt x="62484" y="61098"/>
                  </a:moveTo>
                  <a:lnTo>
                    <a:pt x="62484" y="60960"/>
                  </a:lnTo>
                  <a:lnTo>
                    <a:pt x="61758" y="61758"/>
                  </a:lnTo>
                  <a:lnTo>
                    <a:pt x="62484" y="61098"/>
                  </a:lnTo>
                  <a:close/>
                </a:path>
                <a:path w="6233159" h="720089">
                  <a:moveTo>
                    <a:pt x="69342" y="54864"/>
                  </a:moveTo>
                  <a:lnTo>
                    <a:pt x="67818" y="55626"/>
                  </a:lnTo>
                  <a:lnTo>
                    <a:pt x="67818" y="56249"/>
                  </a:lnTo>
                  <a:lnTo>
                    <a:pt x="69342" y="54864"/>
                  </a:lnTo>
                  <a:close/>
                </a:path>
                <a:path w="6233159" h="720089">
                  <a:moveTo>
                    <a:pt x="76962" y="670560"/>
                  </a:moveTo>
                  <a:lnTo>
                    <a:pt x="67818" y="663702"/>
                  </a:lnTo>
                  <a:lnTo>
                    <a:pt x="67818" y="703652"/>
                  </a:lnTo>
                  <a:lnTo>
                    <a:pt x="68580" y="704088"/>
                  </a:lnTo>
                  <a:lnTo>
                    <a:pt x="75438" y="707213"/>
                  </a:lnTo>
                  <a:lnTo>
                    <a:pt x="75438" y="669798"/>
                  </a:lnTo>
                  <a:lnTo>
                    <a:pt x="76962" y="670560"/>
                  </a:lnTo>
                  <a:close/>
                </a:path>
                <a:path w="6233159" h="720089">
                  <a:moveTo>
                    <a:pt x="76962" y="49530"/>
                  </a:moveTo>
                  <a:lnTo>
                    <a:pt x="75438" y="50292"/>
                  </a:lnTo>
                  <a:lnTo>
                    <a:pt x="75438" y="50546"/>
                  </a:lnTo>
                  <a:lnTo>
                    <a:pt x="76962" y="49530"/>
                  </a:lnTo>
                  <a:close/>
                </a:path>
                <a:path w="6233159" h="720089">
                  <a:moveTo>
                    <a:pt x="85344" y="711417"/>
                  </a:moveTo>
                  <a:lnTo>
                    <a:pt x="85344" y="675132"/>
                  </a:lnTo>
                  <a:lnTo>
                    <a:pt x="83820" y="674370"/>
                  </a:lnTo>
                  <a:lnTo>
                    <a:pt x="75438" y="669798"/>
                  </a:lnTo>
                  <a:lnTo>
                    <a:pt x="75438" y="707213"/>
                  </a:lnTo>
                  <a:lnTo>
                    <a:pt x="82954" y="710638"/>
                  </a:lnTo>
                  <a:lnTo>
                    <a:pt x="85344" y="711417"/>
                  </a:lnTo>
                  <a:close/>
                </a:path>
                <a:path w="6233159" h="720089">
                  <a:moveTo>
                    <a:pt x="85344" y="44196"/>
                  </a:moveTo>
                  <a:lnTo>
                    <a:pt x="83820" y="44958"/>
                  </a:lnTo>
                  <a:lnTo>
                    <a:pt x="84963" y="44430"/>
                  </a:lnTo>
                  <a:lnTo>
                    <a:pt x="85344" y="44196"/>
                  </a:lnTo>
                  <a:close/>
                </a:path>
                <a:path w="6233159" h="720089">
                  <a:moveTo>
                    <a:pt x="84963" y="44430"/>
                  </a:moveTo>
                  <a:lnTo>
                    <a:pt x="83820" y="44958"/>
                  </a:lnTo>
                  <a:lnTo>
                    <a:pt x="83820" y="45133"/>
                  </a:lnTo>
                  <a:lnTo>
                    <a:pt x="84963" y="44430"/>
                  </a:lnTo>
                  <a:close/>
                </a:path>
                <a:path w="6233159" h="720089">
                  <a:moveTo>
                    <a:pt x="84581" y="674721"/>
                  </a:moveTo>
                  <a:lnTo>
                    <a:pt x="83820" y="674311"/>
                  </a:lnTo>
                  <a:lnTo>
                    <a:pt x="84581" y="674721"/>
                  </a:lnTo>
                  <a:close/>
                </a:path>
                <a:path w="6233159" h="720089">
                  <a:moveTo>
                    <a:pt x="85344" y="675132"/>
                  </a:moveTo>
                  <a:lnTo>
                    <a:pt x="84581" y="674721"/>
                  </a:lnTo>
                  <a:lnTo>
                    <a:pt x="83820" y="674370"/>
                  </a:lnTo>
                  <a:lnTo>
                    <a:pt x="85344" y="675132"/>
                  </a:lnTo>
                  <a:close/>
                </a:path>
                <a:path w="6233159" h="720089">
                  <a:moveTo>
                    <a:pt x="93726" y="678942"/>
                  </a:moveTo>
                  <a:lnTo>
                    <a:pt x="84581" y="674721"/>
                  </a:lnTo>
                  <a:lnTo>
                    <a:pt x="85344" y="675132"/>
                  </a:lnTo>
                  <a:lnTo>
                    <a:pt x="85344" y="711417"/>
                  </a:lnTo>
                  <a:lnTo>
                    <a:pt x="92202" y="713650"/>
                  </a:lnTo>
                  <a:lnTo>
                    <a:pt x="92202" y="678942"/>
                  </a:lnTo>
                  <a:lnTo>
                    <a:pt x="93726" y="678942"/>
                  </a:lnTo>
                  <a:close/>
                </a:path>
                <a:path w="6233159" h="720089">
                  <a:moveTo>
                    <a:pt x="85344" y="44254"/>
                  </a:moveTo>
                  <a:lnTo>
                    <a:pt x="84963" y="44430"/>
                  </a:lnTo>
                  <a:lnTo>
                    <a:pt x="85344" y="44254"/>
                  </a:lnTo>
                  <a:close/>
                </a:path>
                <a:path w="6233159" h="720089">
                  <a:moveTo>
                    <a:pt x="93726" y="40603"/>
                  </a:moveTo>
                  <a:lnTo>
                    <a:pt x="93726" y="40386"/>
                  </a:lnTo>
                  <a:lnTo>
                    <a:pt x="92202" y="41148"/>
                  </a:lnTo>
                  <a:lnTo>
                    <a:pt x="93726" y="40603"/>
                  </a:lnTo>
                  <a:close/>
                </a:path>
                <a:path w="6233159" h="720089">
                  <a:moveTo>
                    <a:pt x="102870" y="716623"/>
                  </a:moveTo>
                  <a:lnTo>
                    <a:pt x="102870" y="682752"/>
                  </a:lnTo>
                  <a:lnTo>
                    <a:pt x="92202" y="678942"/>
                  </a:lnTo>
                  <a:lnTo>
                    <a:pt x="92202" y="713650"/>
                  </a:lnTo>
                  <a:lnTo>
                    <a:pt x="98812" y="715803"/>
                  </a:lnTo>
                  <a:lnTo>
                    <a:pt x="102870" y="716623"/>
                  </a:lnTo>
                  <a:close/>
                </a:path>
                <a:path w="6233159" h="720089">
                  <a:moveTo>
                    <a:pt x="102870" y="37664"/>
                  </a:moveTo>
                  <a:lnTo>
                    <a:pt x="102870" y="37338"/>
                  </a:lnTo>
                  <a:lnTo>
                    <a:pt x="101346" y="38100"/>
                  </a:lnTo>
                  <a:lnTo>
                    <a:pt x="102870" y="37664"/>
                  </a:lnTo>
                  <a:close/>
                </a:path>
                <a:path w="6233159" h="720089">
                  <a:moveTo>
                    <a:pt x="112014" y="718472"/>
                  </a:moveTo>
                  <a:lnTo>
                    <a:pt x="112014" y="685038"/>
                  </a:lnTo>
                  <a:lnTo>
                    <a:pt x="101346" y="681990"/>
                  </a:lnTo>
                  <a:lnTo>
                    <a:pt x="102870" y="682752"/>
                  </a:lnTo>
                  <a:lnTo>
                    <a:pt x="102870" y="716623"/>
                  </a:lnTo>
                  <a:lnTo>
                    <a:pt x="112014" y="718472"/>
                  </a:lnTo>
                  <a:close/>
                </a:path>
                <a:path w="6233159" h="720089">
                  <a:moveTo>
                    <a:pt x="116586" y="685800"/>
                  </a:moveTo>
                  <a:lnTo>
                    <a:pt x="110490" y="684276"/>
                  </a:lnTo>
                  <a:lnTo>
                    <a:pt x="112014" y="685038"/>
                  </a:lnTo>
                  <a:lnTo>
                    <a:pt x="112014" y="718472"/>
                  </a:lnTo>
                  <a:lnTo>
                    <a:pt x="115175" y="719111"/>
                  </a:lnTo>
                  <a:lnTo>
                    <a:pt x="115824" y="719151"/>
                  </a:lnTo>
                  <a:lnTo>
                    <a:pt x="115824" y="685800"/>
                  </a:lnTo>
                  <a:lnTo>
                    <a:pt x="116586" y="685800"/>
                  </a:lnTo>
                  <a:close/>
                </a:path>
                <a:path w="6233159" h="720089">
                  <a:moveTo>
                    <a:pt x="112014" y="35052"/>
                  </a:moveTo>
                  <a:lnTo>
                    <a:pt x="111252" y="35052"/>
                  </a:lnTo>
                  <a:lnTo>
                    <a:pt x="111252" y="35269"/>
                  </a:lnTo>
                  <a:lnTo>
                    <a:pt x="112014" y="35052"/>
                  </a:lnTo>
                  <a:close/>
                </a:path>
                <a:path w="6233159" h="720089">
                  <a:moveTo>
                    <a:pt x="116586" y="34290"/>
                  </a:moveTo>
                  <a:lnTo>
                    <a:pt x="115823" y="34290"/>
                  </a:lnTo>
                  <a:lnTo>
                    <a:pt x="116586" y="34290"/>
                  </a:lnTo>
                  <a:close/>
                </a:path>
                <a:path w="6233159" h="720089">
                  <a:moveTo>
                    <a:pt x="121158" y="719479"/>
                  </a:moveTo>
                  <a:lnTo>
                    <a:pt x="121158" y="686562"/>
                  </a:lnTo>
                  <a:lnTo>
                    <a:pt x="115824" y="685800"/>
                  </a:lnTo>
                  <a:lnTo>
                    <a:pt x="115824" y="719151"/>
                  </a:lnTo>
                  <a:lnTo>
                    <a:pt x="121158" y="719479"/>
                  </a:lnTo>
                  <a:close/>
                </a:path>
                <a:path w="6233159" h="720089">
                  <a:moveTo>
                    <a:pt x="121157" y="33528"/>
                  </a:moveTo>
                  <a:lnTo>
                    <a:pt x="120396" y="33528"/>
                  </a:lnTo>
                  <a:lnTo>
                    <a:pt x="121157" y="33528"/>
                  </a:lnTo>
                  <a:close/>
                </a:path>
                <a:path w="6233159" h="720089">
                  <a:moveTo>
                    <a:pt x="6107430" y="720090"/>
                  </a:moveTo>
                  <a:lnTo>
                    <a:pt x="6107430" y="686562"/>
                  </a:lnTo>
                  <a:lnTo>
                    <a:pt x="125730" y="686562"/>
                  </a:lnTo>
                  <a:lnTo>
                    <a:pt x="120396" y="685800"/>
                  </a:lnTo>
                  <a:lnTo>
                    <a:pt x="121158" y="686562"/>
                  </a:lnTo>
                  <a:lnTo>
                    <a:pt x="121158" y="719479"/>
                  </a:lnTo>
                  <a:lnTo>
                    <a:pt x="131064" y="720090"/>
                  </a:lnTo>
                  <a:lnTo>
                    <a:pt x="6107430" y="720090"/>
                  </a:lnTo>
                  <a:close/>
                </a:path>
                <a:path w="6233159" h="720089">
                  <a:moveTo>
                    <a:pt x="126492" y="686562"/>
                  </a:moveTo>
                  <a:lnTo>
                    <a:pt x="125730" y="686466"/>
                  </a:lnTo>
                  <a:lnTo>
                    <a:pt x="126492" y="686562"/>
                  </a:lnTo>
                  <a:close/>
                </a:path>
                <a:path w="6233159" h="720089">
                  <a:moveTo>
                    <a:pt x="6117336" y="718673"/>
                  </a:moveTo>
                  <a:lnTo>
                    <a:pt x="6117336" y="685800"/>
                  </a:lnTo>
                  <a:lnTo>
                    <a:pt x="6111240" y="686562"/>
                  </a:lnTo>
                  <a:lnTo>
                    <a:pt x="6111240" y="685908"/>
                  </a:lnTo>
                  <a:lnTo>
                    <a:pt x="6106668" y="686562"/>
                  </a:lnTo>
                  <a:lnTo>
                    <a:pt x="6107430" y="686562"/>
                  </a:lnTo>
                  <a:lnTo>
                    <a:pt x="6107430" y="720090"/>
                  </a:lnTo>
                  <a:lnTo>
                    <a:pt x="6108192" y="720090"/>
                  </a:lnTo>
                  <a:lnTo>
                    <a:pt x="6111240" y="719751"/>
                  </a:lnTo>
                  <a:lnTo>
                    <a:pt x="6111240" y="686562"/>
                  </a:lnTo>
                  <a:lnTo>
                    <a:pt x="6112002" y="685800"/>
                  </a:lnTo>
                  <a:lnTo>
                    <a:pt x="6112002" y="719666"/>
                  </a:lnTo>
                  <a:lnTo>
                    <a:pt x="6115050" y="719328"/>
                  </a:lnTo>
                  <a:lnTo>
                    <a:pt x="6117336" y="718673"/>
                  </a:lnTo>
                  <a:close/>
                </a:path>
                <a:path w="6233159" h="720089">
                  <a:moveTo>
                    <a:pt x="6112002" y="33623"/>
                  </a:moveTo>
                  <a:lnTo>
                    <a:pt x="6111240" y="33528"/>
                  </a:lnTo>
                  <a:lnTo>
                    <a:pt x="6112002" y="33623"/>
                  </a:lnTo>
                  <a:close/>
                </a:path>
                <a:path w="6233159" h="720089">
                  <a:moveTo>
                    <a:pt x="6117336" y="34398"/>
                  </a:moveTo>
                  <a:lnTo>
                    <a:pt x="6116574" y="34290"/>
                  </a:lnTo>
                  <a:lnTo>
                    <a:pt x="6117336" y="34398"/>
                  </a:lnTo>
                  <a:close/>
                </a:path>
                <a:path w="6233159" h="720089">
                  <a:moveTo>
                    <a:pt x="6121908" y="684276"/>
                  </a:moveTo>
                  <a:lnTo>
                    <a:pt x="6116574" y="685800"/>
                  </a:lnTo>
                  <a:lnTo>
                    <a:pt x="6117336" y="685800"/>
                  </a:lnTo>
                  <a:lnTo>
                    <a:pt x="6117336" y="718673"/>
                  </a:lnTo>
                  <a:lnTo>
                    <a:pt x="6120384" y="717800"/>
                  </a:lnTo>
                  <a:lnTo>
                    <a:pt x="6120384" y="685038"/>
                  </a:lnTo>
                  <a:lnTo>
                    <a:pt x="6121908" y="684276"/>
                  </a:lnTo>
                  <a:close/>
                </a:path>
                <a:path w="6233159" h="720089">
                  <a:moveTo>
                    <a:pt x="6121908" y="35458"/>
                  </a:moveTo>
                  <a:lnTo>
                    <a:pt x="6121908" y="35052"/>
                  </a:lnTo>
                  <a:lnTo>
                    <a:pt x="6120384" y="35052"/>
                  </a:lnTo>
                  <a:lnTo>
                    <a:pt x="6121908" y="35458"/>
                  </a:lnTo>
                  <a:close/>
                </a:path>
                <a:path w="6233159" h="720089">
                  <a:moveTo>
                    <a:pt x="6131814" y="681990"/>
                  </a:moveTo>
                  <a:lnTo>
                    <a:pt x="6120384" y="685038"/>
                  </a:lnTo>
                  <a:lnTo>
                    <a:pt x="6120384" y="717800"/>
                  </a:lnTo>
                  <a:lnTo>
                    <a:pt x="6130290" y="714963"/>
                  </a:lnTo>
                  <a:lnTo>
                    <a:pt x="6130290" y="682752"/>
                  </a:lnTo>
                  <a:lnTo>
                    <a:pt x="6131814" y="681990"/>
                  </a:lnTo>
                  <a:close/>
                </a:path>
                <a:path w="6233159" h="720089">
                  <a:moveTo>
                    <a:pt x="6131814" y="38100"/>
                  </a:moveTo>
                  <a:lnTo>
                    <a:pt x="6130290" y="37338"/>
                  </a:lnTo>
                  <a:lnTo>
                    <a:pt x="6130290" y="37693"/>
                  </a:lnTo>
                  <a:lnTo>
                    <a:pt x="6131814" y="38100"/>
                  </a:lnTo>
                  <a:close/>
                </a:path>
                <a:path w="6233159" h="720089">
                  <a:moveTo>
                    <a:pt x="6140958" y="711907"/>
                  </a:moveTo>
                  <a:lnTo>
                    <a:pt x="6140958" y="678942"/>
                  </a:lnTo>
                  <a:lnTo>
                    <a:pt x="6130290" y="682752"/>
                  </a:lnTo>
                  <a:lnTo>
                    <a:pt x="6130290" y="714963"/>
                  </a:lnTo>
                  <a:lnTo>
                    <a:pt x="6140958" y="711907"/>
                  </a:lnTo>
                  <a:close/>
                </a:path>
                <a:path w="6233159" h="720089">
                  <a:moveTo>
                    <a:pt x="6140958" y="41148"/>
                  </a:moveTo>
                  <a:lnTo>
                    <a:pt x="6139434" y="40386"/>
                  </a:lnTo>
                  <a:lnTo>
                    <a:pt x="6139434" y="40603"/>
                  </a:lnTo>
                  <a:lnTo>
                    <a:pt x="6140958" y="41148"/>
                  </a:lnTo>
                  <a:close/>
                </a:path>
                <a:path w="6233159" h="720089">
                  <a:moveTo>
                    <a:pt x="6149340" y="709506"/>
                  </a:moveTo>
                  <a:lnTo>
                    <a:pt x="6149340" y="674370"/>
                  </a:lnTo>
                  <a:lnTo>
                    <a:pt x="6147816" y="675132"/>
                  </a:lnTo>
                  <a:lnTo>
                    <a:pt x="6139434" y="678942"/>
                  </a:lnTo>
                  <a:lnTo>
                    <a:pt x="6140958" y="678942"/>
                  </a:lnTo>
                  <a:lnTo>
                    <a:pt x="6140958" y="711907"/>
                  </a:lnTo>
                  <a:lnTo>
                    <a:pt x="6149340" y="709506"/>
                  </a:lnTo>
                  <a:close/>
                </a:path>
                <a:path w="6233159" h="720089">
                  <a:moveTo>
                    <a:pt x="6149340" y="44958"/>
                  </a:moveTo>
                  <a:lnTo>
                    <a:pt x="6147816" y="44196"/>
                  </a:lnTo>
                  <a:lnTo>
                    <a:pt x="6148101" y="44386"/>
                  </a:lnTo>
                  <a:lnTo>
                    <a:pt x="6149340" y="44958"/>
                  </a:lnTo>
                  <a:close/>
                </a:path>
                <a:path w="6233159" h="720089">
                  <a:moveTo>
                    <a:pt x="6148101" y="44386"/>
                  </a:moveTo>
                  <a:lnTo>
                    <a:pt x="6147816" y="44196"/>
                  </a:lnTo>
                  <a:lnTo>
                    <a:pt x="6148101" y="44386"/>
                  </a:lnTo>
                  <a:close/>
                </a:path>
                <a:path w="6233159" h="720089">
                  <a:moveTo>
                    <a:pt x="6148297" y="674851"/>
                  </a:moveTo>
                  <a:lnTo>
                    <a:pt x="6147816" y="675073"/>
                  </a:lnTo>
                  <a:lnTo>
                    <a:pt x="6148297" y="674851"/>
                  </a:lnTo>
                  <a:close/>
                </a:path>
                <a:path w="6233159" h="720089">
                  <a:moveTo>
                    <a:pt x="6149340" y="674370"/>
                  </a:moveTo>
                  <a:lnTo>
                    <a:pt x="6148297" y="674851"/>
                  </a:lnTo>
                  <a:lnTo>
                    <a:pt x="6147816" y="675132"/>
                  </a:lnTo>
                  <a:lnTo>
                    <a:pt x="6149340" y="674370"/>
                  </a:lnTo>
                  <a:close/>
                </a:path>
                <a:path w="6233159" h="720089">
                  <a:moveTo>
                    <a:pt x="6149340" y="45212"/>
                  </a:moveTo>
                  <a:lnTo>
                    <a:pt x="6149340" y="44958"/>
                  </a:lnTo>
                  <a:lnTo>
                    <a:pt x="6148101" y="44386"/>
                  </a:lnTo>
                  <a:lnTo>
                    <a:pt x="6149340" y="45212"/>
                  </a:lnTo>
                  <a:close/>
                </a:path>
                <a:path w="6233159" h="720089">
                  <a:moveTo>
                    <a:pt x="6156960" y="707324"/>
                  </a:moveTo>
                  <a:lnTo>
                    <a:pt x="6156960" y="669798"/>
                  </a:lnTo>
                  <a:lnTo>
                    <a:pt x="6148297" y="674851"/>
                  </a:lnTo>
                  <a:lnTo>
                    <a:pt x="6149340" y="674370"/>
                  </a:lnTo>
                  <a:lnTo>
                    <a:pt x="6149340" y="709506"/>
                  </a:lnTo>
                  <a:lnTo>
                    <a:pt x="6156960" y="707324"/>
                  </a:lnTo>
                  <a:close/>
                </a:path>
                <a:path w="6233159" h="720089">
                  <a:moveTo>
                    <a:pt x="6156960" y="50546"/>
                  </a:moveTo>
                  <a:lnTo>
                    <a:pt x="6156960" y="50292"/>
                  </a:lnTo>
                  <a:lnTo>
                    <a:pt x="6155436" y="49530"/>
                  </a:lnTo>
                  <a:lnTo>
                    <a:pt x="6156960" y="50546"/>
                  </a:lnTo>
                  <a:close/>
                </a:path>
                <a:path w="6233159" h="720089">
                  <a:moveTo>
                    <a:pt x="6164580" y="703167"/>
                  </a:moveTo>
                  <a:lnTo>
                    <a:pt x="6164580" y="663702"/>
                  </a:lnTo>
                  <a:lnTo>
                    <a:pt x="6155436" y="670560"/>
                  </a:lnTo>
                  <a:lnTo>
                    <a:pt x="6156960" y="669798"/>
                  </a:lnTo>
                  <a:lnTo>
                    <a:pt x="6156960" y="707324"/>
                  </a:lnTo>
                  <a:lnTo>
                    <a:pt x="6160238" y="706385"/>
                  </a:lnTo>
                  <a:lnTo>
                    <a:pt x="6164580" y="703167"/>
                  </a:lnTo>
                  <a:close/>
                </a:path>
                <a:path w="6233159" h="720089">
                  <a:moveTo>
                    <a:pt x="6164580" y="56249"/>
                  </a:moveTo>
                  <a:lnTo>
                    <a:pt x="6164580" y="55626"/>
                  </a:lnTo>
                  <a:lnTo>
                    <a:pt x="6163056" y="54864"/>
                  </a:lnTo>
                  <a:lnTo>
                    <a:pt x="6164580" y="56249"/>
                  </a:lnTo>
                  <a:close/>
                </a:path>
                <a:path w="6233159" h="720089">
                  <a:moveTo>
                    <a:pt x="6171148" y="657842"/>
                  </a:moveTo>
                  <a:lnTo>
                    <a:pt x="6163056" y="664464"/>
                  </a:lnTo>
                  <a:lnTo>
                    <a:pt x="6164580" y="663702"/>
                  </a:lnTo>
                  <a:lnTo>
                    <a:pt x="6164580" y="703167"/>
                  </a:lnTo>
                  <a:lnTo>
                    <a:pt x="6170676" y="698648"/>
                  </a:lnTo>
                  <a:lnTo>
                    <a:pt x="6170676" y="658368"/>
                  </a:lnTo>
                  <a:lnTo>
                    <a:pt x="6171148" y="657842"/>
                  </a:lnTo>
                  <a:close/>
                </a:path>
                <a:path w="6233159" h="720089">
                  <a:moveTo>
                    <a:pt x="6171438" y="62484"/>
                  </a:moveTo>
                  <a:lnTo>
                    <a:pt x="6170676" y="60960"/>
                  </a:lnTo>
                  <a:lnTo>
                    <a:pt x="6170676" y="61791"/>
                  </a:lnTo>
                  <a:lnTo>
                    <a:pt x="6171438" y="62484"/>
                  </a:lnTo>
                  <a:close/>
                </a:path>
                <a:path w="6233159" h="720089">
                  <a:moveTo>
                    <a:pt x="6171438" y="657606"/>
                  </a:moveTo>
                  <a:lnTo>
                    <a:pt x="6171148" y="657842"/>
                  </a:lnTo>
                  <a:lnTo>
                    <a:pt x="6170676" y="658368"/>
                  </a:lnTo>
                  <a:lnTo>
                    <a:pt x="6171438" y="657606"/>
                  </a:lnTo>
                  <a:close/>
                </a:path>
                <a:path w="6233159" h="720089">
                  <a:moveTo>
                    <a:pt x="6171438" y="698083"/>
                  </a:moveTo>
                  <a:lnTo>
                    <a:pt x="6171438" y="657606"/>
                  </a:lnTo>
                  <a:lnTo>
                    <a:pt x="6170676" y="658368"/>
                  </a:lnTo>
                  <a:lnTo>
                    <a:pt x="6170676" y="698648"/>
                  </a:lnTo>
                  <a:lnTo>
                    <a:pt x="6171438" y="698083"/>
                  </a:lnTo>
                  <a:close/>
                </a:path>
                <a:path w="6233159" h="720089">
                  <a:moveTo>
                    <a:pt x="6177534" y="693565"/>
                  </a:moveTo>
                  <a:lnTo>
                    <a:pt x="6177534" y="650748"/>
                  </a:lnTo>
                  <a:lnTo>
                    <a:pt x="6171148" y="657842"/>
                  </a:lnTo>
                  <a:lnTo>
                    <a:pt x="6171438" y="657606"/>
                  </a:lnTo>
                  <a:lnTo>
                    <a:pt x="6171438" y="698083"/>
                  </a:lnTo>
                  <a:lnTo>
                    <a:pt x="6177534" y="693565"/>
                  </a:lnTo>
                  <a:close/>
                </a:path>
                <a:path w="6233159" h="720089">
                  <a:moveTo>
                    <a:pt x="6177534" y="69342"/>
                  </a:moveTo>
                  <a:lnTo>
                    <a:pt x="6176772" y="67818"/>
                  </a:lnTo>
                  <a:lnTo>
                    <a:pt x="6176772" y="68410"/>
                  </a:lnTo>
                  <a:lnTo>
                    <a:pt x="6177534" y="69342"/>
                  </a:lnTo>
                  <a:close/>
                </a:path>
                <a:path w="6233159" h="720089">
                  <a:moveTo>
                    <a:pt x="6183630" y="689046"/>
                  </a:moveTo>
                  <a:lnTo>
                    <a:pt x="6183630" y="643128"/>
                  </a:lnTo>
                  <a:lnTo>
                    <a:pt x="6176772" y="651510"/>
                  </a:lnTo>
                  <a:lnTo>
                    <a:pt x="6177534" y="650748"/>
                  </a:lnTo>
                  <a:lnTo>
                    <a:pt x="6177534" y="693565"/>
                  </a:lnTo>
                  <a:lnTo>
                    <a:pt x="6183630" y="689046"/>
                  </a:lnTo>
                  <a:close/>
                </a:path>
                <a:path w="6233159" h="720089">
                  <a:moveTo>
                    <a:pt x="6183630" y="77914"/>
                  </a:moveTo>
                  <a:lnTo>
                    <a:pt x="6183630" y="76962"/>
                  </a:lnTo>
                  <a:lnTo>
                    <a:pt x="6182106" y="75438"/>
                  </a:lnTo>
                  <a:lnTo>
                    <a:pt x="6183630" y="77914"/>
                  </a:lnTo>
                  <a:close/>
                </a:path>
                <a:path w="6233159" h="720089">
                  <a:moveTo>
                    <a:pt x="6188011" y="635031"/>
                  </a:moveTo>
                  <a:lnTo>
                    <a:pt x="6182106" y="643890"/>
                  </a:lnTo>
                  <a:lnTo>
                    <a:pt x="6183630" y="643128"/>
                  </a:lnTo>
                  <a:lnTo>
                    <a:pt x="6183630" y="689046"/>
                  </a:lnTo>
                  <a:lnTo>
                    <a:pt x="6187440" y="686222"/>
                  </a:lnTo>
                  <a:lnTo>
                    <a:pt x="6187440" y="636270"/>
                  </a:lnTo>
                  <a:lnTo>
                    <a:pt x="6188011" y="635031"/>
                  </a:lnTo>
                  <a:close/>
                </a:path>
                <a:path w="6233159" h="720089">
                  <a:moveTo>
                    <a:pt x="6188202" y="85344"/>
                  </a:moveTo>
                  <a:lnTo>
                    <a:pt x="6187440" y="83820"/>
                  </a:lnTo>
                  <a:lnTo>
                    <a:pt x="6188011" y="85034"/>
                  </a:lnTo>
                  <a:lnTo>
                    <a:pt x="6188202" y="85344"/>
                  </a:lnTo>
                  <a:close/>
                </a:path>
                <a:path w="6233159" h="720089">
                  <a:moveTo>
                    <a:pt x="6187967" y="84963"/>
                  </a:moveTo>
                  <a:lnTo>
                    <a:pt x="6187440" y="83820"/>
                  </a:lnTo>
                  <a:lnTo>
                    <a:pt x="6187440" y="84105"/>
                  </a:lnTo>
                  <a:lnTo>
                    <a:pt x="6187967" y="84963"/>
                  </a:lnTo>
                  <a:close/>
                </a:path>
                <a:path w="6233159" h="720089">
                  <a:moveTo>
                    <a:pt x="6188202" y="634746"/>
                  </a:moveTo>
                  <a:lnTo>
                    <a:pt x="6187967" y="635127"/>
                  </a:lnTo>
                  <a:lnTo>
                    <a:pt x="6187440" y="636270"/>
                  </a:lnTo>
                  <a:lnTo>
                    <a:pt x="6188202" y="634746"/>
                  </a:lnTo>
                  <a:close/>
                </a:path>
                <a:path w="6233159" h="720089">
                  <a:moveTo>
                    <a:pt x="6188202" y="685657"/>
                  </a:moveTo>
                  <a:lnTo>
                    <a:pt x="6188202" y="634746"/>
                  </a:lnTo>
                  <a:lnTo>
                    <a:pt x="6187440" y="636270"/>
                  </a:lnTo>
                  <a:lnTo>
                    <a:pt x="6187440" y="686222"/>
                  </a:lnTo>
                  <a:lnTo>
                    <a:pt x="6188202" y="685657"/>
                  </a:lnTo>
                  <a:close/>
                </a:path>
                <a:path w="6233159" h="720089">
                  <a:moveTo>
                    <a:pt x="6188202" y="85471"/>
                  </a:moveTo>
                  <a:lnTo>
                    <a:pt x="6188202" y="85344"/>
                  </a:lnTo>
                  <a:lnTo>
                    <a:pt x="6187967" y="84963"/>
                  </a:lnTo>
                  <a:lnTo>
                    <a:pt x="6188202" y="85471"/>
                  </a:lnTo>
                  <a:close/>
                </a:path>
                <a:path w="6233159" h="720089">
                  <a:moveTo>
                    <a:pt x="6192012" y="682833"/>
                  </a:moveTo>
                  <a:lnTo>
                    <a:pt x="6192012" y="626364"/>
                  </a:lnTo>
                  <a:lnTo>
                    <a:pt x="6188011" y="635031"/>
                  </a:lnTo>
                  <a:lnTo>
                    <a:pt x="6188202" y="634746"/>
                  </a:lnTo>
                  <a:lnTo>
                    <a:pt x="6188202" y="685657"/>
                  </a:lnTo>
                  <a:lnTo>
                    <a:pt x="6192012" y="682833"/>
                  </a:lnTo>
                  <a:close/>
                </a:path>
                <a:path w="6233159" h="720089">
                  <a:moveTo>
                    <a:pt x="6192012" y="94335"/>
                  </a:moveTo>
                  <a:lnTo>
                    <a:pt x="6192012" y="93726"/>
                  </a:lnTo>
                  <a:lnTo>
                    <a:pt x="6191250" y="92202"/>
                  </a:lnTo>
                  <a:lnTo>
                    <a:pt x="6192012" y="94335"/>
                  </a:lnTo>
                  <a:close/>
                </a:path>
                <a:path w="6233159" h="720089">
                  <a:moveTo>
                    <a:pt x="6199632" y="674944"/>
                  </a:moveTo>
                  <a:lnTo>
                    <a:pt x="6199632" y="593598"/>
                  </a:lnTo>
                  <a:lnTo>
                    <a:pt x="6198870" y="598932"/>
                  </a:lnTo>
                  <a:lnTo>
                    <a:pt x="6198870" y="598170"/>
                  </a:lnTo>
                  <a:lnTo>
                    <a:pt x="6198108" y="604266"/>
                  </a:lnTo>
                  <a:lnTo>
                    <a:pt x="6198108" y="608076"/>
                  </a:lnTo>
                  <a:lnTo>
                    <a:pt x="6195060" y="618744"/>
                  </a:lnTo>
                  <a:lnTo>
                    <a:pt x="6195060" y="617220"/>
                  </a:lnTo>
                  <a:lnTo>
                    <a:pt x="6191250" y="627888"/>
                  </a:lnTo>
                  <a:lnTo>
                    <a:pt x="6192012" y="626364"/>
                  </a:lnTo>
                  <a:lnTo>
                    <a:pt x="6192012" y="682833"/>
                  </a:lnTo>
                  <a:lnTo>
                    <a:pt x="6196703" y="679356"/>
                  </a:lnTo>
                  <a:lnTo>
                    <a:pt x="6199632" y="674944"/>
                  </a:lnTo>
                  <a:close/>
                </a:path>
                <a:path w="6233159" h="720089">
                  <a:moveTo>
                    <a:pt x="6198108" y="116586"/>
                  </a:moveTo>
                  <a:lnTo>
                    <a:pt x="6198108" y="112014"/>
                  </a:lnTo>
                  <a:lnTo>
                    <a:pt x="6197346" y="110490"/>
                  </a:lnTo>
                  <a:lnTo>
                    <a:pt x="6198108" y="116586"/>
                  </a:lnTo>
                  <a:close/>
                </a:path>
                <a:path w="6233159" h="720089">
                  <a:moveTo>
                    <a:pt x="6198108" y="608076"/>
                  </a:moveTo>
                  <a:lnTo>
                    <a:pt x="6198108" y="603504"/>
                  </a:lnTo>
                  <a:lnTo>
                    <a:pt x="6197346" y="608838"/>
                  </a:lnTo>
                  <a:lnTo>
                    <a:pt x="6198108" y="608076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272929" y="1723135"/>
            <a:ext cx="10200005" cy="24758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01295" marR="5080" indent="-189230">
              <a:lnSpc>
                <a:spcPct val="100000"/>
              </a:lnSpc>
              <a:spcBef>
                <a:spcPts val="105"/>
              </a:spcBef>
              <a:buClr>
                <a:srgbClr val="ED7C31"/>
              </a:buClr>
              <a:buSzPct val="64285"/>
              <a:buFont typeface="Wingdings"/>
              <a:buChar char=""/>
              <a:tabLst>
                <a:tab pos="201930" algn="l"/>
              </a:tabLst>
            </a:pPr>
            <a:r>
              <a:rPr sz="2100" b="1" spc="40" dirty="0">
                <a:latin typeface="Microsoft JhengHei"/>
                <a:cs typeface="Microsoft JhengHei"/>
              </a:rPr>
              <a:t>感染愛滋病毒後，需要經過⼀段時間才能在⾎(體)液中檢測到愛滋病毒抗原或抗體， </a:t>
            </a:r>
            <a:r>
              <a:rPr sz="2100" b="1" spc="5" dirty="0">
                <a:latin typeface="Microsoft JhengHei"/>
                <a:cs typeface="Microsoft JhengHei"/>
              </a:rPr>
              <a:t>這段</a:t>
            </a:r>
            <a:r>
              <a:rPr sz="2100" b="1" dirty="0">
                <a:solidFill>
                  <a:srgbClr val="C00000"/>
                </a:solidFill>
                <a:latin typeface="Microsoft JhengHei"/>
                <a:cs typeface="Microsoft JhengHei"/>
              </a:rPr>
              <a:t>已感染卻無法檢驗出已感染的時間即為「空窗期」</a:t>
            </a:r>
            <a:endParaRPr sz="2100">
              <a:latin typeface="Microsoft JhengHei"/>
              <a:cs typeface="Microsoft JhengHei"/>
            </a:endParaRPr>
          </a:p>
          <a:p>
            <a:pPr marL="485775" lvl="1" indent="-316230">
              <a:lnSpc>
                <a:spcPct val="100000"/>
              </a:lnSpc>
              <a:spcBef>
                <a:spcPts val="550"/>
              </a:spcBef>
              <a:buFont typeface="Wingdings"/>
              <a:buChar char=""/>
              <a:tabLst>
                <a:tab pos="485775" algn="l"/>
                <a:tab pos="486409" algn="l"/>
              </a:tabLst>
            </a:pPr>
            <a:r>
              <a:rPr sz="1750" dirty="0">
                <a:latin typeface="Microsoft JhengHei"/>
                <a:cs typeface="Microsoft JhengHei"/>
              </a:rPr>
              <a:t>空窗期間雖然無法透過檢驗方法檢測是否感染，但此</a:t>
            </a:r>
            <a:r>
              <a:rPr sz="1750" spc="5" dirty="0">
                <a:latin typeface="Microsoft JhengHei"/>
                <a:cs typeface="Microsoft JhengHei"/>
              </a:rPr>
              <a:t>時</a:t>
            </a:r>
            <a:r>
              <a:rPr sz="1750" b="1" dirty="0">
                <a:solidFill>
                  <a:srgbClr val="C00000"/>
                </a:solidFill>
                <a:latin typeface="Microsoft JhengHei"/>
                <a:cs typeface="Microsoft JhengHei"/>
              </a:rPr>
              <a:t>體內已存在愛滋病毒，且已具有傳染力</a:t>
            </a:r>
            <a:r>
              <a:rPr sz="1750" dirty="0">
                <a:latin typeface="Microsoft JhengHei"/>
                <a:cs typeface="Microsoft JhengHei"/>
              </a:rPr>
              <a:t>。</a:t>
            </a:r>
            <a:endParaRPr sz="1750">
              <a:latin typeface="Microsoft JhengHei"/>
              <a:cs typeface="Microsoft JhengHei"/>
            </a:endParaRPr>
          </a:p>
          <a:p>
            <a:pPr marL="485775" lvl="1" indent="-316230">
              <a:lnSpc>
                <a:spcPct val="100000"/>
              </a:lnSpc>
              <a:spcBef>
                <a:spcPts val="525"/>
              </a:spcBef>
              <a:buFont typeface="Wingdings"/>
              <a:buChar char=""/>
              <a:tabLst>
                <a:tab pos="485775" algn="l"/>
                <a:tab pos="486409" algn="l"/>
              </a:tabLst>
            </a:pPr>
            <a:r>
              <a:rPr sz="1750" spc="20" dirty="0">
                <a:latin typeface="Microsoft JhengHei"/>
                <a:cs typeface="Microsoft JhengHei"/>
              </a:rPr>
              <a:t>若與他人發生不安全性行為後立即檢驗為陰性，但仍懷疑自身感染者，建議可於空窗期後再次檢驗</a:t>
            </a:r>
            <a:endParaRPr sz="1750">
              <a:latin typeface="Microsoft JhengHei"/>
              <a:cs typeface="Microsoft JhengHei"/>
            </a:endParaRPr>
          </a:p>
          <a:p>
            <a:pPr marL="485775">
              <a:lnSpc>
                <a:spcPct val="100000"/>
              </a:lnSpc>
              <a:spcBef>
                <a:spcPts val="5"/>
              </a:spcBef>
            </a:pPr>
            <a:r>
              <a:rPr sz="1750" dirty="0">
                <a:latin typeface="Microsoft JhengHei"/>
                <a:cs typeface="Microsoft JhengHei"/>
              </a:rPr>
              <a:t>，且此期間</a:t>
            </a:r>
            <a:r>
              <a:rPr sz="1750" b="1" dirty="0">
                <a:solidFill>
                  <a:srgbClr val="C00000"/>
                </a:solidFill>
                <a:latin typeface="Microsoft JhengHei"/>
                <a:cs typeface="Microsoft JhengHei"/>
              </a:rPr>
              <a:t>應避免與他人發生不安全性行為</a:t>
            </a:r>
            <a:r>
              <a:rPr sz="1750" dirty="0">
                <a:latin typeface="Microsoft JhengHei"/>
                <a:cs typeface="Microsoft JhengHei"/>
              </a:rPr>
              <a:t>。</a:t>
            </a:r>
            <a:endParaRPr sz="1750">
              <a:latin typeface="Microsoft JhengHei"/>
              <a:cs typeface="Microsoft JhengHei"/>
            </a:endParaRPr>
          </a:p>
          <a:p>
            <a:pPr>
              <a:lnSpc>
                <a:spcPct val="100000"/>
              </a:lnSpc>
            </a:pPr>
            <a:endParaRPr sz="1450">
              <a:latin typeface="Microsoft JhengHei"/>
              <a:cs typeface="Microsoft JhengHei"/>
            </a:endParaRPr>
          </a:p>
          <a:p>
            <a:pPr marL="893444" lvl="2" indent="-301625">
              <a:lnSpc>
                <a:spcPct val="100000"/>
              </a:lnSpc>
              <a:buFont typeface="Arial"/>
              <a:buChar char="•"/>
              <a:tabLst>
                <a:tab pos="893444" algn="l"/>
                <a:tab pos="894080" algn="l"/>
              </a:tabLst>
            </a:pPr>
            <a:r>
              <a:rPr sz="1750" b="1" dirty="0">
                <a:solidFill>
                  <a:srgbClr val="252525"/>
                </a:solidFill>
                <a:latin typeface="Microsoft JhengHei"/>
                <a:cs typeface="Microsoft JhengHei"/>
              </a:rPr>
              <a:t>抗原/抗體複合型初步檢驗：3-6週(若為快篩：3-12週)</a:t>
            </a:r>
            <a:endParaRPr sz="1750">
              <a:latin typeface="Microsoft JhengHei"/>
              <a:cs typeface="Microsoft JhengHei"/>
            </a:endParaRPr>
          </a:p>
          <a:p>
            <a:pPr marL="893444" lvl="2" indent="-301625">
              <a:lnSpc>
                <a:spcPct val="100000"/>
              </a:lnSpc>
              <a:buFont typeface="Arial"/>
              <a:buChar char="•"/>
              <a:tabLst>
                <a:tab pos="893444" algn="l"/>
                <a:tab pos="894080" algn="l"/>
              </a:tabLst>
            </a:pPr>
            <a:r>
              <a:rPr sz="1750" b="1" dirty="0">
                <a:solidFill>
                  <a:srgbClr val="252525"/>
                </a:solidFill>
                <a:latin typeface="Microsoft JhengHei"/>
                <a:cs typeface="Microsoft JhengHei"/>
              </a:rPr>
              <a:t>抗體初步檢驗：4-12週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392035" y="6487017"/>
            <a:ext cx="231140" cy="18859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z="950" spc="5" dirty="0">
                <a:solidFill>
                  <a:srgbClr val="252525"/>
                </a:solidFill>
                <a:latin typeface="Microsoft JhengHei"/>
                <a:cs typeface="Microsoft JhengHei"/>
              </a:rPr>
              <a:t>13</a:t>
            </a:fld>
            <a:endParaRPr sz="95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66223" y="4830317"/>
            <a:ext cx="6868159" cy="1811020"/>
          </a:xfrm>
          <a:custGeom>
            <a:avLst/>
            <a:gdLst/>
            <a:ahLst/>
            <a:cxnLst/>
            <a:rect l="l" t="t" r="r" b="b"/>
            <a:pathLst>
              <a:path w="6868159" h="1811020">
                <a:moveTo>
                  <a:pt x="6867906" y="1810512"/>
                </a:moveTo>
                <a:lnTo>
                  <a:pt x="6867906" y="0"/>
                </a:lnTo>
                <a:lnTo>
                  <a:pt x="0" y="0"/>
                </a:lnTo>
                <a:lnTo>
                  <a:pt x="0" y="1810512"/>
                </a:lnTo>
                <a:lnTo>
                  <a:pt x="6867906" y="1810512"/>
                </a:lnTo>
                <a:close/>
              </a:path>
            </a:pathLst>
          </a:custGeom>
          <a:solidFill>
            <a:srgbClr val="FFCB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500761" y="4861814"/>
            <a:ext cx="6630034" cy="17360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1930" indent="-18986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202565" algn="l"/>
              </a:tabLst>
            </a:pPr>
            <a:r>
              <a:rPr sz="1400" b="1" spc="-5" dirty="0">
                <a:latin typeface="Microsoft JhengHei"/>
                <a:cs typeface="Microsoft JhengHei"/>
              </a:rPr>
              <a:t>告知受檢</a:t>
            </a:r>
            <a:r>
              <a:rPr sz="1400" b="1" dirty="0">
                <a:latin typeface="Microsoft JhengHei"/>
                <a:cs typeface="Microsoft JhengHei"/>
              </a:rPr>
              <a:t>者</a:t>
            </a:r>
            <a:r>
              <a:rPr sz="1400" b="1" spc="-5" dirty="0">
                <a:solidFill>
                  <a:srgbClr val="C00000"/>
                </a:solidFill>
                <a:latin typeface="Microsoft JhengHei"/>
                <a:cs typeface="Microsoft JhengHei"/>
              </a:rPr>
              <a:t>HIV確診陽性結</a:t>
            </a:r>
            <a:r>
              <a:rPr sz="1400" b="1" dirty="0">
                <a:solidFill>
                  <a:srgbClr val="C00000"/>
                </a:solidFill>
                <a:latin typeface="Microsoft JhengHei"/>
                <a:cs typeface="Microsoft JhengHei"/>
              </a:rPr>
              <a:t>果</a:t>
            </a:r>
            <a:r>
              <a:rPr sz="1400" b="1" spc="-5" dirty="0">
                <a:latin typeface="Microsoft JhengHei"/>
                <a:cs typeface="Microsoft JhengHei"/>
              </a:rPr>
              <a:t>，解釋感染狀態，同理與支持。</a:t>
            </a:r>
            <a:endParaRPr sz="1400">
              <a:latin typeface="Microsoft JhengHei"/>
              <a:cs typeface="Microsoft JhengHei"/>
            </a:endParaRPr>
          </a:p>
          <a:p>
            <a:pPr marL="201930" indent="-189865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202565" algn="l"/>
              </a:tabLst>
            </a:pPr>
            <a:r>
              <a:rPr sz="1400" b="1" spc="-5" dirty="0">
                <a:latin typeface="Microsoft JhengHei"/>
                <a:cs typeface="Microsoft JhengHei"/>
              </a:rPr>
              <a:t>說明遵醫囑服藥，控制體內病毒量，健康狀況將與⼀般人無異，不必太過憂心。</a:t>
            </a:r>
            <a:endParaRPr sz="1400">
              <a:latin typeface="Microsoft JhengHei"/>
              <a:cs typeface="Microsoft JhengHei"/>
            </a:endParaRPr>
          </a:p>
          <a:p>
            <a:pPr marL="201930" indent="-189865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202565" algn="l"/>
              </a:tabLst>
            </a:pPr>
            <a:r>
              <a:rPr sz="1400" b="1" spc="-5" dirty="0">
                <a:latin typeface="Microsoft JhengHei"/>
                <a:cs typeface="Microsoft JhengHei"/>
              </a:rPr>
              <a:t>衛教預防HIV傳染。</a:t>
            </a:r>
            <a:endParaRPr sz="1400">
              <a:latin typeface="Microsoft JhengHei"/>
              <a:cs typeface="Microsoft JhengHei"/>
            </a:endParaRPr>
          </a:p>
          <a:p>
            <a:pPr marL="201295" indent="-189230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AutoNum type="arabicPeriod"/>
              <a:tabLst>
                <a:tab pos="201930" algn="l"/>
              </a:tabLst>
            </a:pPr>
            <a:r>
              <a:rPr sz="1400" b="1" dirty="0">
                <a:solidFill>
                  <a:srgbClr val="C00000"/>
                </a:solidFill>
                <a:latin typeface="Microsoft JhengHei"/>
                <a:cs typeface="Microsoft JhengHei"/>
              </a:rPr>
              <a:t>積極轉介就醫治療</a:t>
            </a:r>
            <a:r>
              <a:rPr sz="1400" b="1" spc="-5" dirty="0">
                <a:latin typeface="Microsoft JhengHei"/>
                <a:cs typeface="Microsoft JhengHei"/>
              </a:rPr>
              <a:t>及提供關懷服務、討論支持資源、協助疾病適應。</a:t>
            </a:r>
            <a:endParaRPr sz="1400">
              <a:latin typeface="Microsoft JhengHei"/>
              <a:cs typeface="Microsoft JhengHei"/>
            </a:endParaRPr>
          </a:p>
          <a:p>
            <a:pPr marL="201930" indent="-189865">
              <a:lnSpc>
                <a:spcPct val="100000"/>
              </a:lnSpc>
              <a:buAutoNum type="arabicPeriod"/>
              <a:tabLst>
                <a:tab pos="202565" algn="l"/>
              </a:tabLst>
            </a:pPr>
            <a:r>
              <a:rPr sz="1400" b="1" spc="-5" dirty="0">
                <a:latin typeface="Microsoft JhengHei"/>
                <a:cs typeface="Microsoft JhengHei"/>
              </a:rPr>
              <a:t>評估伴侶暴力問題、個案確診後可能出現的心理健康問題。</a:t>
            </a:r>
            <a:endParaRPr sz="1400">
              <a:latin typeface="Microsoft JhengHei"/>
              <a:cs typeface="Microsoft JhengHei"/>
            </a:endParaRPr>
          </a:p>
          <a:p>
            <a:pPr marL="201295" indent="-189230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AutoNum type="arabicPeriod"/>
              <a:tabLst>
                <a:tab pos="201930" algn="l"/>
              </a:tabLst>
            </a:pPr>
            <a:r>
              <a:rPr sz="1400" b="1" dirty="0">
                <a:solidFill>
                  <a:srgbClr val="C00000"/>
                </a:solidFill>
                <a:latin typeface="Microsoft JhengHei"/>
                <a:cs typeface="Microsoft JhengHei"/>
              </a:rPr>
              <a:t>說明伴侶服務重要性及內容</a:t>
            </a:r>
            <a:r>
              <a:rPr sz="1400" b="1" spc="-5" dirty="0">
                <a:latin typeface="Microsoft JhengHei"/>
                <a:cs typeface="Microsoft JhengHei"/>
              </a:rPr>
              <a:t>、討論如何向其伴侶揭露病情及好處、可能的問題等。</a:t>
            </a:r>
            <a:endParaRPr sz="1400">
              <a:latin typeface="Microsoft JhengHei"/>
              <a:cs typeface="Microsoft JhengHei"/>
            </a:endParaRPr>
          </a:p>
          <a:p>
            <a:pPr marL="201930" indent="-189865">
              <a:lnSpc>
                <a:spcPct val="100000"/>
              </a:lnSpc>
              <a:buAutoNum type="arabicPeriod"/>
              <a:tabLst>
                <a:tab pos="202565" algn="l"/>
              </a:tabLst>
            </a:pPr>
            <a:r>
              <a:rPr sz="1400" b="1" spc="-5" dirty="0">
                <a:latin typeface="Microsoft JhengHei"/>
                <a:cs typeface="Microsoft JhengHei"/>
              </a:rPr>
              <a:t>提供伴侶及接觸者檢驗服務(應符合5C原則)</a:t>
            </a:r>
            <a:endParaRPr sz="1400">
              <a:latin typeface="Microsoft JhengHei"/>
              <a:cs typeface="Microsoft JhengHei"/>
            </a:endParaRPr>
          </a:p>
          <a:p>
            <a:pPr marL="201295" indent="-189230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AutoNum type="arabicPeriod"/>
              <a:tabLst>
                <a:tab pos="201930" algn="l"/>
              </a:tabLst>
            </a:pPr>
            <a:r>
              <a:rPr sz="1400" b="1" spc="-5" dirty="0">
                <a:solidFill>
                  <a:srgbClr val="C00000"/>
                </a:solidFill>
                <a:latin typeface="Microsoft JhengHei"/>
                <a:cs typeface="Microsoft JhengHei"/>
              </a:rPr>
              <a:t>視其需求主動提供預防、治療、諮詢、支持等服務資訊，並協助轉</a:t>
            </a:r>
            <a:r>
              <a:rPr sz="1400" b="1" spc="-10" dirty="0">
                <a:solidFill>
                  <a:srgbClr val="C00000"/>
                </a:solidFill>
                <a:latin typeface="Microsoft JhengHei"/>
                <a:cs typeface="Microsoft JhengHei"/>
              </a:rPr>
              <a:t>介</a:t>
            </a:r>
            <a:r>
              <a:rPr sz="1400" b="1" dirty="0">
                <a:latin typeface="Microsoft JhengHei"/>
                <a:cs typeface="Microsoft JhengHei"/>
              </a:rPr>
              <a:t>。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39045" y="892555"/>
            <a:ext cx="594995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>
                <a:solidFill>
                  <a:srgbClr val="276C76"/>
                </a:solidFill>
              </a:rPr>
              <a:t>HIV</a:t>
            </a:r>
            <a:r>
              <a:rPr dirty="0">
                <a:solidFill>
                  <a:srgbClr val="276C76"/>
                </a:solidFill>
              </a:rPr>
              <a:t>檢驗前及檢驗後諮詢服務重點</a:t>
            </a:r>
          </a:p>
        </p:txBody>
      </p:sp>
      <p:sp>
        <p:nvSpPr>
          <p:cNvPr id="5" name="object 5"/>
          <p:cNvSpPr/>
          <p:nvPr/>
        </p:nvSpPr>
        <p:spPr>
          <a:xfrm>
            <a:off x="432701" y="3045714"/>
            <a:ext cx="1040130" cy="3613150"/>
          </a:xfrm>
          <a:custGeom>
            <a:avLst/>
            <a:gdLst/>
            <a:ahLst/>
            <a:cxnLst/>
            <a:rect l="l" t="t" r="r" b="b"/>
            <a:pathLst>
              <a:path w="1040130" h="3613150">
                <a:moveTo>
                  <a:pt x="1040130" y="3439668"/>
                </a:moveTo>
                <a:lnTo>
                  <a:pt x="1040130" y="173736"/>
                </a:lnTo>
                <a:lnTo>
                  <a:pt x="1033928" y="127529"/>
                </a:lnTo>
                <a:lnTo>
                  <a:pt x="1016423" y="86021"/>
                </a:lnTo>
                <a:lnTo>
                  <a:pt x="989266" y="50863"/>
                </a:lnTo>
                <a:lnTo>
                  <a:pt x="954108" y="23706"/>
                </a:lnTo>
                <a:lnTo>
                  <a:pt x="912600" y="6201"/>
                </a:lnTo>
                <a:lnTo>
                  <a:pt x="866394" y="0"/>
                </a:lnTo>
                <a:lnTo>
                  <a:pt x="172974" y="0"/>
                </a:lnTo>
                <a:lnTo>
                  <a:pt x="127088" y="6201"/>
                </a:lnTo>
                <a:lnTo>
                  <a:pt x="85795" y="23706"/>
                </a:lnTo>
                <a:lnTo>
                  <a:pt x="50768" y="50863"/>
                </a:lnTo>
                <a:lnTo>
                  <a:pt x="23678" y="86021"/>
                </a:lnTo>
                <a:lnTo>
                  <a:pt x="6198" y="127529"/>
                </a:lnTo>
                <a:lnTo>
                  <a:pt x="0" y="173736"/>
                </a:lnTo>
                <a:lnTo>
                  <a:pt x="0" y="3439668"/>
                </a:lnTo>
                <a:lnTo>
                  <a:pt x="6198" y="3485818"/>
                </a:lnTo>
                <a:lnTo>
                  <a:pt x="23678" y="3527185"/>
                </a:lnTo>
                <a:lnTo>
                  <a:pt x="50768" y="3562159"/>
                </a:lnTo>
                <a:lnTo>
                  <a:pt x="85795" y="3589132"/>
                </a:lnTo>
                <a:lnTo>
                  <a:pt x="127088" y="3606496"/>
                </a:lnTo>
                <a:lnTo>
                  <a:pt x="172974" y="3612641"/>
                </a:lnTo>
                <a:lnTo>
                  <a:pt x="866394" y="3612641"/>
                </a:lnTo>
                <a:lnTo>
                  <a:pt x="912600" y="3606496"/>
                </a:lnTo>
                <a:lnTo>
                  <a:pt x="954108" y="3589132"/>
                </a:lnTo>
                <a:lnTo>
                  <a:pt x="989266" y="3562159"/>
                </a:lnTo>
                <a:lnTo>
                  <a:pt x="1016423" y="3527185"/>
                </a:lnTo>
                <a:lnTo>
                  <a:pt x="1033928" y="3485818"/>
                </a:lnTo>
                <a:lnTo>
                  <a:pt x="1040130" y="3439668"/>
                </a:lnTo>
                <a:close/>
              </a:path>
            </a:pathLst>
          </a:custGeom>
          <a:solidFill>
            <a:srgbClr val="FFCB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70871" y="4097079"/>
            <a:ext cx="762000" cy="13487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5255" marR="5080" indent="-123189">
              <a:lnSpc>
                <a:spcPct val="152200"/>
              </a:lnSpc>
              <a:spcBef>
                <a:spcPts val="95"/>
              </a:spcBef>
            </a:pPr>
            <a:r>
              <a:rPr sz="1900" b="1" spc="25" dirty="0">
                <a:latin typeface="Microsoft JhengHei"/>
                <a:cs typeface="Microsoft JhengHei"/>
              </a:rPr>
              <a:t>檢驗後 </a:t>
            </a:r>
            <a:r>
              <a:rPr sz="1900" b="1" spc="30" dirty="0">
                <a:latin typeface="Microsoft JhengHei"/>
                <a:cs typeface="Microsoft JhengHei"/>
              </a:rPr>
              <a:t>諮詢 服務</a:t>
            </a:r>
            <a:endParaRPr sz="1900">
              <a:latin typeface="Microsoft JhengHei"/>
              <a:cs typeface="Microsoft JhengHe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28863" y="3929634"/>
            <a:ext cx="1485265" cy="825500"/>
          </a:xfrm>
          <a:custGeom>
            <a:avLst/>
            <a:gdLst/>
            <a:ahLst/>
            <a:cxnLst/>
            <a:rect l="l" t="t" r="r" b="b"/>
            <a:pathLst>
              <a:path w="1485264" h="825500">
                <a:moveTo>
                  <a:pt x="1485138" y="825246"/>
                </a:moveTo>
                <a:lnTo>
                  <a:pt x="1485138" y="0"/>
                </a:lnTo>
                <a:lnTo>
                  <a:pt x="0" y="0"/>
                </a:lnTo>
                <a:lnTo>
                  <a:pt x="0" y="825246"/>
                </a:lnTo>
                <a:lnTo>
                  <a:pt x="1485138" y="825246"/>
                </a:lnTo>
                <a:close/>
              </a:path>
            </a:pathLst>
          </a:custGeom>
          <a:solidFill>
            <a:srgbClr val="FFCB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795405" y="3934459"/>
            <a:ext cx="1327150" cy="80454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428625">
              <a:lnSpc>
                <a:spcPct val="100000"/>
              </a:lnSpc>
              <a:spcBef>
                <a:spcPts val="130"/>
              </a:spcBef>
            </a:pPr>
            <a:r>
              <a:rPr sz="1900" b="1" spc="30" dirty="0">
                <a:solidFill>
                  <a:srgbClr val="0070C0"/>
                </a:solidFill>
                <a:latin typeface="Microsoft JhengHei"/>
                <a:cs typeface="Microsoft JhengHei"/>
              </a:rPr>
              <a:t>陰性</a:t>
            </a:r>
            <a:endParaRPr sz="1900">
              <a:latin typeface="Microsoft JhengHei"/>
              <a:cs typeface="Microsoft JhengHei"/>
            </a:endParaRPr>
          </a:p>
          <a:p>
            <a:pPr marL="106680" indent="-94615">
              <a:lnSpc>
                <a:spcPct val="100000"/>
              </a:lnSpc>
              <a:spcBef>
                <a:spcPts val="35"/>
              </a:spcBef>
              <a:buFont typeface="Arial"/>
              <a:buChar char="•"/>
              <a:tabLst>
                <a:tab pos="107314" algn="l"/>
              </a:tabLst>
            </a:pPr>
            <a:r>
              <a:rPr sz="1050" b="1" dirty="0">
                <a:solidFill>
                  <a:srgbClr val="181818"/>
                </a:solidFill>
                <a:latin typeface="Microsoft JhengHei"/>
                <a:cs typeface="Microsoft JhengHei"/>
              </a:rPr>
              <a:t>初步檢驗陰性</a:t>
            </a:r>
            <a:endParaRPr sz="1050">
              <a:latin typeface="Microsoft JhengHei"/>
              <a:cs typeface="Microsoft JhengHei"/>
            </a:endParaRPr>
          </a:p>
          <a:p>
            <a:pPr marL="106680" marR="5080" indent="-94615">
              <a:lnSpc>
                <a:spcPct val="100000"/>
              </a:lnSpc>
              <a:buFont typeface="Arial"/>
              <a:buChar char="•"/>
              <a:tabLst>
                <a:tab pos="107314" algn="l"/>
              </a:tabLst>
            </a:pPr>
            <a:r>
              <a:rPr sz="1050" b="1" spc="-5" dirty="0">
                <a:solidFill>
                  <a:srgbClr val="181818"/>
                </a:solidFill>
                <a:latin typeface="Microsoft JhengHei"/>
                <a:cs typeface="Microsoft JhengHei"/>
              </a:rPr>
              <a:t>抗體確認檢驗及N</a:t>
            </a:r>
            <a:r>
              <a:rPr sz="1050" b="1" spc="-85" dirty="0">
                <a:solidFill>
                  <a:srgbClr val="181818"/>
                </a:solidFill>
                <a:latin typeface="Microsoft JhengHei"/>
                <a:cs typeface="Microsoft JhengHei"/>
              </a:rPr>
              <a:t>A</a:t>
            </a:r>
            <a:r>
              <a:rPr sz="1050" b="1" dirty="0">
                <a:solidFill>
                  <a:srgbClr val="181818"/>
                </a:solidFill>
                <a:latin typeface="Microsoft JhengHei"/>
                <a:cs typeface="Microsoft JhengHei"/>
              </a:rPr>
              <a:t>T 檢驗結果均陰性</a:t>
            </a:r>
            <a:endParaRPr sz="1050">
              <a:latin typeface="Microsoft JhengHei"/>
              <a:cs typeface="Microsoft JhengHe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21271" y="1831860"/>
            <a:ext cx="1050925" cy="1056640"/>
          </a:xfrm>
          <a:custGeom>
            <a:avLst/>
            <a:gdLst/>
            <a:ahLst/>
            <a:cxnLst/>
            <a:rect l="l" t="t" r="r" b="b"/>
            <a:pathLst>
              <a:path w="1050925" h="1056639">
                <a:moveTo>
                  <a:pt x="1050798" y="172974"/>
                </a:moveTo>
                <a:lnTo>
                  <a:pt x="1036586" y="112395"/>
                </a:lnTo>
                <a:lnTo>
                  <a:pt x="1010920" y="68694"/>
                </a:lnTo>
                <a:lnTo>
                  <a:pt x="974763" y="34315"/>
                </a:lnTo>
                <a:lnTo>
                  <a:pt x="929830" y="10883"/>
                </a:lnTo>
                <a:lnTo>
                  <a:pt x="877824" y="0"/>
                </a:lnTo>
                <a:lnTo>
                  <a:pt x="182880" y="0"/>
                </a:lnTo>
                <a:lnTo>
                  <a:pt x="139357" y="5397"/>
                </a:lnTo>
                <a:lnTo>
                  <a:pt x="99275" y="20472"/>
                </a:lnTo>
                <a:lnTo>
                  <a:pt x="64071" y="44081"/>
                </a:lnTo>
                <a:lnTo>
                  <a:pt x="35204" y="75069"/>
                </a:lnTo>
                <a:lnTo>
                  <a:pt x="14122" y="112318"/>
                </a:lnTo>
                <a:lnTo>
                  <a:pt x="2286" y="154686"/>
                </a:lnTo>
                <a:lnTo>
                  <a:pt x="0" y="182118"/>
                </a:lnTo>
                <a:lnTo>
                  <a:pt x="0" y="874014"/>
                </a:lnTo>
                <a:lnTo>
                  <a:pt x="2286" y="901446"/>
                </a:lnTo>
                <a:lnTo>
                  <a:pt x="3810" y="910590"/>
                </a:lnTo>
                <a:lnTo>
                  <a:pt x="11887" y="938250"/>
                </a:lnTo>
                <a:lnTo>
                  <a:pt x="22860" y="961555"/>
                </a:lnTo>
                <a:lnTo>
                  <a:pt x="24130" y="964285"/>
                </a:lnTo>
                <a:lnTo>
                  <a:pt x="40309" y="988034"/>
                </a:lnTo>
                <a:lnTo>
                  <a:pt x="49530" y="997699"/>
                </a:lnTo>
                <a:lnTo>
                  <a:pt x="54102" y="1002487"/>
                </a:lnTo>
                <a:lnTo>
                  <a:pt x="58674" y="1007287"/>
                </a:lnTo>
                <a:lnTo>
                  <a:pt x="60198" y="1008888"/>
                </a:lnTo>
                <a:lnTo>
                  <a:pt x="67056" y="1014984"/>
                </a:lnTo>
                <a:lnTo>
                  <a:pt x="73914" y="1020318"/>
                </a:lnTo>
                <a:lnTo>
                  <a:pt x="75438" y="1021283"/>
                </a:lnTo>
                <a:lnTo>
                  <a:pt x="92964" y="1032408"/>
                </a:lnTo>
                <a:lnTo>
                  <a:pt x="98539" y="1035951"/>
                </a:lnTo>
                <a:lnTo>
                  <a:pt x="105918" y="1039101"/>
                </a:lnTo>
                <a:lnTo>
                  <a:pt x="113538" y="1042365"/>
                </a:lnTo>
                <a:lnTo>
                  <a:pt x="125399" y="1047419"/>
                </a:lnTo>
                <a:lnTo>
                  <a:pt x="128016" y="1048054"/>
                </a:lnTo>
                <a:lnTo>
                  <a:pt x="134874" y="1049718"/>
                </a:lnTo>
                <a:lnTo>
                  <a:pt x="142494" y="1051560"/>
                </a:lnTo>
                <a:lnTo>
                  <a:pt x="150114" y="1053414"/>
                </a:lnTo>
                <a:lnTo>
                  <a:pt x="153746" y="1054290"/>
                </a:lnTo>
                <a:lnTo>
                  <a:pt x="157734" y="1054544"/>
                </a:lnTo>
                <a:lnTo>
                  <a:pt x="182880" y="1056132"/>
                </a:lnTo>
                <a:lnTo>
                  <a:pt x="877062" y="1056132"/>
                </a:lnTo>
                <a:lnTo>
                  <a:pt x="877824" y="1056132"/>
                </a:lnTo>
                <a:lnTo>
                  <a:pt x="886968" y="1055370"/>
                </a:lnTo>
                <a:lnTo>
                  <a:pt x="893064" y="1054087"/>
                </a:lnTo>
                <a:lnTo>
                  <a:pt x="922782" y="1047838"/>
                </a:lnTo>
                <a:lnTo>
                  <a:pt x="929322" y="1046454"/>
                </a:lnTo>
                <a:lnTo>
                  <a:pt x="931164" y="1045540"/>
                </a:lnTo>
                <a:lnTo>
                  <a:pt x="937260" y="1042479"/>
                </a:lnTo>
                <a:lnTo>
                  <a:pt x="944880" y="1038656"/>
                </a:lnTo>
                <a:lnTo>
                  <a:pt x="951738" y="1035215"/>
                </a:lnTo>
                <a:lnTo>
                  <a:pt x="963930" y="1029106"/>
                </a:lnTo>
                <a:lnTo>
                  <a:pt x="967600" y="1027264"/>
                </a:lnTo>
                <a:lnTo>
                  <a:pt x="970788" y="1024572"/>
                </a:lnTo>
                <a:lnTo>
                  <a:pt x="1000328" y="999566"/>
                </a:lnTo>
                <a:lnTo>
                  <a:pt x="1005840" y="992200"/>
                </a:lnTo>
                <a:lnTo>
                  <a:pt x="1009650" y="987094"/>
                </a:lnTo>
                <a:lnTo>
                  <a:pt x="1025652" y="965695"/>
                </a:lnTo>
                <a:lnTo>
                  <a:pt x="1026071" y="965123"/>
                </a:lnTo>
                <a:lnTo>
                  <a:pt x="1028700" y="959154"/>
                </a:lnTo>
                <a:lnTo>
                  <a:pt x="1043381" y="925728"/>
                </a:lnTo>
                <a:lnTo>
                  <a:pt x="1050798" y="883158"/>
                </a:lnTo>
                <a:lnTo>
                  <a:pt x="1050798" y="172974"/>
                </a:lnTo>
                <a:close/>
              </a:path>
            </a:pathLst>
          </a:custGeom>
          <a:solidFill>
            <a:srgbClr val="CCE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65537" y="2045461"/>
            <a:ext cx="762000" cy="614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5255" marR="5080" indent="-123189">
              <a:lnSpc>
                <a:spcPct val="101600"/>
              </a:lnSpc>
              <a:spcBef>
                <a:spcPts val="95"/>
              </a:spcBef>
            </a:pPr>
            <a:r>
              <a:rPr sz="1900" b="1" spc="25" dirty="0">
                <a:latin typeface="Microsoft JhengHei"/>
                <a:cs typeface="Microsoft JhengHei"/>
              </a:rPr>
              <a:t>檢驗前 </a:t>
            </a:r>
            <a:r>
              <a:rPr sz="1900" b="1" spc="30" dirty="0">
                <a:latin typeface="Microsoft JhengHei"/>
                <a:cs typeface="Microsoft JhengHei"/>
              </a:rPr>
              <a:t>資訊</a:t>
            </a:r>
            <a:endParaRPr sz="1900">
              <a:latin typeface="Microsoft JhengHei"/>
              <a:cs typeface="Microsoft JhengHe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496453" y="1824240"/>
            <a:ext cx="8818245" cy="1184910"/>
          </a:xfrm>
          <a:custGeom>
            <a:avLst/>
            <a:gdLst/>
            <a:ahLst/>
            <a:cxnLst/>
            <a:rect l="l" t="t" r="r" b="b"/>
            <a:pathLst>
              <a:path w="8818245" h="1184910">
                <a:moveTo>
                  <a:pt x="220980" y="533400"/>
                </a:moveTo>
                <a:lnTo>
                  <a:pt x="0" y="344424"/>
                </a:lnTo>
                <a:lnTo>
                  <a:pt x="0" y="448818"/>
                </a:lnTo>
                <a:lnTo>
                  <a:pt x="0" y="723138"/>
                </a:lnTo>
                <a:lnTo>
                  <a:pt x="220980" y="533400"/>
                </a:lnTo>
                <a:close/>
              </a:path>
              <a:path w="8818245" h="1184910">
                <a:moveTo>
                  <a:pt x="8817864" y="0"/>
                </a:moveTo>
                <a:lnTo>
                  <a:pt x="251460" y="0"/>
                </a:lnTo>
                <a:lnTo>
                  <a:pt x="251447" y="1184910"/>
                </a:lnTo>
                <a:lnTo>
                  <a:pt x="262890" y="1184910"/>
                </a:lnTo>
                <a:lnTo>
                  <a:pt x="273545" y="1184910"/>
                </a:lnTo>
                <a:lnTo>
                  <a:pt x="8794991" y="1184910"/>
                </a:lnTo>
                <a:lnTo>
                  <a:pt x="8806421" y="1184910"/>
                </a:lnTo>
                <a:lnTo>
                  <a:pt x="8817864" y="1184910"/>
                </a:lnTo>
                <a:lnTo>
                  <a:pt x="8817864" y="0"/>
                </a:lnTo>
                <a:close/>
              </a:path>
            </a:pathLst>
          </a:custGeom>
          <a:solidFill>
            <a:srgbClr val="CCE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793119" y="1864106"/>
            <a:ext cx="8089265" cy="1094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3690" indent="-30162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13690" algn="l"/>
                <a:tab pos="314325" algn="l"/>
              </a:tabLst>
            </a:pPr>
            <a:r>
              <a:rPr sz="1400" b="1" spc="-5" dirty="0">
                <a:latin typeface="Microsoft JhengHei"/>
                <a:cs typeface="Microsoft JhengHei"/>
              </a:rPr>
              <a:t>說明HIV檢驗對個人健康的好處、簡介HIV檢驗及諮詢流程、時間、費用等。</a:t>
            </a:r>
            <a:endParaRPr sz="1400">
              <a:latin typeface="Microsoft JhengHei"/>
              <a:cs typeface="Microsoft JhengHei"/>
            </a:endParaRPr>
          </a:p>
          <a:p>
            <a:pPr marL="313690" indent="-301625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313690" algn="l"/>
                <a:tab pos="314325" algn="l"/>
              </a:tabLst>
            </a:pPr>
            <a:r>
              <a:rPr sz="1400" b="1" spc="-5" dirty="0">
                <a:latin typeface="Microsoft JhengHei"/>
                <a:cs typeface="Microsoft JhengHei"/>
              </a:rPr>
              <a:t>可同時向多位受檢者提供HIV檢驗前資訊，或依受檢者需求狀況安排個別討論。</a:t>
            </a:r>
            <a:endParaRPr sz="1400">
              <a:latin typeface="Microsoft JhengHei"/>
              <a:cs typeface="Microsoft JhengHei"/>
            </a:endParaRPr>
          </a:p>
          <a:p>
            <a:pPr marL="313690" indent="-301625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313690" algn="l"/>
                <a:tab pos="314325" algn="l"/>
              </a:tabLst>
            </a:pPr>
            <a:r>
              <a:rPr sz="1400" b="1" spc="-5" dirty="0">
                <a:latin typeface="Microsoft JhengHei"/>
                <a:cs typeface="Microsoft JhengHei"/>
              </a:rPr>
              <a:t>說明</a:t>
            </a:r>
            <a:r>
              <a:rPr sz="1400" b="1" dirty="0">
                <a:solidFill>
                  <a:srgbClr val="C00000"/>
                </a:solidFill>
                <a:latin typeface="Microsoft JhengHei"/>
                <a:cs typeface="Microsoft JhengHei"/>
              </a:rPr>
              <a:t>保密原則。</a:t>
            </a:r>
            <a:endParaRPr sz="1400">
              <a:latin typeface="Microsoft JhengHei"/>
              <a:cs typeface="Microsoft JhengHei"/>
            </a:endParaRPr>
          </a:p>
          <a:p>
            <a:pPr marL="313690" indent="-301625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313690" algn="l"/>
                <a:tab pos="314325" algn="l"/>
              </a:tabLst>
            </a:pPr>
            <a:r>
              <a:rPr sz="1400" b="1" spc="-5" dirty="0">
                <a:latin typeface="Microsoft JhengHei"/>
                <a:cs typeface="Microsoft JhengHei"/>
              </a:rPr>
              <a:t>說明</a:t>
            </a:r>
            <a:r>
              <a:rPr sz="1400" b="1" spc="-5" dirty="0">
                <a:solidFill>
                  <a:srgbClr val="C00000"/>
                </a:solidFill>
                <a:latin typeface="Microsoft JhengHei"/>
                <a:cs typeface="Microsoft JhengHei"/>
              </a:rPr>
              <a:t>HIV檢驗流程及檢驗後諮詢服務，採單獨個別提供為原則，且HIV檢驗結果僅告知受檢者個</a:t>
            </a:r>
            <a:r>
              <a:rPr sz="1400" b="1" dirty="0">
                <a:solidFill>
                  <a:srgbClr val="C00000"/>
                </a:solidFill>
                <a:latin typeface="Microsoft JhengHei"/>
                <a:cs typeface="Microsoft JhengHei"/>
              </a:rPr>
              <a:t>人</a:t>
            </a:r>
            <a:r>
              <a:rPr sz="1400" b="1" dirty="0">
                <a:latin typeface="Microsoft JhengHei"/>
                <a:cs typeface="Microsoft JhengHei"/>
              </a:rPr>
              <a:t>。</a:t>
            </a:r>
            <a:endParaRPr sz="1400">
              <a:latin typeface="Microsoft JhengHei"/>
              <a:cs typeface="Microsoft JhengHei"/>
            </a:endParaRPr>
          </a:p>
          <a:p>
            <a:pPr marL="313690" indent="-301625">
              <a:lnSpc>
                <a:spcPct val="100000"/>
              </a:lnSpc>
              <a:buAutoNum type="arabicPeriod"/>
              <a:tabLst>
                <a:tab pos="313690" algn="l"/>
                <a:tab pos="314325" algn="l"/>
              </a:tabLst>
            </a:pPr>
            <a:r>
              <a:rPr sz="1400" b="1" spc="-5" dirty="0">
                <a:solidFill>
                  <a:srgbClr val="C00000"/>
                </a:solidFill>
                <a:latin typeface="Microsoft JhengHei"/>
                <a:cs typeface="Microsoft JhengHei"/>
              </a:rPr>
              <a:t>受檢者知情同</a:t>
            </a:r>
            <a:r>
              <a:rPr sz="1400" b="1" dirty="0">
                <a:solidFill>
                  <a:srgbClr val="C00000"/>
                </a:solidFill>
                <a:latin typeface="Microsoft JhengHei"/>
                <a:cs typeface="Microsoft JhengHei"/>
              </a:rPr>
              <a:t>意</a:t>
            </a:r>
            <a:r>
              <a:rPr sz="1400" b="1" spc="-5" dirty="0">
                <a:latin typeface="Microsoft JhengHei"/>
                <a:cs typeface="Microsoft JhengHei"/>
              </a:rPr>
              <a:t>：徵得受檢者口頭或書面同意，引導進行HIV檢驗。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39737" y="1412747"/>
            <a:ext cx="9983470" cy="377190"/>
          </a:xfrm>
          <a:custGeom>
            <a:avLst/>
            <a:gdLst/>
            <a:ahLst/>
            <a:cxnLst/>
            <a:rect l="l" t="t" r="r" b="b"/>
            <a:pathLst>
              <a:path w="9983470" h="377189">
                <a:moveTo>
                  <a:pt x="9982962" y="313944"/>
                </a:moveTo>
                <a:lnTo>
                  <a:pt x="9982962" y="62484"/>
                </a:lnTo>
                <a:lnTo>
                  <a:pt x="9978128" y="38254"/>
                </a:lnTo>
                <a:lnTo>
                  <a:pt x="9964864" y="18383"/>
                </a:lnTo>
                <a:lnTo>
                  <a:pt x="9945028" y="4941"/>
                </a:lnTo>
                <a:lnTo>
                  <a:pt x="9920478" y="0"/>
                </a:lnTo>
                <a:lnTo>
                  <a:pt x="62484" y="0"/>
                </a:lnTo>
                <a:lnTo>
                  <a:pt x="38254" y="4941"/>
                </a:lnTo>
                <a:lnTo>
                  <a:pt x="18383" y="18383"/>
                </a:lnTo>
                <a:lnTo>
                  <a:pt x="4941" y="38254"/>
                </a:lnTo>
                <a:lnTo>
                  <a:pt x="0" y="62484"/>
                </a:lnTo>
                <a:lnTo>
                  <a:pt x="0" y="313944"/>
                </a:lnTo>
                <a:lnTo>
                  <a:pt x="4941" y="338613"/>
                </a:lnTo>
                <a:lnTo>
                  <a:pt x="18383" y="358711"/>
                </a:lnTo>
                <a:lnTo>
                  <a:pt x="38254" y="372237"/>
                </a:lnTo>
                <a:lnTo>
                  <a:pt x="62484" y="377190"/>
                </a:lnTo>
                <a:lnTo>
                  <a:pt x="9920478" y="377190"/>
                </a:lnTo>
                <a:lnTo>
                  <a:pt x="9945028" y="372237"/>
                </a:lnTo>
                <a:lnTo>
                  <a:pt x="9964864" y="358711"/>
                </a:lnTo>
                <a:lnTo>
                  <a:pt x="9978128" y="338613"/>
                </a:lnTo>
                <a:lnTo>
                  <a:pt x="9982962" y="313944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03637" y="1419097"/>
            <a:ext cx="9453880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b="1" spc="-5" dirty="0">
                <a:latin typeface="Microsoft JhengHei"/>
                <a:cs typeface="Microsoft JhengHei"/>
              </a:rPr>
              <a:t>5C</a:t>
            </a:r>
            <a:r>
              <a:rPr sz="2100" b="1" dirty="0">
                <a:latin typeface="Microsoft JhengHei"/>
                <a:cs typeface="Microsoft JhengHei"/>
              </a:rPr>
              <a:t>原則：知情同意、保密、衛教諮詢、檢驗結果的正確性、連結醫療照護及預防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496453" y="4158234"/>
            <a:ext cx="220979" cy="379095"/>
          </a:xfrm>
          <a:custGeom>
            <a:avLst/>
            <a:gdLst/>
            <a:ahLst/>
            <a:cxnLst/>
            <a:rect l="l" t="t" r="r" b="b"/>
            <a:pathLst>
              <a:path w="220980" h="379095">
                <a:moveTo>
                  <a:pt x="220979" y="189738"/>
                </a:moveTo>
                <a:lnTo>
                  <a:pt x="0" y="0"/>
                </a:lnTo>
                <a:lnTo>
                  <a:pt x="0" y="104394"/>
                </a:lnTo>
                <a:lnTo>
                  <a:pt x="0" y="378714"/>
                </a:lnTo>
                <a:lnTo>
                  <a:pt x="220979" y="189738"/>
                </a:lnTo>
                <a:close/>
              </a:path>
            </a:pathLst>
          </a:custGeom>
          <a:solidFill>
            <a:srgbClr val="FFCB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733435" y="5142738"/>
            <a:ext cx="1488440" cy="1062355"/>
          </a:xfrm>
          <a:prstGeom prst="rect">
            <a:avLst/>
          </a:prstGeom>
          <a:solidFill>
            <a:srgbClr val="FFCBCB"/>
          </a:solidFill>
        </p:spPr>
        <p:txBody>
          <a:bodyPr vert="horz" wrap="square" lIns="0" tIns="228600" rIns="0" bIns="0" rtlCol="0">
            <a:spAutoFit/>
          </a:bodyPr>
          <a:lstStyle/>
          <a:p>
            <a:pPr marL="497840" marR="245745" indent="-245745">
              <a:lnSpc>
                <a:spcPct val="101600"/>
              </a:lnSpc>
              <a:spcBef>
                <a:spcPts val="1800"/>
              </a:spcBef>
            </a:pPr>
            <a:r>
              <a:rPr sz="1900" b="1" spc="25" dirty="0">
                <a:latin typeface="Microsoft JhengHei"/>
                <a:cs typeface="Microsoft JhengHei"/>
              </a:rPr>
              <a:t>確認檢驗 </a:t>
            </a:r>
            <a:r>
              <a:rPr sz="1900" b="1" spc="30" dirty="0">
                <a:latin typeface="Microsoft JhengHei"/>
                <a:cs typeface="Microsoft JhengHei"/>
              </a:rPr>
              <a:t>陽性</a:t>
            </a:r>
            <a:endParaRPr sz="1900">
              <a:latin typeface="Microsoft JhengHei"/>
              <a:cs typeface="Microsoft JhengHe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496453" y="3040379"/>
            <a:ext cx="3550285" cy="2924810"/>
            <a:chOff x="1496453" y="3040379"/>
            <a:chExt cx="3550285" cy="2924810"/>
          </a:xfrm>
        </p:grpSpPr>
        <p:sp>
          <p:nvSpPr>
            <p:cNvPr id="18" name="object 18"/>
            <p:cNvSpPr/>
            <p:nvPr/>
          </p:nvSpPr>
          <p:spPr>
            <a:xfrm>
              <a:off x="1496453" y="4155960"/>
              <a:ext cx="1969770" cy="1809114"/>
            </a:xfrm>
            <a:custGeom>
              <a:avLst/>
              <a:gdLst/>
              <a:ahLst/>
              <a:cxnLst/>
              <a:rect l="l" t="t" r="r" b="b"/>
              <a:pathLst>
                <a:path w="1969770" h="1809114">
                  <a:moveTo>
                    <a:pt x="220980" y="1548384"/>
                  </a:moveTo>
                  <a:lnTo>
                    <a:pt x="0" y="1358646"/>
                  </a:lnTo>
                  <a:lnTo>
                    <a:pt x="0" y="1463040"/>
                  </a:lnTo>
                  <a:lnTo>
                    <a:pt x="0" y="1737360"/>
                  </a:lnTo>
                  <a:lnTo>
                    <a:pt x="220980" y="1548384"/>
                  </a:lnTo>
                  <a:close/>
                </a:path>
                <a:path w="1969770" h="1809114">
                  <a:moveTo>
                    <a:pt x="1955292" y="188976"/>
                  </a:moveTo>
                  <a:lnTo>
                    <a:pt x="1734312" y="0"/>
                  </a:lnTo>
                  <a:lnTo>
                    <a:pt x="1734312" y="104394"/>
                  </a:lnTo>
                  <a:lnTo>
                    <a:pt x="1734312" y="378714"/>
                  </a:lnTo>
                  <a:lnTo>
                    <a:pt x="1955292" y="188976"/>
                  </a:lnTo>
                  <a:close/>
                </a:path>
                <a:path w="1969770" h="1809114">
                  <a:moveTo>
                    <a:pt x="1969770" y="1619250"/>
                  </a:moveTo>
                  <a:lnTo>
                    <a:pt x="1748790" y="1430274"/>
                  </a:lnTo>
                  <a:lnTo>
                    <a:pt x="1748790" y="1534668"/>
                  </a:lnTo>
                  <a:lnTo>
                    <a:pt x="1748790" y="1808988"/>
                  </a:lnTo>
                  <a:lnTo>
                    <a:pt x="1969770" y="1619250"/>
                  </a:lnTo>
                  <a:close/>
                </a:path>
              </a:pathLst>
            </a:custGeom>
            <a:solidFill>
              <a:srgbClr val="FFCB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496453" y="3040392"/>
              <a:ext cx="3550285" cy="821690"/>
            </a:xfrm>
            <a:custGeom>
              <a:avLst/>
              <a:gdLst/>
              <a:ahLst/>
              <a:cxnLst/>
              <a:rect l="l" t="t" r="r" b="b"/>
              <a:pathLst>
                <a:path w="3550285" h="821689">
                  <a:moveTo>
                    <a:pt x="220980" y="399288"/>
                  </a:moveTo>
                  <a:lnTo>
                    <a:pt x="0" y="210312"/>
                  </a:lnTo>
                  <a:lnTo>
                    <a:pt x="0" y="314706"/>
                  </a:lnTo>
                  <a:lnTo>
                    <a:pt x="0" y="589026"/>
                  </a:lnTo>
                  <a:lnTo>
                    <a:pt x="220980" y="399288"/>
                  </a:lnTo>
                  <a:close/>
                </a:path>
                <a:path w="3550285" h="821689">
                  <a:moveTo>
                    <a:pt x="3550158" y="0"/>
                  </a:moveTo>
                  <a:lnTo>
                    <a:pt x="249174" y="0"/>
                  </a:lnTo>
                  <a:lnTo>
                    <a:pt x="249174" y="821436"/>
                  </a:lnTo>
                  <a:lnTo>
                    <a:pt x="3550158" y="821436"/>
                  </a:lnTo>
                  <a:lnTo>
                    <a:pt x="3550158" y="0"/>
                  </a:lnTo>
                  <a:close/>
                </a:path>
              </a:pathLst>
            </a:custGeom>
            <a:solidFill>
              <a:srgbClr val="FFCC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812931" y="3122929"/>
            <a:ext cx="3159125" cy="64389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00" b="1" spc="10" dirty="0">
                <a:latin typeface="Microsoft JhengHei"/>
                <a:cs typeface="Microsoft JhengHei"/>
              </a:rPr>
              <a:t>HIV</a:t>
            </a:r>
            <a:r>
              <a:rPr sz="1900" b="1" spc="25" dirty="0">
                <a:latin typeface="Microsoft JhengHei"/>
                <a:cs typeface="Microsoft JhengHei"/>
              </a:rPr>
              <a:t>初步檢驗陽性但尚未確診</a:t>
            </a:r>
            <a:endParaRPr sz="1900">
              <a:latin typeface="Microsoft JhengHei"/>
              <a:cs typeface="Microsoft JhengHei"/>
            </a:endParaRPr>
          </a:p>
          <a:p>
            <a:pPr marL="12700" marR="365760">
              <a:lnSpc>
                <a:spcPct val="100000"/>
              </a:lnSpc>
              <a:spcBef>
                <a:spcPts val="35"/>
              </a:spcBef>
            </a:pPr>
            <a:r>
              <a:rPr sz="1050" b="1" dirty="0">
                <a:latin typeface="Microsoft JhengHei"/>
                <a:cs typeface="Microsoft JhengHei"/>
              </a:rPr>
              <a:t>通常發生在僅執行⼀項HIV快速初步</a:t>
            </a:r>
            <a:r>
              <a:rPr sz="1050" b="1" spc="5" dirty="0">
                <a:latin typeface="Microsoft JhengHei"/>
                <a:cs typeface="Microsoft JhengHei"/>
              </a:rPr>
              <a:t>檢</a:t>
            </a:r>
            <a:r>
              <a:rPr sz="1050" b="1" dirty="0">
                <a:latin typeface="Microsoft JhengHei"/>
                <a:cs typeface="Microsoft JhengHei"/>
              </a:rPr>
              <a:t>驗方</a:t>
            </a:r>
            <a:r>
              <a:rPr sz="1050" b="1" spc="5" dirty="0">
                <a:latin typeface="Microsoft JhengHei"/>
                <a:cs typeface="Microsoft JhengHei"/>
              </a:rPr>
              <a:t>法</a:t>
            </a:r>
            <a:r>
              <a:rPr sz="1050" b="1" dirty="0">
                <a:latin typeface="Microsoft JhengHei"/>
                <a:cs typeface="Microsoft JhengHei"/>
              </a:rPr>
              <a:t>時  </a:t>
            </a:r>
            <a:r>
              <a:rPr sz="1050" b="1" spc="-5" dirty="0">
                <a:latin typeface="Microsoft JhengHei"/>
                <a:cs typeface="Microsoft JhengHei"/>
              </a:rPr>
              <a:t>(如：社區外展檢驗活動、匿</a:t>
            </a:r>
            <a:r>
              <a:rPr sz="1050" b="1" spc="5" dirty="0">
                <a:latin typeface="Microsoft JhengHei"/>
                <a:cs typeface="Microsoft JhengHei"/>
              </a:rPr>
              <a:t>名</a:t>
            </a:r>
            <a:r>
              <a:rPr sz="1050" b="1" spc="-5" dirty="0">
                <a:latin typeface="Microsoft JhengHei"/>
                <a:cs typeface="Microsoft JhengHei"/>
              </a:rPr>
              <a:t>檢驗</a:t>
            </a:r>
            <a:r>
              <a:rPr sz="1050" b="1" spc="5" dirty="0">
                <a:latin typeface="Microsoft JhengHei"/>
                <a:cs typeface="Microsoft JhengHei"/>
              </a:rPr>
              <a:t>等</a:t>
            </a:r>
            <a:r>
              <a:rPr sz="1050" b="1" dirty="0">
                <a:latin typeface="Microsoft JhengHei"/>
                <a:cs typeface="Microsoft JhengHei"/>
              </a:rPr>
              <a:t>)</a:t>
            </a:r>
            <a:endParaRPr sz="1050">
              <a:latin typeface="Microsoft JhengHei"/>
              <a:cs typeface="Microsoft JhengHe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065662" y="3029724"/>
            <a:ext cx="5264150" cy="844550"/>
          </a:xfrm>
          <a:custGeom>
            <a:avLst/>
            <a:gdLst/>
            <a:ahLst/>
            <a:cxnLst/>
            <a:rect l="l" t="t" r="r" b="b"/>
            <a:pathLst>
              <a:path w="5264150" h="844550">
                <a:moveTo>
                  <a:pt x="220980" y="409956"/>
                </a:moveTo>
                <a:lnTo>
                  <a:pt x="0" y="220980"/>
                </a:lnTo>
                <a:lnTo>
                  <a:pt x="0" y="325374"/>
                </a:lnTo>
                <a:lnTo>
                  <a:pt x="0" y="599694"/>
                </a:lnTo>
                <a:lnTo>
                  <a:pt x="220980" y="409956"/>
                </a:lnTo>
                <a:close/>
              </a:path>
              <a:path w="5264150" h="844550">
                <a:moveTo>
                  <a:pt x="5263896" y="0"/>
                </a:moveTo>
                <a:lnTo>
                  <a:pt x="245364" y="0"/>
                </a:lnTo>
                <a:lnTo>
                  <a:pt x="245364" y="844296"/>
                </a:lnTo>
                <a:lnTo>
                  <a:pt x="5263896" y="844296"/>
                </a:lnTo>
                <a:lnTo>
                  <a:pt x="5263896" y="0"/>
                </a:lnTo>
                <a:close/>
              </a:path>
            </a:pathLst>
          </a:custGeom>
          <a:solidFill>
            <a:srgbClr val="FF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5377567" y="3112262"/>
            <a:ext cx="4954270" cy="667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0180" indent="-158115">
              <a:lnSpc>
                <a:spcPct val="100000"/>
              </a:lnSpc>
              <a:spcBef>
                <a:spcPts val="100"/>
              </a:spcBef>
              <a:buSzPct val="92857"/>
              <a:buAutoNum type="arabicPeriod"/>
              <a:tabLst>
                <a:tab pos="170815" algn="l"/>
              </a:tabLst>
            </a:pPr>
            <a:r>
              <a:rPr sz="1400" b="1" spc="-5" dirty="0">
                <a:latin typeface="Microsoft JhengHei"/>
                <a:cs typeface="Microsoft JhengHei"/>
              </a:rPr>
              <a:t>初步檢驗陽</a:t>
            </a:r>
            <a:r>
              <a:rPr sz="1400" b="1" dirty="0">
                <a:latin typeface="Microsoft JhengHei"/>
                <a:cs typeface="Microsoft JhengHei"/>
              </a:rPr>
              <a:t>性</a:t>
            </a:r>
            <a:r>
              <a:rPr sz="1400" b="1" spc="-5" dirty="0">
                <a:solidFill>
                  <a:srgbClr val="C00000"/>
                </a:solidFill>
                <a:latin typeface="Microsoft JhengHei"/>
                <a:cs typeface="Microsoft JhengHei"/>
              </a:rPr>
              <a:t>並非最終的HIV診斷結果，需進行確認檢驗。</a:t>
            </a:r>
            <a:endParaRPr sz="1400">
              <a:latin typeface="Microsoft JhengHei"/>
              <a:cs typeface="Microsoft JhengHei"/>
            </a:endParaRPr>
          </a:p>
          <a:p>
            <a:pPr marL="170180" indent="-158115">
              <a:lnSpc>
                <a:spcPct val="100000"/>
              </a:lnSpc>
              <a:spcBef>
                <a:spcPts val="5"/>
              </a:spcBef>
              <a:buSzPct val="92857"/>
              <a:buAutoNum type="arabicPeriod"/>
              <a:tabLst>
                <a:tab pos="170815" algn="l"/>
              </a:tabLst>
            </a:pPr>
            <a:r>
              <a:rPr sz="1400" b="1" spc="-5" dirty="0">
                <a:solidFill>
                  <a:srgbClr val="C00000"/>
                </a:solidFill>
                <a:latin typeface="Microsoft JhengHei"/>
                <a:cs typeface="Microsoft JhengHei"/>
              </a:rPr>
              <a:t>儘速轉介進行HIV確認檢</a:t>
            </a:r>
            <a:r>
              <a:rPr sz="1400" b="1" spc="-10" dirty="0">
                <a:solidFill>
                  <a:srgbClr val="C00000"/>
                </a:solidFill>
                <a:latin typeface="Microsoft JhengHei"/>
                <a:cs typeface="Microsoft JhengHei"/>
              </a:rPr>
              <a:t>驗</a:t>
            </a:r>
            <a:r>
              <a:rPr sz="1400" b="1" spc="-5" dirty="0">
                <a:latin typeface="Microsoft JhengHei"/>
                <a:cs typeface="Microsoft JhengHei"/>
              </a:rPr>
              <a:t>，再依據確認檢驗結果提供諮詢。</a:t>
            </a:r>
            <a:endParaRPr sz="1400">
              <a:latin typeface="Microsoft JhengHei"/>
              <a:cs typeface="Microsoft JhengHei"/>
            </a:endParaRPr>
          </a:p>
          <a:p>
            <a:pPr marL="170180" indent="-158115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SzPct val="92857"/>
              <a:buAutoNum type="arabicPeriod"/>
              <a:tabLst>
                <a:tab pos="170815" algn="l"/>
              </a:tabLst>
            </a:pPr>
            <a:r>
              <a:rPr sz="1400" b="1" dirty="0">
                <a:solidFill>
                  <a:srgbClr val="C00000"/>
                </a:solidFill>
                <a:latin typeface="Microsoft JhengHei"/>
                <a:cs typeface="Microsoft JhengHei"/>
              </a:rPr>
              <a:t>避免失聯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451745" y="3926585"/>
            <a:ext cx="6851650" cy="824865"/>
          </a:xfrm>
          <a:custGeom>
            <a:avLst/>
            <a:gdLst/>
            <a:ahLst/>
            <a:cxnLst/>
            <a:rect l="l" t="t" r="r" b="b"/>
            <a:pathLst>
              <a:path w="6851650" h="824864">
                <a:moveTo>
                  <a:pt x="6851142" y="824484"/>
                </a:moveTo>
                <a:lnTo>
                  <a:pt x="6851142" y="0"/>
                </a:lnTo>
                <a:lnTo>
                  <a:pt x="0" y="0"/>
                </a:lnTo>
                <a:lnTo>
                  <a:pt x="0" y="824484"/>
                </a:lnTo>
                <a:lnTo>
                  <a:pt x="6851142" y="824484"/>
                </a:lnTo>
                <a:close/>
              </a:path>
            </a:pathLst>
          </a:custGeom>
          <a:solidFill>
            <a:srgbClr val="FFCB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3519031" y="3999991"/>
            <a:ext cx="6236335" cy="667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1930" indent="-18986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202565" algn="l"/>
              </a:tabLst>
            </a:pPr>
            <a:r>
              <a:rPr sz="1400" b="1" spc="-5" dirty="0">
                <a:latin typeface="Microsoft JhengHei"/>
                <a:cs typeface="Microsoft JhengHei"/>
              </a:rPr>
              <a:t>告知受檢者HIV</a:t>
            </a:r>
            <a:r>
              <a:rPr sz="1400" b="1" dirty="0">
                <a:solidFill>
                  <a:srgbClr val="0070C0"/>
                </a:solidFill>
                <a:latin typeface="Microsoft JhengHei"/>
                <a:cs typeface="Microsoft JhengHei"/>
              </a:rPr>
              <a:t>陰性</a:t>
            </a:r>
            <a:r>
              <a:rPr sz="1400" b="1" dirty="0">
                <a:latin typeface="Microsoft JhengHei"/>
                <a:cs typeface="Microsoft JhengHei"/>
              </a:rPr>
              <a:t>結果代表</a:t>
            </a:r>
            <a:r>
              <a:rPr sz="1400" b="1" spc="-5" dirty="0">
                <a:solidFill>
                  <a:srgbClr val="0070C0"/>
                </a:solidFill>
                <a:latin typeface="Microsoft JhengHei"/>
                <a:cs typeface="Microsoft JhengHei"/>
              </a:rPr>
              <a:t>未感染HIV或處於空窗</a:t>
            </a:r>
            <a:r>
              <a:rPr sz="1400" b="1" spc="-10" dirty="0">
                <a:solidFill>
                  <a:srgbClr val="0070C0"/>
                </a:solidFill>
                <a:latin typeface="Microsoft JhengHei"/>
                <a:cs typeface="Microsoft JhengHei"/>
              </a:rPr>
              <a:t>期</a:t>
            </a:r>
            <a:r>
              <a:rPr sz="1400" b="1" dirty="0">
                <a:latin typeface="Microsoft JhengHei"/>
                <a:cs typeface="Microsoft JhengHei"/>
              </a:rPr>
              <a:t>。</a:t>
            </a:r>
            <a:endParaRPr sz="1400">
              <a:latin typeface="Microsoft JhengHei"/>
              <a:cs typeface="Microsoft JhengHei"/>
            </a:endParaRPr>
          </a:p>
          <a:p>
            <a:pPr marL="201930" indent="-189865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202565" algn="l"/>
              </a:tabLst>
            </a:pPr>
            <a:r>
              <a:rPr sz="1400" b="1" spc="-5" dirty="0">
                <a:latin typeface="Microsoft JhengHei"/>
                <a:cs typeface="Microsoft JhengHei"/>
              </a:rPr>
              <a:t>感染風險評估、衛教、提供PrEP或PEP等預防資訊</a:t>
            </a:r>
            <a:r>
              <a:rPr sz="1400" b="1" dirty="0">
                <a:latin typeface="Microsoft JhengHei"/>
                <a:cs typeface="Microsoft JhengHei"/>
              </a:rPr>
              <a:t>、</a:t>
            </a:r>
            <a:r>
              <a:rPr sz="1400" b="1" spc="-5" dirty="0">
                <a:solidFill>
                  <a:srgbClr val="0070C0"/>
                </a:solidFill>
                <a:latin typeface="Microsoft JhengHei"/>
                <a:cs typeface="Microsoft JhengHei"/>
              </a:rPr>
              <a:t>建議定期接受HIV檢</a:t>
            </a:r>
            <a:r>
              <a:rPr sz="1400" b="1" spc="-10" dirty="0">
                <a:solidFill>
                  <a:srgbClr val="0070C0"/>
                </a:solidFill>
                <a:latin typeface="Microsoft JhengHei"/>
                <a:cs typeface="Microsoft JhengHei"/>
              </a:rPr>
              <a:t>驗</a:t>
            </a:r>
            <a:r>
              <a:rPr sz="1400" b="1" dirty="0">
                <a:latin typeface="Microsoft JhengHei"/>
                <a:cs typeface="Microsoft JhengHei"/>
              </a:rPr>
              <a:t>。</a:t>
            </a:r>
            <a:endParaRPr sz="1400">
              <a:latin typeface="Microsoft JhengHei"/>
              <a:cs typeface="Microsoft JhengHei"/>
            </a:endParaRPr>
          </a:p>
          <a:p>
            <a:pPr marL="201930" indent="-189865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202565" algn="l"/>
              </a:tabLst>
            </a:pPr>
            <a:r>
              <a:rPr sz="1400" b="1" spc="-5" dirty="0">
                <a:solidFill>
                  <a:srgbClr val="0070C0"/>
                </a:solidFill>
                <a:latin typeface="Microsoft JhengHei"/>
                <a:cs typeface="Microsoft JhengHei"/>
              </a:rPr>
              <a:t>轉介連結預防服務(如：PrEP、藥癮戒治等)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416673" y="6495540"/>
            <a:ext cx="167640" cy="1727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50" dirty="0">
                <a:solidFill>
                  <a:srgbClr val="252525"/>
                </a:solidFill>
                <a:latin typeface="Microsoft JhengHei"/>
                <a:cs typeface="Microsoft JhengHei"/>
              </a:rPr>
              <a:t>14</a:t>
            </a:r>
            <a:endParaRPr sz="95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03" y="771905"/>
            <a:ext cx="10692130" cy="5328920"/>
          </a:xfrm>
          <a:custGeom>
            <a:avLst/>
            <a:gdLst/>
            <a:ahLst/>
            <a:cxnLst/>
            <a:rect l="l" t="t" r="r" b="b"/>
            <a:pathLst>
              <a:path w="10692130" h="5328920">
                <a:moveTo>
                  <a:pt x="10691749" y="5328666"/>
                </a:moveTo>
                <a:lnTo>
                  <a:pt x="10691749" y="0"/>
                </a:lnTo>
                <a:lnTo>
                  <a:pt x="0" y="0"/>
                </a:lnTo>
                <a:lnTo>
                  <a:pt x="0" y="5328666"/>
                </a:lnTo>
                <a:lnTo>
                  <a:pt x="10691749" y="5328666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256665" y="5234432"/>
            <a:ext cx="1888489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b="1" dirty="0">
                <a:solidFill>
                  <a:srgbClr val="FFFFFF"/>
                </a:solidFill>
                <a:latin typeface="Microsoft JhengHei"/>
                <a:cs typeface="Microsoft JhengHei"/>
              </a:rPr>
              <a:t>兩者不⼀樣喔!!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97414" y="4252976"/>
            <a:ext cx="8330565" cy="7473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700" spc="25" dirty="0">
                <a:solidFill>
                  <a:srgbClr val="FFD965"/>
                </a:solidFill>
              </a:rPr>
              <a:t>愛滋病毒</a:t>
            </a:r>
            <a:r>
              <a:rPr sz="4700" spc="10" dirty="0">
                <a:solidFill>
                  <a:srgbClr val="FFD965"/>
                </a:solidFill>
              </a:rPr>
              <a:t>(HIV)</a:t>
            </a:r>
            <a:r>
              <a:rPr sz="4700" spc="-20" dirty="0">
                <a:solidFill>
                  <a:srgbClr val="FFD965"/>
                </a:solidFill>
              </a:rPr>
              <a:t> </a:t>
            </a:r>
            <a:r>
              <a:rPr sz="4700" spc="25" dirty="0">
                <a:solidFill>
                  <a:srgbClr val="FFD965"/>
                </a:solidFill>
              </a:rPr>
              <a:t>≠</a:t>
            </a:r>
            <a:r>
              <a:rPr sz="4700" spc="-15" dirty="0">
                <a:solidFill>
                  <a:srgbClr val="FFD965"/>
                </a:solidFill>
              </a:rPr>
              <a:t> </a:t>
            </a:r>
            <a:r>
              <a:rPr sz="4700" spc="25" dirty="0">
                <a:solidFill>
                  <a:srgbClr val="FFD965"/>
                </a:solidFill>
              </a:rPr>
              <a:t>愛滋病</a:t>
            </a:r>
            <a:r>
              <a:rPr sz="4700" spc="10" dirty="0">
                <a:solidFill>
                  <a:srgbClr val="FFD965"/>
                </a:solidFill>
              </a:rPr>
              <a:t>(AIDS)</a:t>
            </a:r>
            <a:endParaRPr sz="4700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24541" y="1856232"/>
            <a:ext cx="3000755" cy="203758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423277" y="6394815"/>
            <a:ext cx="239395" cy="18986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46355">
              <a:lnSpc>
                <a:spcPct val="100000"/>
              </a:lnSpc>
              <a:spcBef>
                <a:spcPts val="195"/>
              </a:spcBef>
            </a:pPr>
            <a:fld id="{81D60167-4931-47E6-BA6A-407CBD079E47}" type="slidenum">
              <a:rPr sz="950" spc="5" dirty="0">
                <a:solidFill>
                  <a:srgbClr val="252525"/>
                </a:solidFill>
                <a:latin typeface="Microsoft JhengHei"/>
                <a:cs typeface="Microsoft JhengHei"/>
              </a:rPr>
              <a:t>15</a:t>
            </a:fld>
            <a:endParaRPr sz="950">
              <a:latin typeface="Microsoft JhengHei"/>
              <a:cs typeface="Microsoft JhengHe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03" y="835152"/>
            <a:ext cx="10692130" cy="789940"/>
          </a:xfrm>
          <a:custGeom>
            <a:avLst/>
            <a:gdLst/>
            <a:ahLst/>
            <a:cxnLst/>
            <a:rect l="l" t="t" r="r" b="b"/>
            <a:pathLst>
              <a:path w="10692130" h="789940">
                <a:moveTo>
                  <a:pt x="10691749" y="789431"/>
                </a:moveTo>
                <a:lnTo>
                  <a:pt x="10691749" y="0"/>
                </a:lnTo>
                <a:lnTo>
                  <a:pt x="0" y="0"/>
                </a:lnTo>
                <a:lnTo>
                  <a:pt x="0" y="789432"/>
                </a:lnTo>
                <a:lnTo>
                  <a:pt x="10691749" y="789431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72773" y="992378"/>
            <a:ext cx="6265545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rgbClr val="FFFFFF"/>
                </a:solidFill>
              </a:rPr>
              <a:t>愛滋病毒(HIV)感染、愛滋病(AIDS)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3251327" y="1963673"/>
            <a:ext cx="6061075" cy="2512060"/>
            <a:chOff x="3251327" y="1963673"/>
            <a:chExt cx="6061075" cy="2512060"/>
          </a:xfrm>
        </p:grpSpPr>
        <p:sp>
          <p:nvSpPr>
            <p:cNvPr id="6" name="object 6"/>
            <p:cNvSpPr/>
            <p:nvPr/>
          </p:nvSpPr>
          <p:spPr>
            <a:xfrm>
              <a:off x="3251327" y="1963673"/>
              <a:ext cx="3968115" cy="1678939"/>
            </a:xfrm>
            <a:custGeom>
              <a:avLst/>
              <a:gdLst/>
              <a:ahLst/>
              <a:cxnLst/>
              <a:rect l="l" t="t" r="r" b="b"/>
              <a:pathLst>
                <a:path w="3968115" h="1678939">
                  <a:moveTo>
                    <a:pt x="3967734" y="839723"/>
                  </a:moveTo>
                  <a:lnTo>
                    <a:pt x="3128010" y="0"/>
                  </a:lnTo>
                  <a:lnTo>
                    <a:pt x="3128010" y="419861"/>
                  </a:lnTo>
                  <a:lnTo>
                    <a:pt x="0" y="419862"/>
                  </a:lnTo>
                  <a:lnTo>
                    <a:pt x="0" y="1258824"/>
                  </a:lnTo>
                  <a:lnTo>
                    <a:pt x="3128010" y="1258823"/>
                  </a:lnTo>
                  <a:lnTo>
                    <a:pt x="3128010" y="1678686"/>
                  </a:lnTo>
                  <a:lnTo>
                    <a:pt x="3967734" y="839723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71589" y="2184653"/>
              <a:ext cx="2440685" cy="229057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689977" y="2715767"/>
              <a:ext cx="1322070" cy="1290320"/>
            </a:xfrm>
            <a:custGeom>
              <a:avLst/>
              <a:gdLst/>
              <a:ahLst/>
              <a:cxnLst/>
              <a:rect l="l" t="t" r="r" b="b"/>
              <a:pathLst>
                <a:path w="1322070" h="1290320">
                  <a:moveTo>
                    <a:pt x="1322070" y="844296"/>
                  </a:moveTo>
                  <a:lnTo>
                    <a:pt x="1252728" y="644652"/>
                  </a:lnTo>
                  <a:lnTo>
                    <a:pt x="1322070" y="445770"/>
                  </a:lnTo>
                  <a:lnTo>
                    <a:pt x="1139190" y="322326"/>
                  </a:lnTo>
                  <a:lnTo>
                    <a:pt x="1069848" y="122682"/>
                  </a:lnTo>
                  <a:lnTo>
                    <a:pt x="843534" y="122682"/>
                  </a:lnTo>
                  <a:lnTo>
                    <a:pt x="661416" y="0"/>
                  </a:lnTo>
                  <a:lnTo>
                    <a:pt x="478536" y="122682"/>
                  </a:lnTo>
                  <a:lnTo>
                    <a:pt x="252984" y="122682"/>
                  </a:lnTo>
                  <a:lnTo>
                    <a:pt x="182880" y="322326"/>
                  </a:lnTo>
                  <a:lnTo>
                    <a:pt x="0" y="445770"/>
                  </a:lnTo>
                  <a:lnTo>
                    <a:pt x="70104" y="644652"/>
                  </a:lnTo>
                  <a:lnTo>
                    <a:pt x="0" y="844296"/>
                  </a:lnTo>
                  <a:lnTo>
                    <a:pt x="182880" y="967740"/>
                  </a:lnTo>
                  <a:lnTo>
                    <a:pt x="252984" y="1166622"/>
                  </a:lnTo>
                  <a:lnTo>
                    <a:pt x="478536" y="1166622"/>
                  </a:lnTo>
                  <a:lnTo>
                    <a:pt x="661416" y="1290066"/>
                  </a:lnTo>
                  <a:lnTo>
                    <a:pt x="843534" y="1166622"/>
                  </a:lnTo>
                  <a:lnTo>
                    <a:pt x="1069848" y="1166622"/>
                  </a:lnTo>
                  <a:lnTo>
                    <a:pt x="1139190" y="967740"/>
                  </a:lnTo>
                  <a:lnTo>
                    <a:pt x="1322070" y="844296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940169" y="3038347"/>
            <a:ext cx="850265" cy="6673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10160">
              <a:lnSpc>
                <a:spcPct val="100000"/>
              </a:lnSpc>
              <a:spcBef>
                <a:spcPts val="105"/>
              </a:spcBef>
            </a:pPr>
            <a:r>
              <a:rPr sz="2100" b="1" dirty="0">
                <a:solidFill>
                  <a:srgbClr val="FFFFFF"/>
                </a:solidFill>
                <a:latin typeface="Microsoft JhengHei"/>
                <a:cs typeface="Microsoft JhengHei"/>
              </a:rPr>
              <a:t>愛滋病  (AIDS)</a:t>
            </a:r>
            <a:endParaRPr sz="2100">
              <a:latin typeface="Microsoft JhengHei"/>
              <a:cs typeface="Microsoft JhengHe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455305" y="1615440"/>
            <a:ext cx="1706880" cy="2939415"/>
            <a:chOff x="1455305" y="1615440"/>
            <a:chExt cx="1706880" cy="2939415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80451" y="1615440"/>
              <a:ext cx="1526286" cy="293903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455305" y="2364486"/>
              <a:ext cx="1706880" cy="1144905"/>
            </a:xfrm>
            <a:custGeom>
              <a:avLst/>
              <a:gdLst/>
              <a:ahLst/>
              <a:cxnLst/>
              <a:rect l="l" t="t" r="r" b="b"/>
              <a:pathLst>
                <a:path w="1706880" h="1144904">
                  <a:moveTo>
                    <a:pt x="1706880" y="572261"/>
                  </a:moveTo>
                  <a:lnTo>
                    <a:pt x="1699686" y="497622"/>
                  </a:lnTo>
                  <a:lnTo>
                    <a:pt x="1678706" y="425896"/>
                  </a:lnTo>
                  <a:lnTo>
                    <a:pt x="1644845" y="357685"/>
                  </a:lnTo>
                  <a:lnTo>
                    <a:pt x="1623367" y="325086"/>
                  </a:lnTo>
                  <a:lnTo>
                    <a:pt x="1599006" y="293591"/>
                  </a:lnTo>
                  <a:lnTo>
                    <a:pt x="1571877" y="263275"/>
                  </a:lnTo>
                  <a:lnTo>
                    <a:pt x="1542092" y="234214"/>
                  </a:lnTo>
                  <a:lnTo>
                    <a:pt x="1509765" y="206483"/>
                  </a:lnTo>
                  <a:lnTo>
                    <a:pt x="1475008" y="180157"/>
                  </a:lnTo>
                  <a:lnTo>
                    <a:pt x="1437933" y="155311"/>
                  </a:lnTo>
                  <a:lnTo>
                    <a:pt x="1398655" y="132021"/>
                  </a:lnTo>
                  <a:lnTo>
                    <a:pt x="1357286" y="110361"/>
                  </a:lnTo>
                  <a:lnTo>
                    <a:pt x="1313939" y="90408"/>
                  </a:lnTo>
                  <a:lnTo>
                    <a:pt x="1268727" y="72235"/>
                  </a:lnTo>
                  <a:lnTo>
                    <a:pt x="1221762" y="55919"/>
                  </a:lnTo>
                  <a:lnTo>
                    <a:pt x="1173159" y="41535"/>
                  </a:lnTo>
                  <a:lnTo>
                    <a:pt x="1123029" y="29157"/>
                  </a:lnTo>
                  <a:lnTo>
                    <a:pt x="1071486" y="18861"/>
                  </a:lnTo>
                  <a:lnTo>
                    <a:pt x="1018642" y="10722"/>
                  </a:lnTo>
                  <a:lnTo>
                    <a:pt x="964612" y="4815"/>
                  </a:lnTo>
                  <a:lnTo>
                    <a:pt x="909506" y="1216"/>
                  </a:lnTo>
                  <a:lnTo>
                    <a:pt x="853440" y="0"/>
                  </a:lnTo>
                  <a:lnTo>
                    <a:pt x="797373" y="1216"/>
                  </a:lnTo>
                  <a:lnTo>
                    <a:pt x="742267" y="4815"/>
                  </a:lnTo>
                  <a:lnTo>
                    <a:pt x="688237" y="10722"/>
                  </a:lnTo>
                  <a:lnTo>
                    <a:pt x="635393" y="18861"/>
                  </a:lnTo>
                  <a:lnTo>
                    <a:pt x="583850" y="29157"/>
                  </a:lnTo>
                  <a:lnTo>
                    <a:pt x="533720" y="41535"/>
                  </a:lnTo>
                  <a:lnTo>
                    <a:pt x="485117" y="55919"/>
                  </a:lnTo>
                  <a:lnTo>
                    <a:pt x="438152" y="72235"/>
                  </a:lnTo>
                  <a:lnTo>
                    <a:pt x="392940" y="90408"/>
                  </a:lnTo>
                  <a:lnTo>
                    <a:pt x="349593" y="110361"/>
                  </a:lnTo>
                  <a:lnTo>
                    <a:pt x="308224" y="132021"/>
                  </a:lnTo>
                  <a:lnTo>
                    <a:pt x="268946" y="155311"/>
                  </a:lnTo>
                  <a:lnTo>
                    <a:pt x="231871" y="180157"/>
                  </a:lnTo>
                  <a:lnTo>
                    <a:pt x="197114" y="206483"/>
                  </a:lnTo>
                  <a:lnTo>
                    <a:pt x="164787" y="234214"/>
                  </a:lnTo>
                  <a:lnTo>
                    <a:pt x="135002" y="263275"/>
                  </a:lnTo>
                  <a:lnTo>
                    <a:pt x="107873" y="293591"/>
                  </a:lnTo>
                  <a:lnTo>
                    <a:pt x="83512" y="325086"/>
                  </a:lnTo>
                  <a:lnTo>
                    <a:pt x="62034" y="357685"/>
                  </a:lnTo>
                  <a:lnTo>
                    <a:pt x="43549" y="391314"/>
                  </a:lnTo>
                  <a:lnTo>
                    <a:pt x="16016" y="461358"/>
                  </a:lnTo>
                  <a:lnTo>
                    <a:pt x="1817" y="534615"/>
                  </a:lnTo>
                  <a:lnTo>
                    <a:pt x="0" y="572262"/>
                  </a:lnTo>
                  <a:lnTo>
                    <a:pt x="1817" y="609908"/>
                  </a:lnTo>
                  <a:lnTo>
                    <a:pt x="16016" y="683165"/>
                  </a:lnTo>
                  <a:lnTo>
                    <a:pt x="43549" y="753209"/>
                  </a:lnTo>
                  <a:lnTo>
                    <a:pt x="62034" y="786838"/>
                  </a:lnTo>
                  <a:lnTo>
                    <a:pt x="83512" y="819437"/>
                  </a:lnTo>
                  <a:lnTo>
                    <a:pt x="107873" y="850932"/>
                  </a:lnTo>
                  <a:lnTo>
                    <a:pt x="135002" y="881248"/>
                  </a:lnTo>
                  <a:lnTo>
                    <a:pt x="164787" y="910309"/>
                  </a:lnTo>
                  <a:lnTo>
                    <a:pt x="197114" y="938040"/>
                  </a:lnTo>
                  <a:lnTo>
                    <a:pt x="231871" y="964366"/>
                  </a:lnTo>
                  <a:lnTo>
                    <a:pt x="268946" y="989212"/>
                  </a:lnTo>
                  <a:lnTo>
                    <a:pt x="308224" y="1012502"/>
                  </a:lnTo>
                  <a:lnTo>
                    <a:pt x="349593" y="1034162"/>
                  </a:lnTo>
                  <a:lnTo>
                    <a:pt x="392940" y="1054115"/>
                  </a:lnTo>
                  <a:lnTo>
                    <a:pt x="438152" y="1072288"/>
                  </a:lnTo>
                  <a:lnTo>
                    <a:pt x="485117" y="1088604"/>
                  </a:lnTo>
                  <a:lnTo>
                    <a:pt x="533720" y="1102988"/>
                  </a:lnTo>
                  <a:lnTo>
                    <a:pt x="583850" y="1115366"/>
                  </a:lnTo>
                  <a:lnTo>
                    <a:pt x="635393" y="1125662"/>
                  </a:lnTo>
                  <a:lnTo>
                    <a:pt x="688237" y="1133801"/>
                  </a:lnTo>
                  <a:lnTo>
                    <a:pt x="742267" y="1139708"/>
                  </a:lnTo>
                  <a:lnTo>
                    <a:pt x="797373" y="1143307"/>
                  </a:lnTo>
                  <a:lnTo>
                    <a:pt x="853440" y="1144524"/>
                  </a:lnTo>
                  <a:lnTo>
                    <a:pt x="909506" y="1143307"/>
                  </a:lnTo>
                  <a:lnTo>
                    <a:pt x="964612" y="1139708"/>
                  </a:lnTo>
                  <a:lnTo>
                    <a:pt x="1018642" y="1133801"/>
                  </a:lnTo>
                  <a:lnTo>
                    <a:pt x="1071486" y="1125662"/>
                  </a:lnTo>
                  <a:lnTo>
                    <a:pt x="1123029" y="1115366"/>
                  </a:lnTo>
                  <a:lnTo>
                    <a:pt x="1173159" y="1102988"/>
                  </a:lnTo>
                  <a:lnTo>
                    <a:pt x="1221762" y="1088604"/>
                  </a:lnTo>
                  <a:lnTo>
                    <a:pt x="1268727" y="1072288"/>
                  </a:lnTo>
                  <a:lnTo>
                    <a:pt x="1313939" y="1054115"/>
                  </a:lnTo>
                  <a:lnTo>
                    <a:pt x="1357286" y="1034162"/>
                  </a:lnTo>
                  <a:lnTo>
                    <a:pt x="1398655" y="1012502"/>
                  </a:lnTo>
                  <a:lnTo>
                    <a:pt x="1437933" y="989212"/>
                  </a:lnTo>
                  <a:lnTo>
                    <a:pt x="1475008" y="964366"/>
                  </a:lnTo>
                  <a:lnTo>
                    <a:pt x="1509765" y="938040"/>
                  </a:lnTo>
                  <a:lnTo>
                    <a:pt x="1542092" y="910309"/>
                  </a:lnTo>
                  <a:lnTo>
                    <a:pt x="1571877" y="881248"/>
                  </a:lnTo>
                  <a:lnTo>
                    <a:pt x="1599006" y="850932"/>
                  </a:lnTo>
                  <a:lnTo>
                    <a:pt x="1623367" y="819437"/>
                  </a:lnTo>
                  <a:lnTo>
                    <a:pt x="1644845" y="786838"/>
                  </a:lnTo>
                  <a:lnTo>
                    <a:pt x="1663330" y="753209"/>
                  </a:lnTo>
                  <a:lnTo>
                    <a:pt x="1690863" y="683165"/>
                  </a:lnTo>
                  <a:lnTo>
                    <a:pt x="1705062" y="609908"/>
                  </a:lnTo>
                  <a:lnTo>
                    <a:pt x="1706880" y="572261"/>
                  </a:lnTo>
                  <a:close/>
                </a:path>
              </a:pathLst>
            </a:custGeom>
            <a:solidFill>
              <a:srgbClr val="0073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747399" y="2416555"/>
            <a:ext cx="1095375" cy="9880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267335">
              <a:lnSpc>
                <a:spcPct val="100000"/>
              </a:lnSpc>
              <a:spcBef>
                <a:spcPts val="105"/>
              </a:spcBef>
            </a:pPr>
            <a:r>
              <a:rPr sz="2100" b="1" spc="5" dirty="0">
                <a:solidFill>
                  <a:srgbClr val="FFFFFF"/>
                </a:solidFill>
                <a:latin typeface="Microsoft JhengHei"/>
                <a:cs typeface="Microsoft JhengHei"/>
              </a:rPr>
              <a:t>感染 </a:t>
            </a:r>
            <a:r>
              <a:rPr sz="2100" b="1" spc="10" dirty="0">
                <a:solidFill>
                  <a:srgbClr val="FFFFFF"/>
                </a:solidFill>
                <a:latin typeface="Microsoft JhengHei"/>
                <a:cs typeface="Microsoft JhengHei"/>
              </a:rPr>
              <a:t> </a:t>
            </a:r>
            <a:r>
              <a:rPr sz="2100" b="1" dirty="0">
                <a:solidFill>
                  <a:srgbClr val="FFFFFF"/>
                </a:solidFill>
                <a:latin typeface="Microsoft JhengHei"/>
                <a:cs typeface="Microsoft JhengHei"/>
              </a:rPr>
              <a:t>愛滋病毒  </a:t>
            </a:r>
            <a:r>
              <a:rPr sz="2100" b="1" spc="-5" dirty="0">
                <a:solidFill>
                  <a:srgbClr val="FFFFFF"/>
                </a:solidFill>
                <a:latin typeface="Microsoft JhengHei"/>
                <a:cs typeface="Microsoft JhengHei"/>
              </a:rPr>
              <a:t>(HIV+)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423277" y="6394815"/>
            <a:ext cx="239395" cy="18986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46355">
              <a:lnSpc>
                <a:spcPct val="100000"/>
              </a:lnSpc>
              <a:spcBef>
                <a:spcPts val="195"/>
              </a:spcBef>
            </a:pPr>
            <a:fld id="{81D60167-4931-47E6-BA6A-407CBD079E47}" type="slidenum">
              <a:rPr sz="950" spc="5" dirty="0">
                <a:solidFill>
                  <a:srgbClr val="252525"/>
                </a:solidFill>
                <a:latin typeface="Microsoft JhengHei"/>
                <a:cs typeface="Microsoft JhengHei"/>
              </a:rPr>
              <a:t>16</a:t>
            </a:fld>
            <a:endParaRPr sz="950">
              <a:latin typeface="Microsoft JhengHei"/>
              <a:cs typeface="Microsoft JhengHei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457333" y="4517353"/>
            <a:ext cx="4547235" cy="1826895"/>
          </a:xfrm>
          <a:prstGeom prst="rect">
            <a:avLst/>
          </a:prstGeom>
        </p:spPr>
        <p:txBody>
          <a:bodyPr vert="horz" wrap="square" lIns="0" tIns="1028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10"/>
              </a:spcBef>
            </a:pPr>
            <a:r>
              <a:rPr sz="1750" b="1" dirty="0">
                <a:solidFill>
                  <a:srgbClr val="C00000"/>
                </a:solidFill>
                <a:latin typeface="Microsoft JhengHei"/>
                <a:cs typeface="Microsoft JhengHei"/>
              </a:rPr>
              <a:t>H</a:t>
            </a:r>
            <a:r>
              <a:rPr sz="1750" b="1" dirty="0">
                <a:latin typeface="Microsoft JhengHei"/>
                <a:cs typeface="Microsoft JhengHei"/>
              </a:rPr>
              <a:t>uman</a:t>
            </a:r>
            <a:r>
              <a:rPr sz="1750" b="1" spc="-20" dirty="0">
                <a:latin typeface="Microsoft JhengHei"/>
                <a:cs typeface="Microsoft JhengHei"/>
              </a:rPr>
              <a:t> </a:t>
            </a:r>
            <a:r>
              <a:rPr sz="1750" b="1" dirty="0">
                <a:solidFill>
                  <a:srgbClr val="C00000"/>
                </a:solidFill>
                <a:latin typeface="Microsoft JhengHei"/>
                <a:cs typeface="Microsoft JhengHei"/>
              </a:rPr>
              <a:t>I</a:t>
            </a:r>
            <a:r>
              <a:rPr sz="1750" b="1" dirty="0">
                <a:latin typeface="Microsoft JhengHei"/>
                <a:cs typeface="Microsoft JhengHei"/>
              </a:rPr>
              <a:t>mmunodeficiency</a:t>
            </a:r>
            <a:r>
              <a:rPr sz="1750" b="1" spc="-50" dirty="0">
                <a:latin typeface="Microsoft JhengHei"/>
                <a:cs typeface="Microsoft JhengHei"/>
              </a:rPr>
              <a:t> </a:t>
            </a:r>
            <a:r>
              <a:rPr sz="1750" b="1" spc="-5" dirty="0">
                <a:solidFill>
                  <a:srgbClr val="C00000"/>
                </a:solidFill>
                <a:latin typeface="Microsoft JhengHei"/>
                <a:cs typeface="Microsoft JhengHei"/>
              </a:rPr>
              <a:t>V</a:t>
            </a:r>
            <a:r>
              <a:rPr sz="1750" b="1" spc="-5" dirty="0">
                <a:latin typeface="Microsoft JhengHei"/>
                <a:cs typeface="Microsoft JhengHei"/>
              </a:rPr>
              <a:t>irus</a:t>
            </a:r>
            <a:r>
              <a:rPr sz="1750" b="1" spc="-10" dirty="0">
                <a:latin typeface="Microsoft JhengHei"/>
                <a:cs typeface="Microsoft JhengHei"/>
              </a:rPr>
              <a:t> </a:t>
            </a:r>
            <a:r>
              <a:rPr sz="1750" b="1" dirty="0">
                <a:solidFill>
                  <a:srgbClr val="C00000"/>
                </a:solidFill>
                <a:latin typeface="Microsoft JhengHei"/>
                <a:cs typeface="Microsoft JhengHei"/>
              </a:rPr>
              <a:t>(HIV)</a:t>
            </a:r>
            <a:endParaRPr sz="1750">
              <a:latin typeface="Microsoft JhengHei"/>
              <a:cs typeface="Microsoft JhengHei"/>
            </a:endParaRPr>
          </a:p>
          <a:p>
            <a:pPr marL="201295" marR="123189" indent="-189230">
              <a:lnSpc>
                <a:spcPts val="2280"/>
              </a:lnSpc>
              <a:spcBef>
                <a:spcPts val="145"/>
              </a:spcBef>
              <a:buFont typeface="Arial"/>
              <a:buChar char="•"/>
              <a:tabLst>
                <a:tab pos="201930" algn="l"/>
              </a:tabLst>
            </a:pPr>
            <a:r>
              <a:rPr sz="1400" spc="-5" dirty="0">
                <a:latin typeface="Microsoft JhengHei"/>
                <a:cs typeface="Microsoft JhengHei"/>
              </a:rPr>
              <a:t>人類免疫缺乏病毒(俗稱愛滋病毒)，感染後會破壞人體 </a:t>
            </a:r>
            <a:r>
              <a:rPr sz="1400" dirty="0">
                <a:latin typeface="Microsoft JhengHei"/>
                <a:cs typeface="Microsoft JhengHei"/>
              </a:rPr>
              <a:t>免疫系統</a:t>
            </a:r>
            <a:endParaRPr sz="1400">
              <a:latin typeface="Microsoft JhengHei"/>
              <a:cs typeface="Microsoft JhengHei"/>
            </a:endParaRPr>
          </a:p>
          <a:p>
            <a:pPr marL="201295" marR="5080" indent="-189230">
              <a:lnSpc>
                <a:spcPts val="2280"/>
              </a:lnSpc>
              <a:buFont typeface="Arial"/>
              <a:buChar char="•"/>
              <a:tabLst>
                <a:tab pos="201930" algn="l"/>
              </a:tabLst>
            </a:pPr>
            <a:r>
              <a:rPr sz="1400" spc="-5" dirty="0">
                <a:latin typeface="Microsoft JhengHei"/>
                <a:cs typeface="Microsoft JhengHei"/>
              </a:rPr>
              <a:t>HIV感染通常無明顯症狀，但具傳染力，少數感染後2-4 </a:t>
            </a:r>
            <a:r>
              <a:rPr sz="1400" spc="-335" dirty="0">
                <a:latin typeface="Microsoft JhengHei"/>
                <a:cs typeface="Microsoft JhengHei"/>
              </a:rPr>
              <a:t> </a:t>
            </a:r>
            <a:r>
              <a:rPr sz="1400" spc="-5" dirty="0">
                <a:latin typeface="Microsoft JhengHei"/>
                <a:cs typeface="Microsoft JhengHei"/>
              </a:rPr>
              <a:t>週急性感染期可能出現發燒、類流感或皮膚紅疹等症狀</a:t>
            </a:r>
            <a:endParaRPr sz="1400">
              <a:latin typeface="Microsoft JhengHei"/>
              <a:cs typeface="Microsoft JhengHei"/>
            </a:endParaRPr>
          </a:p>
          <a:p>
            <a:pPr marL="201295" indent="-189230">
              <a:lnSpc>
                <a:spcPct val="100000"/>
              </a:lnSpc>
              <a:spcBef>
                <a:spcPts val="425"/>
              </a:spcBef>
              <a:buFont typeface="Arial"/>
              <a:buChar char="•"/>
              <a:tabLst>
                <a:tab pos="201930" algn="l"/>
              </a:tabLst>
            </a:pPr>
            <a:r>
              <a:rPr sz="1400" b="1" spc="-5" dirty="0">
                <a:solidFill>
                  <a:srgbClr val="0000FF"/>
                </a:solidFill>
                <a:latin typeface="Microsoft JhengHei"/>
                <a:cs typeface="Microsoft JhengHei"/>
              </a:rPr>
              <a:t>2020年推估有10%感染者未知自己感染狀態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338455" y="1902967"/>
            <a:ext cx="3373754" cy="17773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9850">
              <a:lnSpc>
                <a:spcPct val="100000"/>
              </a:lnSpc>
              <a:spcBef>
                <a:spcPts val="105"/>
              </a:spcBef>
            </a:pPr>
            <a:r>
              <a:rPr sz="2100" b="1" dirty="0">
                <a:latin typeface="Microsoft JhengHei"/>
                <a:cs typeface="Microsoft JhengHei"/>
              </a:rPr>
              <a:t>感染愛滋病</a:t>
            </a:r>
            <a:r>
              <a:rPr sz="2100" b="1" spc="5" dirty="0">
                <a:latin typeface="Microsoft JhengHei"/>
                <a:cs typeface="Microsoft JhengHei"/>
              </a:rPr>
              <a:t>毒</a:t>
            </a:r>
            <a:r>
              <a:rPr sz="2100" b="1" spc="-55" dirty="0">
                <a:latin typeface="Microsoft JhengHei"/>
                <a:cs typeface="Microsoft JhengHei"/>
              </a:rPr>
              <a:t> </a:t>
            </a:r>
            <a:r>
              <a:rPr sz="2100" b="1" dirty="0">
                <a:latin typeface="Microsoft JhengHei"/>
                <a:cs typeface="Microsoft JhengHei"/>
              </a:rPr>
              <a:t>≠</a:t>
            </a:r>
            <a:r>
              <a:rPr sz="2100" b="1" spc="-45" dirty="0">
                <a:latin typeface="Microsoft JhengHei"/>
                <a:cs typeface="Microsoft JhengHei"/>
              </a:rPr>
              <a:t> </a:t>
            </a:r>
            <a:r>
              <a:rPr sz="2100" b="1" dirty="0">
                <a:latin typeface="Microsoft JhengHei"/>
                <a:cs typeface="Microsoft JhengHei"/>
              </a:rPr>
              <a:t>愛滋病</a:t>
            </a:r>
            <a:endParaRPr sz="2100">
              <a:latin typeface="Microsoft JhengHei"/>
              <a:cs typeface="Microsoft JhengHei"/>
            </a:endParaRPr>
          </a:p>
          <a:p>
            <a:pPr algn="ctr">
              <a:lnSpc>
                <a:spcPct val="100000"/>
              </a:lnSpc>
              <a:spcBef>
                <a:spcPts val="2195"/>
              </a:spcBef>
            </a:pPr>
            <a:r>
              <a:rPr sz="2100" b="1" spc="-5" dirty="0">
                <a:solidFill>
                  <a:srgbClr val="FFC000"/>
                </a:solidFill>
                <a:latin typeface="Microsoft JhengHei"/>
                <a:cs typeface="Microsoft JhengHei"/>
              </a:rPr>
              <a:t>HIV</a:t>
            </a:r>
            <a:r>
              <a:rPr sz="2100" b="1" dirty="0">
                <a:solidFill>
                  <a:srgbClr val="FFC000"/>
                </a:solidFill>
                <a:latin typeface="Microsoft JhengHei"/>
                <a:cs typeface="Microsoft JhengHei"/>
              </a:rPr>
              <a:t>破壞人體免疫系統</a:t>
            </a:r>
            <a:endParaRPr sz="2100">
              <a:latin typeface="Microsoft JhengHei"/>
              <a:cs typeface="Microsoft JhengHei"/>
            </a:endParaRPr>
          </a:p>
          <a:p>
            <a:pPr algn="ctr">
              <a:lnSpc>
                <a:spcPct val="100000"/>
              </a:lnSpc>
              <a:spcBef>
                <a:spcPts val="45"/>
              </a:spcBef>
            </a:pPr>
            <a:r>
              <a:rPr sz="1550" b="1" spc="5" dirty="0">
                <a:solidFill>
                  <a:srgbClr val="FFC000"/>
                </a:solidFill>
                <a:latin typeface="Microsoft JhengHei"/>
                <a:cs typeface="Microsoft JhengHei"/>
              </a:rPr>
              <a:t>(</a:t>
            </a:r>
            <a:r>
              <a:rPr sz="1550" b="1" spc="25" dirty="0">
                <a:solidFill>
                  <a:srgbClr val="FFC000"/>
                </a:solidFill>
                <a:latin typeface="Microsoft JhengHei"/>
                <a:cs typeface="Microsoft JhengHei"/>
              </a:rPr>
              <a:t>若未治療</a:t>
            </a:r>
            <a:r>
              <a:rPr sz="1550" b="1" spc="15" dirty="0">
                <a:solidFill>
                  <a:srgbClr val="FFC000"/>
                </a:solidFill>
                <a:latin typeface="Microsoft JhengHei"/>
                <a:cs typeface="Microsoft JhengHei"/>
              </a:rPr>
              <a:t>，HIV</a:t>
            </a:r>
            <a:r>
              <a:rPr sz="1550" b="1" spc="25" dirty="0">
                <a:solidFill>
                  <a:srgbClr val="FFC000"/>
                </a:solidFill>
                <a:latin typeface="Microsoft JhengHei"/>
                <a:cs typeface="Microsoft JhengHei"/>
              </a:rPr>
              <a:t>感染後約</a:t>
            </a:r>
            <a:r>
              <a:rPr sz="1550" b="1" spc="15" dirty="0">
                <a:solidFill>
                  <a:srgbClr val="FFC000"/>
                </a:solidFill>
                <a:latin typeface="Microsoft JhengHei"/>
                <a:cs typeface="Microsoft JhengHei"/>
              </a:rPr>
              <a:t>5-10</a:t>
            </a:r>
            <a:r>
              <a:rPr sz="1550" b="1" spc="25" dirty="0">
                <a:solidFill>
                  <a:srgbClr val="FFC000"/>
                </a:solidFill>
                <a:latin typeface="Microsoft JhengHei"/>
                <a:cs typeface="Microsoft JhengHei"/>
              </a:rPr>
              <a:t>年發病</a:t>
            </a:r>
            <a:r>
              <a:rPr sz="1550" b="1" spc="5" dirty="0">
                <a:solidFill>
                  <a:srgbClr val="FFC000"/>
                </a:solidFill>
                <a:latin typeface="Microsoft JhengHei"/>
                <a:cs typeface="Microsoft JhengHei"/>
              </a:rPr>
              <a:t>)</a:t>
            </a:r>
            <a:endParaRPr sz="1550">
              <a:latin typeface="Microsoft JhengHei"/>
              <a:cs typeface="Microsoft JhengHei"/>
            </a:endParaRPr>
          </a:p>
          <a:p>
            <a:pPr marR="51435" algn="ctr">
              <a:lnSpc>
                <a:spcPct val="100000"/>
              </a:lnSpc>
              <a:spcBef>
                <a:spcPts val="1285"/>
              </a:spcBef>
            </a:pPr>
            <a:r>
              <a:rPr sz="2800" b="1" spc="5" dirty="0">
                <a:solidFill>
                  <a:srgbClr val="ED7C31"/>
                </a:solidFill>
                <a:latin typeface="Microsoft JhengHei"/>
                <a:cs typeface="Microsoft JhengHei"/>
              </a:rPr>
              <a:t>潛伏期</a:t>
            </a:r>
            <a:endParaRPr sz="2800">
              <a:latin typeface="Microsoft JhengHei"/>
              <a:cs typeface="Microsoft JhengHe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366137" y="4072382"/>
            <a:ext cx="4973320" cy="22491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736215">
              <a:lnSpc>
                <a:spcPct val="100000"/>
              </a:lnSpc>
              <a:spcBef>
                <a:spcPts val="130"/>
              </a:spcBef>
            </a:pPr>
            <a:r>
              <a:rPr sz="1900" b="1" spc="10" dirty="0">
                <a:latin typeface="Microsoft JhengHei"/>
                <a:cs typeface="Microsoft JhengHei"/>
              </a:rPr>
              <a:t>HIV</a:t>
            </a:r>
            <a:r>
              <a:rPr sz="1900" b="1" spc="25" dirty="0">
                <a:latin typeface="Microsoft JhengHei"/>
                <a:cs typeface="Microsoft JhengHei"/>
              </a:rPr>
              <a:t>感染病程末期</a:t>
            </a:r>
            <a:endParaRPr sz="19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1770"/>
              </a:spcBef>
            </a:pPr>
            <a:r>
              <a:rPr sz="1750" b="1" spc="-5" dirty="0">
                <a:solidFill>
                  <a:srgbClr val="C00000"/>
                </a:solidFill>
                <a:latin typeface="Microsoft JhengHei"/>
                <a:cs typeface="Microsoft JhengHei"/>
              </a:rPr>
              <a:t>A</a:t>
            </a:r>
            <a:r>
              <a:rPr sz="1750" b="1" spc="-5" dirty="0">
                <a:latin typeface="Microsoft JhengHei"/>
                <a:cs typeface="Microsoft JhengHei"/>
              </a:rPr>
              <a:t>cquired</a:t>
            </a:r>
            <a:r>
              <a:rPr sz="1750" b="1" spc="-10" dirty="0">
                <a:latin typeface="Microsoft JhengHei"/>
                <a:cs typeface="Microsoft JhengHei"/>
              </a:rPr>
              <a:t> </a:t>
            </a:r>
            <a:r>
              <a:rPr sz="1750" b="1" dirty="0">
                <a:solidFill>
                  <a:srgbClr val="C00000"/>
                </a:solidFill>
                <a:latin typeface="Microsoft JhengHei"/>
                <a:cs typeface="Microsoft JhengHei"/>
              </a:rPr>
              <a:t>I</a:t>
            </a:r>
            <a:r>
              <a:rPr sz="1750" b="1" dirty="0">
                <a:latin typeface="Microsoft JhengHei"/>
                <a:cs typeface="Microsoft JhengHei"/>
              </a:rPr>
              <a:t>mmuno</a:t>
            </a:r>
            <a:r>
              <a:rPr sz="1750" b="1" dirty="0">
                <a:solidFill>
                  <a:srgbClr val="C00000"/>
                </a:solidFill>
                <a:latin typeface="Microsoft JhengHei"/>
                <a:cs typeface="Microsoft JhengHei"/>
              </a:rPr>
              <a:t>d</a:t>
            </a:r>
            <a:r>
              <a:rPr sz="1750" b="1" dirty="0">
                <a:latin typeface="Microsoft JhengHei"/>
                <a:cs typeface="Microsoft JhengHei"/>
              </a:rPr>
              <a:t>eficiency</a:t>
            </a:r>
            <a:r>
              <a:rPr sz="1750" b="1" spc="-30" dirty="0">
                <a:latin typeface="Microsoft JhengHei"/>
                <a:cs typeface="Microsoft JhengHei"/>
              </a:rPr>
              <a:t> </a:t>
            </a:r>
            <a:r>
              <a:rPr sz="1750" b="1" spc="-10" dirty="0">
                <a:solidFill>
                  <a:srgbClr val="C00000"/>
                </a:solidFill>
                <a:latin typeface="Microsoft JhengHei"/>
                <a:cs typeface="Microsoft JhengHei"/>
              </a:rPr>
              <a:t>S</a:t>
            </a:r>
            <a:r>
              <a:rPr sz="1750" b="1" spc="-10" dirty="0">
                <a:latin typeface="Microsoft JhengHei"/>
                <a:cs typeface="Microsoft JhengHei"/>
              </a:rPr>
              <a:t>yndrome</a:t>
            </a:r>
            <a:r>
              <a:rPr sz="1750" b="1" spc="-20" dirty="0">
                <a:latin typeface="Microsoft JhengHei"/>
                <a:cs typeface="Microsoft JhengHei"/>
              </a:rPr>
              <a:t> </a:t>
            </a:r>
            <a:r>
              <a:rPr sz="1750" b="1" dirty="0">
                <a:solidFill>
                  <a:srgbClr val="C00000"/>
                </a:solidFill>
                <a:latin typeface="Microsoft JhengHei"/>
                <a:cs typeface="Microsoft JhengHei"/>
              </a:rPr>
              <a:t>(AIDS)</a:t>
            </a:r>
            <a:endParaRPr sz="1750">
              <a:latin typeface="Microsoft JhengHei"/>
              <a:cs typeface="Microsoft JhengHei"/>
            </a:endParaRPr>
          </a:p>
          <a:p>
            <a:pPr marL="262890" marR="5080" indent="-250825">
              <a:lnSpc>
                <a:spcPts val="2280"/>
              </a:lnSpc>
              <a:spcBef>
                <a:spcPts val="105"/>
              </a:spcBef>
              <a:buFont typeface="Arial"/>
              <a:buChar char="•"/>
              <a:tabLst>
                <a:tab pos="262890" algn="l"/>
                <a:tab pos="263525" algn="l"/>
              </a:tabLst>
            </a:pPr>
            <a:r>
              <a:rPr sz="1400" spc="-5" dirty="0">
                <a:latin typeface="Microsoft JhengHei"/>
                <a:cs typeface="Microsoft JhengHei"/>
              </a:rPr>
              <a:t>後天免疫缺乏症候群(俗稱愛滋病)，為HIV感染病程末期之發 病狀態，因HIV破壞人體免疫系統，導致免疫力低下、或出 </a:t>
            </a:r>
            <a:r>
              <a:rPr sz="1400" dirty="0">
                <a:latin typeface="Microsoft JhengHei"/>
                <a:cs typeface="Microsoft JhengHei"/>
              </a:rPr>
              <a:t>現伺機性感染或腫瘤等症狀。</a:t>
            </a:r>
            <a:endParaRPr sz="1400">
              <a:latin typeface="Microsoft JhengHei"/>
              <a:cs typeface="Microsoft JhengHei"/>
            </a:endParaRPr>
          </a:p>
          <a:p>
            <a:pPr marL="262890" indent="-250825">
              <a:lnSpc>
                <a:spcPct val="100000"/>
              </a:lnSpc>
              <a:spcBef>
                <a:spcPts val="420"/>
              </a:spcBef>
              <a:buFont typeface="Arial"/>
              <a:buChar char="•"/>
              <a:tabLst>
                <a:tab pos="262890" algn="l"/>
                <a:tab pos="263525" algn="l"/>
              </a:tabLst>
            </a:pPr>
            <a:r>
              <a:rPr sz="1400" b="1" spc="-5" dirty="0">
                <a:solidFill>
                  <a:srgbClr val="0000FF"/>
                </a:solidFill>
                <a:latin typeface="Microsoft JhengHei"/>
                <a:cs typeface="Microsoft JhengHei"/>
              </a:rPr>
              <a:t>透過檢驗及早發現HIV感染，感染者儘速銜接治療，控制體</a:t>
            </a:r>
            <a:endParaRPr sz="1400">
              <a:latin typeface="Microsoft JhengHei"/>
              <a:cs typeface="Microsoft JhengHei"/>
            </a:endParaRPr>
          </a:p>
          <a:p>
            <a:pPr marL="262890">
              <a:lnSpc>
                <a:spcPct val="100000"/>
              </a:lnSpc>
              <a:spcBef>
                <a:spcPts val="600"/>
              </a:spcBef>
            </a:pPr>
            <a:r>
              <a:rPr sz="1400" b="1" spc="-5" dirty="0">
                <a:solidFill>
                  <a:srgbClr val="0000FF"/>
                </a:solidFill>
                <a:latin typeface="Microsoft JhengHei"/>
                <a:cs typeface="Microsoft JhengHei"/>
              </a:rPr>
              <a:t>內HIV病毒量，可避免或延緩AIDS發病及死亡情形。</a:t>
            </a:r>
            <a:endParaRPr sz="14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03" y="835152"/>
            <a:ext cx="10692130" cy="789940"/>
          </a:xfrm>
          <a:custGeom>
            <a:avLst/>
            <a:gdLst/>
            <a:ahLst/>
            <a:cxnLst/>
            <a:rect l="l" t="t" r="r" b="b"/>
            <a:pathLst>
              <a:path w="10692130" h="789940">
                <a:moveTo>
                  <a:pt x="10691749" y="789431"/>
                </a:moveTo>
                <a:lnTo>
                  <a:pt x="10691749" y="0"/>
                </a:lnTo>
                <a:lnTo>
                  <a:pt x="0" y="0"/>
                </a:lnTo>
                <a:lnTo>
                  <a:pt x="0" y="789432"/>
                </a:lnTo>
                <a:lnTo>
                  <a:pt x="10691749" y="789431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44053" y="1677923"/>
            <a:ext cx="7659623" cy="4475226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83619" y="1043432"/>
            <a:ext cx="745617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" dirty="0">
                <a:solidFill>
                  <a:srgbClr val="FFFFFF"/>
                </a:solidFill>
              </a:rPr>
              <a:t>愛滋病毒</a:t>
            </a:r>
            <a:r>
              <a:rPr dirty="0">
                <a:solidFill>
                  <a:srgbClr val="FFFFFF"/>
                </a:solidFill>
              </a:rPr>
              <a:t>(HIV)</a:t>
            </a:r>
            <a:r>
              <a:rPr spc="5" dirty="0">
                <a:solidFill>
                  <a:srgbClr val="FFFFFF"/>
                </a:solidFill>
              </a:rPr>
              <a:t>感染病程發展</a:t>
            </a:r>
            <a:r>
              <a:rPr spc="-80" dirty="0">
                <a:solidFill>
                  <a:srgbClr val="FFFFFF"/>
                </a:solidFill>
              </a:rPr>
              <a:t> </a:t>
            </a:r>
            <a:r>
              <a:rPr sz="2100" spc="-5" dirty="0">
                <a:solidFill>
                  <a:srgbClr val="FFFFFF"/>
                </a:solidFill>
              </a:rPr>
              <a:t>(</a:t>
            </a:r>
            <a:r>
              <a:rPr sz="2100" dirty="0">
                <a:solidFill>
                  <a:srgbClr val="FFFFFF"/>
                </a:solidFill>
              </a:rPr>
              <a:t>未服藥治療之狀態</a:t>
            </a:r>
            <a:r>
              <a:rPr sz="2100" spc="-5" dirty="0">
                <a:solidFill>
                  <a:srgbClr val="FFFFFF"/>
                </a:solidFill>
              </a:rPr>
              <a:t>)</a:t>
            </a:r>
            <a:endParaRPr sz="2100"/>
          </a:p>
        </p:txBody>
      </p:sp>
      <p:sp>
        <p:nvSpPr>
          <p:cNvPr id="6" name="object 6"/>
          <p:cNvSpPr txBox="1"/>
          <p:nvPr/>
        </p:nvSpPr>
        <p:spPr>
          <a:xfrm>
            <a:off x="285121" y="6122161"/>
            <a:ext cx="9355455" cy="2133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00" spc="25" dirty="0">
                <a:solidFill>
                  <a:srgbClr val="202020"/>
                </a:solidFill>
                <a:latin typeface="Microsoft JhengHei"/>
                <a:cs typeface="Microsoft JhengHei"/>
              </a:rPr>
              <a:t>資料來源</a:t>
            </a:r>
            <a:r>
              <a:rPr sz="1200" spc="10" dirty="0">
                <a:solidFill>
                  <a:srgbClr val="202020"/>
                </a:solidFill>
                <a:latin typeface="Microsoft JhengHei"/>
                <a:cs typeface="Microsoft JhengHei"/>
              </a:rPr>
              <a:t>：Rowland-Jones</a:t>
            </a:r>
            <a:r>
              <a:rPr sz="1200" spc="-5" dirty="0">
                <a:solidFill>
                  <a:srgbClr val="202020"/>
                </a:solidFill>
                <a:latin typeface="Microsoft JhengHei"/>
                <a:cs typeface="Microsoft JhengHei"/>
              </a:rPr>
              <a:t> </a:t>
            </a:r>
            <a:r>
              <a:rPr sz="1200" spc="5" dirty="0">
                <a:solidFill>
                  <a:srgbClr val="202020"/>
                </a:solidFill>
                <a:latin typeface="Microsoft JhengHei"/>
                <a:cs typeface="Microsoft JhengHei"/>
              </a:rPr>
              <a:t>SL.</a:t>
            </a:r>
            <a:r>
              <a:rPr sz="1200" spc="15" dirty="0">
                <a:solidFill>
                  <a:srgbClr val="202020"/>
                </a:solidFill>
                <a:latin typeface="Microsoft JhengHei"/>
                <a:cs typeface="Microsoft JhengHei"/>
              </a:rPr>
              <a:t> </a:t>
            </a:r>
            <a:r>
              <a:rPr sz="1200" spc="10" dirty="0">
                <a:solidFill>
                  <a:srgbClr val="202020"/>
                </a:solidFill>
                <a:latin typeface="Microsoft JhengHei"/>
                <a:cs typeface="Microsoft JhengHei"/>
              </a:rPr>
              <a:t>Timeline: AIDS</a:t>
            </a:r>
            <a:r>
              <a:rPr sz="1200" spc="15" dirty="0">
                <a:solidFill>
                  <a:srgbClr val="202020"/>
                </a:solidFill>
                <a:latin typeface="Microsoft JhengHei"/>
                <a:cs typeface="Microsoft JhengHei"/>
              </a:rPr>
              <a:t> </a:t>
            </a:r>
            <a:r>
              <a:rPr sz="1200" spc="10" dirty="0">
                <a:solidFill>
                  <a:srgbClr val="202020"/>
                </a:solidFill>
                <a:latin typeface="Microsoft JhengHei"/>
                <a:cs typeface="Microsoft JhengHei"/>
              </a:rPr>
              <a:t>pathogenesis:</a:t>
            </a:r>
            <a:r>
              <a:rPr sz="1200" spc="5" dirty="0">
                <a:solidFill>
                  <a:srgbClr val="202020"/>
                </a:solidFill>
                <a:latin typeface="Microsoft JhengHei"/>
                <a:cs typeface="Microsoft JhengHei"/>
              </a:rPr>
              <a:t> </a:t>
            </a:r>
            <a:r>
              <a:rPr sz="1200" spc="15" dirty="0">
                <a:solidFill>
                  <a:srgbClr val="202020"/>
                </a:solidFill>
                <a:latin typeface="Microsoft JhengHei"/>
                <a:cs typeface="Microsoft JhengHei"/>
              </a:rPr>
              <a:t>what</a:t>
            </a:r>
            <a:r>
              <a:rPr sz="1200" spc="10" dirty="0">
                <a:solidFill>
                  <a:srgbClr val="202020"/>
                </a:solidFill>
                <a:latin typeface="Microsoft JhengHei"/>
                <a:cs typeface="Microsoft JhengHei"/>
              </a:rPr>
              <a:t> have</a:t>
            </a:r>
            <a:r>
              <a:rPr sz="1200" spc="-5" dirty="0">
                <a:solidFill>
                  <a:srgbClr val="202020"/>
                </a:solidFill>
                <a:latin typeface="Microsoft JhengHei"/>
                <a:cs typeface="Microsoft JhengHei"/>
              </a:rPr>
              <a:t> </a:t>
            </a:r>
            <a:r>
              <a:rPr sz="1200" spc="5" dirty="0">
                <a:solidFill>
                  <a:srgbClr val="202020"/>
                </a:solidFill>
                <a:latin typeface="Microsoft JhengHei"/>
                <a:cs typeface="Microsoft JhengHei"/>
              </a:rPr>
              <a:t>two</a:t>
            </a:r>
            <a:r>
              <a:rPr sz="1200" spc="30" dirty="0">
                <a:solidFill>
                  <a:srgbClr val="202020"/>
                </a:solidFill>
                <a:latin typeface="Microsoft JhengHei"/>
                <a:cs typeface="Microsoft JhengHei"/>
              </a:rPr>
              <a:t> </a:t>
            </a:r>
            <a:r>
              <a:rPr sz="1200" spc="10" dirty="0">
                <a:solidFill>
                  <a:srgbClr val="202020"/>
                </a:solidFill>
                <a:latin typeface="Microsoft JhengHei"/>
                <a:cs typeface="Microsoft JhengHei"/>
              </a:rPr>
              <a:t>decades</a:t>
            </a:r>
            <a:r>
              <a:rPr sz="1200" spc="-5" dirty="0">
                <a:solidFill>
                  <a:srgbClr val="202020"/>
                </a:solidFill>
                <a:latin typeface="Microsoft JhengHei"/>
                <a:cs typeface="Microsoft JhengHei"/>
              </a:rPr>
              <a:t> of</a:t>
            </a:r>
            <a:r>
              <a:rPr sz="1200" spc="20" dirty="0">
                <a:solidFill>
                  <a:srgbClr val="202020"/>
                </a:solidFill>
                <a:latin typeface="Microsoft JhengHei"/>
                <a:cs typeface="Microsoft JhengHei"/>
              </a:rPr>
              <a:t> </a:t>
            </a:r>
            <a:r>
              <a:rPr sz="1200" spc="15" dirty="0">
                <a:solidFill>
                  <a:srgbClr val="202020"/>
                </a:solidFill>
                <a:latin typeface="Microsoft JhengHei"/>
                <a:cs typeface="Microsoft JhengHei"/>
              </a:rPr>
              <a:t>HIV</a:t>
            </a:r>
            <a:r>
              <a:rPr sz="1200" spc="10" dirty="0">
                <a:solidFill>
                  <a:srgbClr val="202020"/>
                </a:solidFill>
                <a:latin typeface="Microsoft JhengHei"/>
                <a:cs typeface="Microsoft JhengHei"/>
              </a:rPr>
              <a:t> </a:t>
            </a:r>
            <a:r>
              <a:rPr sz="1200" spc="5" dirty="0">
                <a:solidFill>
                  <a:srgbClr val="202020"/>
                </a:solidFill>
                <a:latin typeface="Microsoft JhengHei"/>
                <a:cs typeface="Microsoft JhengHei"/>
              </a:rPr>
              <a:t>research</a:t>
            </a:r>
            <a:r>
              <a:rPr sz="1200" spc="15" dirty="0">
                <a:solidFill>
                  <a:srgbClr val="202020"/>
                </a:solidFill>
                <a:latin typeface="Microsoft JhengHei"/>
                <a:cs typeface="Microsoft JhengHei"/>
              </a:rPr>
              <a:t> </a:t>
            </a:r>
            <a:r>
              <a:rPr sz="1200" spc="10" dirty="0">
                <a:solidFill>
                  <a:srgbClr val="202020"/>
                </a:solidFill>
                <a:latin typeface="Microsoft JhengHei"/>
                <a:cs typeface="Microsoft JhengHei"/>
              </a:rPr>
              <a:t>taught</a:t>
            </a:r>
            <a:r>
              <a:rPr sz="1200" spc="15" dirty="0">
                <a:solidFill>
                  <a:srgbClr val="202020"/>
                </a:solidFill>
                <a:latin typeface="Microsoft JhengHei"/>
                <a:cs typeface="Microsoft JhengHei"/>
              </a:rPr>
              <a:t> </a:t>
            </a:r>
            <a:r>
              <a:rPr sz="1200" spc="10" dirty="0">
                <a:solidFill>
                  <a:srgbClr val="202020"/>
                </a:solidFill>
                <a:latin typeface="Microsoft JhengHei"/>
                <a:cs typeface="Microsoft JhengHei"/>
              </a:rPr>
              <a:t>us? Nat</a:t>
            </a:r>
            <a:r>
              <a:rPr sz="1200" spc="15" dirty="0">
                <a:solidFill>
                  <a:srgbClr val="202020"/>
                </a:solidFill>
                <a:latin typeface="Microsoft JhengHei"/>
                <a:cs typeface="Microsoft JhengHei"/>
              </a:rPr>
              <a:t> </a:t>
            </a:r>
            <a:r>
              <a:rPr sz="1200" spc="5" dirty="0">
                <a:solidFill>
                  <a:srgbClr val="202020"/>
                </a:solidFill>
                <a:latin typeface="Microsoft JhengHei"/>
                <a:cs typeface="Microsoft JhengHei"/>
              </a:rPr>
              <a:t>Rev</a:t>
            </a:r>
            <a:r>
              <a:rPr sz="1200" dirty="0">
                <a:solidFill>
                  <a:srgbClr val="202020"/>
                </a:solidFill>
                <a:latin typeface="Microsoft JhengHei"/>
                <a:cs typeface="Microsoft JhengHei"/>
              </a:rPr>
              <a:t> </a:t>
            </a:r>
            <a:r>
              <a:rPr sz="1200" spc="10" dirty="0">
                <a:solidFill>
                  <a:srgbClr val="202020"/>
                </a:solidFill>
                <a:latin typeface="Microsoft JhengHei"/>
                <a:cs typeface="Microsoft JhengHei"/>
              </a:rPr>
              <a:t>Immunol.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44929" y="2154428"/>
            <a:ext cx="828040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b="1" spc="5" dirty="0">
                <a:solidFill>
                  <a:srgbClr val="ED7C31"/>
                </a:solidFill>
                <a:latin typeface="Microsoft JhengHei"/>
                <a:cs typeface="Microsoft JhengHei"/>
              </a:rPr>
              <a:t>潛伏期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99673" y="2516885"/>
            <a:ext cx="2670175" cy="567055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37465" rIns="0" bIns="0" rtlCol="0">
            <a:spAutoFit/>
          </a:bodyPr>
          <a:lstStyle/>
          <a:p>
            <a:pPr marL="79375" marR="220979">
              <a:lnSpc>
                <a:spcPct val="100000"/>
              </a:lnSpc>
              <a:spcBef>
                <a:spcPts val="295"/>
              </a:spcBef>
            </a:pPr>
            <a:r>
              <a:rPr sz="1550" b="1" spc="15" dirty="0">
                <a:solidFill>
                  <a:srgbClr val="0000FF"/>
                </a:solidFill>
                <a:latin typeface="Microsoft JhengHei"/>
                <a:cs typeface="Microsoft JhengHei"/>
              </a:rPr>
              <a:t>HIV持續破壞人體免疫細胞  </a:t>
            </a:r>
            <a:r>
              <a:rPr sz="1550" b="1" spc="10" dirty="0">
                <a:solidFill>
                  <a:srgbClr val="0000FF"/>
                </a:solidFill>
                <a:latin typeface="Microsoft JhengHei"/>
                <a:cs typeface="Microsoft JhengHei"/>
              </a:rPr>
              <a:t>(CD4+</a:t>
            </a:r>
            <a:r>
              <a:rPr sz="1550" b="1" spc="15" dirty="0">
                <a:solidFill>
                  <a:srgbClr val="0000FF"/>
                </a:solidFill>
                <a:latin typeface="Microsoft JhengHei"/>
                <a:cs typeface="Microsoft JhengHei"/>
              </a:rPr>
              <a:t> </a:t>
            </a:r>
            <a:r>
              <a:rPr sz="1550" b="1" spc="10" dirty="0">
                <a:solidFill>
                  <a:srgbClr val="0000FF"/>
                </a:solidFill>
                <a:latin typeface="Microsoft JhengHei"/>
                <a:cs typeface="Microsoft JhengHei"/>
              </a:rPr>
              <a:t>T</a:t>
            </a:r>
            <a:r>
              <a:rPr sz="1550" b="1" spc="20" dirty="0">
                <a:solidFill>
                  <a:srgbClr val="0000FF"/>
                </a:solidFill>
                <a:latin typeface="Microsoft JhengHei"/>
                <a:cs typeface="Microsoft JhengHei"/>
              </a:rPr>
              <a:t>細胞</a:t>
            </a:r>
            <a:r>
              <a:rPr sz="1550" b="1" dirty="0">
                <a:solidFill>
                  <a:srgbClr val="0000FF"/>
                </a:solidFill>
                <a:latin typeface="Microsoft JhengHei"/>
                <a:cs typeface="Microsoft JhengHei"/>
              </a:rPr>
              <a:t>)</a:t>
            </a:r>
            <a:endParaRPr sz="1550">
              <a:latin typeface="Microsoft JhengHei"/>
              <a:cs typeface="Microsoft JhengHe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64657" y="3740911"/>
            <a:ext cx="1961514" cy="1094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C00000"/>
                </a:solidFill>
                <a:latin typeface="Microsoft JhengHei"/>
                <a:cs typeface="Microsoft JhengHei"/>
              </a:rPr>
              <a:t>HIV破壞人體免疫系統， </a:t>
            </a:r>
            <a:r>
              <a:rPr sz="1400" b="1" spc="-335" dirty="0">
                <a:solidFill>
                  <a:srgbClr val="C00000"/>
                </a:solidFill>
                <a:latin typeface="Microsoft JhengHei"/>
                <a:cs typeface="Microsoft JhengHei"/>
              </a:rPr>
              <a:t> </a:t>
            </a:r>
            <a:r>
              <a:rPr sz="1400" b="1" spc="135" dirty="0">
                <a:solidFill>
                  <a:srgbClr val="C00000"/>
                </a:solidFill>
                <a:latin typeface="Microsoft JhengHei"/>
                <a:cs typeface="Microsoft JhengHei"/>
              </a:rPr>
              <a:t>導致免疫力低下、或 </a:t>
            </a:r>
            <a:r>
              <a:rPr sz="1400" b="1" spc="65" dirty="0">
                <a:solidFill>
                  <a:srgbClr val="C00000"/>
                </a:solidFill>
                <a:latin typeface="Microsoft JhengHei"/>
                <a:cs typeface="Microsoft JhengHei"/>
              </a:rPr>
              <a:t>出現伺機性感染(如： </a:t>
            </a:r>
            <a:r>
              <a:rPr sz="1400" b="1" spc="70" dirty="0">
                <a:solidFill>
                  <a:srgbClr val="C00000"/>
                </a:solidFill>
                <a:latin typeface="Microsoft JhengHei"/>
                <a:cs typeface="Microsoft JhengHei"/>
              </a:rPr>
              <a:t> </a:t>
            </a:r>
            <a:r>
              <a:rPr sz="1400" b="1" spc="120" dirty="0">
                <a:solidFill>
                  <a:srgbClr val="C00000"/>
                </a:solidFill>
                <a:latin typeface="Microsoft JhengHei"/>
                <a:cs typeface="Microsoft JhengHei"/>
              </a:rPr>
              <a:t>口腔食道念珠菌感染、 </a:t>
            </a:r>
            <a:r>
              <a:rPr sz="1400" b="1" spc="-5" dirty="0">
                <a:solidFill>
                  <a:srgbClr val="C00000"/>
                </a:solidFill>
                <a:latin typeface="Microsoft JhengHei"/>
                <a:cs typeface="Microsoft JhengHei"/>
              </a:rPr>
              <a:t>帶狀疱疹)或腫瘤等</a:t>
            </a:r>
            <a:endParaRPr sz="1400">
              <a:latin typeface="Microsoft JhengHei"/>
              <a:cs typeface="Microsoft JhengHe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08495" y="2438618"/>
            <a:ext cx="1122045" cy="2062480"/>
            <a:chOff x="308495" y="2438618"/>
            <a:chExt cx="1122045" cy="206248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0687" y="2438618"/>
              <a:ext cx="998690" cy="206188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08495" y="2919983"/>
              <a:ext cx="1122045" cy="834390"/>
            </a:xfrm>
            <a:custGeom>
              <a:avLst/>
              <a:gdLst/>
              <a:ahLst/>
              <a:cxnLst/>
              <a:rect l="l" t="t" r="r" b="b"/>
              <a:pathLst>
                <a:path w="1122045" h="834389">
                  <a:moveTo>
                    <a:pt x="1121664" y="416813"/>
                  </a:moveTo>
                  <a:lnTo>
                    <a:pt x="1119093" y="376683"/>
                  </a:lnTo>
                  <a:lnTo>
                    <a:pt x="1111537" y="337630"/>
                  </a:lnTo>
                  <a:lnTo>
                    <a:pt x="1099234" y="299828"/>
                  </a:lnTo>
                  <a:lnTo>
                    <a:pt x="1082420" y="263453"/>
                  </a:lnTo>
                  <a:lnTo>
                    <a:pt x="1061330" y="228680"/>
                  </a:lnTo>
                  <a:lnTo>
                    <a:pt x="1036202" y="195682"/>
                  </a:lnTo>
                  <a:lnTo>
                    <a:pt x="1007271" y="164637"/>
                  </a:lnTo>
                  <a:lnTo>
                    <a:pt x="974774" y="135718"/>
                  </a:lnTo>
                  <a:lnTo>
                    <a:pt x="938947" y="109100"/>
                  </a:lnTo>
                  <a:lnTo>
                    <a:pt x="900027" y="84958"/>
                  </a:lnTo>
                  <a:lnTo>
                    <a:pt x="858251" y="63468"/>
                  </a:lnTo>
                  <a:lnTo>
                    <a:pt x="813853" y="44804"/>
                  </a:lnTo>
                  <a:lnTo>
                    <a:pt x="767072" y="29141"/>
                  </a:lnTo>
                  <a:lnTo>
                    <a:pt x="718143" y="16654"/>
                  </a:lnTo>
                  <a:lnTo>
                    <a:pt x="667302" y="7518"/>
                  </a:lnTo>
                  <a:lnTo>
                    <a:pt x="614786" y="1908"/>
                  </a:lnTo>
                  <a:lnTo>
                    <a:pt x="560832" y="0"/>
                  </a:lnTo>
                  <a:lnTo>
                    <a:pt x="506877" y="1908"/>
                  </a:lnTo>
                  <a:lnTo>
                    <a:pt x="454361" y="7518"/>
                  </a:lnTo>
                  <a:lnTo>
                    <a:pt x="403520" y="16654"/>
                  </a:lnTo>
                  <a:lnTo>
                    <a:pt x="354591" y="29141"/>
                  </a:lnTo>
                  <a:lnTo>
                    <a:pt x="307810" y="44804"/>
                  </a:lnTo>
                  <a:lnTo>
                    <a:pt x="263412" y="63468"/>
                  </a:lnTo>
                  <a:lnTo>
                    <a:pt x="221636" y="84958"/>
                  </a:lnTo>
                  <a:lnTo>
                    <a:pt x="182716" y="109100"/>
                  </a:lnTo>
                  <a:lnTo>
                    <a:pt x="146889" y="135718"/>
                  </a:lnTo>
                  <a:lnTo>
                    <a:pt x="114392" y="164637"/>
                  </a:lnTo>
                  <a:lnTo>
                    <a:pt x="85461" y="195682"/>
                  </a:lnTo>
                  <a:lnTo>
                    <a:pt x="60333" y="228680"/>
                  </a:lnTo>
                  <a:lnTo>
                    <a:pt x="39243" y="263453"/>
                  </a:lnTo>
                  <a:lnTo>
                    <a:pt x="22429" y="299828"/>
                  </a:lnTo>
                  <a:lnTo>
                    <a:pt x="10126" y="337630"/>
                  </a:lnTo>
                  <a:lnTo>
                    <a:pt x="2570" y="376683"/>
                  </a:lnTo>
                  <a:lnTo>
                    <a:pt x="0" y="416813"/>
                  </a:lnTo>
                  <a:lnTo>
                    <a:pt x="2570" y="457070"/>
                  </a:lnTo>
                  <a:lnTo>
                    <a:pt x="10126" y="496236"/>
                  </a:lnTo>
                  <a:lnTo>
                    <a:pt x="22429" y="534135"/>
                  </a:lnTo>
                  <a:lnTo>
                    <a:pt x="39243" y="570595"/>
                  </a:lnTo>
                  <a:lnTo>
                    <a:pt x="60333" y="605441"/>
                  </a:lnTo>
                  <a:lnTo>
                    <a:pt x="85461" y="638500"/>
                  </a:lnTo>
                  <a:lnTo>
                    <a:pt x="114392" y="669597"/>
                  </a:lnTo>
                  <a:lnTo>
                    <a:pt x="146889" y="698558"/>
                  </a:lnTo>
                  <a:lnTo>
                    <a:pt x="182716" y="725210"/>
                  </a:lnTo>
                  <a:lnTo>
                    <a:pt x="221636" y="749378"/>
                  </a:lnTo>
                  <a:lnTo>
                    <a:pt x="263412" y="770888"/>
                  </a:lnTo>
                  <a:lnTo>
                    <a:pt x="307810" y="789566"/>
                  </a:lnTo>
                  <a:lnTo>
                    <a:pt x="354591" y="805238"/>
                  </a:lnTo>
                  <a:lnTo>
                    <a:pt x="403520" y="817731"/>
                  </a:lnTo>
                  <a:lnTo>
                    <a:pt x="454361" y="826870"/>
                  </a:lnTo>
                  <a:lnTo>
                    <a:pt x="506877" y="832481"/>
                  </a:lnTo>
                  <a:lnTo>
                    <a:pt x="560832" y="834389"/>
                  </a:lnTo>
                  <a:lnTo>
                    <a:pt x="614786" y="832481"/>
                  </a:lnTo>
                  <a:lnTo>
                    <a:pt x="667302" y="826870"/>
                  </a:lnTo>
                  <a:lnTo>
                    <a:pt x="718143" y="817731"/>
                  </a:lnTo>
                  <a:lnTo>
                    <a:pt x="767072" y="805238"/>
                  </a:lnTo>
                  <a:lnTo>
                    <a:pt x="813853" y="789566"/>
                  </a:lnTo>
                  <a:lnTo>
                    <a:pt x="858251" y="770888"/>
                  </a:lnTo>
                  <a:lnTo>
                    <a:pt x="900027" y="749378"/>
                  </a:lnTo>
                  <a:lnTo>
                    <a:pt x="938947" y="725210"/>
                  </a:lnTo>
                  <a:lnTo>
                    <a:pt x="974774" y="698558"/>
                  </a:lnTo>
                  <a:lnTo>
                    <a:pt x="1007271" y="669597"/>
                  </a:lnTo>
                  <a:lnTo>
                    <a:pt x="1036202" y="638500"/>
                  </a:lnTo>
                  <a:lnTo>
                    <a:pt x="1061330" y="605441"/>
                  </a:lnTo>
                  <a:lnTo>
                    <a:pt x="1082420" y="570595"/>
                  </a:lnTo>
                  <a:lnTo>
                    <a:pt x="1099234" y="534135"/>
                  </a:lnTo>
                  <a:lnTo>
                    <a:pt x="1111537" y="496236"/>
                  </a:lnTo>
                  <a:lnTo>
                    <a:pt x="1119093" y="457070"/>
                  </a:lnTo>
                  <a:lnTo>
                    <a:pt x="1121664" y="416813"/>
                  </a:lnTo>
                  <a:close/>
                </a:path>
              </a:pathLst>
            </a:custGeom>
            <a:solidFill>
              <a:srgbClr val="0073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46665" y="2965196"/>
            <a:ext cx="827405" cy="746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00025">
              <a:lnSpc>
                <a:spcPct val="101800"/>
              </a:lnSpc>
              <a:spcBef>
                <a:spcPts val="95"/>
              </a:spcBef>
            </a:pPr>
            <a:r>
              <a:rPr sz="1550" b="1" spc="25" dirty="0">
                <a:solidFill>
                  <a:srgbClr val="FFFFFF"/>
                </a:solidFill>
                <a:latin typeface="Microsoft JhengHei"/>
                <a:cs typeface="Microsoft JhengHei"/>
              </a:rPr>
              <a:t>感染 </a:t>
            </a:r>
            <a:r>
              <a:rPr sz="1550" b="1" spc="30" dirty="0">
                <a:solidFill>
                  <a:srgbClr val="FFFFFF"/>
                </a:solidFill>
                <a:latin typeface="Microsoft JhengHei"/>
                <a:cs typeface="Microsoft JhengHei"/>
              </a:rPr>
              <a:t> </a:t>
            </a:r>
            <a:r>
              <a:rPr sz="1550" b="1" spc="20" dirty="0">
                <a:solidFill>
                  <a:srgbClr val="FFFFFF"/>
                </a:solidFill>
                <a:latin typeface="Microsoft JhengHei"/>
                <a:cs typeface="Microsoft JhengHei"/>
              </a:rPr>
              <a:t>愛滋病毒  </a:t>
            </a:r>
            <a:r>
              <a:rPr sz="1550" b="1" spc="15" dirty="0">
                <a:solidFill>
                  <a:srgbClr val="FFFFFF"/>
                </a:solidFill>
                <a:latin typeface="Microsoft JhengHei"/>
                <a:cs typeface="Microsoft JhengHei"/>
              </a:rPr>
              <a:t>(HIV+)</a:t>
            </a:r>
            <a:endParaRPr sz="1550">
              <a:latin typeface="Microsoft JhengHei"/>
              <a:cs typeface="Microsoft JhengHe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19641" y="2010155"/>
            <a:ext cx="424433" cy="400050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8903341" y="1845055"/>
            <a:ext cx="1585595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spc="20" dirty="0">
                <a:latin typeface="Microsoft JhengHei"/>
                <a:cs typeface="Microsoft JhengHei"/>
              </a:rPr>
              <a:t>HIV感染病程末期</a:t>
            </a:r>
            <a:endParaRPr sz="1550">
              <a:latin typeface="Microsoft JhengHei"/>
              <a:cs typeface="Microsoft JhengHe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8650109" y="2155698"/>
            <a:ext cx="1597660" cy="1496695"/>
            <a:chOff x="8650109" y="2155698"/>
            <a:chExt cx="1597660" cy="1496695"/>
          </a:xfrm>
        </p:grpSpPr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50109" y="2155698"/>
              <a:ext cx="1597152" cy="1496567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9137027" y="2639568"/>
              <a:ext cx="951230" cy="965835"/>
            </a:xfrm>
            <a:custGeom>
              <a:avLst/>
              <a:gdLst/>
              <a:ahLst/>
              <a:cxnLst/>
              <a:rect l="l" t="t" r="r" b="b"/>
              <a:pathLst>
                <a:path w="951229" h="965835">
                  <a:moveTo>
                    <a:pt x="950976" y="632460"/>
                  </a:moveTo>
                  <a:lnTo>
                    <a:pt x="900684" y="483108"/>
                  </a:lnTo>
                  <a:lnTo>
                    <a:pt x="950976" y="333756"/>
                  </a:lnTo>
                  <a:lnTo>
                    <a:pt x="819912" y="241554"/>
                  </a:lnTo>
                  <a:lnTo>
                    <a:pt x="769620" y="92202"/>
                  </a:lnTo>
                  <a:lnTo>
                    <a:pt x="606552" y="92202"/>
                  </a:lnTo>
                  <a:lnTo>
                    <a:pt x="475488" y="0"/>
                  </a:lnTo>
                  <a:lnTo>
                    <a:pt x="343662" y="92202"/>
                  </a:lnTo>
                  <a:lnTo>
                    <a:pt x="181355" y="92202"/>
                  </a:lnTo>
                  <a:lnTo>
                    <a:pt x="131064" y="241554"/>
                  </a:lnTo>
                  <a:lnTo>
                    <a:pt x="0" y="333756"/>
                  </a:lnTo>
                  <a:lnTo>
                    <a:pt x="50292" y="483108"/>
                  </a:lnTo>
                  <a:lnTo>
                    <a:pt x="0" y="632460"/>
                  </a:lnTo>
                  <a:lnTo>
                    <a:pt x="131064" y="724662"/>
                  </a:lnTo>
                  <a:lnTo>
                    <a:pt x="181356" y="873252"/>
                  </a:lnTo>
                  <a:lnTo>
                    <a:pt x="343662" y="873252"/>
                  </a:lnTo>
                  <a:lnTo>
                    <a:pt x="475488" y="965454"/>
                  </a:lnTo>
                  <a:lnTo>
                    <a:pt x="606552" y="873252"/>
                  </a:lnTo>
                  <a:lnTo>
                    <a:pt x="769620" y="873252"/>
                  </a:lnTo>
                  <a:lnTo>
                    <a:pt x="819912" y="724662"/>
                  </a:lnTo>
                  <a:lnTo>
                    <a:pt x="950976" y="63246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9285870" y="2882138"/>
            <a:ext cx="643890" cy="5067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8255">
              <a:lnSpc>
                <a:spcPct val="101899"/>
              </a:lnSpc>
              <a:spcBef>
                <a:spcPts val="90"/>
              </a:spcBef>
            </a:pPr>
            <a:r>
              <a:rPr sz="1550" b="1" spc="15" dirty="0">
                <a:solidFill>
                  <a:srgbClr val="FFFFFF"/>
                </a:solidFill>
                <a:latin typeface="Microsoft JhengHei"/>
                <a:cs typeface="Microsoft JhengHei"/>
              </a:rPr>
              <a:t>愛滋病  (AIDS)</a:t>
            </a:r>
            <a:endParaRPr sz="1550">
              <a:latin typeface="Microsoft JhengHei"/>
              <a:cs typeface="Microsoft JhengHe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2004707" y="1835657"/>
            <a:ext cx="6887845" cy="3442335"/>
            <a:chOff x="2004707" y="1835657"/>
            <a:chExt cx="6887845" cy="3442335"/>
          </a:xfrm>
        </p:grpSpPr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18167" y="2001773"/>
              <a:ext cx="803148" cy="40843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04707" y="4869941"/>
              <a:ext cx="428244" cy="40766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57211" y="1835657"/>
              <a:ext cx="1235202" cy="449580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2440819" y="5031739"/>
            <a:ext cx="382905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spc="15" dirty="0">
                <a:solidFill>
                  <a:srgbClr val="C00000"/>
                </a:solidFill>
                <a:latin typeface="Microsoft JhengHei"/>
                <a:cs typeface="Microsoft JhengHei"/>
              </a:rPr>
              <a:t>HIV</a:t>
            </a:r>
            <a:endParaRPr sz="1550">
              <a:latin typeface="Microsoft JhengHei"/>
              <a:cs typeface="Microsoft JhengHe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85121" y="6297026"/>
            <a:ext cx="1519555" cy="233679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1200" spc="15" dirty="0">
                <a:solidFill>
                  <a:srgbClr val="202020"/>
                </a:solidFill>
                <a:latin typeface="Microsoft JhengHei"/>
                <a:cs typeface="Microsoft JhengHei"/>
              </a:rPr>
              <a:t>2003</a:t>
            </a:r>
            <a:r>
              <a:rPr sz="1200" spc="-45" dirty="0">
                <a:solidFill>
                  <a:srgbClr val="202020"/>
                </a:solidFill>
                <a:latin typeface="Microsoft JhengHei"/>
                <a:cs typeface="Microsoft JhengHei"/>
              </a:rPr>
              <a:t> </a:t>
            </a:r>
            <a:r>
              <a:rPr sz="1200" spc="15" dirty="0">
                <a:solidFill>
                  <a:srgbClr val="202020"/>
                </a:solidFill>
                <a:latin typeface="Microsoft JhengHei"/>
                <a:cs typeface="Microsoft JhengHei"/>
              </a:rPr>
              <a:t>Apr;3(4):343-8.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417435" y="6395579"/>
            <a:ext cx="167640" cy="18859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950" dirty="0">
                <a:solidFill>
                  <a:srgbClr val="252525"/>
                </a:solidFill>
                <a:latin typeface="Microsoft JhengHei"/>
                <a:cs typeface="Microsoft JhengHei"/>
              </a:rPr>
              <a:t>17</a:t>
            </a:r>
            <a:endParaRPr sz="950">
              <a:latin typeface="Microsoft JhengHei"/>
              <a:cs typeface="Microsoft JhengHei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23301" y="854963"/>
            <a:ext cx="8014716" cy="564870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448677" y="6394815"/>
            <a:ext cx="167640" cy="18859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950" dirty="0">
                <a:solidFill>
                  <a:srgbClr val="252525"/>
                </a:solidFill>
                <a:latin typeface="Microsoft JhengHei"/>
                <a:cs typeface="Microsoft JhengHei"/>
              </a:rPr>
              <a:t>18</a:t>
            </a:r>
            <a:endParaRPr sz="950">
              <a:latin typeface="Microsoft JhengHei"/>
              <a:cs typeface="Microsoft JhengHe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03" y="835152"/>
            <a:ext cx="10692130" cy="789940"/>
          </a:xfrm>
          <a:custGeom>
            <a:avLst/>
            <a:gdLst/>
            <a:ahLst/>
            <a:cxnLst/>
            <a:rect l="l" t="t" r="r" b="b"/>
            <a:pathLst>
              <a:path w="10692130" h="789940">
                <a:moveTo>
                  <a:pt x="10691749" y="789431"/>
                </a:moveTo>
                <a:lnTo>
                  <a:pt x="10691749" y="0"/>
                </a:lnTo>
                <a:lnTo>
                  <a:pt x="0" y="0"/>
                </a:lnTo>
                <a:lnTo>
                  <a:pt x="0" y="789432"/>
                </a:lnTo>
                <a:lnTo>
                  <a:pt x="10691749" y="789431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573913" y="1010666"/>
            <a:ext cx="354584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" dirty="0">
                <a:solidFill>
                  <a:srgbClr val="FFFFFF"/>
                </a:solidFill>
              </a:rPr>
              <a:t>HIV感染者治療方法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49563" y="912875"/>
            <a:ext cx="1463802" cy="146380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12020" y="1588710"/>
            <a:ext cx="8788400" cy="4068445"/>
          </a:xfrm>
          <a:prstGeom prst="rect">
            <a:avLst/>
          </a:prstGeom>
        </p:spPr>
        <p:txBody>
          <a:bodyPr vert="horz" wrap="square" lIns="0" tIns="212725" rIns="0" bIns="0" rtlCol="0">
            <a:spAutoFit/>
          </a:bodyPr>
          <a:lstStyle/>
          <a:p>
            <a:pPr marL="155575">
              <a:lnSpc>
                <a:spcPct val="100000"/>
              </a:lnSpc>
              <a:spcBef>
                <a:spcPts val="1675"/>
              </a:spcBef>
            </a:pPr>
            <a:r>
              <a:rPr sz="2450" b="1" dirty="0">
                <a:solidFill>
                  <a:srgbClr val="C55A11"/>
                </a:solidFill>
                <a:latin typeface="Microsoft JhengHei"/>
                <a:cs typeface="Microsoft JhengHei"/>
              </a:rPr>
              <a:t>高效能抗愛滋病毒治療</a:t>
            </a:r>
            <a:r>
              <a:rPr sz="2450" b="1" dirty="0">
                <a:solidFill>
                  <a:srgbClr val="093F5C"/>
                </a:solidFill>
                <a:latin typeface="Microsoft JhengHei"/>
                <a:cs typeface="Microsoft JhengHei"/>
              </a:rPr>
              <a:t>(HAART，俗稱</a:t>
            </a:r>
            <a:r>
              <a:rPr sz="2450" b="1" dirty="0">
                <a:solidFill>
                  <a:srgbClr val="C55A11"/>
                </a:solidFill>
                <a:latin typeface="Microsoft JhengHei"/>
                <a:cs typeface="Microsoft JhengHei"/>
              </a:rPr>
              <a:t>雞尾酒療法</a:t>
            </a:r>
            <a:r>
              <a:rPr sz="2450" b="1" dirty="0">
                <a:solidFill>
                  <a:srgbClr val="093F5C"/>
                </a:solidFill>
                <a:latin typeface="Microsoft JhengHei"/>
                <a:cs typeface="Microsoft JhengHei"/>
              </a:rPr>
              <a:t>)：</a:t>
            </a:r>
            <a:endParaRPr sz="2450">
              <a:latin typeface="Microsoft JhengHei"/>
              <a:cs typeface="Microsoft JhengHei"/>
            </a:endParaRPr>
          </a:p>
          <a:p>
            <a:pPr marL="155575" marR="5080">
              <a:lnSpc>
                <a:spcPct val="150200"/>
              </a:lnSpc>
              <a:spcBef>
                <a:spcPts val="95"/>
              </a:spcBef>
            </a:pPr>
            <a:r>
              <a:rPr sz="2100" dirty="0">
                <a:solidFill>
                  <a:srgbClr val="C55A11"/>
                </a:solidFill>
                <a:latin typeface="Microsoft JhengHei"/>
                <a:cs typeface="Microsoft JhengHei"/>
              </a:rPr>
              <a:t>有效控制感染者血漿</a:t>
            </a:r>
            <a:r>
              <a:rPr sz="2100" spc="-5" dirty="0">
                <a:solidFill>
                  <a:srgbClr val="C55A11"/>
                </a:solidFill>
                <a:latin typeface="Microsoft JhengHei"/>
                <a:cs typeface="Microsoft JhengHei"/>
              </a:rPr>
              <a:t>HIV</a:t>
            </a:r>
            <a:r>
              <a:rPr sz="2100" dirty="0">
                <a:solidFill>
                  <a:srgbClr val="C55A11"/>
                </a:solidFill>
                <a:latin typeface="Microsoft JhengHei"/>
                <a:cs typeface="Microsoft JhengHei"/>
              </a:rPr>
              <a:t>病毒</a:t>
            </a:r>
            <a:r>
              <a:rPr sz="2100" spc="5" dirty="0">
                <a:solidFill>
                  <a:srgbClr val="C55A11"/>
                </a:solidFill>
                <a:latin typeface="Microsoft JhengHei"/>
                <a:cs typeface="Microsoft JhengHei"/>
              </a:rPr>
              <a:t>量</a:t>
            </a:r>
            <a:r>
              <a:rPr sz="2100" dirty="0">
                <a:solidFill>
                  <a:srgbClr val="093F5C"/>
                </a:solidFill>
                <a:latin typeface="Microsoft JhengHei"/>
                <a:cs typeface="Microsoft JhengHei"/>
              </a:rPr>
              <a:t>(plasma</a:t>
            </a:r>
            <a:r>
              <a:rPr sz="2100" spc="-20" dirty="0">
                <a:solidFill>
                  <a:srgbClr val="093F5C"/>
                </a:solidFill>
                <a:latin typeface="Microsoft JhengHei"/>
                <a:cs typeface="Microsoft JhengHei"/>
              </a:rPr>
              <a:t> </a:t>
            </a:r>
            <a:r>
              <a:rPr sz="2100" dirty="0">
                <a:solidFill>
                  <a:srgbClr val="093F5C"/>
                </a:solidFill>
                <a:latin typeface="Microsoft JhengHei"/>
                <a:cs typeface="Microsoft JhengHei"/>
              </a:rPr>
              <a:t>viral</a:t>
            </a:r>
            <a:r>
              <a:rPr sz="2100" spc="-5" dirty="0">
                <a:solidFill>
                  <a:srgbClr val="093F5C"/>
                </a:solidFill>
                <a:latin typeface="Microsoft JhengHei"/>
                <a:cs typeface="Microsoft JhengHei"/>
              </a:rPr>
              <a:t> load)</a:t>
            </a:r>
            <a:r>
              <a:rPr sz="2100" dirty="0">
                <a:solidFill>
                  <a:srgbClr val="093F5C"/>
                </a:solidFill>
                <a:latin typeface="Microsoft JhengHei"/>
                <a:cs typeface="Microsoft JhengHei"/>
              </a:rPr>
              <a:t>、提高</a:t>
            </a:r>
            <a:r>
              <a:rPr sz="2100" spc="-5" dirty="0">
                <a:solidFill>
                  <a:srgbClr val="093F5C"/>
                </a:solidFill>
                <a:latin typeface="Microsoft JhengHei"/>
                <a:cs typeface="Microsoft JhengHei"/>
              </a:rPr>
              <a:t>CD4</a:t>
            </a:r>
            <a:r>
              <a:rPr sz="2100" dirty="0">
                <a:solidFill>
                  <a:srgbClr val="093F5C"/>
                </a:solidFill>
                <a:latin typeface="Microsoft JhengHei"/>
                <a:cs typeface="Microsoft JhengHei"/>
              </a:rPr>
              <a:t>淋巴球數， </a:t>
            </a:r>
            <a:r>
              <a:rPr sz="2100" spc="-509" dirty="0">
                <a:solidFill>
                  <a:srgbClr val="093F5C"/>
                </a:solidFill>
                <a:latin typeface="Microsoft JhengHei"/>
                <a:cs typeface="Microsoft JhengHei"/>
              </a:rPr>
              <a:t> </a:t>
            </a:r>
            <a:r>
              <a:rPr sz="2100" dirty="0">
                <a:solidFill>
                  <a:srgbClr val="093F5C"/>
                </a:solidFill>
                <a:latin typeface="Microsoft JhengHei"/>
                <a:cs typeface="Microsoft JhengHei"/>
              </a:rPr>
              <a:t>可大幅降低</a:t>
            </a:r>
            <a:r>
              <a:rPr sz="2100" spc="-5" dirty="0">
                <a:solidFill>
                  <a:srgbClr val="093F5C"/>
                </a:solidFill>
                <a:latin typeface="Microsoft JhengHei"/>
                <a:cs typeface="Microsoft JhengHei"/>
              </a:rPr>
              <a:t>HIV</a:t>
            </a:r>
            <a:r>
              <a:rPr sz="2100" dirty="0">
                <a:solidFill>
                  <a:srgbClr val="093F5C"/>
                </a:solidFill>
                <a:latin typeface="Microsoft JhengHei"/>
                <a:cs typeface="Microsoft JhengHei"/>
              </a:rPr>
              <a:t>感染相關的伺機性感染、腫瘤與死亡風險。</a:t>
            </a:r>
            <a:endParaRPr sz="2100">
              <a:latin typeface="Microsoft JhengHei"/>
              <a:cs typeface="Microsoft JhengHei"/>
            </a:endParaRPr>
          </a:p>
          <a:p>
            <a:pPr marL="145415">
              <a:lnSpc>
                <a:spcPct val="100000"/>
              </a:lnSpc>
              <a:spcBef>
                <a:spcPts val="1475"/>
              </a:spcBef>
            </a:pPr>
            <a:r>
              <a:rPr sz="2450" b="1" dirty="0">
                <a:solidFill>
                  <a:srgbClr val="C55A11"/>
                </a:solidFill>
                <a:latin typeface="Microsoft JhengHei"/>
                <a:cs typeface="Microsoft JhengHei"/>
              </a:rPr>
              <a:t>及早發現HIV感染、及早治療、穩定服藥控制體內HIV病毒量</a:t>
            </a:r>
            <a:endParaRPr sz="245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1355"/>
              </a:spcBef>
            </a:pPr>
            <a:r>
              <a:rPr sz="2100" spc="5" dirty="0">
                <a:solidFill>
                  <a:srgbClr val="093F5C"/>
                </a:solidFill>
                <a:latin typeface="Microsoft JhengHei"/>
                <a:cs typeface="Microsoft JhengHei"/>
              </a:rPr>
              <a:t>→</a:t>
            </a:r>
            <a:r>
              <a:rPr sz="2100" spc="-45" dirty="0">
                <a:solidFill>
                  <a:srgbClr val="093F5C"/>
                </a:solidFill>
                <a:latin typeface="Microsoft JhengHei"/>
                <a:cs typeface="Microsoft JhengHei"/>
              </a:rPr>
              <a:t> </a:t>
            </a:r>
            <a:r>
              <a:rPr sz="2100" spc="5" dirty="0">
                <a:solidFill>
                  <a:srgbClr val="093F5C"/>
                </a:solidFill>
                <a:latin typeface="Microsoft JhengHei"/>
                <a:cs typeface="Microsoft JhengHei"/>
              </a:rPr>
              <a:t>降低</a:t>
            </a:r>
            <a:r>
              <a:rPr sz="2100" dirty="0">
                <a:solidFill>
                  <a:srgbClr val="093F5C"/>
                </a:solidFill>
                <a:latin typeface="Microsoft JhengHei"/>
                <a:cs typeface="Microsoft JhengHei"/>
              </a:rPr>
              <a:t>HIV</a:t>
            </a:r>
            <a:r>
              <a:rPr sz="2100" spc="5" dirty="0">
                <a:solidFill>
                  <a:srgbClr val="093F5C"/>
                </a:solidFill>
                <a:latin typeface="Microsoft JhengHei"/>
                <a:cs typeface="Microsoft JhengHei"/>
              </a:rPr>
              <a:t>傳播風險</a:t>
            </a:r>
            <a:endParaRPr sz="21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1270"/>
              </a:spcBef>
            </a:pPr>
            <a:r>
              <a:rPr sz="2100" spc="5" dirty="0">
                <a:solidFill>
                  <a:srgbClr val="093F5C"/>
                </a:solidFill>
                <a:latin typeface="Microsoft JhengHei"/>
                <a:cs typeface="Microsoft JhengHei"/>
              </a:rPr>
              <a:t>→</a:t>
            </a:r>
            <a:r>
              <a:rPr sz="2100" spc="-45" dirty="0">
                <a:solidFill>
                  <a:srgbClr val="093F5C"/>
                </a:solidFill>
                <a:latin typeface="Microsoft JhengHei"/>
                <a:cs typeface="Microsoft JhengHei"/>
              </a:rPr>
              <a:t> </a:t>
            </a:r>
            <a:r>
              <a:rPr sz="2100" dirty="0">
                <a:solidFill>
                  <a:srgbClr val="093F5C"/>
                </a:solidFill>
                <a:latin typeface="Microsoft JhengHei"/>
                <a:cs typeface="Microsoft JhengHei"/>
              </a:rPr>
              <a:t>HIV感染者免疫功能保持正常運作</a:t>
            </a:r>
            <a:endParaRPr sz="2100">
              <a:latin typeface="Microsoft JhengHei"/>
              <a:cs typeface="Microsoft JhengHei"/>
            </a:endParaRPr>
          </a:p>
          <a:p>
            <a:pPr marL="413384" marR="4232910" indent="-401320">
              <a:lnSpc>
                <a:spcPct val="150200"/>
              </a:lnSpc>
            </a:pPr>
            <a:r>
              <a:rPr sz="2100" spc="5" dirty="0">
                <a:solidFill>
                  <a:srgbClr val="093F5C"/>
                </a:solidFill>
                <a:latin typeface="Microsoft JhengHei"/>
                <a:cs typeface="Microsoft JhengHei"/>
              </a:rPr>
              <a:t>→</a:t>
            </a:r>
            <a:r>
              <a:rPr sz="2100" spc="-80" dirty="0">
                <a:solidFill>
                  <a:srgbClr val="093F5C"/>
                </a:solidFill>
                <a:latin typeface="Microsoft JhengHei"/>
                <a:cs typeface="Microsoft JhengHei"/>
              </a:rPr>
              <a:t> </a:t>
            </a:r>
            <a:r>
              <a:rPr sz="2100" dirty="0">
                <a:solidFill>
                  <a:srgbClr val="093F5C"/>
                </a:solidFill>
                <a:latin typeface="Microsoft JhengHei"/>
                <a:cs typeface="Microsoft JhengHei"/>
              </a:rPr>
              <a:t>HIV雖無法治癒，但可透過藥物治療 有效控制，降低發病及死亡風險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63359" y="1868423"/>
            <a:ext cx="279400" cy="281940"/>
          </a:xfrm>
          <a:custGeom>
            <a:avLst/>
            <a:gdLst/>
            <a:ahLst/>
            <a:cxnLst/>
            <a:rect l="l" t="t" r="r" b="b"/>
            <a:pathLst>
              <a:path w="279400" h="281939">
                <a:moveTo>
                  <a:pt x="278892" y="281939"/>
                </a:moveTo>
                <a:lnTo>
                  <a:pt x="278892" y="0"/>
                </a:lnTo>
                <a:lnTo>
                  <a:pt x="0" y="0"/>
                </a:lnTo>
                <a:lnTo>
                  <a:pt x="0" y="281939"/>
                </a:lnTo>
                <a:lnTo>
                  <a:pt x="33528" y="281939"/>
                </a:lnTo>
                <a:lnTo>
                  <a:pt x="33528" y="33527"/>
                </a:lnTo>
                <a:lnTo>
                  <a:pt x="35814" y="33527"/>
                </a:lnTo>
                <a:lnTo>
                  <a:pt x="35814" y="32765"/>
                </a:lnTo>
                <a:lnTo>
                  <a:pt x="246126" y="32765"/>
                </a:lnTo>
                <a:lnTo>
                  <a:pt x="246126" y="281939"/>
                </a:lnTo>
                <a:lnTo>
                  <a:pt x="278892" y="281939"/>
                </a:lnTo>
                <a:close/>
              </a:path>
              <a:path w="279400" h="281939">
                <a:moveTo>
                  <a:pt x="131826" y="281939"/>
                </a:moveTo>
                <a:lnTo>
                  <a:pt x="131826" y="248411"/>
                </a:lnTo>
                <a:lnTo>
                  <a:pt x="33528" y="248411"/>
                </a:lnTo>
                <a:lnTo>
                  <a:pt x="33528" y="281939"/>
                </a:lnTo>
                <a:lnTo>
                  <a:pt x="131826" y="281939"/>
                </a:lnTo>
                <a:close/>
              </a:path>
              <a:path w="279400" h="281939">
                <a:moveTo>
                  <a:pt x="238506" y="51815"/>
                </a:moveTo>
                <a:lnTo>
                  <a:pt x="192024" y="51815"/>
                </a:lnTo>
                <a:lnTo>
                  <a:pt x="174819" y="81164"/>
                </a:lnTo>
                <a:lnTo>
                  <a:pt x="160686" y="107727"/>
                </a:lnTo>
                <a:lnTo>
                  <a:pt x="147554" y="135290"/>
                </a:lnTo>
                <a:lnTo>
                  <a:pt x="133350" y="167639"/>
                </a:lnTo>
                <a:lnTo>
                  <a:pt x="117395" y="145839"/>
                </a:lnTo>
                <a:lnTo>
                  <a:pt x="101155" y="128682"/>
                </a:lnTo>
                <a:lnTo>
                  <a:pt x="80629" y="114811"/>
                </a:lnTo>
                <a:lnTo>
                  <a:pt x="51816" y="102869"/>
                </a:lnTo>
                <a:lnTo>
                  <a:pt x="37338" y="145541"/>
                </a:lnTo>
                <a:lnTo>
                  <a:pt x="69461" y="157972"/>
                </a:lnTo>
                <a:lnTo>
                  <a:pt x="94297" y="184403"/>
                </a:lnTo>
                <a:lnTo>
                  <a:pt x="114276" y="217122"/>
                </a:lnTo>
                <a:lnTo>
                  <a:pt x="131826" y="248411"/>
                </a:lnTo>
                <a:lnTo>
                  <a:pt x="131826" y="281939"/>
                </a:lnTo>
                <a:lnTo>
                  <a:pt x="135636" y="281939"/>
                </a:lnTo>
                <a:lnTo>
                  <a:pt x="135636" y="248411"/>
                </a:lnTo>
                <a:lnTo>
                  <a:pt x="158245" y="197977"/>
                </a:lnTo>
                <a:lnTo>
                  <a:pt x="183356" y="146113"/>
                </a:lnTo>
                <a:lnTo>
                  <a:pt x="210323" y="96250"/>
                </a:lnTo>
                <a:lnTo>
                  <a:pt x="238506" y="51815"/>
                </a:lnTo>
                <a:close/>
              </a:path>
              <a:path w="279400" h="281939">
                <a:moveTo>
                  <a:pt x="246126" y="281939"/>
                </a:moveTo>
                <a:lnTo>
                  <a:pt x="246126" y="51815"/>
                </a:lnTo>
                <a:lnTo>
                  <a:pt x="245364" y="51815"/>
                </a:lnTo>
                <a:lnTo>
                  <a:pt x="245364" y="248411"/>
                </a:lnTo>
                <a:lnTo>
                  <a:pt x="135636" y="248411"/>
                </a:lnTo>
                <a:lnTo>
                  <a:pt x="135636" y="281939"/>
                </a:lnTo>
                <a:lnTo>
                  <a:pt x="246126" y="281939"/>
                </a:lnTo>
                <a:close/>
              </a:path>
            </a:pathLst>
          </a:custGeom>
          <a:solidFill>
            <a:srgbClr val="2C77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1929" y="3362705"/>
            <a:ext cx="279400" cy="281940"/>
          </a:xfrm>
          <a:custGeom>
            <a:avLst/>
            <a:gdLst/>
            <a:ahLst/>
            <a:cxnLst/>
            <a:rect l="l" t="t" r="r" b="b"/>
            <a:pathLst>
              <a:path w="279400" h="281939">
                <a:moveTo>
                  <a:pt x="278892" y="281939"/>
                </a:moveTo>
                <a:lnTo>
                  <a:pt x="278892" y="0"/>
                </a:lnTo>
                <a:lnTo>
                  <a:pt x="0" y="0"/>
                </a:lnTo>
                <a:lnTo>
                  <a:pt x="0" y="281939"/>
                </a:lnTo>
                <a:lnTo>
                  <a:pt x="33528" y="281939"/>
                </a:lnTo>
                <a:lnTo>
                  <a:pt x="33528" y="33527"/>
                </a:lnTo>
                <a:lnTo>
                  <a:pt x="35814" y="33527"/>
                </a:lnTo>
                <a:lnTo>
                  <a:pt x="35814" y="32765"/>
                </a:lnTo>
                <a:lnTo>
                  <a:pt x="246126" y="32765"/>
                </a:lnTo>
                <a:lnTo>
                  <a:pt x="246126" y="281939"/>
                </a:lnTo>
                <a:lnTo>
                  <a:pt x="278892" y="281939"/>
                </a:lnTo>
                <a:close/>
              </a:path>
              <a:path w="279400" h="281939">
                <a:moveTo>
                  <a:pt x="131826" y="281939"/>
                </a:moveTo>
                <a:lnTo>
                  <a:pt x="131826" y="248411"/>
                </a:lnTo>
                <a:lnTo>
                  <a:pt x="33528" y="248411"/>
                </a:lnTo>
                <a:lnTo>
                  <a:pt x="33528" y="281939"/>
                </a:lnTo>
                <a:lnTo>
                  <a:pt x="131826" y="281939"/>
                </a:lnTo>
                <a:close/>
              </a:path>
              <a:path w="279400" h="281939">
                <a:moveTo>
                  <a:pt x="238506" y="51815"/>
                </a:moveTo>
                <a:lnTo>
                  <a:pt x="192024" y="51815"/>
                </a:lnTo>
                <a:lnTo>
                  <a:pt x="174819" y="81152"/>
                </a:lnTo>
                <a:lnTo>
                  <a:pt x="160686" y="107632"/>
                </a:lnTo>
                <a:lnTo>
                  <a:pt x="147554" y="134969"/>
                </a:lnTo>
                <a:lnTo>
                  <a:pt x="133350" y="166877"/>
                </a:lnTo>
                <a:lnTo>
                  <a:pt x="117395" y="145518"/>
                </a:lnTo>
                <a:lnTo>
                  <a:pt x="101155" y="128587"/>
                </a:lnTo>
                <a:lnTo>
                  <a:pt x="80629" y="114800"/>
                </a:lnTo>
                <a:lnTo>
                  <a:pt x="51816" y="102869"/>
                </a:lnTo>
                <a:lnTo>
                  <a:pt x="37338" y="145541"/>
                </a:lnTo>
                <a:lnTo>
                  <a:pt x="69461" y="157972"/>
                </a:lnTo>
                <a:lnTo>
                  <a:pt x="94297" y="184403"/>
                </a:lnTo>
                <a:lnTo>
                  <a:pt x="114276" y="217122"/>
                </a:lnTo>
                <a:lnTo>
                  <a:pt x="131826" y="248411"/>
                </a:lnTo>
                <a:lnTo>
                  <a:pt x="131826" y="281939"/>
                </a:lnTo>
                <a:lnTo>
                  <a:pt x="135636" y="281939"/>
                </a:lnTo>
                <a:lnTo>
                  <a:pt x="135636" y="248411"/>
                </a:lnTo>
                <a:lnTo>
                  <a:pt x="158567" y="197977"/>
                </a:lnTo>
                <a:lnTo>
                  <a:pt x="183642" y="146113"/>
                </a:lnTo>
                <a:lnTo>
                  <a:pt x="210431" y="96250"/>
                </a:lnTo>
                <a:lnTo>
                  <a:pt x="238506" y="51815"/>
                </a:lnTo>
                <a:close/>
              </a:path>
              <a:path w="279400" h="281939">
                <a:moveTo>
                  <a:pt x="246126" y="281939"/>
                </a:moveTo>
                <a:lnTo>
                  <a:pt x="246126" y="51815"/>
                </a:lnTo>
                <a:lnTo>
                  <a:pt x="245364" y="51815"/>
                </a:lnTo>
                <a:lnTo>
                  <a:pt x="245364" y="248411"/>
                </a:lnTo>
                <a:lnTo>
                  <a:pt x="135636" y="248411"/>
                </a:lnTo>
                <a:lnTo>
                  <a:pt x="135636" y="281939"/>
                </a:lnTo>
                <a:lnTo>
                  <a:pt x="246126" y="281939"/>
                </a:lnTo>
                <a:close/>
              </a:path>
            </a:pathLst>
          </a:custGeom>
          <a:solidFill>
            <a:srgbClr val="2C778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85395" y="3692652"/>
            <a:ext cx="4194809" cy="2852927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3087" y="6346188"/>
            <a:ext cx="6425565" cy="5003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289175">
              <a:lnSpc>
                <a:spcPts val="1105"/>
              </a:lnSpc>
              <a:spcBef>
                <a:spcPts val="130"/>
              </a:spcBef>
            </a:pPr>
            <a:r>
              <a:rPr sz="1200" spc="5" dirty="0">
                <a:latin typeface="Microsoft JhengHei"/>
                <a:cs typeface="Microsoft JhengHei"/>
              </a:rPr>
              <a:t>https://clinicalinfo.hiv.gov/en/glossary/viral-suppression</a:t>
            </a:r>
            <a:endParaRPr sz="1200">
              <a:latin typeface="Microsoft JhengHei"/>
              <a:cs typeface="Microsoft JhengHei"/>
            </a:endParaRPr>
          </a:p>
          <a:p>
            <a:pPr marL="12700">
              <a:lnSpc>
                <a:spcPts val="2605"/>
              </a:lnSpc>
            </a:pPr>
            <a:r>
              <a:rPr sz="2450" spc="-30" dirty="0">
                <a:solidFill>
                  <a:srgbClr val="158B95"/>
                </a:solidFill>
                <a:latin typeface="Arial Black"/>
                <a:cs typeface="Arial Black"/>
              </a:rPr>
              <a:t>TAIWAN</a:t>
            </a:r>
            <a:r>
              <a:rPr sz="2450" spc="-35" dirty="0">
                <a:solidFill>
                  <a:srgbClr val="158B95"/>
                </a:solidFill>
                <a:latin typeface="Arial Black"/>
                <a:cs typeface="Arial Black"/>
              </a:rPr>
              <a:t> </a:t>
            </a:r>
            <a:r>
              <a:rPr sz="2450" spc="-5" dirty="0">
                <a:solidFill>
                  <a:srgbClr val="158B95"/>
                </a:solidFill>
                <a:latin typeface="Arial Black"/>
                <a:cs typeface="Arial Black"/>
              </a:rPr>
              <a:t>CDC</a:t>
            </a:r>
            <a:endParaRPr sz="2450">
              <a:latin typeface="Arial Black"/>
              <a:cs typeface="Arial Blac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457059" y="6404864"/>
            <a:ext cx="167640" cy="1727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50" dirty="0">
                <a:solidFill>
                  <a:srgbClr val="252525"/>
                </a:solidFill>
                <a:latin typeface="Microsoft JhengHei"/>
                <a:cs typeface="Microsoft JhengHei"/>
              </a:rPr>
              <a:t>19</a:t>
            </a:r>
            <a:endParaRPr sz="95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03" y="835152"/>
            <a:ext cx="10692130" cy="789940"/>
          </a:xfrm>
          <a:custGeom>
            <a:avLst/>
            <a:gdLst/>
            <a:ahLst/>
            <a:cxnLst/>
            <a:rect l="l" t="t" r="r" b="b"/>
            <a:pathLst>
              <a:path w="10692130" h="789940">
                <a:moveTo>
                  <a:pt x="10691749" y="789431"/>
                </a:moveTo>
                <a:lnTo>
                  <a:pt x="10691749" y="0"/>
                </a:lnTo>
                <a:lnTo>
                  <a:pt x="0" y="0"/>
                </a:lnTo>
                <a:lnTo>
                  <a:pt x="0" y="789432"/>
                </a:lnTo>
                <a:lnTo>
                  <a:pt x="10691749" y="789431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347448" y="1723584"/>
            <a:ext cx="4423410" cy="633095"/>
            <a:chOff x="1347448" y="1723584"/>
            <a:chExt cx="4423410" cy="63309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47448" y="1723584"/>
              <a:ext cx="4423063" cy="63251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419491" y="1790700"/>
              <a:ext cx="536575" cy="505459"/>
            </a:xfrm>
            <a:custGeom>
              <a:avLst/>
              <a:gdLst/>
              <a:ahLst/>
              <a:cxnLst/>
              <a:rect l="l" t="t" r="r" b="b"/>
              <a:pathLst>
                <a:path w="536575" h="505460">
                  <a:moveTo>
                    <a:pt x="536448" y="252222"/>
                  </a:moveTo>
                  <a:lnTo>
                    <a:pt x="532141" y="206845"/>
                  </a:lnTo>
                  <a:lnTo>
                    <a:pt x="519719" y="164154"/>
                  </a:lnTo>
                  <a:lnTo>
                    <a:pt x="499928" y="124855"/>
                  </a:lnTo>
                  <a:lnTo>
                    <a:pt x="473514" y="89657"/>
                  </a:lnTo>
                  <a:lnTo>
                    <a:pt x="441224" y="59270"/>
                  </a:lnTo>
                  <a:lnTo>
                    <a:pt x="403803" y="34402"/>
                  </a:lnTo>
                  <a:lnTo>
                    <a:pt x="361999" y="15762"/>
                  </a:lnTo>
                  <a:lnTo>
                    <a:pt x="316557" y="4058"/>
                  </a:lnTo>
                  <a:lnTo>
                    <a:pt x="268224" y="0"/>
                  </a:lnTo>
                  <a:lnTo>
                    <a:pt x="220091" y="4058"/>
                  </a:lnTo>
                  <a:lnTo>
                    <a:pt x="174756" y="15762"/>
                  </a:lnTo>
                  <a:lnTo>
                    <a:pt x="132983" y="34402"/>
                  </a:lnTo>
                  <a:lnTo>
                    <a:pt x="95537" y="59270"/>
                  </a:lnTo>
                  <a:lnTo>
                    <a:pt x="63184" y="89657"/>
                  </a:lnTo>
                  <a:lnTo>
                    <a:pt x="36688" y="124855"/>
                  </a:lnTo>
                  <a:lnTo>
                    <a:pt x="16816" y="164154"/>
                  </a:lnTo>
                  <a:lnTo>
                    <a:pt x="4331" y="206845"/>
                  </a:lnTo>
                  <a:lnTo>
                    <a:pt x="0" y="252222"/>
                  </a:lnTo>
                  <a:lnTo>
                    <a:pt x="4331" y="297624"/>
                  </a:lnTo>
                  <a:lnTo>
                    <a:pt x="16816" y="340386"/>
                  </a:lnTo>
                  <a:lnTo>
                    <a:pt x="36688" y="379786"/>
                  </a:lnTo>
                  <a:lnTo>
                    <a:pt x="63184" y="415103"/>
                  </a:lnTo>
                  <a:lnTo>
                    <a:pt x="95537" y="445617"/>
                  </a:lnTo>
                  <a:lnTo>
                    <a:pt x="132983" y="470605"/>
                  </a:lnTo>
                  <a:lnTo>
                    <a:pt x="174756" y="489347"/>
                  </a:lnTo>
                  <a:lnTo>
                    <a:pt x="220091" y="501121"/>
                  </a:lnTo>
                  <a:lnTo>
                    <a:pt x="268224" y="505206"/>
                  </a:lnTo>
                  <a:lnTo>
                    <a:pt x="316557" y="501121"/>
                  </a:lnTo>
                  <a:lnTo>
                    <a:pt x="361999" y="489347"/>
                  </a:lnTo>
                  <a:lnTo>
                    <a:pt x="403803" y="470605"/>
                  </a:lnTo>
                  <a:lnTo>
                    <a:pt x="441224" y="445617"/>
                  </a:lnTo>
                  <a:lnTo>
                    <a:pt x="473514" y="415103"/>
                  </a:lnTo>
                  <a:lnTo>
                    <a:pt x="499928" y="379786"/>
                  </a:lnTo>
                  <a:lnTo>
                    <a:pt x="519719" y="340386"/>
                  </a:lnTo>
                  <a:lnTo>
                    <a:pt x="532141" y="297624"/>
                  </a:lnTo>
                  <a:lnTo>
                    <a:pt x="536448" y="2522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364559" y="2434179"/>
            <a:ext cx="4418965" cy="633095"/>
            <a:chOff x="1364559" y="2434179"/>
            <a:chExt cx="4418965" cy="63309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64559" y="2434179"/>
              <a:ext cx="4418559" cy="63251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432445" y="2513076"/>
              <a:ext cx="536575" cy="505459"/>
            </a:xfrm>
            <a:custGeom>
              <a:avLst/>
              <a:gdLst/>
              <a:ahLst/>
              <a:cxnLst/>
              <a:rect l="l" t="t" r="r" b="b"/>
              <a:pathLst>
                <a:path w="536575" h="505460">
                  <a:moveTo>
                    <a:pt x="536448" y="252222"/>
                  </a:moveTo>
                  <a:lnTo>
                    <a:pt x="532141" y="206845"/>
                  </a:lnTo>
                  <a:lnTo>
                    <a:pt x="519719" y="164154"/>
                  </a:lnTo>
                  <a:lnTo>
                    <a:pt x="499928" y="124855"/>
                  </a:lnTo>
                  <a:lnTo>
                    <a:pt x="473514" y="89657"/>
                  </a:lnTo>
                  <a:lnTo>
                    <a:pt x="441224" y="59270"/>
                  </a:lnTo>
                  <a:lnTo>
                    <a:pt x="403803" y="34402"/>
                  </a:lnTo>
                  <a:lnTo>
                    <a:pt x="361999" y="15762"/>
                  </a:lnTo>
                  <a:lnTo>
                    <a:pt x="316557" y="4058"/>
                  </a:lnTo>
                  <a:lnTo>
                    <a:pt x="268224" y="0"/>
                  </a:lnTo>
                  <a:lnTo>
                    <a:pt x="220091" y="4058"/>
                  </a:lnTo>
                  <a:lnTo>
                    <a:pt x="174756" y="15762"/>
                  </a:lnTo>
                  <a:lnTo>
                    <a:pt x="132983" y="34402"/>
                  </a:lnTo>
                  <a:lnTo>
                    <a:pt x="95537" y="59270"/>
                  </a:lnTo>
                  <a:lnTo>
                    <a:pt x="63184" y="89657"/>
                  </a:lnTo>
                  <a:lnTo>
                    <a:pt x="36688" y="124855"/>
                  </a:lnTo>
                  <a:lnTo>
                    <a:pt x="16816" y="164154"/>
                  </a:lnTo>
                  <a:lnTo>
                    <a:pt x="4331" y="206845"/>
                  </a:lnTo>
                  <a:lnTo>
                    <a:pt x="0" y="252222"/>
                  </a:lnTo>
                  <a:lnTo>
                    <a:pt x="4331" y="297624"/>
                  </a:lnTo>
                  <a:lnTo>
                    <a:pt x="16816" y="340386"/>
                  </a:lnTo>
                  <a:lnTo>
                    <a:pt x="36688" y="379786"/>
                  </a:lnTo>
                  <a:lnTo>
                    <a:pt x="63184" y="415103"/>
                  </a:lnTo>
                  <a:lnTo>
                    <a:pt x="95537" y="445617"/>
                  </a:lnTo>
                  <a:lnTo>
                    <a:pt x="132983" y="470605"/>
                  </a:lnTo>
                  <a:lnTo>
                    <a:pt x="174756" y="489347"/>
                  </a:lnTo>
                  <a:lnTo>
                    <a:pt x="220091" y="501121"/>
                  </a:lnTo>
                  <a:lnTo>
                    <a:pt x="268224" y="505206"/>
                  </a:lnTo>
                  <a:lnTo>
                    <a:pt x="316557" y="501121"/>
                  </a:lnTo>
                  <a:lnTo>
                    <a:pt x="361999" y="489347"/>
                  </a:lnTo>
                  <a:lnTo>
                    <a:pt x="403803" y="470605"/>
                  </a:lnTo>
                  <a:lnTo>
                    <a:pt x="441224" y="445617"/>
                  </a:lnTo>
                  <a:lnTo>
                    <a:pt x="473514" y="415103"/>
                  </a:lnTo>
                  <a:lnTo>
                    <a:pt x="499928" y="379786"/>
                  </a:lnTo>
                  <a:lnTo>
                    <a:pt x="519719" y="340386"/>
                  </a:lnTo>
                  <a:lnTo>
                    <a:pt x="532141" y="297624"/>
                  </a:lnTo>
                  <a:lnTo>
                    <a:pt x="536448" y="2522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347863" y="3136392"/>
            <a:ext cx="4431030" cy="641350"/>
            <a:chOff x="1347863" y="3136392"/>
            <a:chExt cx="4431030" cy="64135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47863" y="3136392"/>
              <a:ext cx="4431029" cy="64084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424063" y="3220212"/>
              <a:ext cx="536575" cy="505459"/>
            </a:xfrm>
            <a:custGeom>
              <a:avLst/>
              <a:gdLst/>
              <a:ahLst/>
              <a:cxnLst/>
              <a:rect l="l" t="t" r="r" b="b"/>
              <a:pathLst>
                <a:path w="536575" h="505460">
                  <a:moveTo>
                    <a:pt x="536448" y="252222"/>
                  </a:moveTo>
                  <a:lnTo>
                    <a:pt x="532116" y="206845"/>
                  </a:lnTo>
                  <a:lnTo>
                    <a:pt x="519631" y="164154"/>
                  </a:lnTo>
                  <a:lnTo>
                    <a:pt x="499759" y="124855"/>
                  </a:lnTo>
                  <a:lnTo>
                    <a:pt x="473263" y="89657"/>
                  </a:lnTo>
                  <a:lnTo>
                    <a:pt x="440910" y="59270"/>
                  </a:lnTo>
                  <a:lnTo>
                    <a:pt x="403464" y="34402"/>
                  </a:lnTo>
                  <a:lnTo>
                    <a:pt x="361691" y="15762"/>
                  </a:lnTo>
                  <a:lnTo>
                    <a:pt x="316356" y="4058"/>
                  </a:lnTo>
                  <a:lnTo>
                    <a:pt x="268224" y="0"/>
                  </a:lnTo>
                  <a:lnTo>
                    <a:pt x="219890" y="4058"/>
                  </a:lnTo>
                  <a:lnTo>
                    <a:pt x="174448" y="15762"/>
                  </a:lnTo>
                  <a:lnTo>
                    <a:pt x="132644" y="34402"/>
                  </a:lnTo>
                  <a:lnTo>
                    <a:pt x="95223" y="59270"/>
                  </a:lnTo>
                  <a:lnTo>
                    <a:pt x="62933" y="89657"/>
                  </a:lnTo>
                  <a:lnTo>
                    <a:pt x="36519" y="124855"/>
                  </a:lnTo>
                  <a:lnTo>
                    <a:pt x="16728" y="164154"/>
                  </a:lnTo>
                  <a:lnTo>
                    <a:pt x="4306" y="206845"/>
                  </a:lnTo>
                  <a:lnTo>
                    <a:pt x="0" y="252222"/>
                  </a:lnTo>
                  <a:lnTo>
                    <a:pt x="4306" y="297824"/>
                  </a:lnTo>
                  <a:lnTo>
                    <a:pt x="16728" y="340693"/>
                  </a:lnTo>
                  <a:lnTo>
                    <a:pt x="36519" y="380125"/>
                  </a:lnTo>
                  <a:lnTo>
                    <a:pt x="62933" y="415417"/>
                  </a:lnTo>
                  <a:lnTo>
                    <a:pt x="95223" y="445868"/>
                  </a:lnTo>
                  <a:lnTo>
                    <a:pt x="132644" y="470774"/>
                  </a:lnTo>
                  <a:lnTo>
                    <a:pt x="174448" y="489435"/>
                  </a:lnTo>
                  <a:lnTo>
                    <a:pt x="219890" y="501146"/>
                  </a:lnTo>
                  <a:lnTo>
                    <a:pt x="268224" y="505206"/>
                  </a:lnTo>
                  <a:lnTo>
                    <a:pt x="316356" y="501146"/>
                  </a:lnTo>
                  <a:lnTo>
                    <a:pt x="361691" y="489435"/>
                  </a:lnTo>
                  <a:lnTo>
                    <a:pt x="403464" y="470774"/>
                  </a:lnTo>
                  <a:lnTo>
                    <a:pt x="440910" y="445868"/>
                  </a:lnTo>
                  <a:lnTo>
                    <a:pt x="473263" y="415417"/>
                  </a:lnTo>
                  <a:lnTo>
                    <a:pt x="499759" y="380125"/>
                  </a:lnTo>
                  <a:lnTo>
                    <a:pt x="519631" y="340693"/>
                  </a:lnTo>
                  <a:lnTo>
                    <a:pt x="532116" y="297824"/>
                  </a:lnTo>
                  <a:lnTo>
                    <a:pt x="536448" y="2522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232287" y="983233"/>
            <a:ext cx="1005840" cy="613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850" spc="5" dirty="0">
                <a:solidFill>
                  <a:srgbClr val="FFFFFF"/>
                </a:solidFill>
              </a:rPr>
              <a:t>大綱</a:t>
            </a:r>
            <a:endParaRPr sz="3850"/>
          </a:p>
        </p:txBody>
      </p:sp>
      <p:sp>
        <p:nvSpPr>
          <p:cNvPr id="14" name="object 14"/>
          <p:cNvSpPr txBox="1"/>
          <p:nvPr/>
        </p:nvSpPr>
        <p:spPr>
          <a:xfrm>
            <a:off x="2355475" y="4525771"/>
            <a:ext cx="813435" cy="13487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65430" indent="-253365">
              <a:lnSpc>
                <a:spcPct val="100000"/>
              </a:lnSpc>
              <a:spcBef>
                <a:spcPts val="105"/>
              </a:spcBef>
              <a:buClr>
                <a:srgbClr val="FF9A00"/>
              </a:buClr>
              <a:buSzPct val="59523"/>
              <a:buFont typeface="Wingdings"/>
              <a:buChar char=""/>
              <a:tabLst>
                <a:tab pos="265430" algn="l"/>
                <a:tab pos="266065" algn="l"/>
              </a:tabLst>
            </a:pPr>
            <a:r>
              <a:rPr sz="2100" b="1" spc="5" dirty="0">
                <a:latin typeface="Microsoft JhengHei"/>
                <a:cs typeface="Microsoft JhengHei"/>
              </a:rPr>
              <a:t>法規</a:t>
            </a:r>
            <a:endParaRPr sz="2100">
              <a:latin typeface="Microsoft JhengHei"/>
              <a:cs typeface="Microsoft JhengHei"/>
            </a:endParaRPr>
          </a:p>
          <a:p>
            <a:pPr marL="265430" indent="-253365">
              <a:lnSpc>
                <a:spcPct val="100000"/>
              </a:lnSpc>
              <a:spcBef>
                <a:spcPts val="105"/>
              </a:spcBef>
              <a:buClr>
                <a:srgbClr val="FF9A00"/>
              </a:buClr>
              <a:buSzPct val="59523"/>
              <a:buFont typeface="Wingdings"/>
              <a:buChar char=""/>
              <a:tabLst>
                <a:tab pos="265430" algn="l"/>
                <a:tab pos="266065" algn="l"/>
              </a:tabLst>
            </a:pPr>
            <a:r>
              <a:rPr sz="2100" b="1" spc="5" dirty="0">
                <a:latin typeface="Microsoft JhengHei"/>
                <a:cs typeface="Microsoft JhengHei"/>
              </a:rPr>
              <a:t>預防</a:t>
            </a:r>
            <a:endParaRPr sz="2100">
              <a:latin typeface="Microsoft JhengHei"/>
              <a:cs typeface="Microsoft JhengHei"/>
            </a:endParaRPr>
          </a:p>
          <a:p>
            <a:pPr marL="265430" indent="-253365">
              <a:lnSpc>
                <a:spcPct val="100000"/>
              </a:lnSpc>
              <a:spcBef>
                <a:spcPts val="110"/>
              </a:spcBef>
              <a:buClr>
                <a:srgbClr val="FF9A00"/>
              </a:buClr>
              <a:buSzPct val="59523"/>
              <a:buFont typeface="Wingdings"/>
              <a:buChar char=""/>
              <a:tabLst>
                <a:tab pos="265430" algn="l"/>
                <a:tab pos="266065" algn="l"/>
              </a:tabLst>
            </a:pPr>
            <a:r>
              <a:rPr sz="2100" b="1" spc="5" dirty="0">
                <a:latin typeface="Microsoft JhengHei"/>
                <a:cs typeface="Microsoft JhengHei"/>
              </a:rPr>
              <a:t>篩檢</a:t>
            </a:r>
            <a:endParaRPr sz="2100">
              <a:latin typeface="Microsoft JhengHei"/>
              <a:cs typeface="Microsoft JhengHei"/>
            </a:endParaRPr>
          </a:p>
          <a:p>
            <a:pPr marL="265430" indent="-253365">
              <a:lnSpc>
                <a:spcPct val="100000"/>
              </a:lnSpc>
              <a:spcBef>
                <a:spcPts val="114"/>
              </a:spcBef>
              <a:buClr>
                <a:srgbClr val="FF9A00"/>
              </a:buClr>
              <a:buSzPct val="59523"/>
              <a:buFont typeface="Wingdings"/>
              <a:buChar char=""/>
              <a:tabLst>
                <a:tab pos="265430" algn="l"/>
                <a:tab pos="266065" algn="l"/>
              </a:tabLst>
            </a:pPr>
            <a:r>
              <a:rPr sz="2100" b="1" spc="5" dirty="0">
                <a:latin typeface="Microsoft JhengHei"/>
                <a:cs typeface="Microsoft JhengHei"/>
              </a:rPr>
              <a:t>治療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012825" y="4527295"/>
            <a:ext cx="1348740" cy="10140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65430" indent="-253365">
              <a:lnSpc>
                <a:spcPct val="100000"/>
              </a:lnSpc>
              <a:spcBef>
                <a:spcPts val="105"/>
              </a:spcBef>
              <a:buClr>
                <a:srgbClr val="FF9A00"/>
              </a:buClr>
              <a:buSzPct val="59523"/>
              <a:buFont typeface="Wingdings"/>
              <a:buChar char=""/>
              <a:tabLst>
                <a:tab pos="265430" algn="l"/>
                <a:tab pos="266065" algn="l"/>
              </a:tabLst>
            </a:pPr>
            <a:r>
              <a:rPr sz="2100" b="1" spc="5" dirty="0">
                <a:latin typeface="Microsoft JhengHei"/>
                <a:cs typeface="Microsoft JhengHei"/>
              </a:rPr>
              <a:t>個案管理</a:t>
            </a:r>
            <a:endParaRPr sz="2100">
              <a:latin typeface="Microsoft JhengHei"/>
              <a:cs typeface="Microsoft JhengHei"/>
            </a:endParaRPr>
          </a:p>
          <a:p>
            <a:pPr marL="265430" indent="-253365">
              <a:lnSpc>
                <a:spcPct val="100000"/>
              </a:lnSpc>
              <a:spcBef>
                <a:spcPts val="110"/>
              </a:spcBef>
              <a:buClr>
                <a:srgbClr val="FF9A00"/>
              </a:buClr>
              <a:buSzPct val="59523"/>
              <a:buFont typeface="Wingdings"/>
              <a:buChar char=""/>
              <a:tabLst>
                <a:tab pos="265430" algn="l"/>
                <a:tab pos="266065" algn="l"/>
              </a:tabLst>
            </a:pPr>
            <a:r>
              <a:rPr sz="2100" b="1" spc="5" dirty="0">
                <a:latin typeface="Microsoft JhengHei"/>
                <a:cs typeface="Microsoft JhengHei"/>
              </a:rPr>
              <a:t>伴侶服務</a:t>
            </a:r>
            <a:endParaRPr sz="2100">
              <a:latin typeface="Microsoft JhengHei"/>
              <a:cs typeface="Microsoft JhengHei"/>
            </a:endParaRPr>
          </a:p>
          <a:p>
            <a:pPr marL="265430" indent="-253365">
              <a:lnSpc>
                <a:spcPct val="100000"/>
              </a:lnSpc>
              <a:spcBef>
                <a:spcPts val="105"/>
              </a:spcBef>
              <a:buClr>
                <a:srgbClr val="FF9A00"/>
              </a:buClr>
              <a:buSzPct val="59523"/>
              <a:buFont typeface="Wingdings"/>
              <a:buChar char=""/>
              <a:tabLst>
                <a:tab pos="265430" algn="l"/>
                <a:tab pos="266065" algn="l"/>
              </a:tabLst>
            </a:pPr>
            <a:r>
              <a:rPr sz="2100" b="1" spc="5" dirty="0">
                <a:latin typeface="Microsoft JhengHei"/>
                <a:cs typeface="Microsoft JhengHei"/>
              </a:rPr>
              <a:t>權益保障</a:t>
            </a:r>
            <a:endParaRPr sz="2100">
              <a:latin typeface="Microsoft JhengHei"/>
              <a:cs typeface="Microsoft JhengHe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415669" y="3805428"/>
            <a:ext cx="1463805" cy="2261636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1368784" y="3859881"/>
            <a:ext cx="4423410" cy="633095"/>
            <a:chOff x="1368784" y="3859881"/>
            <a:chExt cx="4423410" cy="633095"/>
          </a:xfrm>
        </p:grpSpPr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68784" y="3859881"/>
              <a:ext cx="4423063" cy="63251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439303" y="3938016"/>
              <a:ext cx="537210" cy="504825"/>
            </a:xfrm>
            <a:custGeom>
              <a:avLst/>
              <a:gdLst/>
              <a:ahLst/>
              <a:cxnLst/>
              <a:rect l="l" t="t" r="r" b="b"/>
              <a:pathLst>
                <a:path w="537210" h="504825">
                  <a:moveTo>
                    <a:pt x="537210" y="252222"/>
                  </a:moveTo>
                  <a:lnTo>
                    <a:pt x="532878" y="206845"/>
                  </a:lnTo>
                  <a:lnTo>
                    <a:pt x="520393" y="164154"/>
                  </a:lnTo>
                  <a:lnTo>
                    <a:pt x="500521" y="124855"/>
                  </a:lnTo>
                  <a:lnTo>
                    <a:pt x="474025" y="89657"/>
                  </a:lnTo>
                  <a:lnTo>
                    <a:pt x="441672" y="59270"/>
                  </a:lnTo>
                  <a:lnTo>
                    <a:pt x="404226" y="34402"/>
                  </a:lnTo>
                  <a:lnTo>
                    <a:pt x="362453" y="15762"/>
                  </a:lnTo>
                  <a:lnTo>
                    <a:pt x="317118" y="4058"/>
                  </a:lnTo>
                  <a:lnTo>
                    <a:pt x="268986" y="0"/>
                  </a:lnTo>
                  <a:lnTo>
                    <a:pt x="220626" y="4058"/>
                  </a:lnTo>
                  <a:lnTo>
                    <a:pt x="175114" y="15762"/>
                  </a:lnTo>
                  <a:lnTo>
                    <a:pt x="133208" y="34402"/>
                  </a:lnTo>
                  <a:lnTo>
                    <a:pt x="95668" y="59270"/>
                  </a:lnTo>
                  <a:lnTo>
                    <a:pt x="63251" y="89657"/>
                  </a:lnTo>
                  <a:lnTo>
                    <a:pt x="36717" y="124855"/>
                  </a:lnTo>
                  <a:lnTo>
                    <a:pt x="16824" y="164154"/>
                  </a:lnTo>
                  <a:lnTo>
                    <a:pt x="4332" y="206845"/>
                  </a:lnTo>
                  <a:lnTo>
                    <a:pt x="0" y="252222"/>
                  </a:lnTo>
                  <a:lnTo>
                    <a:pt x="4332" y="297598"/>
                  </a:lnTo>
                  <a:lnTo>
                    <a:pt x="16824" y="340289"/>
                  </a:lnTo>
                  <a:lnTo>
                    <a:pt x="36717" y="379588"/>
                  </a:lnTo>
                  <a:lnTo>
                    <a:pt x="63251" y="414786"/>
                  </a:lnTo>
                  <a:lnTo>
                    <a:pt x="95668" y="445173"/>
                  </a:lnTo>
                  <a:lnTo>
                    <a:pt x="133208" y="470041"/>
                  </a:lnTo>
                  <a:lnTo>
                    <a:pt x="175114" y="488681"/>
                  </a:lnTo>
                  <a:lnTo>
                    <a:pt x="220626" y="500385"/>
                  </a:lnTo>
                  <a:lnTo>
                    <a:pt x="268986" y="504444"/>
                  </a:lnTo>
                  <a:lnTo>
                    <a:pt x="317118" y="500385"/>
                  </a:lnTo>
                  <a:lnTo>
                    <a:pt x="362453" y="488681"/>
                  </a:lnTo>
                  <a:lnTo>
                    <a:pt x="404226" y="470041"/>
                  </a:lnTo>
                  <a:lnTo>
                    <a:pt x="441672" y="445173"/>
                  </a:lnTo>
                  <a:lnTo>
                    <a:pt x="474025" y="414786"/>
                  </a:lnTo>
                  <a:lnTo>
                    <a:pt x="500521" y="379588"/>
                  </a:lnTo>
                  <a:lnTo>
                    <a:pt x="520393" y="340289"/>
                  </a:lnTo>
                  <a:lnTo>
                    <a:pt x="532878" y="297598"/>
                  </a:lnTo>
                  <a:lnTo>
                    <a:pt x="537210" y="2522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556137" y="1800849"/>
            <a:ext cx="3930650" cy="26206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44830" indent="-532765">
              <a:lnSpc>
                <a:spcPct val="100000"/>
              </a:lnSpc>
              <a:spcBef>
                <a:spcPts val="105"/>
              </a:spcBef>
              <a:buClr>
                <a:srgbClr val="000000"/>
              </a:buClr>
              <a:buFont typeface="Arial Black"/>
              <a:buAutoNum type="arabicPlain"/>
              <a:tabLst>
                <a:tab pos="544830" algn="l"/>
                <a:tab pos="545465" algn="l"/>
              </a:tabLst>
            </a:pPr>
            <a:r>
              <a:rPr sz="2800" b="1" spc="5" dirty="0">
                <a:solidFill>
                  <a:srgbClr val="FFFFFF"/>
                </a:solidFill>
                <a:latin typeface="Microsoft JhengHei"/>
                <a:cs typeface="Microsoft JhengHei"/>
              </a:rPr>
              <a:t>基本觀念</a:t>
            </a:r>
            <a:endParaRPr sz="2800">
              <a:latin typeface="Microsoft JhengHei"/>
              <a:cs typeface="Microsoft JhengHei"/>
            </a:endParaRPr>
          </a:p>
          <a:p>
            <a:pPr marL="558165" indent="-533400">
              <a:lnSpc>
                <a:spcPct val="100000"/>
              </a:lnSpc>
              <a:spcBef>
                <a:spcPts val="2330"/>
              </a:spcBef>
              <a:buClr>
                <a:srgbClr val="000000"/>
              </a:buClr>
              <a:buFont typeface="Arial Black"/>
              <a:buAutoNum type="arabicPlain"/>
              <a:tabLst>
                <a:tab pos="558165" algn="l"/>
                <a:tab pos="558800" algn="l"/>
              </a:tabLst>
            </a:pPr>
            <a:r>
              <a:rPr sz="2800" b="1" spc="5" dirty="0">
                <a:solidFill>
                  <a:srgbClr val="FFFFFF"/>
                </a:solidFill>
                <a:latin typeface="Microsoft JhengHei"/>
                <a:cs typeface="Microsoft JhengHei"/>
              </a:rPr>
              <a:t>個案通報</a:t>
            </a:r>
            <a:endParaRPr sz="2800">
              <a:latin typeface="Microsoft JhengHei"/>
              <a:cs typeface="Microsoft JhengHei"/>
            </a:endParaRPr>
          </a:p>
          <a:p>
            <a:pPr marL="17145">
              <a:lnSpc>
                <a:spcPct val="100000"/>
              </a:lnSpc>
              <a:spcBef>
                <a:spcPts val="2215"/>
              </a:spcBef>
              <a:tabLst>
                <a:tab pos="548640" algn="l"/>
              </a:tabLst>
            </a:pPr>
            <a:r>
              <a:rPr sz="2800" spc="5" dirty="0">
                <a:latin typeface="Arial Black"/>
                <a:cs typeface="Arial Black"/>
              </a:rPr>
              <a:t>3	</a:t>
            </a:r>
            <a:r>
              <a:rPr sz="2800" b="1" spc="5" dirty="0">
                <a:solidFill>
                  <a:srgbClr val="FFFFFF"/>
                </a:solidFill>
                <a:latin typeface="Microsoft JhengHei"/>
                <a:cs typeface="Microsoft JhengHei"/>
              </a:rPr>
              <a:t>疫情概況與</a:t>
            </a:r>
            <a:r>
              <a:rPr sz="2800" b="1" dirty="0">
                <a:solidFill>
                  <a:srgbClr val="FFFFFF"/>
                </a:solidFill>
                <a:latin typeface="Microsoft JhengHei"/>
                <a:cs typeface="Microsoft JhengHei"/>
              </a:rPr>
              <a:t>90-90-90</a:t>
            </a:r>
            <a:endParaRPr sz="2800">
              <a:latin typeface="Microsoft JhengHei"/>
              <a:cs typeface="Microsoft JhengHei"/>
            </a:endParaRPr>
          </a:p>
          <a:p>
            <a:pPr marL="33020">
              <a:lnSpc>
                <a:spcPct val="100000"/>
              </a:lnSpc>
              <a:spcBef>
                <a:spcPts val="2440"/>
              </a:spcBef>
              <a:tabLst>
                <a:tab pos="571500" algn="l"/>
              </a:tabLst>
            </a:pPr>
            <a:r>
              <a:rPr sz="4200" spc="7" baseline="3968" dirty="0">
                <a:latin typeface="Arial Black"/>
                <a:cs typeface="Arial Black"/>
              </a:rPr>
              <a:t>4	</a:t>
            </a:r>
            <a:r>
              <a:rPr sz="2800" b="1" spc="5" dirty="0">
                <a:solidFill>
                  <a:srgbClr val="FFFFFF"/>
                </a:solidFill>
                <a:latin typeface="Microsoft JhengHei"/>
                <a:cs typeface="Microsoft JhengHei"/>
              </a:rPr>
              <a:t>重點防治策略</a:t>
            </a:r>
            <a:endParaRPr sz="2800">
              <a:latin typeface="Microsoft JhengHei"/>
              <a:cs typeface="Microsoft JhengHe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462901" y="6395579"/>
            <a:ext cx="160020" cy="18859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z="950" spc="5" dirty="0">
                <a:solidFill>
                  <a:srgbClr val="252525"/>
                </a:solidFill>
                <a:latin typeface="Microsoft JhengHei"/>
                <a:cs typeface="Microsoft JhengHei"/>
              </a:rPr>
              <a:t>2</a:t>
            </a:fld>
            <a:endParaRPr sz="950">
              <a:latin typeface="Microsoft JhengHei"/>
              <a:cs typeface="Microsoft JhengHei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03" y="835152"/>
            <a:ext cx="10692130" cy="5481320"/>
            <a:chOff x="1403" y="835152"/>
            <a:chExt cx="10692130" cy="5481320"/>
          </a:xfrm>
        </p:grpSpPr>
        <p:sp>
          <p:nvSpPr>
            <p:cNvPr id="3" name="object 3"/>
            <p:cNvSpPr/>
            <p:nvPr/>
          </p:nvSpPr>
          <p:spPr>
            <a:xfrm>
              <a:off x="1403" y="835152"/>
              <a:ext cx="10692130" cy="789940"/>
            </a:xfrm>
            <a:custGeom>
              <a:avLst/>
              <a:gdLst/>
              <a:ahLst/>
              <a:cxnLst/>
              <a:rect l="l" t="t" r="r" b="b"/>
              <a:pathLst>
                <a:path w="10692130" h="789940">
                  <a:moveTo>
                    <a:pt x="10691749" y="789431"/>
                  </a:moveTo>
                  <a:lnTo>
                    <a:pt x="10691749" y="0"/>
                  </a:lnTo>
                  <a:lnTo>
                    <a:pt x="0" y="0"/>
                  </a:lnTo>
                  <a:lnTo>
                    <a:pt x="0" y="789432"/>
                  </a:lnTo>
                  <a:lnTo>
                    <a:pt x="10691749" y="789431"/>
                  </a:lnTo>
                  <a:close/>
                </a:path>
              </a:pathLst>
            </a:custGeom>
            <a:solidFill>
              <a:srgbClr val="158B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34781" y="1632203"/>
              <a:ext cx="7025640" cy="4684014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220858" y="1013714"/>
            <a:ext cx="8435975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" dirty="0">
                <a:solidFill>
                  <a:srgbClr val="FFFFFF"/>
                </a:solidFill>
              </a:rPr>
              <a:t>愛滋病毒</a:t>
            </a:r>
            <a:r>
              <a:rPr dirty="0">
                <a:solidFill>
                  <a:srgbClr val="FFFFFF"/>
                </a:solidFill>
              </a:rPr>
              <a:t>(HIV)</a:t>
            </a:r>
            <a:r>
              <a:rPr spc="5" dirty="0">
                <a:solidFill>
                  <a:srgbClr val="FFFFFF"/>
                </a:solidFill>
              </a:rPr>
              <a:t>感</a:t>
            </a:r>
            <a:r>
              <a:rPr spc="775" dirty="0">
                <a:solidFill>
                  <a:srgbClr val="FFFFFF"/>
                </a:solidFill>
              </a:rPr>
              <a:t>染</a:t>
            </a:r>
            <a:r>
              <a:rPr spc="5" dirty="0">
                <a:solidFill>
                  <a:srgbClr val="FFFFFF"/>
                </a:solidFill>
              </a:rPr>
              <a:t>與</a:t>
            </a:r>
            <a:r>
              <a:rPr spc="-70" dirty="0">
                <a:solidFill>
                  <a:srgbClr val="FFFFFF"/>
                </a:solidFill>
              </a:rPr>
              <a:t> </a:t>
            </a:r>
            <a:r>
              <a:rPr spc="5" dirty="0">
                <a:solidFill>
                  <a:srgbClr val="FFFFFF"/>
                </a:solidFill>
              </a:rPr>
              <a:t>抗愛滋病毒藥物作用機轉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8714" y="6265678"/>
            <a:ext cx="700913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5" dirty="0">
                <a:latin typeface="Microsoft JhengHei"/>
                <a:cs typeface="Microsoft JhengHei"/>
              </a:rPr>
              <a:t>資料來源</a:t>
            </a:r>
            <a:r>
              <a:rPr sz="1200" spc="10" dirty="0">
                <a:latin typeface="Microsoft JhengHei"/>
                <a:cs typeface="Microsoft JhengHei"/>
              </a:rPr>
              <a:t>：Deeks,</a:t>
            </a:r>
            <a:r>
              <a:rPr sz="1200" spc="5" dirty="0">
                <a:latin typeface="Microsoft JhengHei"/>
                <a:cs typeface="Microsoft JhengHei"/>
              </a:rPr>
              <a:t> S.</a:t>
            </a:r>
            <a:r>
              <a:rPr sz="1200" spc="20" dirty="0">
                <a:latin typeface="Microsoft JhengHei"/>
                <a:cs typeface="Microsoft JhengHei"/>
              </a:rPr>
              <a:t> </a:t>
            </a:r>
            <a:r>
              <a:rPr sz="1200" spc="10" dirty="0">
                <a:latin typeface="Microsoft JhengHei"/>
                <a:cs typeface="Microsoft JhengHei"/>
              </a:rPr>
              <a:t>G.</a:t>
            </a:r>
            <a:r>
              <a:rPr sz="1200" spc="25" dirty="0">
                <a:latin typeface="Microsoft JhengHei"/>
                <a:cs typeface="Microsoft JhengHei"/>
              </a:rPr>
              <a:t> </a:t>
            </a:r>
            <a:r>
              <a:rPr sz="1300" i="1" spc="-35" dirty="0">
                <a:latin typeface="Microsoft JhengHei"/>
                <a:cs typeface="Microsoft JhengHei"/>
              </a:rPr>
              <a:t>et</a:t>
            </a:r>
            <a:r>
              <a:rPr sz="1300" i="1" spc="-10" dirty="0">
                <a:latin typeface="Microsoft JhengHei"/>
                <a:cs typeface="Microsoft JhengHei"/>
              </a:rPr>
              <a:t> </a:t>
            </a:r>
            <a:r>
              <a:rPr sz="1300" i="1" spc="-30" dirty="0">
                <a:latin typeface="Microsoft JhengHei"/>
                <a:cs typeface="Microsoft JhengHei"/>
              </a:rPr>
              <a:t>al.</a:t>
            </a:r>
            <a:r>
              <a:rPr sz="1300" i="1" spc="-5" dirty="0">
                <a:latin typeface="Microsoft JhengHei"/>
                <a:cs typeface="Microsoft JhengHei"/>
              </a:rPr>
              <a:t> </a:t>
            </a:r>
            <a:r>
              <a:rPr sz="1200" spc="10" dirty="0">
                <a:latin typeface="Microsoft JhengHei"/>
                <a:cs typeface="Microsoft JhengHei"/>
              </a:rPr>
              <a:t>(2015)</a:t>
            </a:r>
            <a:r>
              <a:rPr sz="1200" spc="15" dirty="0">
                <a:latin typeface="Microsoft JhengHei"/>
                <a:cs typeface="Microsoft JhengHei"/>
              </a:rPr>
              <a:t> </a:t>
            </a:r>
            <a:r>
              <a:rPr sz="1200" spc="10" dirty="0">
                <a:latin typeface="Microsoft JhengHei"/>
                <a:cs typeface="Microsoft JhengHei"/>
              </a:rPr>
              <a:t>HIV</a:t>
            </a:r>
            <a:r>
              <a:rPr sz="1200" spc="20" dirty="0">
                <a:latin typeface="Microsoft JhengHei"/>
                <a:cs typeface="Microsoft JhengHei"/>
              </a:rPr>
              <a:t> </a:t>
            </a:r>
            <a:r>
              <a:rPr sz="1200" spc="5" dirty="0">
                <a:latin typeface="Microsoft JhengHei"/>
                <a:cs typeface="Microsoft JhengHei"/>
              </a:rPr>
              <a:t>infection</a:t>
            </a:r>
            <a:r>
              <a:rPr sz="1200" spc="15" dirty="0">
                <a:latin typeface="Microsoft JhengHei"/>
                <a:cs typeface="Microsoft JhengHei"/>
              </a:rPr>
              <a:t> </a:t>
            </a:r>
            <a:r>
              <a:rPr sz="1300" i="1" spc="-40" dirty="0">
                <a:latin typeface="Microsoft JhengHei"/>
                <a:cs typeface="Microsoft JhengHei"/>
              </a:rPr>
              <a:t>Nat.</a:t>
            </a:r>
            <a:r>
              <a:rPr sz="1300" i="1" spc="-10" dirty="0">
                <a:latin typeface="Microsoft JhengHei"/>
                <a:cs typeface="Microsoft JhengHei"/>
              </a:rPr>
              <a:t> </a:t>
            </a:r>
            <a:r>
              <a:rPr sz="1300" i="1" spc="-70" dirty="0">
                <a:latin typeface="Microsoft JhengHei"/>
                <a:cs typeface="Microsoft JhengHei"/>
              </a:rPr>
              <a:t>Rev.</a:t>
            </a:r>
            <a:r>
              <a:rPr sz="1300" i="1" spc="-20" dirty="0">
                <a:latin typeface="Microsoft JhengHei"/>
                <a:cs typeface="Microsoft JhengHei"/>
              </a:rPr>
              <a:t> </a:t>
            </a:r>
            <a:r>
              <a:rPr sz="1300" i="1" spc="-30" dirty="0">
                <a:latin typeface="Microsoft JhengHei"/>
                <a:cs typeface="Microsoft JhengHei"/>
              </a:rPr>
              <a:t>Dis.</a:t>
            </a:r>
            <a:r>
              <a:rPr sz="1300" i="1" spc="-5" dirty="0">
                <a:latin typeface="Microsoft JhengHei"/>
                <a:cs typeface="Microsoft JhengHei"/>
              </a:rPr>
              <a:t> </a:t>
            </a:r>
            <a:r>
              <a:rPr sz="1300" i="1" spc="-40" dirty="0">
                <a:latin typeface="Microsoft JhengHei"/>
                <a:cs typeface="Microsoft JhengHei"/>
              </a:rPr>
              <a:t>Primers</a:t>
            </a:r>
            <a:r>
              <a:rPr sz="1300" i="1" spc="-5" dirty="0">
                <a:latin typeface="Microsoft JhengHei"/>
                <a:cs typeface="Microsoft JhengHei"/>
              </a:rPr>
              <a:t> </a:t>
            </a:r>
            <a:r>
              <a:rPr sz="1200" spc="10" dirty="0">
                <a:latin typeface="Microsoft JhengHei"/>
                <a:cs typeface="Microsoft JhengHei"/>
              </a:rPr>
              <a:t>doi:10.1038/nrdp.2015.35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416673" y="6404100"/>
            <a:ext cx="167640" cy="1727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50" dirty="0">
                <a:solidFill>
                  <a:srgbClr val="252525"/>
                </a:solidFill>
                <a:latin typeface="Microsoft JhengHei"/>
                <a:cs typeface="Microsoft JhengHei"/>
              </a:rPr>
              <a:t>20</a:t>
            </a:r>
            <a:endParaRPr sz="95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03" y="835152"/>
            <a:ext cx="10692130" cy="789940"/>
          </a:xfrm>
          <a:custGeom>
            <a:avLst/>
            <a:gdLst/>
            <a:ahLst/>
            <a:cxnLst/>
            <a:rect l="l" t="t" r="r" b="b"/>
            <a:pathLst>
              <a:path w="10692130" h="789940">
                <a:moveTo>
                  <a:pt x="10691749" y="789431"/>
                </a:moveTo>
                <a:lnTo>
                  <a:pt x="10691749" y="0"/>
                </a:lnTo>
                <a:lnTo>
                  <a:pt x="0" y="0"/>
                </a:lnTo>
                <a:lnTo>
                  <a:pt x="0" y="789432"/>
                </a:lnTo>
                <a:lnTo>
                  <a:pt x="10691749" y="789431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61393" y="937514"/>
            <a:ext cx="5816600" cy="5607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0" spc="5" dirty="0">
                <a:solidFill>
                  <a:srgbClr val="FFFFFF"/>
                </a:solidFill>
              </a:rPr>
              <a:t>醫療照護服務、提升醫療品質</a:t>
            </a:r>
            <a:endParaRPr sz="3500"/>
          </a:p>
        </p:txBody>
      </p:sp>
      <p:grpSp>
        <p:nvGrpSpPr>
          <p:cNvPr id="5" name="object 5"/>
          <p:cNvGrpSpPr/>
          <p:nvPr/>
        </p:nvGrpSpPr>
        <p:grpSpPr>
          <a:xfrm>
            <a:off x="1044587" y="3665982"/>
            <a:ext cx="8446770" cy="2482215"/>
            <a:chOff x="1044587" y="3665982"/>
            <a:chExt cx="8446770" cy="2482215"/>
          </a:xfrm>
        </p:grpSpPr>
        <p:sp>
          <p:nvSpPr>
            <p:cNvPr id="6" name="object 6"/>
            <p:cNvSpPr/>
            <p:nvPr/>
          </p:nvSpPr>
          <p:spPr>
            <a:xfrm>
              <a:off x="1044587" y="4376940"/>
              <a:ext cx="8446770" cy="1771014"/>
            </a:xfrm>
            <a:custGeom>
              <a:avLst/>
              <a:gdLst/>
              <a:ahLst/>
              <a:cxnLst/>
              <a:rect l="l" t="t" r="r" b="b"/>
              <a:pathLst>
                <a:path w="8446770" h="1771014">
                  <a:moveTo>
                    <a:pt x="8446770" y="0"/>
                  </a:moveTo>
                  <a:lnTo>
                    <a:pt x="4166616" y="0"/>
                  </a:lnTo>
                  <a:lnTo>
                    <a:pt x="4166616" y="15240"/>
                  </a:lnTo>
                  <a:lnTo>
                    <a:pt x="0" y="15240"/>
                  </a:lnTo>
                  <a:lnTo>
                    <a:pt x="0" y="1770888"/>
                  </a:lnTo>
                  <a:lnTo>
                    <a:pt x="4188714" y="1770888"/>
                  </a:lnTo>
                  <a:lnTo>
                    <a:pt x="4188714" y="1756410"/>
                  </a:lnTo>
                  <a:lnTo>
                    <a:pt x="8446770" y="1756410"/>
                  </a:lnTo>
                  <a:lnTo>
                    <a:pt x="8446770" y="0"/>
                  </a:lnTo>
                  <a:close/>
                </a:path>
              </a:pathLst>
            </a:custGeom>
            <a:solidFill>
              <a:srgbClr val="6D98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216538" y="4440186"/>
              <a:ext cx="33655" cy="1708150"/>
            </a:xfrm>
            <a:custGeom>
              <a:avLst/>
              <a:gdLst/>
              <a:ahLst/>
              <a:cxnLst/>
              <a:rect l="l" t="t" r="r" b="b"/>
              <a:pathLst>
                <a:path w="33654" h="1708150">
                  <a:moveTo>
                    <a:pt x="33528" y="1637538"/>
                  </a:moveTo>
                  <a:lnTo>
                    <a:pt x="0" y="1637538"/>
                  </a:lnTo>
                  <a:lnTo>
                    <a:pt x="0" y="1707642"/>
                  </a:lnTo>
                  <a:lnTo>
                    <a:pt x="33528" y="1707642"/>
                  </a:lnTo>
                  <a:lnTo>
                    <a:pt x="33528" y="1637538"/>
                  </a:lnTo>
                  <a:close/>
                </a:path>
                <a:path w="33654" h="1708150">
                  <a:moveTo>
                    <a:pt x="33528" y="1403604"/>
                  </a:moveTo>
                  <a:lnTo>
                    <a:pt x="0" y="1403604"/>
                  </a:lnTo>
                  <a:lnTo>
                    <a:pt x="0" y="1536954"/>
                  </a:lnTo>
                  <a:lnTo>
                    <a:pt x="33528" y="1536954"/>
                  </a:lnTo>
                  <a:lnTo>
                    <a:pt x="33528" y="1403604"/>
                  </a:lnTo>
                  <a:close/>
                </a:path>
                <a:path w="33654" h="1708150">
                  <a:moveTo>
                    <a:pt x="33528" y="1169670"/>
                  </a:moveTo>
                  <a:lnTo>
                    <a:pt x="0" y="1169670"/>
                  </a:lnTo>
                  <a:lnTo>
                    <a:pt x="0" y="1303020"/>
                  </a:lnTo>
                  <a:lnTo>
                    <a:pt x="33528" y="1303020"/>
                  </a:lnTo>
                  <a:lnTo>
                    <a:pt x="33528" y="1169670"/>
                  </a:lnTo>
                  <a:close/>
                </a:path>
                <a:path w="33654" h="1708150">
                  <a:moveTo>
                    <a:pt x="33528" y="935736"/>
                  </a:moveTo>
                  <a:lnTo>
                    <a:pt x="0" y="935736"/>
                  </a:lnTo>
                  <a:lnTo>
                    <a:pt x="0" y="1069848"/>
                  </a:lnTo>
                  <a:lnTo>
                    <a:pt x="33528" y="1069848"/>
                  </a:lnTo>
                  <a:lnTo>
                    <a:pt x="33528" y="935736"/>
                  </a:lnTo>
                  <a:close/>
                </a:path>
                <a:path w="33654" h="1708150">
                  <a:moveTo>
                    <a:pt x="33528" y="701802"/>
                  </a:moveTo>
                  <a:lnTo>
                    <a:pt x="0" y="701802"/>
                  </a:lnTo>
                  <a:lnTo>
                    <a:pt x="0" y="835914"/>
                  </a:lnTo>
                  <a:lnTo>
                    <a:pt x="33528" y="835914"/>
                  </a:lnTo>
                  <a:lnTo>
                    <a:pt x="33528" y="701802"/>
                  </a:lnTo>
                  <a:close/>
                </a:path>
                <a:path w="33654" h="1708150">
                  <a:moveTo>
                    <a:pt x="33528" y="467868"/>
                  </a:moveTo>
                  <a:lnTo>
                    <a:pt x="0" y="467868"/>
                  </a:lnTo>
                  <a:lnTo>
                    <a:pt x="0" y="601980"/>
                  </a:lnTo>
                  <a:lnTo>
                    <a:pt x="33528" y="601980"/>
                  </a:lnTo>
                  <a:lnTo>
                    <a:pt x="33528" y="467868"/>
                  </a:lnTo>
                  <a:close/>
                </a:path>
                <a:path w="33654" h="1708150">
                  <a:moveTo>
                    <a:pt x="33528" y="233934"/>
                  </a:moveTo>
                  <a:lnTo>
                    <a:pt x="0" y="233934"/>
                  </a:lnTo>
                  <a:lnTo>
                    <a:pt x="0" y="368046"/>
                  </a:lnTo>
                  <a:lnTo>
                    <a:pt x="33528" y="368046"/>
                  </a:lnTo>
                  <a:lnTo>
                    <a:pt x="33528" y="233934"/>
                  </a:lnTo>
                  <a:close/>
                </a:path>
                <a:path w="33654" h="1708150">
                  <a:moveTo>
                    <a:pt x="33528" y="0"/>
                  </a:moveTo>
                  <a:lnTo>
                    <a:pt x="0" y="0"/>
                  </a:lnTo>
                  <a:lnTo>
                    <a:pt x="0" y="134112"/>
                  </a:lnTo>
                  <a:lnTo>
                    <a:pt x="33528" y="134112"/>
                  </a:lnTo>
                  <a:lnTo>
                    <a:pt x="33528" y="0"/>
                  </a:lnTo>
                  <a:close/>
                </a:path>
              </a:pathLst>
            </a:custGeom>
            <a:solidFill>
              <a:srgbClr val="034D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44587" y="3665994"/>
              <a:ext cx="8446770" cy="774700"/>
            </a:xfrm>
            <a:custGeom>
              <a:avLst/>
              <a:gdLst/>
              <a:ahLst/>
              <a:cxnLst/>
              <a:rect l="l" t="t" r="r" b="b"/>
              <a:pathLst>
                <a:path w="8446770" h="774700">
                  <a:moveTo>
                    <a:pt x="8446770" y="411480"/>
                  </a:moveTo>
                  <a:lnTo>
                    <a:pt x="4719675" y="411480"/>
                  </a:lnTo>
                  <a:lnTo>
                    <a:pt x="4490466" y="0"/>
                  </a:lnTo>
                  <a:lnTo>
                    <a:pt x="4293692" y="411480"/>
                  </a:lnTo>
                  <a:lnTo>
                    <a:pt x="0" y="411480"/>
                  </a:lnTo>
                  <a:lnTo>
                    <a:pt x="0" y="774192"/>
                  </a:lnTo>
                  <a:lnTo>
                    <a:pt x="8446770" y="774192"/>
                  </a:lnTo>
                  <a:lnTo>
                    <a:pt x="8446770" y="411480"/>
                  </a:lnTo>
                  <a:close/>
                </a:path>
              </a:pathLst>
            </a:custGeom>
            <a:solidFill>
              <a:srgbClr val="6D98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009779" y="4077715"/>
            <a:ext cx="4527550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2100" b="1" dirty="0">
                <a:solidFill>
                  <a:srgbClr val="FFFFFF"/>
                </a:solidFill>
                <a:latin typeface="Microsoft JhengHei"/>
                <a:cs typeface="Microsoft JhengHei"/>
              </a:rPr>
              <a:t>抗愛滋三合⼀處方(每日1次、每次1錠)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869071" y="4452365"/>
            <a:ext cx="946150" cy="654050"/>
          </a:xfrm>
          <a:custGeom>
            <a:avLst/>
            <a:gdLst/>
            <a:ahLst/>
            <a:cxnLst/>
            <a:rect l="l" t="t" r="r" b="b"/>
            <a:pathLst>
              <a:path w="946150" h="654050">
                <a:moveTo>
                  <a:pt x="945641" y="326898"/>
                </a:moveTo>
                <a:lnTo>
                  <a:pt x="472440" y="0"/>
                </a:lnTo>
                <a:lnTo>
                  <a:pt x="0" y="326898"/>
                </a:lnTo>
                <a:lnTo>
                  <a:pt x="236220" y="326898"/>
                </a:lnTo>
                <a:lnTo>
                  <a:pt x="236220" y="653796"/>
                </a:lnTo>
                <a:lnTo>
                  <a:pt x="709422" y="653796"/>
                </a:lnTo>
                <a:lnTo>
                  <a:pt x="709422" y="326898"/>
                </a:lnTo>
                <a:lnTo>
                  <a:pt x="945641" y="326898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121287" y="4617973"/>
            <a:ext cx="457834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750" b="1" dirty="0">
                <a:solidFill>
                  <a:srgbClr val="C00000"/>
                </a:solidFill>
                <a:latin typeface="Microsoft JhengHei"/>
                <a:cs typeface="Microsoft JhengHei"/>
              </a:rPr>
              <a:t>提升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199517" y="4589924"/>
            <a:ext cx="1350010" cy="1470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just">
              <a:lnSpc>
                <a:spcPct val="150400"/>
              </a:lnSpc>
              <a:spcBef>
                <a:spcPts val="100"/>
              </a:spcBef>
            </a:pPr>
            <a:r>
              <a:rPr sz="2100" b="1" spc="5" dirty="0">
                <a:solidFill>
                  <a:srgbClr val="FFFFFF"/>
                </a:solidFill>
                <a:latin typeface="Microsoft JhengHei"/>
                <a:cs typeface="Microsoft JhengHei"/>
              </a:rPr>
              <a:t>用藥安全性 服藥順從性 用藥比例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926466" y="4587650"/>
            <a:ext cx="815340" cy="1470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just">
              <a:lnSpc>
                <a:spcPct val="150400"/>
              </a:lnSpc>
              <a:spcBef>
                <a:spcPts val="100"/>
              </a:spcBef>
            </a:pPr>
            <a:r>
              <a:rPr sz="2100" b="1" spc="5" dirty="0">
                <a:solidFill>
                  <a:srgbClr val="FFFFFF"/>
                </a:solidFill>
                <a:latin typeface="Microsoft JhengHei"/>
                <a:cs typeface="Microsoft JhengHei"/>
              </a:rPr>
              <a:t>副作用 抗藥性 併發症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401703" y="4457700"/>
            <a:ext cx="971550" cy="661035"/>
          </a:xfrm>
          <a:custGeom>
            <a:avLst/>
            <a:gdLst/>
            <a:ahLst/>
            <a:cxnLst/>
            <a:rect l="l" t="t" r="r" b="b"/>
            <a:pathLst>
              <a:path w="971550" h="661035">
                <a:moveTo>
                  <a:pt x="971550" y="329945"/>
                </a:moveTo>
                <a:lnTo>
                  <a:pt x="728472" y="329945"/>
                </a:lnTo>
                <a:lnTo>
                  <a:pt x="728472" y="0"/>
                </a:lnTo>
                <a:lnTo>
                  <a:pt x="242315" y="0"/>
                </a:lnTo>
                <a:lnTo>
                  <a:pt x="242315" y="329945"/>
                </a:lnTo>
                <a:lnTo>
                  <a:pt x="0" y="329945"/>
                </a:lnTo>
                <a:lnTo>
                  <a:pt x="485394" y="660653"/>
                </a:lnTo>
                <a:lnTo>
                  <a:pt x="971550" y="329945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665349" y="4617973"/>
            <a:ext cx="457834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750" b="1" dirty="0">
                <a:solidFill>
                  <a:srgbClr val="C00000"/>
                </a:solidFill>
                <a:latin typeface="Microsoft JhengHei"/>
                <a:cs typeface="Microsoft JhengHei"/>
              </a:rPr>
              <a:t>降低</a:t>
            </a:r>
            <a:endParaRPr sz="1750">
              <a:latin typeface="Microsoft JhengHei"/>
              <a:cs typeface="Microsoft JhengHe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27272" y="1924050"/>
            <a:ext cx="8286115" cy="4106545"/>
            <a:chOff x="427272" y="1924050"/>
            <a:chExt cx="8286115" cy="4106545"/>
          </a:xfrm>
        </p:grpSpPr>
        <p:sp>
          <p:nvSpPr>
            <p:cNvPr id="17" name="object 17"/>
            <p:cNvSpPr/>
            <p:nvPr/>
          </p:nvSpPr>
          <p:spPr>
            <a:xfrm>
              <a:off x="2871863" y="4847094"/>
              <a:ext cx="3994785" cy="1183640"/>
            </a:xfrm>
            <a:custGeom>
              <a:avLst/>
              <a:gdLst/>
              <a:ahLst/>
              <a:cxnLst/>
              <a:rect l="l" t="t" r="r" b="b"/>
              <a:pathLst>
                <a:path w="3994784" h="1183639">
                  <a:moveTo>
                    <a:pt x="278892" y="466344"/>
                  </a:moveTo>
                  <a:lnTo>
                    <a:pt x="246126" y="466344"/>
                  </a:lnTo>
                  <a:lnTo>
                    <a:pt x="246126" y="493776"/>
                  </a:lnTo>
                  <a:lnTo>
                    <a:pt x="246126" y="509016"/>
                  </a:lnTo>
                  <a:lnTo>
                    <a:pt x="245364" y="509016"/>
                  </a:lnTo>
                  <a:lnTo>
                    <a:pt x="245364" y="671322"/>
                  </a:lnTo>
                  <a:lnTo>
                    <a:pt x="135636" y="671322"/>
                  </a:lnTo>
                  <a:lnTo>
                    <a:pt x="158559" y="629780"/>
                  </a:lnTo>
                  <a:lnTo>
                    <a:pt x="183642" y="587019"/>
                  </a:lnTo>
                  <a:lnTo>
                    <a:pt x="210426" y="545833"/>
                  </a:lnTo>
                  <a:lnTo>
                    <a:pt x="238506" y="509016"/>
                  </a:lnTo>
                  <a:lnTo>
                    <a:pt x="192024" y="509016"/>
                  </a:lnTo>
                  <a:lnTo>
                    <a:pt x="174815" y="533209"/>
                  </a:lnTo>
                  <a:lnTo>
                    <a:pt x="160680" y="555205"/>
                  </a:lnTo>
                  <a:lnTo>
                    <a:pt x="147548" y="577913"/>
                  </a:lnTo>
                  <a:lnTo>
                    <a:pt x="133350" y="604266"/>
                  </a:lnTo>
                  <a:lnTo>
                    <a:pt x="117386" y="586498"/>
                  </a:lnTo>
                  <a:lnTo>
                    <a:pt x="101155" y="572452"/>
                  </a:lnTo>
                  <a:lnTo>
                    <a:pt x="80619" y="560971"/>
                  </a:lnTo>
                  <a:lnTo>
                    <a:pt x="51816" y="550926"/>
                  </a:lnTo>
                  <a:lnTo>
                    <a:pt x="38100" y="585978"/>
                  </a:lnTo>
                  <a:lnTo>
                    <a:pt x="69773" y="596633"/>
                  </a:lnTo>
                  <a:lnTo>
                    <a:pt x="94386" y="618642"/>
                  </a:lnTo>
                  <a:lnTo>
                    <a:pt x="114287" y="645655"/>
                  </a:lnTo>
                  <a:lnTo>
                    <a:pt x="131826" y="671322"/>
                  </a:lnTo>
                  <a:lnTo>
                    <a:pt x="33528" y="671322"/>
                  </a:lnTo>
                  <a:lnTo>
                    <a:pt x="33528" y="493776"/>
                  </a:lnTo>
                  <a:lnTo>
                    <a:pt x="246126" y="493776"/>
                  </a:lnTo>
                  <a:lnTo>
                    <a:pt x="246126" y="466344"/>
                  </a:lnTo>
                  <a:lnTo>
                    <a:pt x="0" y="466344"/>
                  </a:lnTo>
                  <a:lnTo>
                    <a:pt x="0" y="698754"/>
                  </a:lnTo>
                  <a:lnTo>
                    <a:pt x="33528" y="698754"/>
                  </a:lnTo>
                  <a:lnTo>
                    <a:pt x="131826" y="698754"/>
                  </a:lnTo>
                  <a:lnTo>
                    <a:pt x="135636" y="698754"/>
                  </a:lnTo>
                  <a:lnTo>
                    <a:pt x="246126" y="698754"/>
                  </a:lnTo>
                  <a:lnTo>
                    <a:pt x="278892" y="698754"/>
                  </a:lnTo>
                  <a:lnTo>
                    <a:pt x="278892" y="466344"/>
                  </a:lnTo>
                  <a:close/>
                </a:path>
                <a:path w="3994784" h="1183639">
                  <a:moveTo>
                    <a:pt x="278892" y="0"/>
                  </a:moveTo>
                  <a:lnTo>
                    <a:pt x="246126" y="0"/>
                  </a:lnTo>
                  <a:lnTo>
                    <a:pt x="246126" y="27432"/>
                  </a:lnTo>
                  <a:lnTo>
                    <a:pt x="246126" y="42672"/>
                  </a:lnTo>
                  <a:lnTo>
                    <a:pt x="245364" y="42672"/>
                  </a:lnTo>
                  <a:lnTo>
                    <a:pt x="245364" y="204978"/>
                  </a:lnTo>
                  <a:lnTo>
                    <a:pt x="135636" y="204978"/>
                  </a:lnTo>
                  <a:lnTo>
                    <a:pt x="158559" y="163436"/>
                  </a:lnTo>
                  <a:lnTo>
                    <a:pt x="183642" y="120675"/>
                  </a:lnTo>
                  <a:lnTo>
                    <a:pt x="210426" y="79489"/>
                  </a:lnTo>
                  <a:lnTo>
                    <a:pt x="238506" y="42672"/>
                  </a:lnTo>
                  <a:lnTo>
                    <a:pt x="192024" y="42672"/>
                  </a:lnTo>
                  <a:lnTo>
                    <a:pt x="174815" y="67195"/>
                  </a:lnTo>
                  <a:lnTo>
                    <a:pt x="160680" y="89154"/>
                  </a:lnTo>
                  <a:lnTo>
                    <a:pt x="147548" y="111671"/>
                  </a:lnTo>
                  <a:lnTo>
                    <a:pt x="133350" y="137922"/>
                  </a:lnTo>
                  <a:lnTo>
                    <a:pt x="117386" y="120167"/>
                  </a:lnTo>
                  <a:lnTo>
                    <a:pt x="101155" y="106197"/>
                  </a:lnTo>
                  <a:lnTo>
                    <a:pt x="80619" y="94945"/>
                  </a:lnTo>
                  <a:lnTo>
                    <a:pt x="51816" y="85344"/>
                  </a:lnTo>
                  <a:lnTo>
                    <a:pt x="38100" y="120396"/>
                  </a:lnTo>
                  <a:lnTo>
                    <a:pt x="69773" y="130606"/>
                  </a:lnTo>
                  <a:lnTo>
                    <a:pt x="94386" y="152400"/>
                  </a:lnTo>
                  <a:lnTo>
                    <a:pt x="114287" y="179324"/>
                  </a:lnTo>
                  <a:lnTo>
                    <a:pt x="131826" y="204978"/>
                  </a:lnTo>
                  <a:lnTo>
                    <a:pt x="33528" y="204978"/>
                  </a:lnTo>
                  <a:lnTo>
                    <a:pt x="33528" y="27432"/>
                  </a:lnTo>
                  <a:lnTo>
                    <a:pt x="246126" y="27432"/>
                  </a:lnTo>
                  <a:lnTo>
                    <a:pt x="246126" y="0"/>
                  </a:lnTo>
                  <a:lnTo>
                    <a:pt x="0" y="0"/>
                  </a:lnTo>
                  <a:lnTo>
                    <a:pt x="0" y="232410"/>
                  </a:lnTo>
                  <a:lnTo>
                    <a:pt x="33528" y="232410"/>
                  </a:lnTo>
                  <a:lnTo>
                    <a:pt x="131826" y="232410"/>
                  </a:lnTo>
                  <a:lnTo>
                    <a:pt x="135636" y="232410"/>
                  </a:lnTo>
                  <a:lnTo>
                    <a:pt x="246126" y="232410"/>
                  </a:lnTo>
                  <a:lnTo>
                    <a:pt x="278892" y="232410"/>
                  </a:lnTo>
                  <a:lnTo>
                    <a:pt x="278892" y="0"/>
                  </a:lnTo>
                  <a:close/>
                </a:path>
                <a:path w="3994784" h="1183639">
                  <a:moveTo>
                    <a:pt x="288036" y="950214"/>
                  </a:moveTo>
                  <a:lnTo>
                    <a:pt x="254508" y="950214"/>
                  </a:lnTo>
                  <a:lnTo>
                    <a:pt x="254508" y="977646"/>
                  </a:lnTo>
                  <a:lnTo>
                    <a:pt x="254508" y="1155192"/>
                  </a:lnTo>
                  <a:lnTo>
                    <a:pt x="144780" y="1155192"/>
                  </a:lnTo>
                  <a:lnTo>
                    <a:pt x="167386" y="1113650"/>
                  </a:lnTo>
                  <a:lnTo>
                    <a:pt x="192493" y="1070889"/>
                  </a:lnTo>
                  <a:lnTo>
                    <a:pt x="219456" y="1029703"/>
                  </a:lnTo>
                  <a:lnTo>
                    <a:pt x="247650" y="992886"/>
                  </a:lnTo>
                  <a:lnTo>
                    <a:pt x="201168" y="992886"/>
                  </a:lnTo>
                  <a:lnTo>
                    <a:pt x="183629" y="1017079"/>
                  </a:lnTo>
                  <a:lnTo>
                    <a:pt x="169443" y="1039075"/>
                  </a:lnTo>
                  <a:lnTo>
                    <a:pt x="156260" y="1061783"/>
                  </a:lnTo>
                  <a:lnTo>
                    <a:pt x="141732" y="1088136"/>
                  </a:lnTo>
                  <a:lnTo>
                    <a:pt x="125895" y="1070368"/>
                  </a:lnTo>
                  <a:lnTo>
                    <a:pt x="109918" y="1056322"/>
                  </a:lnTo>
                  <a:lnTo>
                    <a:pt x="89649" y="1044841"/>
                  </a:lnTo>
                  <a:lnTo>
                    <a:pt x="60960" y="1034796"/>
                  </a:lnTo>
                  <a:lnTo>
                    <a:pt x="46482" y="1069848"/>
                  </a:lnTo>
                  <a:lnTo>
                    <a:pt x="78600" y="1080503"/>
                  </a:lnTo>
                  <a:lnTo>
                    <a:pt x="103441" y="1102512"/>
                  </a:lnTo>
                  <a:lnTo>
                    <a:pt x="123418" y="1129525"/>
                  </a:lnTo>
                  <a:lnTo>
                    <a:pt x="140970" y="1155192"/>
                  </a:lnTo>
                  <a:lnTo>
                    <a:pt x="42672" y="1155192"/>
                  </a:lnTo>
                  <a:lnTo>
                    <a:pt x="42672" y="977646"/>
                  </a:lnTo>
                  <a:lnTo>
                    <a:pt x="254508" y="977646"/>
                  </a:lnTo>
                  <a:lnTo>
                    <a:pt x="254508" y="950214"/>
                  </a:lnTo>
                  <a:lnTo>
                    <a:pt x="9144" y="950214"/>
                  </a:lnTo>
                  <a:lnTo>
                    <a:pt x="9144" y="1182624"/>
                  </a:lnTo>
                  <a:lnTo>
                    <a:pt x="42672" y="1182624"/>
                  </a:lnTo>
                  <a:lnTo>
                    <a:pt x="140970" y="1182624"/>
                  </a:lnTo>
                  <a:lnTo>
                    <a:pt x="144780" y="1182624"/>
                  </a:lnTo>
                  <a:lnTo>
                    <a:pt x="254508" y="1182624"/>
                  </a:lnTo>
                  <a:lnTo>
                    <a:pt x="288036" y="1182624"/>
                  </a:lnTo>
                  <a:lnTo>
                    <a:pt x="288036" y="950214"/>
                  </a:lnTo>
                  <a:close/>
                </a:path>
                <a:path w="3994784" h="1183639">
                  <a:moveTo>
                    <a:pt x="3994391" y="950214"/>
                  </a:moveTo>
                  <a:lnTo>
                    <a:pt x="3961625" y="950214"/>
                  </a:lnTo>
                  <a:lnTo>
                    <a:pt x="3961625" y="977646"/>
                  </a:lnTo>
                  <a:lnTo>
                    <a:pt x="3961625" y="1155192"/>
                  </a:lnTo>
                  <a:lnTo>
                    <a:pt x="3851897" y="1155192"/>
                  </a:lnTo>
                  <a:lnTo>
                    <a:pt x="3874490" y="1113663"/>
                  </a:lnTo>
                  <a:lnTo>
                    <a:pt x="3899522" y="1070991"/>
                  </a:lnTo>
                  <a:lnTo>
                    <a:pt x="3926255" y="1030033"/>
                  </a:lnTo>
                  <a:lnTo>
                    <a:pt x="3954005" y="993648"/>
                  </a:lnTo>
                  <a:lnTo>
                    <a:pt x="3908285" y="993648"/>
                  </a:lnTo>
                  <a:lnTo>
                    <a:pt x="3890746" y="1017739"/>
                  </a:lnTo>
                  <a:lnTo>
                    <a:pt x="3876560" y="1039558"/>
                  </a:lnTo>
                  <a:lnTo>
                    <a:pt x="3863378" y="1062228"/>
                  </a:lnTo>
                  <a:lnTo>
                    <a:pt x="3848849" y="1088898"/>
                  </a:lnTo>
                  <a:lnTo>
                    <a:pt x="3832885" y="1070698"/>
                  </a:lnTo>
                  <a:lnTo>
                    <a:pt x="3816654" y="1056513"/>
                  </a:lnTo>
                  <a:lnTo>
                    <a:pt x="3796119" y="1045171"/>
                  </a:lnTo>
                  <a:lnTo>
                    <a:pt x="3767315" y="1035558"/>
                  </a:lnTo>
                  <a:lnTo>
                    <a:pt x="3753599" y="1070610"/>
                  </a:lnTo>
                  <a:lnTo>
                    <a:pt x="3785387" y="1081138"/>
                  </a:lnTo>
                  <a:lnTo>
                    <a:pt x="3810177" y="1102893"/>
                  </a:lnTo>
                  <a:lnTo>
                    <a:pt x="3830104" y="1129652"/>
                  </a:lnTo>
                  <a:lnTo>
                    <a:pt x="3847325" y="1155192"/>
                  </a:lnTo>
                  <a:lnTo>
                    <a:pt x="3749027" y="1155192"/>
                  </a:lnTo>
                  <a:lnTo>
                    <a:pt x="3749027" y="978408"/>
                  </a:lnTo>
                  <a:lnTo>
                    <a:pt x="3752075" y="978408"/>
                  </a:lnTo>
                  <a:lnTo>
                    <a:pt x="3752075" y="977646"/>
                  </a:lnTo>
                  <a:lnTo>
                    <a:pt x="3961625" y="977646"/>
                  </a:lnTo>
                  <a:lnTo>
                    <a:pt x="3961625" y="950214"/>
                  </a:lnTo>
                  <a:lnTo>
                    <a:pt x="3716261" y="950214"/>
                  </a:lnTo>
                  <a:lnTo>
                    <a:pt x="3716261" y="1183386"/>
                  </a:lnTo>
                  <a:lnTo>
                    <a:pt x="3749027" y="1183386"/>
                  </a:lnTo>
                  <a:lnTo>
                    <a:pt x="3847325" y="1183386"/>
                  </a:lnTo>
                  <a:lnTo>
                    <a:pt x="3851897" y="1183386"/>
                  </a:lnTo>
                  <a:lnTo>
                    <a:pt x="3961625" y="1183386"/>
                  </a:lnTo>
                  <a:lnTo>
                    <a:pt x="3994391" y="1183386"/>
                  </a:lnTo>
                  <a:lnTo>
                    <a:pt x="3994391" y="950214"/>
                  </a:lnTo>
                  <a:close/>
                </a:path>
                <a:path w="3994784" h="1183639">
                  <a:moveTo>
                    <a:pt x="3994391" y="466344"/>
                  </a:moveTo>
                  <a:lnTo>
                    <a:pt x="3961625" y="466344"/>
                  </a:lnTo>
                  <a:lnTo>
                    <a:pt x="3961625" y="493776"/>
                  </a:lnTo>
                  <a:lnTo>
                    <a:pt x="3961625" y="671322"/>
                  </a:lnTo>
                  <a:lnTo>
                    <a:pt x="3851897" y="671322"/>
                  </a:lnTo>
                  <a:lnTo>
                    <a:pt x="3874490" y="629780"/>
                  </a:lnTo>
                  <a:lnTo>
                    <a:pt x="3899522" y="587019"/>
                  </a:lnTo>
                  <a:lnTo>
                    <a:pt x="3926255" y="545833"/>
                  </a:lnTo>
                  <a:lnTo>
                    <a:pt x="3954005" y="509016"/>
                  </a:lnTo>
                  <a:lnTo>
                    <a:pt x="3908285" y="509016"/>
                  </a:lnTo>
                  <a:lnTo>
                    <a:pt x="3890746" y="533209"/>
                  </a:lnTo>
                  <a:lnTo>
                    <a:pt x="3876560" y="555205"/>
                  </a:lnTo>
                  <a:lnTo>
                    <a:pt x="3863378" y="577913"/>
                  </a:lnTo>
                  <a:lnTo>
                    <a:pt x="3848849" y="604266"/>
                  </a:lnTo>
                  <a:lnTo>
                    <a:pt x="3832885" y="586498"/>
                  </a:lnTo>
                  <a:lnTo>
                    <a:pt x="3816654" y="572452"/>
                  </a:lnTo>
                  <a:lnTo>
                    <a:pt x="3796119" y="560971"/>
                  </a:lnTo>
                  <a:lnTo>
                    <a:pt x="3767315" y="550926"/>
                  </a:lnTo>
                  <a:lnTo>
                    <a:pt x="3753599" y="585978"/>
                  </a:lnTo>
                  <a:lnTo>
                    <a:pt x="3785387" y="596633"/>
                  </a:lnTo>
                  <a:lnTo>
                    <a:pt x="3810177" y="618642"/>
                  </a:lnTo>
                  <a:lnTo>
                    <a:pt x="3830104" y="645655"/>
                  </a:lnTo>
                  <a:lnTo>
                    <a:pt x="3847325" y="671322"/>
                  </a:lnTo>
                  <a:lnTo>
                    <a:pt x="3749027" y="671322"/>
                  </a:lnTo>
                  <a:lnTo>
                    <a:pt x="3749027" y="493776"/>
                  </a:lnTo>
                  <a:lnTo>
                    <a:pt x="3961625" y="493776"/>
                  </a:lnTo>
                  <a:lnTo>
                    <a:pt x="3961625" y="466344"/>
                  </a:lnTo>
                  <a:lnTo>
                    <a:pt x="3716261" y="466344"/>
                  </a:lnTo>
                  <a:lnTo>
                    <a:pt x="3716261" y="698754"/>
                  </a:lnTo>
                  <a:lnTo>
                    <a:pt x="3749027" y="698754"/>
                  </a:lnTo>
                  <a:lnTo>
                    <a:pt x="3847325" y="698754"/>
                  </a:lnTo>
                  <a:lnTo>
                    <a:pt x="3851897" y="698754"/>
                  </a:lnTo>
                  <a:lnTo>
                    <a:pt x="3961625" y="698754"/>
                  </a:lnTo>
                  <a:lnTo>
                    <a:pt x="3994391" y="698754"/>
                  </a:lnTo>
                  <a:lnTo>
                    <a:pt x="3994391" y="466344"/>
                  </a:lnTo>
                  <a:close/>
                </a:path>
                <a:path w="3994784" h="1183639">
                  <a:moveTo>
                    <a:pt x="3994391" y="0"/>
                  </a:moveTo>
                  <a:lnTo>
                    <a:pt x="3961625" y="0"/>
                  </a:lnTo>
                  <a:lnTo>
                    <a:pt x="3961625" y="27432"/>
                  </a:lnTo>
                  <a:lnTo>
                    <a:pt x="3961625" y="204978"/>
                  </a:lnTo>
                  <a:lnTo>
                    <a:pt x="3851897" y="204978"/>
                  </a:lnTo>
                  <a:lnTo>
                    <a:pt x="3874490" y="163436"/>
                  </a:lnTo>
                  <a:lnTo>
                    <a:pt x="3899522" y="120675"/>
                  </a:lnTo>
                  <a:lnTo>
                    <a:pt x="3926255" y="79489"/>
                  </a:lnTo>
                  <a:lnTo>
                    <a:pt x="3954005" y="42672"/>
                  </a:lnTo>
                  <a:lnTo>
                    <a:pt x="3908285" y="42672"/>
                  </a:lnTo>
                  <a:lnTo>
                    <a:pt x="3890746" y="67195"/>
                  </a:lnTo>
                  <a:lnTo>
                    <a:pt x="3876560" y="89154"/>
                  </a:lnTo>
                  <a:lnTo>
                    <a:pt x="3863378" y="111671"/>
                  </a:lnTo>
                  <a:lnTo>
                    <a:pt x="3848849" y="137922"/>
                  </a:lnTo>
                  <a:lnTo>
                    <a:pt x="3832885" y="120167"/>
                  </a:lnTo>
                  <a:lnTo>
                    <a:pt x="3816654" y="106197"/>
                  </a:lnTo>
                  <a:lnTo>
                    <a:pt x="3796119" y="94945"/>
                  </a:lnTo>
                  <a:lnTo>
                    <a:pt x="3767315" y="85344"/>
                  </a:lnTo>
                  <a:lnTo>
                    <a:pt x="3753599" y="120396"/>
                  </a:lnTo>
                  <a:lnTo>
                    <a:pt x="3785387" y="130606"/>
                  </a:lnTo>
                  <a:lnTo>
                    <a:pt x="3810177" y="152400"/>
                  </a:lnTo>
                  <a:lnTo>
                    <a:pt x="3830104" y="179324"/>
                  </a:lnTo>
                  <a:lnTo>
                    <a:pt x="3847325" y="204978"/>
                  </a:lnTo>
                  <a:lnTo>
                    <a:pt x="3749027" y="204978"/>
                  </a:lnTo>
                  <a:lnTo>
                    <a:pt x="3749027" y="27432"/>
                  </a:lnTo>
                  <a:lnTo>
                    <a:pt x="3961625" y="27432"/>
                  </a:lnTo>
                  <a:lnTo>
                    <a:pt x="3961625" y="0"/>
                  </a:lnTo>
                  <a:lnTo>
                    <a:pt x="3716261" y="0"/>
                  </a:lnTo>
                  <a:lnTo>
                    <a:pt x="3716261" y="232410"/>
                  </a:lnTo>
                  <a:lnTo>
                    <a:pt x="3749027" y="232410"/>
                  </a:lnTo>
                  <a:lnTo>
                    <a:pt x="3847325" y="232410"/>
                  </a:lnTo>
                  <a:lnTo>
                    <a:pt x="3851897" y="232410"/>
                  </a:lnTo>
                  <a:lnTo>
                    <a:pt x="3961625" y="232410"/>
                  </a:lnTo>
                  <a:lnTo>
                    <a:pt x="3994391" y="232410"/>
                  </a:lnTo>
                  <a:lnTo>
                    <a:pt x="3994391" y="0"/>
                  </a:lnTo>
                  <a:close/>
                </a:path>
              </a:pathLst>
            </a:custGeom>
            <a:solidFill>
              <a:srgbClr val="2C77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75423" y="1924050"/>
              <a:ext cx="173355" cy="77470"/>
            </a:xfrm>
            <a:custGeom>
              <a:avLst/>
              <a:gdLst/>
              <a:ahLst/>
              <a:cxnLst/>
              <a:rect l="l" t="t" r="r" b="b"/>
              <a:pathLst>
                <a:path w="173355" h="77469">
                  <a:moveTo>
                    <a:pt x="172974" y="64770"/>
                  </a:moveTo>
                  <a:lnTo>
                    <a:pt x="171199" y="46482"/>
                  </a:lnTo>
                  <a:lnTo>
                    <a:pt x="169164" y="12192"/>
                  </a:lnTo>
                  <a:lnTo>
                    <a:pt x="168402" y="7620"/>
                  </a:lnTo>
                  <a:lnTo>
                    <a:pt x="166878" y="3810"/>
                  </a:lnTo>
                  <a:lnTo>
                    <a:pt x="163830" y="762"/>
                  </a:lnTo>
                  <a:lnTo>
                    <a:pt x="141732" y="762"/>
                  </a:lnTo>
                  <a:lnTo>
                    <a:pt x="134112" y="3048"/>
                  </a:lnTo>
                  <a:lnTo>
                    <a:pt x="126492" y="0"/>
                  </a:lnTo>
                  <a:lnTo>
                    <a:pt x="119634" y="2286"/>
                  </a:lnTo>
                  <a:lnTo>
                    <a:pt x="22860" y="6096"/>
                  </a:lnTo>
                  <a:lnTo>
                    <a:pt x="10751" y="7012"/>
                  </a:lnTo>
                  <a:lnTo>
                    <a:pt x="4286" y="9429"/>
                  </a:lnTo>
                  <a:lnTo>
                    <a:pt x="1964" y="14561"/>
                  </a:lnTo>
                  <a:lnTo>
                    <a:pt x="2286" y="23622"/>
                  </a:lnTo>
                  <a:lnTo>
                    <a:pt x="762" y="31242"/>
                  </a:lnTo>
                  <a:lnTo>
                    <a:pt x="0" y="38100"/>
                  </a:lnTo>
                  <a:lnTo>
                    <a:pt x="762" y="44958"/>
                  </a:lnTo>
                  <a:lnTo>
                    <a:pt x="762" y="59436"/>
                  </a:lnTo>
                  <a:lnTo>
                    <a:pt x="1869" y="67639"/>
                  </a:lnTo>
                  <a:lnTo>
                    <a:pt x="5619" y="73056"/>
                  </a:lnTo>
                  <a:lnTo>
                    <a:pt x="12656" y="76045"/>
                  </a:lnTo>
                  <a:lnTo>
                    <a:pt x="23622" y="76962"/>
                  </a:lnTo>
                  <a:lnTo>
                    <a:pt x="36885" y="76711"/>
                  </a:lnTo>
                  <a:lnTo>
                    <a:pt x="76962" y="74676"/>
                  </a:lnTo>
                  <a:lnTo>
                    <a:pt x="92964" y="74676"/>
                  </a:lnTo>
                  <a:lnTo>
                    <a:pt x="100584" y="71628"/>
                  </a:lnTo>
                  <a:lnTo>
                    <a:pt x="115443" y="70615"/>
                  </a:lnTo>
                  <a:lnTo>
                    <a:pt x="160020" y="68580"/>
                  </a:lnTo>
                  <a:lnTo>
                    <a:pt x="169164" y="67818"/>
                  </a:lnTo>
                  <a:lnTo>
                    <a:pt x="172974" y="64770"/>
                  </a:lnTo>
                  <a:close/>
                </a:path>
              </a:pathLst>
            </a:custGeom>
            <a:solidFill>
              <a:srgbClr val="3C5D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95057" y="1924811"/>
              <a:ext cx="22225" cy="5715"/>
            </a:xfrm>
            <a:custGeom>
              <a:avLst/>
              <a:gdLst/>
              <a:ahLst/>
              <a:cxnLst/>
              <a:rect l="l" t="t" r="r" b="b"/>
              <a:pathLst>
                <a:path w="22225" h="5714">
                  <a:moveTo>
                    <a:pt x="22097" y="0"/>
                  </a:moveTo>
                  <a:lnTo>
                    <a:pt x="0" y="0"/>
                  </a:lnTo>
                  <a:lnTo>
                    <a:pt x="0" y="2286"/>
                  </a:lnTo>
                  <a:lnTo>
                    <a:pt x="7619" y="3048"/>
                  </a:lnTo>
                  <a:lnTo>
                    <a:pt x="14477" y="5334"/>
                  </a:lnTo>
                  <a:lnTo>
                    <a:pt x="22097" y="0"/>
                  </a:lnTo>
                  <a:close/>
                </a:path>
              </a:pathLst>
            </a:custGeom>
            <a:solidFill>
              <a:srgbClr val="8888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27272" y="2388108"/>
              <a:ext cx="972819" cy="490220"/>
            </a:xfrm>
            <a:custGeom>
              <a:avLst/>
              <a:gdLst/>
              <a:ahLst/>
              <a:cxnLst/>
              <a:rect l="l" t="t" r="r" b="b"/>
              <a:pathLst>
                <a:path w="972819" h="490219">
                  <a:moveTo>
                    <a:pt x="972692" y="171545"/>
                  </a:moveTo>
                  <a:lnTo>
                    <a:pt x="967355" y="126520"/>
                  </a:lnTo>
                  <a:lnTo>
                    <a:pt x="952281" y="81537"/>
                  </a:lnTo>
                  <a:lnTo>
                    <a:pt x="927449" y="36575"/>
                  </a:lnTo>
                  <a:lnTo>
                    <a:pt x="889349" y="1523"/>
                  </a:lnTo>
                  <a:lnTo>
                    <a:pt x="885539" y="0"/>
                  </a:lnTo>
                  <a:lnTo>
                    <a:pt x="880967" y="0"/>
                  </a:lnTo>
                  <a:lnTo>
                    <a:pt x="876395" y="0"/>
                  </a:lnTo>
                  <a:lnTo>
                    <a:pt x="867251" y="3048"/>
                  </a:lnTo>
                  <a:lnTo>
                    <a:pt x="858869" y="5334"/>
                  </a:lnTo>
                  <a:lnTo>
                    <a:pt x="853535" y="11430"/>
                  </a:lnTo>
                  <a:lnTo>
                    <a:pt x="848201" y="16764"/>
                  </a:lnTo>
                  <a:lnTo>
                    <a:pt x="844438" y="23062"/>
                  </a:lnTo>
                  <a:lnTo>
                    <a:pt x="843248" y="29432"/>
                  </a:lnTo>
                  <a:lnTo>
                    <a:pt x="844343" y="35944"/>
                  </a:lnTo>
                  <a:lnTo>
                    <a:pt x="847439" y="42672"/>
                  </a:lnTo>
                  <a:lnTo>
                    <a:pt x="856583" y="54102"/>
                  </a:lnTo>
                  <a:lnTo>
                    <a:pt x="881431" y="95261"/>
                  </a:lnTo>
                  <a:lnTo>
                    <a:pt x="895349" y="137636"/>
                  </a:lnTo>
                  <a:lnTo>
                    <a:pt x="898267" y="181296"/>
                  </a:lnTo>
                  <a:lnTo>
                    <a:pt x="890111" y="226314"/>
                  </a:lnTo>
                  <a:lnTo>
                    <a:pt x="872487" y="268065"/>
                  </a:lnTo>
                  <a:lnTo>
                    <a:pt x="846049" y="306305"/>
                  </a:lnTo>
                  <a:lnTo>
                    <a:pt x="812039" y="340815"/>
                  </a:lnTo>
                  <a:lnTo>
                    <a:pt x="771702" y="371374"/>
                  </a:lnTo>
                  <a:lnTo>
                    <a:pt x="726281" y="397764"/>
                  </a:lnTo>
                  <a:lnTo>
                    <a:pt x="675840" y="413070"/>
                  </a:lnTo>
                  <a:lnTo>
                    <a:pt x="618721" y="424111"/>
                  </a:lnTo>
                  <a:lnTo>
                    <a:pt x="559070" y="431474"/>
                  </a:lnTo>
                  <a:lnTo>
                    <a:pt x="501031" y="435744"/>
                  </a:lnTo>
                  <a:lnTo>
                    <a:pt x="448751" y="437507"/>
                  </a:lnTo>
                  <a:lnTo>
                    <a:pt x="406374" y="437352"/>
                  </a:lnTo>
                  <a:lnTo>
                    <a:pt x="323603" y="427402"/>
                  </a:lnTo>
                  <a:lnTo>
                    <a:pt x="272964" y="413711"/>
                  </a:lnTo>
                  <a:lnTo>
                    <a:pt x="226458" y="394496"/>
                  </a:lnTo>
                  <a:lnTo>
                    <a:pt x="184413" y="369466"/>
                  </a:lnTo>
                  <a:lnTo>
                    <a:pt x="147161" y="338328"/>
                  </a:lnTo>
                  <a:lnTo>
                    <a:pt x="114846" y="301209"/>
                  </a:lnTo>
                  <a:lnTo>
                    <a:pt x="91821" y="262115"/>
                  </a:lnTo>
                  <a:lnTo>
                    <a:pt x="77868" y="221083"/>
                  </a:lnTo>
                  <a:lnTo>
                    <a:pt x="72765" y="178149"/>
                  </a:lnTo>
                  <a:lnTo>
                    <a:pt x="76295" y="133350"/>
                  </a:lnTo>
                  <a:lnTo>
                    <a:pt x="87653" y="94880"/>
                  </a:lnTo>
                  <a:lnTo>
                    <a:pt x="96869" y="74676"/>
                  </a:lnTo>
                  <a:lnTo>
                    <a:pt x="97631" y="67818"/>
                  </a:lnTo>
                  <a:lnTo>
                    <a:pt x="93059" y="60198"/>
                  </a:lnTo>
                  <a:lnTo>
                    <a:pt x="83629" y="49577"/>
                  </a:lnTo>
                  <a:lnTo>
                    <a:pt x="73056" y="43815"/>
                  </a:lnTo>
                  <a:lnTo>
                    <a:pt x="60483" y="42624"/>
                  </a:lnTo>
                  <a:lnTo>
                    <a:pt x="45053" y="45720"/>
                  </a:lnTo>
                  <a:lnTo>
                    <a:pt x="5893" y="112728"/>
                  </a:lnTo>
                  <a:lnTo>
                    <a:pt x="0" y="152590"/>
                  </a:lnTo>
                  <a:lnTo>
                    <a:pt x="821" y="192738"/>
                  </a:lnTo>
                  <a:lnTo>
                    <a:pt x="7715" y="233172"/>
                  </a:lnTo>
                  <a:lnTo>
                    <a:pt x="20559" y="274330"/>
                  </a:lnTo>
                  <a:lnTo>
                    <a:pt x="37913" y="311682"/>
                  </a:lnTo>
                  <a:lnTo>
                    <a:pt x="59660" y="345291"/>
                  </a:lnTo>
                  <a:lnTo>
                    <a:pt x="85684" y="375218"/>
                  </a:lnTo>
                  <a:lnTo>
                    <a:pt x="115867" y="401526"/>
                  </a:lnTo>
                  <a:lnTo>
                    <a:pt x="150094" y="424278"/>
                  </a:lnTo>
                  <a:lnTo>
                    <a:pt x="188248" y="443536"/>
                  </a:lnTo>
                  <a:lnTo>
                    <a:pt x="230212" y="459362"/>
                  </a:lnTo>
                  <a:lnTo>
                    <a:pt x="275870" y="471819"/>
                  </a:lnTo>
                  <a:lnTo>
                    <a:pt x="325105" y="480969"/>
                  </a:lnTo>
                  <a:lnTo>
                    <a:pt x="377801" y="486875"/>
                  </a:lnTo>
                  <a:lnTo>
                    <a:pt x="433841" y="489599"/>
                  </a:lnTo>
                  <a:lnTo>
                    <a:pt x="493109" y="489204"/>
                  </a:lnTo>
                  <a:lnTo>
                    <a:pt x="608004" y="480702"/>
                  </a:lnTo>
                  <a:lnTo>
                    <a:pt x="681680" y="469511"/>
                  </a:lnTo>
                  <a:lnTo>
                    <a:pt x="720947" y="459486"/>
                  </a:lnTo>
                  <a:lnTo>
                    <a:pt x="774122" y="437784"/>
                  </a:lnTo>
                  <a:lnTo>
                    <a:pt x="821921" y="411876"/>
                  </a:lnTo>
                  <a:lnTo>
                    <a:pt x="864087" y="381579"/>
                  </a:lnTo>
                  <a:lnTo>
                    <a:pt x="900364" y="346710"/>
                  </a:lnTo>
                  <a:lnTo>
                    <a:pt x="930497" y="307086"/>
                  </a:lnTo>
                  <a:lnTo>
                    <a:pt x="954242" y="261806"/>
                  </a:lnTo>
                  <a:lnTo>
                    <a:pt x="968315" y="216633"/>
                  </a:lnTo>
                  <a:lnTo>
                    <a:pt x="972692" y="171545"/>
                  </a:lnTo>
                  <a:close/>
                </a:path>
              </a:pathLst>
            </a:custGeom>
            <a:solidFill>
              <a:srgbClr val="507C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2325" y="1948446"/>
              <a:ext cx="848994" cy="501015"/>
            </a:xfrm>
            <a:custGeom>
              <a:avLst/>
              <a:gdLst/>
              <a:ahLst/>
              <a:cxnLst/>
              <a:rect l="l" t="t" r="r" b="b"/>
              <a:pathLst>
                <a:path w="848994" h="501014">
                  <a:moveTo>
                    <a:pt x="848868" y="438912"/>
                  </a:moveTo>
                  <a:lnTo>
                    <a:pt x="845058" y="435864"/>
                  </a:lnTo>
                  <a:lnTo>
                    <a:pt x="843534" y="431292"/>
                  </a:lnTo>
                  <a:lnTo>
                    <a:pt x="818807" y="392874"/>
                  </a:lnTo>
                  <a:lnTo>
                    <a:pt x="768515" y="315772"/>
                  </a:lnTo>
                  <a:lnTo>
                    <a:pt x="742950" y="277368"/>
                  </a:lnTo>
                  <a:lnTo>
                    <a:pt x="720636" y="245287"/>
                  </a:lnTo>
                  <a:lnTo>
                    <a:pt x="697611" y="213360"/>
                  </a:lnTo>
                  <a:lnTo>
                    <a:pt x="672858" y="181991"/>
                  </a:lnTo>
                  <a:lnTo>
                    <a:pt x="645414" y="151638"/>
                  </a:lnTo>
                  <a:lnTo>
                    <a:pt x="616331" y="123964"/>
                  </a:lnTo>
                  <a:lnTo>
                    <a:pt x="584835" y="98298"/>
                  </a:lnTo>
                  <a:lnTo>
                    <a:pt x="550468" y="74904"/>
                  </a:lnTo>
                  <a:lnTo>
                    <a:pt x="512826" y="54102"/>
                  </a:lnTo>
                  <a:lnTo>
                    <a:pt x="509016" y="51816"/>
                  </a:lnTo>
                  <a:lnTo>
                    <a:pt x="502920" y="51054"/>
                  </a:lnTo>
                  <a:lnTo>
                    <a:pt x="503682" y="46482"/>
                  </a:lnTo>
                  <a:lnTo>
                    <a:pt x="483806" y="47485"/>
                  </a:lnTo>
                  <a:lnTo>
                    <a:pt x="425196" y="49530"/>
                  </a:lnTo>
                  <a:lnTo>
                    <a:pt x="416128" y="49187"/>
                  </a:lnTo>
                  <a:lnTo>
                    <a:pt x="410425" y="46863"/>
                  </a:lnTo>
                  <a:lnTo>
                    <a:pt x="407720" y="42240"/>
                  </a:lnTo>
                  <a:lnTo>
                    <a:pt x="407670" y="24384"/>
                  </a:lnTo>
                  <a:lnTo>
                    <a:pt x="406908" y="19812"/>
                  </a:lnTo>
                  <a:lnTo>
                    <a:pt x="406146" y="19812"/>
                  </a:lnTo>
                  <a:lnTo>
                    <a:pt x="406908" y="12954"/>
                  </a:lnTo>
                  <a:lnTo>
                    <a:pt x="406908" y="6096"/>
                  </a:lnTo>
                  <a:lnTo>
                    <a:pt x="405384" y="0"/>
                  </a:lnTo>
                  <a:lnTo>
                    <a:pt x="403860" y="431"/>
                  </a:lnTo>
                  <a:lnTo>
                    <a:pt x="403860" y="32766"/>
                  </a:lnTo>
                  <a:lnTo>
                    <a:pt x="403339" y="32943"/>
                  </a:lnTo>
                  <a:lnTo>
                    <a:pt x="403771" y="32334"/>
                  </a:lnTo>
                  <a:lnTo>
                    <a:pt x="403860" y="32766"/>
                  </a:lnTo>
                  <a:lnTo>
                    <a:pt x="403860" y="431"/>
                  </a:lnTo>
                  <a:lnTo>
                    <a:pt x="389483" y="4406"/>
                  </a:lnTo>
                  <a:lnTo>
                    <a:pt x="373659" y="8470"/>
                  </a:lnTo>
                  <a:lnTo>
                    <a:pt x="357695" y="12103"/>
                  </a:lnTo>
                  <a:lnTo>
                    <a:pt x="341376" y="15240"/>
                  </a:lnTo>
                  <a:lnTo>
                    <a:pt x="338328" y="15240"/>
                  </a:lnTo>
                  <a:lnTo>
                    <a:pt x="317233" y="24003"/>
                  </a:lnTo>
                  <a:lnTo>
                    <a:pt x="296506" y="33337"/>
                  </a:lnTo>
                  <a:lnTo>
                    <a:pt x="276491" y="43522"/>
                  </a:lnTo>
                  <a:lnTo>
                    <a:pt x="257556" y="54864"/>
                  </a:lnTo>
                  <a:lnTo>
                    <a:pt x="243357" y="64096"/>
                  </a:lnTo>
                  <a:lnTo>
                    <a:pt x="235585" y="67614"/>
                  </a:lnTo>
                  <a:lnTo>
                    <a:pt x="226314" y="69342"/>
                  </a:lnTo>
                  <a:lnTo>
                    <a:pt x="225552" y="69342"/>
                  </a:lnTo>
                  <a:lnTo>
                    <a:pt x="224790" y="70866"/>
                  </a:lnTo>
                  <a:lnTo>
                    <a:pt x="224790" y="71628"/>
                  </a:lnTo>
                  <a:lnTo>
                    <a:pt x="228600" y="71628"/>
                  </a:lnTo>
                  <a:lnTo>
                    <a:pt x="231648" y="72390"/>
                  </a:lnTo>
                  <a:lnTo>
                    <a:pt x="236982" y="72390"/>
                  </a:lnTo>
                  <a:lnTo>
                    <a:pt x="220065" y="85547"/>
                  </a:lnTo>
                  <a:lnTo>
                    <a:pt x="204597" y="98869"/>
                  </a:lnTo>
                  <a:lnTo>
                    <a:pt x="176784" y="126492"/>
                  </a:lnTo>
                  <a:lnTo>
                    <a:pt x="146989" y="163677"/>
                  </a:lnTo>
                  <a:lnTo>
                    <a:pt x="121920" y="202882"/>
                  </a:lnTo>
                  <a:lnTo>
                    <a:pt x="100266" y="243497"/>
                  </a:lnTo>
                  <a:lnTo>
                    <a:pt x="80772" y="284988"/>
                  </a:lnTo>
                  <a:lnTo>
                    <a:pt x="60744" y="332689"/>
                  </a:lnTo>
                  <a:lnTo>
                    <a:pt x="41719" y="380898"/>
                  </a:lnTo>
                  <a:lnTo>
                    <a:pt x="23545" y="429539"/>
                  </a:lnTo>
                  <a:lnTo>
                    <a:pt x="6096" y="478536"/>
                  </a:lnTo>
                  <a:lnTo>
                    <a:pt x="4572" y="481584"/>
                  </a:lnTo>
                  <a:lnTo>
                    <a:pt x="3810" y="483870"/>
                  </a:lnTo>
                  <a:lnTo>
                    <a:pt x="0" y="486156"/>
                  </a:lnTo>
                  <a:lnTo>
                    <a:pt x="14859" y="484441"/>
                  </a:lnTo>
                  <a:lnTo>
                    <a:pt x="27520" y="486244"/>
                  </a:lnTo>
                  <a:lnTo>
                    <a:pt x="38036" y="491617"/>
                  </a:lnTo>
                  <a:lnTo>
                    <a:pt x="46482" y="500634"/>
                  </a:lnTo>
                  <a:lnTo>
                    <a:pt x="49961" y="493966"/>
                  </a:lnTo>
                  <a:lnTo>
                    <a:pt x="52666" y="486816"/>
                  </a:lnTo>
                  <a:lnTo>
                    <a:pt x="57150" y="472440"/>
                  </a:lnTo>
                  <a:lnTo>
                    <a:pt x="76365" y="419442"/>
                  </a:lnTo>
                  <a:lnTo>
                    <a:pt x="96583" y="366801"/>
                  </a:lnTo>
                  <a:lnTo>
                    <a:pt x="118224" y="314591"/>
                  </a:lnTo>
                  <a:lnTo>
                    <a:pt x="141732" y="262890"/>
                  </a:lnTo>
                  <a:lnTo>
                    <a:pt x="160845" y="225196"/>
                  </a:lnTo>
                  <a:lnTo>
                    <a:pt x="183261" y="188874"/>
                  </a:lnTo>
                  <a:lnTo>
                    <a:pt x="209664" y="154114"/>
                  </a:lnTo>
                  <a:lnTo>
                    <a:pt x="240792" y="121158"/>
                  </a:lnTo>
                  <a:lnTo>
                    <a:pt x="282409" y="88671"/>
                  </a:lnTo>
                  <a:lnTo>
                    <a:pt x="331470" y="62484"/>
                  </a:lnTo>
                  <a:lnTo>
                    <a:pt x="346329" y="56959"/>
                  </a:lnTo>
                  <a:lnTo>
                    <a:pt x="353110" y="53263"/>
                  </a:lnTo>
                  <a:lnTo>
                    <a:pt x="358902" y="48006"/>
                  </a:lnTo>
                  <a:lnTo>
                    <a:pt x="361188" y="50292"/>
                  </a:lnTo>
                  <a:lnTo>
                    <a:pt x="368046" y="50292"/>
                  </a:lnTo>
                  <a:lnTo>
                    <a:pt x="418973" y="60426"/>
                  </a:lnTo>
                  <a:lnTo>
                    <a:pt x="465772" y="76581"/>
                  </a:lnTo>
                  <a:lnTo>
                    <a:pt x="508838" y="97866"/>
                  </a:lnTo>
                  <a:lnTo>
                    <a:pt x="548640" y="123444"/>
                  </a:lnTo>
                  <a:lnTo>
                    <a:pt x="587400" y="156298"/>
                  </a:lnTo>
                  <a:lnTo>
                    <a:pt x="621030" y="192024"/>
                  </a:lnTo>
                  <a:lnTo>
                    <a:pt x="647852" y="224104"/>
                  </a:lnTo>
                  <a:lnTo>
                    <a:pt x="672744" y="257263"/>
                  </a:lnTo>
                  <a:lnTo>
                    <a:pt x="696353" y="291134"/>
                  </a:lnTo>
                  <a:lnTo>
                    <a:pt x="719328" y="325374"/>
                  </a:lnTo>
                  <a:lnTo>
                    <a:pt x="758659" y="386143"/>
                  </a:lnTo>
                  <a:lnTo>
                    <a:pt x="798576" y="451866"/>
                  </a:lnTo>
                  <a:lnTo>
                    <a:pt x="799338" y="455676"/>
                  </a:lnTo>
                  <a:lnTo>
                    <a:pt x="805434" y="457200"/>
                  </a:lnTo>
                  <a:lnTo>
                    <a:pt x="813930" y="449160"/>
                  </a:lnTo>
                  <a:lnTo>
                    <a:pt x="823722" y="443763"/>
                  </a:lnTo>
                  <a:lnTo>
                    <a:pt x="835215" y="441655"/>
                  </a:lnTo>
                  <a:lnTo>
                    <a:pt x="848868" y="443484"/>
                  </a:lnTo>
                  <a:lnTo>
                    <a:pt x="848868" y="438912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3775" y="1942338"/>
              <a:ext cx="169926" cy="8077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4547" y="2849880"/>
              <a:ext cx="7988807" cy="90220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20709" y="2818638"/>
              <a:ext cx="367283" cy="502209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1793881" y="3237230"/>
            <a:ext cx="81788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spc="-5" dirty="0">
                <a:solidFill>
                  <a:srgbClr val="F47775"/>
                </a:solidFill>
                <a:latin typeface="Arial"/>
                <a:cs typeface="Arial"/>
              </a:rPr>
              <a:t>1997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26" name="object 2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65889" y="2811017"/>
            <a:ext cx="386334" cy="548616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5198497" y="3254755"/>
            <a:ext cx="81788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spc="-5" dirty="0">
                <a:solidFill>
                  <a:srgbClr val="57C3A7"/>
                </a:solidFill>
                <a:latin typeface="Arial"/>
                <a:cs typeface="Arial"/>
              </a:rPr>
              <a:t>2016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7682369" y="2818638"/>
            <a:ext cx="1912620" cy="609600"/>
            <a:chOff x="7682369" y="2818638"/>
            <a:chExt cx="1912620" cy="609600"/>
          </a:xfrm>
        </p:grpSpPr>
        <p:sp>
          <p:nvSpPr>
            <p:cNvPr id="29" name="object 29"/>
            <p:cNvSpPr/>
            <p:nvPr/>
          </p:nvSpPr>
          <p:spPr>
            <a:xfrm>
              <a:off x="8616569" y="2945892"/>
              <a:ext cx="978535" cy="482600"/>
            </a:xfrm>
            <a:custGeom>
              <a:avLst/>
              <a:gdLst/>
              <a:ahLst/>
              <a:cxnLst/>
              <a:rect l="l" t="t" r="r" b="b"/>
              <a:pathLst>
                <a:path w="978534" h="482600">
                  <a:moveTo>
                    <a:pt x="563879" y="482345"/>
                  </a:moveTo>
                  <a:lnTo>
                    <a:pt x="563879" y="240029"/>
                  </a:lnTo>
                  <a:lnTo>
                    <a:pt x="561748" y="248507"/>
                  </a:lnTo>
                  <a:lnTo>
                    <a:pt x="555974" y="255269"/>
                  </a:lnTo>
                  <a:lnTo>
                    <a:pt x="547485" y="259746"/>
                  </a:lnTo>
                  <a:lnTo>
                    <a:pt x="537209" y="261365"/>
                  </a:lnTo>
                  <a:lnTo>
                    <a:pt x="413003" y="261365"/>
                  </a:lnTo>
                  <a:lnTo>
                    <a:pt x="404907" y="275201"/>
                  </a:lnTo>
                  <a:lnTo>
                    <a:pt x="391667" y="286321"/>
                  </a:lnTo>
                  <a:lnTo>
                    <a:pt x="374427" y="293727"/>
                  </a:lnTo>
                  <a:lnTo>
                    <a:pt x="354329" y="296417"/>
                  </a:lnTo>
                  <a:lnTo>
                    <a:pt x="0" y="296417"/>
                  </a:lnTo>
                  <a:lnTo>
                    <a:pt x="10682" y="334379"/>
                  </a:lnTo>
                  <a:lnTo>
                    <a:pt x="29598" y="369510"/>
                  </a:lnTo>
                  <a:lnTo>
                    <a:pt x="55908" y="401123"/>
                  </a:lnTo>
                  <a:lnTo>
                    <a:pt x="88772" y="428529"/>
                  </a:lnTo>
                  <a:lnTo>
                    <a:pt x="127352" y="451042"/>
                  </a:lnTo>
                  <a:lnTo>
                    <a:pt x="170807" y="467975"/>
                  </a:lnTo>
                  <a:lnTo>
                    <a:pt x="218298" y="478638"/>
                  </a:lnTo>
                  <a:lnTo>
                    <a:pt x="267461" y="482234"/>
                  </a:lnTo>
                  <a:lnTo>
                    <a:pt x="563879" y="482345"/>
                  </a:lnTo>
                  <a:close/>
                </a:path>
                <a:path w="978534" h="482600">
                  <a:moveTo>
                    <a:pt x="978407" y="270509"/>
                  </a:moveTo>
                  <a:lnTo>
                    <a:pt x="978407" y="211835"/>
                  </a:lnTo>
                  <a:lnTo>
                    <a:pt x="972911" y="169041"/>
                  </a:lnTo>
                  <a:lnTo>
                    <a:pt x="957155" y="129230"/>
                  </a:lnTo>
                  <a:lnTo>
                    <a:pt x="932237" y="93240"/>
                  </a:lnTo>
                  <a:lnTo>
                    <a:pt x="899255" y="61912"/>
                  </a:lnTo>
                  <a:lnTo>
                    <a:pt x="859308" y="36084"/>
                  </a:lnTo>
                  <a:lnTo>
                    <a:pt x="813494" y="16597"/>
                  </a:lnTo>
                  <a:lnTo>
                    <a:pt x="762912" y="4289"/>
                  </a:lnTo>
                  <a:lnTo>
                    <a:pt x="708659" y="0"/>
                  </a:lnTo>
                  <a:lnTo>
                    <a:pt x="267461" y="110"/>
                  </a:lnTo>
                  <a:lnTo>
                    <a:pt x="218580" y="3641"/>
                  </a:lnTo>
                  <a:lnTo>
                    <a:pt x="171354" y="14132"/>
                  </a:lnTo>
                  <a:lnTo>
                    <a:pt x="128129" y="30820"/>
                  </a:lnTo>
                  <a:lnTo>
                    <a:pt x="89725" y="53054"/>
                  </a:lnTo>
                  <a:lnTo>
                    <a:pt x="56965" y="80181"/>
                  </a:lnTo>
                  <a:lnTo>
                    <a:pt x="30670" y="111549"/>
                  </a:lnTo>
                  <a:lnTo>
                    <a:pt x="11662" y="146507"/>
                  </a:lnTo>
                  <a:lnTo>
                    <a:pt x="761" y="184403"/>
                  </a:lnTo>
                  <a:lnTo>
                    <a:pt x="354329" y="184403"/>
                  </a:lnTo>
                  <a:lnTo>
                    <a:pt x="374427" y="186987"/>
                  </a:lnTo>
                  <a:lnTo>
                    <a:pt x="391667" y="194214"/>
                  </a:lnTo>
                  <a:lnTo>
                    <a:pt x="404907" y="205299"/>
                  </a:lnTo>
                  <a:lnTo>
                    <a:pt x="413003" y="219455"/>
                  </a:lnTo>
                  <a:lnTo>
                    <a:pt x="537209" y="219455"/>
                  </a:lnTo>
                  <a:lnTo>
                    <a:pt x="547485" y="221063"/>
                  </a:lnTo>
                  <a:lnTo>
                    <a:pt x="555974" y="225456"/>
                  </a:lnTo>
                  <a:lnTo>
                    <a:pt x="561748" y="231993"/>
                  </a:lnTo>
                  <a:lnTo>
                    <a:pt x="563879" y="240029"/>
                  </a:lnTo>
                  <a:lnTo>
                    <a:pt x="563879" y="482345"/>
                  </a:lnTo>
                  <a:lnTo>
                    <a:pt x="708659" y="482345"/>
                  </a:lnTo>
                  <a:lnTo>
                    <a:pt x="762912" y="478025"/>
                  </a:lnTo>
                  <a:lnTo>
                    <a:pt x="813494" y="465641"/>
                  </a:lnTo>
                  <a:lnTo>
                    <a:pt x="859308" y="446060"/>
                  </a:lnTo>
                  <a:lnTo>
                    <a:pt x="899255" y="420147"/>
                  </a:lnTo>
                  <a:lnTo>
                    <a:pt x="932237" y="388770"/>
                  </a:lnTo>
                  <a:lnTo>
                    <a:pt x="957155" y="352794"/>
                  </a:lnTo>
                  <a:lnTo>
                    <a:pt x="972911" y="313085"/>
                  </a:lnTo>
                  <a:lnTo>
                    <a:pt x="978407" y="270509"/>
                  </a:lnTo>
                  <a:close/>
                </a:path>
                <a:path w="978534" h="482600">
                  <a:moveTo>
                    <a:pt x="267461" y="240029"/>
                  </a:moveTo>
                  <a:lnTo>
                    <a:pt x="260508" y="224516"/>
                  </a:lnTo>
                  <a:lnTo>
                    <a:pt x="241553" y="211931"/>
                  </a:lnTo>
                  <a:lnTo>
                    <a:pt x="213455" y="203489"/>
                  </a:lnTo>
                  <a:lnTo>
                    <a:pt x="179069" y="200405"/>
                  </a:lnTo>
                  <a:lnTo>
                    <a:pt x="144684" y="203489"/>
                  </a:lnTo>
                  <a:lnTo>
                    <a:pt x="116585" y="211931"/>
                  </a:lnTo>
                  <a:lnTo>
                    <a:pt x="97631" y="224516"/>
                  </a:lnTo>
                  <a:lnTo>
                    <a:pt x="90677" y="240029"/>
                  </a:lnTo>
                  <a:lnTo>
                    <a:pt x="97631" y="255662"/>
                  </a:lnTo>
                  <a:lnTo>
                    <a:pt x="116585" y="268509"/>
                  </a:lnTo>
                  <a:lnTo>
                    <a:pt x="144684" y="277213"/>
                  </a:lnTo>
                  <a:lnTo>
                    <a:pt x="179069" y="280415"/>
                  </a:lnTo>
                  <a:lnTo>
                    <a:pt x="213455" y="277213"/>
                  </a:lnTo>
                  <a:lnTo>
                    <a:pt x="241553" y="268509"/>
                  </a:lnTo>
                  <a:lnTo>
                    <a:pt x="260508" y="255662"/>
                  </a:lnTo>
                  <a:lnTo>
                    <a:pt x="267461" y="240029"/>
                  </a:lnTo>
                  <a:close/>
                </a:path>
              </a:pathLst>
            </a:custGeom>
            <a:solidFill>
              <a:srgbClr val="F477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82369" y="2818638"/>
              <a:ext cx="366522" cy="502153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1478165" y="1718310"/>
            <a:ext cx="1685289" cy="1052830"/>
          </a:xfrm>
          <a:prstGeom prst="rect">
            <a:avLst/>
          </a:prstGeom>
          <a:solidFill>
            <a:srgbClr val="FFF2CC"/>
          </a:solidFill>
        </p:spPr>
        <p:txBody>
          <a:bodyPr vert="horz" wrap="square" lIns="0" tIns="32384" rIns="0" bIns="0" rtlCol="0">
            <a:spAutoFit/>
          </a:bodyPr>
          <a:lstStyle/>
          <a:p>
            <a:pPr marL="173355" marR="165735" indent="635" algn="ctr">
              <a:lnSpc>
                <a:spcPct val="100000"/>
              </a:lnSpc>
              <a:spcBef>
                <a:spcPts val="254"/>
              </a:spcBef>
            </a:pPr>
            <a:r>
              <a:rPr sz="2100" b="1" spc="5" dirty="0">
                <a:solidFill>
                  <a:srgbClr val="093F5C"/>
                </a:solidFill>
                <a:latin typeface="Microsoft JhengHei"/>
                <a:cs typeface="Microsoft JhengHei"/>
              </a:rPr>
              <a:t>免費提供 </a:t>
            </a:r>
            <a:r>
              <a:rPr sz="2100" b="1" spc="10" dirty="0">
                <a:solidFill>
                  <a:srgbClr val="093F5C"/>
                </a:solidFill>
                <a:latin typeface="Microsoft JhengHei"/>
                <a:cs typeface="Microsoft JhengHei"/>
              </a:rPr>
              <a:t> </a:t>
            </a:r>
            <a:r>
              <a:rPr sz="2100" b="1" dirty="0">
                <a:solidFill>
                  <a:srgbClr val="093F5C"/>
                </a:solidFill>
                <a:latin typeface="Microsoft JhengHei"/>
                <a:cs typeface="Microsoft JhengHei"/>
              </a:rPr>
              <a:t>雞尾酒療法  </a:t>
            </a:r>
            <a:r>
              <a:rPr sz="2100" b="1" spc="-15" dirty="0">
                <a:solidFill>
                  <a:srgbClr val="093F5C"/>
                </a:solidFill>
                <a:latin typeface="Microsoft JhengHei"/>
                <a:cs typeface="Microsoft JhengHei"/>
              </a:rPr>
              <a:t>HAART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456303" y="3241801"/>
            <a:ext cx="81788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spc="-5" dirty="0">
                <a:solidFill>
                  <a:srgbClr val="F47775"/>
                </a:solidFill>
                <a:latin typeface="Arial"/>
                <a:cs typeface="Arial"/>
              </a:rPr>
              <a:t>2020</a:t>
            </a:r>
            <a:endParaRPr sz="28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049915" y="1717548"/>
            <a:ext cx="3062605" cy="1052830"/>
          </a:xfrm>
          <a:custGeom>
            <a:avLst/>
            <a:gdLst/>
            <a:ahLst/>
            <a:cxnLst/>
            <a:rect l="l" t="t" r="r" b="b"/>
            <a:pathLst>
              <a:path w="3062604" h="1052830">
                <a:moveTo>
                  <a:pt x="3062477" y="1052321"/>
                </a:moveTo>
                <a:lnTo>
                  <a:pt x="3062477" y="0"/>
                </a:lnTo>
                <a:lnTo>
                  <a:pt x="0" y="0"/>
                </a:lnTo>
                <a:lnTo>
                  <a:pt x="0" y="1052321"/>
                </a:lnTo>
                <a:lnTo>
                  <a:pt x="3062477" y="1052321"/>
                </a:lnTo>
                <a:close/>
              </a:path>
            </a:pathLst>
          </a:custGeom>
          <a:solidFill>
            <a:srgbClr val="FFF2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4117981" y="1736090"/>
            <a:ext cx="321500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b="1" spc="185" dirty="0">
                <a:solidFill>
                  <a:srgbClr val="093F5C"/>
                </a:solidFill>
                <a:latin typeface="Microsoft JhengHei"/>
                <a:cs typeface="Microsoft JhengHei"/>
              </a:rPr>
              <a:t>推</a:t>
            </a:r>
            <a:r>
              <a:rPr sz="2100" b="1" spc="175" dirty="0">
                <a:solidFill>
                  <a:srgbClr val="093F5C"/>
                </a:solidFill>
                <a:latin typeface="Microsoft JhengHei"/>
                <a:cs typeface="Microsoft JhengHei"/>
              </a:rPr>
              <a:t>動</a:t>
            </a:r>
            <a:r>
              <a:rPr sz="2100" b="1" spc="180" dirty="0">
                <a:solidFill>
                  <a:srgbClr val="C00000"/>
                </a:solidFill>
                <a:latin typeface="Microsoft JhengHei"/>
                <a:cs typeface="Microsoft JhengHei"/>
              </a:rPr>
              <a:t>診斷即刻治</a:t>
            </a:r>
            <a:r>
              <a:rPr sz="2100" b="1" spc="175" dirty="0">
                <a:solidFill>
                  <a:srgbClr val="C00000"/>
                </a:solidFill>
                <a:latin typeface="Microsoft JhengHei"/>
                <a:cs typeface="Microsoft JhengHei"/>
              </a:rPr>
              <a:t>療</a:t>
            </a:r>
            <a:r>
              <a:rPr sz="2100" b="1" spc="180" dirty="0">
                <a:solidFill>
                  <a:srgbClr val="093F5C"/>
                </a:solidFill>
                <a:latin typeface="Microsoft JhengHei"/>
                <a:cs typeface="Microsoft JhengHei"/>
              </a:rPr>
              <a:t>策略，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117981" y="2056884"/>
            <a:ext cx="2951480" cy="6673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100" b="1" spc="200" dirty="0">
                <a:solidFill>
                  <a:srgbClr val="093F5C"/>
                </a:solidFill>
                <a:latin typeface="Microsoft JhengHei"/>
                <a:cs typeface="Microsoft JhengHei"/>
              </a:rPr>
              <a:t>與國際接軌，引進副作 </a:t>
            </a:r>
            <a:r>
              <a:rPr sz="2100" b="1" spc="5" dirty="0">
                <a:solidFill>
                  <a:srgbClr val="093F5C"/>
                </a:solidFill>
                <a:latin typeface="Microsoft JhengHei"/>
                <a:cs typeface="Microsoft JhengHei"/>
              </a:rPr>
              <a:t>用低之三合⼀藥品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7188593" y="2023110"/>
            <a:ext cx="2004060" cy="729615"/>
          </a:xfrm>
          <a:custGeom>
            <a:avLst/>
            <a:gdLst/>
            <a:ahLst/>
            <a:cxnLst/>
            <a:rect l="l" t="t" r="r" b="b"/>
            <a:pathLst>
              <a:path w="2004059" h="729614">
                <a:moveTo>
                  <a:pt x="2004059" y="729234"/>
                </a:moveTo>
                <a:lnTo>
                  <a:pt x="2004059" y="0"/>
                </a:lnTo>
                <a:lnTo>
                  <a:pt x="0" y="0"/>
                </a:lnTo>
                <a:lnTo>
                  <a:pt x="0" y="729234"/>
                </a:lnTo>
                <a:lnTo>
                  <a:pt x="2004059" y="729234"/>
                </a:lnTo>
                <a:close/>
              </a:path>
            </a:pathLst>
          </a:custGeom>
          <a:solidFill>
            <a:srgbClr val="FFF2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7188593" y="2023110"/>
            <a:ext cx="2004060" cy="350520"/>
          </a:xfrm>
          <a:prstGeom prst="rect">
            <a:avLst/>
          </a:prstGeom>
          <a:solidFill>
            <a:srgbClr val="FFF2CC"/>
          </a:solidFill>
        </p:spPr>
        <p:txBody>
          <a:bodyPr vert="horz" wrap="square" lIns="0" tIns="32384" rIns="0" bIns="0" rtlCol="0">
            <a:spAutoFit/>
          </a:bodyPr>
          <a:lstStyle/>
          <a:p>
            <a:pPr marL="199390">
              <a:lnSpc>
                <a:spcPts val="2500"/>
              </a:lnSpc>
              <a:spcBef>
                <a:spcPts val="254"/>
              </a:spcBef>
            </a:pPr>
            <a:r>
              <a:rPr sz="2100" b="1" spc="5" dirty="0">
                <a:solidFill>
                  <a:srgbClr val="093F5C"/>
                </a:solidFill>
                <a:latin typeface="Microsoft JhengHei"/>
                <a:cs typeface="Microsoft JhengHei"/>
              </a:rPr>
              <a:t>與國際同步增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40" name="object 4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7188593" y="2373141"/>
            <a:ext cx="2004060" cy="379730"/>
          </a:xfrm>
          <a:prstGeom prst="rect">
            <a:avLst/>
          </a:prstGeom>
          <a:solidFill>
            <a:srgbClr val="FFF2CC"/>
          </a:solidFill>
        </p:spPr>
        <p:txBody>
          <a:bodyPr vert="horz" wrap="square" lIns="0" tIns="3175" rIns="0" bIns="0" rtlCol="0">
            <a:spAutoFit/>
          </a:bodyPr>
          <a:lstStyle/>
          <a:p>
            <a:pPr marL="199390">
              <a:lnSpc>
                <a:spcPct val="100000"/>
              </a:lnSpc>
              <a:spcBef>
                <a:spcPts val="25"/>
              </a:spcBef>
            </a:pPr>
            <a:r>
              <a:rPr sz="2100" b="1" spc="5" dirty="0">
                <a:solidFill>
                  <a:srgbClr val="093F5C"/>
                </a:solidFill>
                <a:latin typeface="Microsoft JhengHei"/>
                <a:cs typeface="Microsoft JhengHei"/>
              </a:rPr>
              <a:t>加⼆合⼀藥品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0417435" y="6404864"/>
            <a:ext cx="167640" cy="1727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50" dirty="0">
                <a:solidFill>
                  <a:srgbClr val="252525"/>
                </a:solidFill>
                <a:latin typeface="Microsoft JhengHei"/>
                <a:cs typeface="Microsoft JhengHei"/>
              </a:rPr>
              <a:t>21</a:t>
            </a:r>
            <a:endParaRPr sz="95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03" y="835152"/>
            <a:ext cx="10692130" cy="789940"/>
          </a:xfrm>
          <a:custGeom>
            <a:avLst/>
            <a:gdLst/>
            <a:ahLst/>
            <a:cxnLst/>
            <a:rect l="l" t="t" r="r" b="b"/>
            <a:pathLst>
              <a:path w="10692130" h="789940">
                <a:moveTo>
                  <a:pt x="10691749" y="789431"/>
                </a:moveTo>
                <a:lnTo>
                  <a:pt x="10691749" y="0"/>
                </a:lnTo>
                <a:lnTo>
                  <a:pt x="0" y="0"/>
                </a:lnTo>
                <a:lnTo>
                  <a:pt x="0" y="789432"/>
                </a:lnTo>
                <a:lnTo>
                  <a:pt x="10691749" y="789431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80955" y="1054862"/>
            <a:ext cx="9794240" cy="3994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50" dirty="0">
                <a:solidFill>
                  <a:srgbClr val="FFFFFF"/>
                </a:solidFill>
              </a:rPr>
              <a:t>高效能抗病毒藥物</a:t>
            </a:r>
            <a:r>
              <a:rPr sz="2450" spc="-10" dirty="0">
                <a:solidFill>
                  <a:srgbClr val="FFFFFF"/>
                </a:solidFill>
              </a:rPr>
              <a:t>(HAART)</a:t>
            </a:r>
            <a:r>
              <a:rPr sz="2450" spc="-5" dirty="0">
                <a:solidFill>
                  <a:srgbClr val="FFFFFF"/>
                </a:solidFill>
              </a:rPr>
              <a:t>進展，愛滋病毒感染不再是20世紀的黑死病</a:t>
            </a:r>
            <a:endParaRPr sz="2450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35413" y="2080776"/>
            <a:ext cx="6353874" cy="412108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006993" y="5563361"/>
            <a:ext cx="8039100" cy="620395"/>
          </a:xfrm>
          <a:prstGeom prst="rect">
            <a:avLst/>
          </a:prstGeom>
          <a:solidFill>
            <a:srgbClr val="FFE699"/>
          </a:solidFill>
        </p:spPr>
        <p:txBody>
          <a:bodyPr vert="horz" wrap="square" lIns="0" tIns="36830" rIns="0" bIns="0" rtlCol="0">
            <a:spAutoFit/>
          </a:bodyPr>
          <a:lstStyle/>
          <a:p>
            <a:pPr marL="79375" marR="210185">
              <a:lnSpc>
                <a:spcPct val="100000"/>
              </a:lnSpc>
              <a:spcBef>
                <a:spcPts val="290"/>
              </a:spcBef>
            </a:pPr>
            <a:r>
              <a:rPr sz="1750" b="1" dirty="0">
                <a:latin typeface="Microsoft JhengHei"/>
                <a:cs typeface="Microsoft JhengHei"/>
              </a:rPr>
              <a:t>隨著藥物的進展，HIV感染者及早發現、及早就醫穩定服藥，控制體內病毒量， 其存活年限可以和⼀般人相當。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05591" y="1962150"/>
            <a:ext cx="2413635" cy="430530"/>
          </a:xfrm>
          <a:custGeom>
            <a:avLst/>
            <a:gdLst/>
            <a:ahLst/>
            <a:cxnLst/>
            <a:rect l="l" t="t" r="r" b="b"/>
            <a:pathLst>
              <a:path w="2413634" h="430530">
                <a:moveTo>
                  <a:pt x="2413254" y="348234"/>
                </a:moveTo>
                <a:lnTo>
                  <a:pt x="2413254" y="82296"/>
                </a:lnTo>
                <a:lnTo>
                  <a:pt x="2412492" y="74676"/>
                </a:lnTo>
                <a:lnTo>
                  <a:pt x="2385731" y="21359"/>
                </a:lnTo>
                <a:lnTo>
                  <a:pt x="2338578" y="0"/>
                </a:lnTo>
                <a:lnTo>
                  <a:pt x="83058" y="0"/>
                </a:lnTo>
                <a:lnTo>
                  <a:pt x="34056" y="15968"/>
                </a:lnTo>
                <a:lnTo>
                  <a:pt x="3809" y="57912"/>
                </a:lnTo>
                <a:lnTo>
                  <a:pt x="0" y="82296"/>
                </a:lnTo>
                <a:lnTo>
                  <a:pt x="0" y="348234"/>
                </a:lnTo>
                <a:lnTo>
                  <a:pt x="10640" y="388203"/>
                </a:lnTo>
                <a:lnTo>
                  <a:pt x="33528" y="414147"/>
                </a:lnTo>
                <a:lnTo>
                  <a:pt x="33528" y="78486"/>
                </a:lnTo>
                <a:lnTo>
                  <a:pt x="34290" y="75438"/>
                </a:lnTo>
                <a:lnTo>
                  <a:pt x="34290" y="73914"/>
                </a:lnTo>
                <a:lnTo>
                  <a:pt x="35814" y="67056"/>
                </a:lnTo>
                <a:lnTo>
                  <a:pt x="35814" y="68580"/>
                </a:lnTo>
                <a:lnTo>
                  <a:pt x="37338" y="64516"/>
                </a:lnTo>
                <a:lnTo>
                  <a:pt x="37338" y="64008"/>
                </a:lnTo>
                <a:lnTo>
                  <a:pt x="38862" y="60452"/>
                </a:lnTo>
                <a:lnTo>
                  <a:pt x="38862" y="60198"/>
                </a:lnTo>
                <a:lnTo>
                  <a:pt x="39624" y="58674"/>
                </a:lnTo>
                <a:lnTo>
                  <a:pt x="39624" y="59131"/>
                </a:lnTo>
                <a:lnTo>
                  <a:pt x="41910" y="55930"/>
                </a:lnTo>
                <a:lnTo>
                  <a:pt x="41910" y="55626"/>
                </a:lnTo>
                <a:lnTo>
                  <a:pt x="44196" y="52882"/>
                </a:lnTo>
                <a:lnTo>
                  <a:pt x="44196" y="51816"/>
                </a:lnTo>
                <a:lnTo>
                  <a:pt x="48768" y="47244"/>
                </a:lnTo>
                <a:lnTo>
                  <a:pt x="48768" y="47461"/>
                </a:lnTo>
                <a:lnTo>
                  <a:pt x="51053" y="45502"/>
                </a:lnTo>
                <a:lnTo>
                  <a:pt x="51053" y="44958"/>
                </a:lnTo>
                <a:lnTo>
                  <a:pt x="54864" y="42236"/>
                </a:lnTo>
                <a:lnTo>
                  <a:pt x="54864" y="41910"/>
                </a:lnTo>
                <a:lnTo>
                  <a:pt x="58674" y="39732"/>
                </a:lnTo>
                <a:lnTo>
                  <a:pt x="64769" y="36576"/>
                </a:lnTo>
                <a:lnTo>
                  <a:pt x="64769" y="36766"/>
                </a:lnTo>
                <a:lnTo>
                  <a:pt x="69342" y="35052"/>
                </a:lnTo>
                <a:lnTo>
                  <a:pt x="69342" y="35433"/>
                </a:lnTo>
                <a:lnTo>
                  <a:pt x="72390" y="34671"/>
                </a:lnTo>
                <a:lnTo>
                  <a:pt x="72390" y="34290"/>
                </a:lnTo>
                <a:lnTo>
                  <a:pt x="76962" y="33782"/>
                </a:lnTo>
                <a:lnTo>
                  <a:pt x="76962" y="33528"/>
                </a:lnTo>
                <a:lnTo>
                  <a:pt x="2336292" y="33528"/>
                </a:lnTo>
                <a:lnTo>
                  <a:pt x="2336292" y="33782"/>
                </a:lnTo>
                <a:lnTo>
                  <a:pt x="2340864" y="34290"/>
                </a:lnTo>
                <a:lnTo>
                  <a:pt x="2340864" y="34671"/>
                </a:lnTo>
                <a:lnTo>
                  <a:pt x="2343912" y="35433"/>
                </a:lnTo>
                <a:lnTo>
                  <a:pt x="2343912" y="35052"/>
                </a:lnTo>
                <a:lnTo>
                  <a:pt x="2348484" y="36766"/>
                </a:lnTo>
                <a:lnTo>
                  <a:pt x="2348484" y="36576"/>
                </a:lnTo>
                <a:lnTo>
                  <a:pt x="2354580" y="39624"/>
                </a:lnTo>
                <a:lnTo>
                  <a:pt x="2358390" y="41910"/>
                </a:lnTo>
                <a:lnTo>
                  <a:pt x="2358390" y="42236"/>
                </a:lnTo>
                <a:lnTo>
                  <a:pt x="2362200" y="44958"/>
                </a:lnTo>
                <a:lnTo>
                  <a:pt x="2362200" y="45502"/>
                </a:lnTo>
                <a:lnTo>
                  <a:pt x="2364486" y="47461"/>
                </a:lnTo>
                <a:lnTo>
                  <a:pt x="2364486" y="47244"/>
                </a:lnTo>
                <a:lnTo>
                  <a:pt x="2366010" y="48768"/>
                </a:lnTo>
                <a:lnTo>
                  <a:pt x="2366010" y="49072"/>
                </a:lnTo>
                <a:lnTo>
                  <a:pt x="2368296" y="51816"/>
                </a:lnTo>
                <a:lnTo>
                  <a:pt x="2368296" y="51968"/>
                </a:lnTo>
                <a:lnTo>
                  <a:pt x="2371344" y="55626"/>
                </a:lnTo>
                <a:lnTo>
                  <a:pt x="2371344" y="56197"/>
                </a:lnTo>
                <a:lnTo>
                  <a:pt x="2372868" y="58864"/>
                </a:lnTo>
                <a:lnTo>
                  <a:pt x="2372868" y="58674"/>
                </a:lnTo>
                <a:lnTo>
                  <a:pt x="2375154" y="62674"/>
                </a:lnTo>
                <a:lnTo>
                  <a:pt x="2375154" y="62484"/>
                </a:lnTo>
                <a:lnTo>
                  <a:pt x="2375916" y="64008"/>
                </a:lnTo>
                <a:lnTo>
                  <a:pt x="2375916" y="64516"/>
                </a:lnTo>
                <a:lnTo>
                  <a:pt x="2377440" y="68580"/>
                </a:lnTo>
                <a:lnTo>
                  <a:pt x="2377440" y="69342"/>
                </a:lnTo>
                <a:lnTo>
                  <a:pt x="2378964" y="73914"/>
                </a:lnTo>
                <a:lnTo>
                  <a:pt x="2378964" y="75438"/>
                </a:lnTo>
                <a:lnTo>
                  <a:pt x="2379726" y="78486"/>
                </a:lnTo>
                <a:lnTo>
                  <a:pt x="2379726" y="412929"/>
                </a:lnTo>
                <a:lnTo>
                  <a:pt x="2391689" y="403078"/>
                </a:lnTo>
                <a:lnTo>
                  <a:pt x="2405817" y="381196"/>
                </a:lnTo>
                <a:lnTo>
                  <a:pt x="2412492" y="355854"/>
                </a:lnTo>
                <a:lnTo>
                  <a:pt x="2413254" y="348234"/>
                </a:lnTo>
                <a:close/>
              </a:path>
              <a:path w="2413634" h="430530">
                <a:moveTo>
                  <a:pt x="34290" y="76962"/>
                </a:moveTo>
                <a:lnTo>
                  <a:pt x="33528" y="78486"/>
                </a:lnTo>
                <a:lnTo>
                  <a:pt x="33528" y="83820"/>
                </a:lnTo>
                <a:lnTo>
                  <a:pt x="34290" y="76962"/>
                </a:lnTo>
                <a:close/>
              </a:path>
              <a:path w="2413634" h="430530">
                <a:moveTo>
                  <a:pt x="34290" y="353568"/>
                </a:moveTo>
                <a:lnTo>
                  <a:pt x="33528" y="346710"/>
                </a:lnTo>
                <a:lnTo>
                  <a:pt x="33528" y="352044"/>
                </a:lnTo>
                <a:lnTo>
                  <a:pt x="34290" y="353568"/>
                </a:lnTo>
                <a:close/>
              </a:path>
              <a:path w="2413634" h="430530">
                <a:moveTo>
                  <a:pt x="35052" y="358140"/>
                </a:moveTo>
                <a:lnTo>
                  <a:pt x="33528" y="352044"/>
                </a:lnTo>
                <a:lnTo>
                  <a:pt x="33528" y="414147"/>
                </a:lnTo>
                <a:lnTo>
                  <a:pt x="34290" y="414813"/>
                </a:lnTo>
                <a:lnTo>
                  <a:pt x="34290" y="356616"/>
                </a:lnTo>
                <a:lnTo>
                  <a:pt x="35052" y="358140"/>
                </a:lnTo>
                <a:close/>
              </a:path>
              <a:path w="2413634" h="430530">
                <a:moveTo>
                  <a:pt x="35052" y="72390"/>
                </a:moveTo>
                <a:lnTo>
                  <a:pt x="34290" y="73914"/>
                </a:lnTo>
                <a:lnTo>
                  <a:pt x="34290" y="75438"/>
                </a:lnTo>
                <a:lnTo>
                  <a:pt x="35052" y="72390"/>
                </a:lnTo>
                <a:close/>
              </a:path>
              <a:path w="2413634" h="430530">
                <a:moveTo>
                  <a:pt x="38100" y="368046"/>
                </a:moveTo>
                <a:lnTo>
                  <a:pt x="35814" y="361950"/>
                </a:lnTo>
                <a:lnTo>
                  <a:pt x="35814" y="363474"/>
                </a:lnTo>
                <a:lnTo>
                  <a:pt x="34290" y="356616"/>
                </a:lnTo>
                <a:lnTo>
                  <a:pt x="34290" y="414813"/>
                </a:lnTo>
                <a:lnTo>
                  <a:pt x="36576" y="416814"/>
                </a:lnTo>
                <a:lnTo>
                  <a:pt x="37338" y="417237"/>
                </a:lnTo>
                <a:lnTo>
                  <a:pt x="37338" y="366522"/>
                </a:lnTo>
                <a:lnTo>
                  <a:pt x="38100" y="368046"/>
                </a:lnTo>
                <a:close/>
              </a:path>
              <a:path w="2413634" h="430530">
                <a:moveTo>
                  <a:pt x="38100" y="62484"/>
                </a:moveTo>
                <a:lnTo>
                  <a:pt x="37338" y="64008"/>
                </a:lnTo>
                <a:lnTo>
                  <a:pt x="37338" y="64516"/>
                </a:lnTo>
                <a:lnTo>
                  <a:pt x="38100" y="62484"/>
                </a:lnTo>
                <a:close/>
              </a:path>
              <a:path w="2413634" h="430530">
                <a:moveTo>
                  <a:pt x="39134" y="370713"/>
                </a:moveTo>
                <a:lnTo>
                  <a:pt x="37338" y="366522"/>
                </a:lnTo>
                <a:lnTo>
                  <a:pt x="37338" y="417237"/>
                </a:lnTo>
                <a:lnTo>
                  <a:pt x="38862" y="418084"/>
                </a:lnTo>
                <a:lnTo>
                  <a:pt x="38862" y="370332"/>
                </a:lnTo>
                <a:lnTo>
                  <a:pt x="39134" y="370713"/>
                </a:lnTo>
                <a:close/>
              </a:path>
              <a:path w="2413634" h="430530">
                <a:moveTo>
                  <a:pt x="39624" y="58674"/>
                </a:moveTo>
                <a:lnTo>
                  <a:pt x="38862" y="60198"/>
                </a:lnTo>
                <a:lnTo>
                  <a:pt x="39134" y="59817"/>
                </a:lnTo>
                <a:lnTo>
                  <a:pt x="39624" y="58674"/>
                </a:lnTo>
                <a:close/>
              </a:path>
              <a:path w="2413634" h="430530">
                <a:moveTo>
                  <a:pt x="39134" y="59817"/>
                </a:moveTo>
                <a:lnTo>
                  <a:pt x="38862" y="60198"/>
                </a:lnTo>
                <a:lnTo>
                  <a:pt x="38862" y="60452"/>
                </a:lnTo>
                <a:lnTo>
                  <a:pt x="39134" y="59817"/>
                </a:lnTo>
                <a:close/>
              </a:path>
              <a:path w="2413634" h="430530">
                <a:moveTo>
                  <a:pt x="39624" y="371856"/>
                </a:moveTo>
                <a:lnTo>
                  <a:pt x="39134" y="370713"/>
                </a:lnTo>
                <a:lnTo>
                  <a:pt x="38862" y="370332"/>
                </a:lnTo>
                <a:lnTo>
                  <a:pt x="39624" y="371856"/>
                </a:lnTo>
                <a:close/>
              </a:path>
              <a:path w="2413634" h="430530">
                <a:moveTo>
                  <a:pt x="39624" y="418507"/>
                </a:moveTo>
                <a:lnTo>
                  <a:pt x="39624" y="371856"/>
                </a:lnTo>
                <a:lnTo>
                  <a:pt x="38862" y="370332"/>
                </a:lnTo>
                <a:lnTo>
                  <a:pt x="38862" y="418084"/>
                </a:lnTo>
                <a:lnTo>
                  <a:pt x="39624" y="418507"/>
                </a:lnTo>
                <a:close/>
              </a:path>
              <a:path w="2413634" h="430530">
                <a:moveTo>
                  <a:pt x="39624" y="59131"/>
                </a:moveTo>
                <a:lnTo>
                  <a:pt x="39624" y="58674"/>
                </a:lnTo>
                <a:lnTo>
                  <a:pt x="39134" y="59817"/>
                </a:lnTo>
                <a:lnTo>
                  <a:pt x="39624" y="59131"/>
                </a:lnTo>
                <a:close/>
              </a:path>
              <a:path w="2413634" h="430530">
                <a:moveTo>
                  <a:pt x="42672" y="375666"/>
                </a:moveTo>
                <a:lnTo>
                  <a:pt x="39134" y="370713"/>
                </a:lnTo>
                <a:lnTo>
                  <a:pt x="39624" y="371856"/>
                </a:lnTo>
                <a:lnTo>
                  <a:pt x="39624" y="418507"/>
                </a:lnTo>
                <a:lnTo>
                  <a:pt x="41910" y="419777"/>
                </a:lnTo>
                <a:lnTo>
                  <a:pt x="41910" y="374904"/>
                </a:lnTo>
                <a:lnTo>
                  <a:pt x="42672" y="375666"/>
                </a:lnTo>
                <a:close/>
              </a:path>
              <a:path w="2413634" h="430530">
                <a:moveTo>
                  <a:pt x="42672" y="54864"/>
                </a:moveTo>
                <a:lnTo>
                  <a:pt x="41910" y="55626"/>
                </a:lnTo>
                <a:lnTo>
                  <a:pt x="41910" y="55930"/>
                </a:lnTo>
                <a:lnTo>
                  <a:pt x="42672" y="54864"/>
                </a:lnTo>
                <a:close/>
              </a:path>
              <a:path w="2413634" h="430530">
                <a:moveTo>
                  <a:pt x="45720" y="379476"/>
                </a:moveTo>
                <a:lnTo>
                  <a:pt x="41910" y="374904"/>
                </a:lnTo>
                <a:lnTo>
                  <a:pt x="41910" y="419777"/>
                </a:lnTo>
                <a:lnTo>
                  <a:pt x="43434" y="420624"/>
                </a:lnTo>
                <a:lnTo>
                  <a:pt x="44196" y="421005"/>
                </a:lnTo>
                <a:lnTo>
                  <a:pt x="44196" y="378714"/>
                </a:lnTo>
                <a:lnTo>
                  <a:pt x="45720" y="379476"/>
                </a:lnTo>
                <a:close/>
              </a:path>
              <a:path w="2413634" h="430530">
                <a:moveTo>
                  <a:pt x="45720" y="51054"/>
                </a:moveTo>
                <a:lnTo>
                  <a:pt x="44196" y="51816"/>
                </a:lnTo>
                <a:lnTo>
                  <a:pt x="44196" y="52882"/>
                </a:lnTo>
                <a:lnTo>
                  <a:pt x="45720" y="51054"/>
                </a:lnTo>
                <a:close/>
              </a:path>
              <a:path w="2413634" h="430530">
                <a:moveTo>
                  <a:pt x="48768" y="383286"/>
                </a:moveTo>
                <a:lnTo>
                  <a:pt x="44196" y="378714"/>
                </a:lnTo>
                <a:lnTo>
                  <a:pt x="44196" y="421005"/>
                </a:lnTo>
                <a:lnTo>
                  <a:pt x="47244" y="422529"/>
                </a:lnTo>
                <a:lnTo>
                  <a:pt x="47244" y="382524"/>
                </a:lnTo>
                <a:lnTo>
                  <a:pt x="48768" y="383286"/>
                </a:lnTo>
                <a:close/>
              </a:path>
              <a:path w="2413634" h="430530">
                <a:moveTo>
                  <a:pt x="48768" y="47461"/>
                </a:moveTo>
                <a:lnTo>
                  <a:pt x="48768" y="47244"/>
                </a:lnTo>
                <a:lnTo>
                  <a:pt x="47244" y="48768"/>
                </a:lnTo>
                <a:lnTo>
                  <a:pt x="48768" y="47461"/>
                </a:lnTo>
                <a:close/>
              </a:path>
              <a:path w="2413634" h="430530">
                <a:moveTo>
                  <a:pt x="52578" y="386334"/>
                </a:moveTo>
                <a:lnTo>
                  <a:pt x="47244" y="382524"/>
                </a:lnTo>
                <a:lnTo>
                  <a:pt x="47244" y="422529"/>
                </a:lnTo>
                <a:lnTo>
                  <a:pt x="51054" y="424434"/>
                </a:lnTo>
                <a:lnTo>
                  <a:pt x="51054" y="385572"/>
                </a:lnTo>
                <a:lnTo>
                  <a:pt x="52578" y="386334"/>
                </a:lnTo>
                <a:close/>
              </a:path>
              <a:path w="2413634" h="430530">
                <a:moveTo>
                  <a:pt x="52577" y="44196"/>
                </a:moveTo>
                <a:lnTo>
                  <a:pt x="51053" y="44958"/>
                </a:lnTo>
                <a:lnTo>
                  <a:pt x="51053" y="45502"/>
                </a:lnTo>
                <a:lnTo>
                  <a:pt x="52577" y="44196"/>
                </a:lnTo>
                <a:close/>
              </a:path>
              <a:path w="2413634" h="430530">
                <a:moveTo>
                  <a:pt x="56388" y="389382"/>
                </a:moveTo>
                <a:lnTo>
                  <a:pt x="51054" y="385572"/>
                </a:lnTo>
                <a:lnTo>
                  <a:pt x="51054" y="424434"/>
                </a:lnTo>
                <a:lnTo>
                  <a:pt x="54864" y="425577"/>
                </a:lnTo>
                <a:lnTo>
                  <a:pt x="54864" y="388620"/>
                </a:lnTo>
                <a:lnTo>
                  <a:pt x="56388" y="389382"/>
                </a:lnTo>
                <a:close/>
              </a:path>
              <a:path w="2413634" h="430530">
                <a:moveTo>
                  <a:pt x="56388" y="41148"/>
                </a:moveTo>
                <a:lnTo>
                  <a:pt x="54864" y="41910"/>
                </a:lnTo>
                <a:lnTo>
                  <a:pt x="54864" y="42236"/>
                </a:lnTo>
                <a:lnTo>
                  <a:pt x="56388" y="41148"/>
                </a:lnTo>
                <a:close/>
              </a:path>
              <a:path w="2413634" h="430530">
                <a:moveTo>
                  <a:pt x="64770" y="428548"/>
                </a:moveTo>
                <a:lnTo>
                  <a:pt x="64770" y="393954"/>
                </a:lnTo>
                <a:lnTo>
                  <a:pt x="58674" y="390906"/>
                </a:lnTo>
                <a:lnTo>
                  <a:pt x="54864" y="388620"/>
                </a:lnTo>
                <a:lnTo>
                  <a:pt x="54864" y="425577"/>
                </a:lnTo>
                <a:lnTo>
                  <a:pt x="64770" y="428548"/>
                </a:lnTo>
                <a:close/>
              </a:path>
              <a:path w="2413634" h="430530">
                <a:moveTo>
                  <a:pt x="60198" y="38862"/>
                </a:moveTo>
                <a:lnTo>
                  <a:pt x="58674" y="39624"/>
                </a:lnTo>
                <a:lnTo>
                  <a:pt x="60198" y="38862"/>
                </a:lnTo>
                <a:close/>
              </a:path>
              <a:path w="2413634" h="430530">
                <a:moveTo>
                  <a:pt x="60198" y="391668"/>
                </a:moveTo>
                <a:lnTo>
                  <a:pt x="58674" y="390797"/>
                </a:lnTo>
                <a:lnTo>
                  <a:pt x="60198" y="391668"/>
                </a:lnTo>
                <a:close/>
              </a:path>
              <a:path w="2413634" h="430530">
                <a:moveTo>
                  <a:pt x="64769" y="36766"/>
                </a:moveTo>
                <a:lnTo>
                  <a:pt x="64769" y="36576"/>
                </a:lnTo>
                <a:lnTo>
                  <a:pt x="63245" y="37338"/>
                </a:lnTo>
                <a:lnTo>
                  <a:pt x="64769" y="36766"/>
                </a:lnTo>
                <a:close/>
              </a:path>
              <a:path w="2413634" h="430530">
                <a:moveTo>
                  <a:pt x="69342" y="429560"/>
                </a:moveTo>
                <a:lnTo>
                  <a:pt x="69342" y="395478"/>
                </a:lnTo>
                <a:lnTo>
                  <a:pt x="63245" y="393192"/>
                </a:lnTo>
                <a:lnTo>
                  <a:pt x="64770" y="393954"/>
                </a:lnTo>
                <a:lnTo>
                  <a:pt x="64770" y="428548"/>
                </a:lnTo>
                <a:lnTo>
                  <a:pt x="66294" y="429006"/>
                </a:lnTo>
                <a:lnTo>
                  <a:pt x="69342" y="429560"/>
                </a:lnTo>
                <a:close/>
              </a:path>
              <a:path w="2413634" h="430530">
                <a:moveTo>
                  <a:pt x="69342" y="35433"/>
                </a:moveTo>
                <a:lnTo>
                  <a:pt x="69342" y="35052"/>
                </a:lnTo>
                <a:lnTo>
                  <a:pt x="67818" y="35814"/>
                </a:lnTo>
                <a:lnTo>
                  <a:pt x="69342" y="35433"/>
                </a:lnTo>
                <a:close/>
              </a:path>
              <a:path w="2413634" h="430530">
                <a:moveTo>
                  <a:pt x="73914" y="396240"/>
                </a:moveTo>
                <a:lnTo>
                  <a:pt x="67818" y="394716"/>
                </a:lnTo>
                <a:lnTo>
                  <a:pt x="69342" y="395478"/>
                </a:lnTo>
                <a:lnTo>
                  <a:pt x="69342" y="429560"/>
                </a:lnTo>
                <a:lnTo>
                  <a:pt x="72390" y="430114"/>
                </a:lnTo>
                <a:lnTo>
                  <a:pt x="72390" y="396240"/>
                </a:lnTo>
                <a:lnTo>
                  <a:pt x="73914" y="396240"/>
                </a:lnTo>
                <a:close/>
              </a:path>
              <a:path w="2413634" h="430530">
                <a:moveTo>
                  <a:pt x="73914" y="34290"/>
                </a:moveTo>
                <a:lnTo>
                  <a:pt x="72390" y="34290"/>
                </a:lnTo>
                <a:lnTo>
                  <a:pt x="72390" y="34671"/>
                </a:lnTo>
                <a:lnTo>
                  <a:pt x="73914" y="34290"/>
                </a:lnTo>
                <a:close/>
              </a:path>
              <a:path w="2413634" h="430530">
                <a:moveTo>
                  <a:pt x="79248" y="397002"/>
                </a:moveTo>
                <a:lnTo>
                  <a:pt x="72390" y="396240"/>
                </a:lnTo>
                <a:lnTo>
                  <a:pt x="72390" y="430114"/>
                </a:lnTo>
                <a:lnTo>
                  <a:pt x="74676" y="430530"/>
                </a:lnTo>
                <a:lnTo>
                  <a:pt x="76962" y="430530"/>
                </a:lnTo>
                <a:lnTo>
                  <a:pt x="76962" y="397002"/>
                </a:lnTo>
                <a:lnTo>
                  <a:pt x="79248" y="397002"/>
                </a:lnTo>
                <a:close/>
              </a:path>
              <a:path w="2413634" h="430530">
                <a:moveTo>
                  <a:pt x="79248" y="33528"/>
                </a:moveTo>
                <a:lnTo>
                  <a:pt x="76962" y="33528"/>
                </a:lnTo>
                <a:lnTo>
                  <a:pt x="76962" y="33782"/>
                </a:lnTo>
                <a:lnTo>
                  <a:pt x="79248" y="33528"/>
                </a:lnTo>
                <a:close/>
              </a:path>
              <a:path w="2413634" h="430530">
                <a:moveTo>
                  <a:pt x="2336292" y="430530"/>
                </a:moveTo>
                <a:lnTo>
                  <a:pt x="2336292" y="397002"/>
                </a:lnTo>
                <a:lnTo>
                  <a:pt x="76962" y="397002"/>
                </a:lnTo>
                <a:lnTo>
                  <a:pt x="76962" y="430530"/>
                </a:lnTo>
                <a:lnTo>
                  <a:pt x="2336292" y="430530"/>
                </a:lnTo>
                <a:close/>
              </a:path>
              <a:path w="2413634" h="430530">
                <a:moveTo>
                  <a:pt x="2336292" y="33782"/>
                </a:moveTo>
                <a:lnTo>
                  <a:pt x="2336292" y="33528"/>
                </a:lnTo>
                <a:lnTo>
                  <a:pt x="2334006" y="33528"/>
                </a:lnTo>
                <a:lnTo>
                  <a:pt x="2336292" y="33782"/>
                </a:lnTo>
                <a:close/>
              </a:path>
              <a:path w="2413634" h="430530">
                <a:moveTo>
                  <a:pt x="2340864" y="430114"/>
                </a:moveTo>
                <a:lnTo>
                  <a:pt x="2340864" y="396240"/>
                </a:lnTo>
                <a:lnTo>
                  <a:pt x="2334006" y="397002"/>
                </a:lnTo>
                <a:lnTo>
                  <a:pt x="2336292" y="397002"/>
                </a:lnTo>
                <a:lnTo>
                  <a:pt x="2336292" y="430530"/>
                </a:lnTo>
                <a:lnTo>
                  <a:pt x="2338578" y="430530"/>
                </a:lnTo>
                <a:lnTo>
                  <a:pt x="2340864" y="430114"/>
                </a:lnTo>
                <a:close/>
              </a:path>
              <a:path w="2413634" h="430530">
                <a:moveTo>
                  <a:pt x="2340864" y="34671"/>
                </a:moveTo>
                <a:lnTo>
                  <a:pt x="2340864" y="34290"/>
                </a:lnTo>
                <a:lnTo>
                  <a:pt x="2339340" y="34290"/>
                </a:lnTo>
                <a:lnTo>
                  <a:pt x="2340864" y="34671"/>
                </a:lnTo>
                <a:close/>
              </a:path>
              <a:path w="2413634" h="430530">
                <a:moveTo>
                  <a:pt x="2345436" y="394716"/>
                </a:moveTo>
                <a:lnTo>
                  <a:pt x="2339340" y="396240"/>
                </a:lnTo>
                <a:lnTo>
                  <a:pt x="2340864" y="396240"/>
                </a:lnTo>
                <a:lnTo>
                  <a:pt x="2340864" y="430114"/>
                </a:lnTo>
                <a:lnTo>
                  <a:pt x="2343912" y="429560"/>
                </a:lnTo>
                <a:lnTo>
                  <a:pt x="2343912" y="395478"/>
                </a:lnTo>
                <a:lnTo>
                  <a:pt x="2345436" y="394716"/>
                </a:lnTo>
                <a:close/>
              </a:path>
              <a:path w="2413634" h="430530">
                <a:moveTo>
                  <a:pt x="2345436" y="35814"/>
                </a:moveTo>
                <a:lnTo>
                  <a:pt x="2343912" y="35052"/>
                </a:lnTo>
                <a:lnTo>
                  <a:pt x="2343912" y="35433"/>
                </a:lnTo>
                <a:lnTo>
                  <a:pt x="2345436" y="35814"/>
                </a:lnTo>
                <a:close/>
              </a:path>
              <a:path w="2413634" h="430530">
                <a:moveTo>
                  <a:pt x="2350008" y="393192"/>
                </a:moveTo>
                <a:lnTo>
                  <a:pt x="2343912" y="395478"/>
                </a:lnTo>
                <a:lnTo>
                  <a:pt x="2343912" y="429560"/>
                </a:lnTo>
                <a:lnTo>
                  <a:pt x="2346960" y="429006"/>
                </a:lnTo>
                <a:lnTo>
                  <a:pt x="2348484" y="428426"/>
                </a:lnTo>
                <a:lnTo>
                  <a:pt x="2348484" y="393954"/>
                </a:lnTo>
                <a:lnTo>
                  <a:pt x="2350008" y="393192"/>
                </a:lnTo>
                <a:close/>
              </a:path>
              <a:path w="2413634" h="430530">
                <a:moveTo>
                  <a:pt x="2350008" y="37338"/>
                </a:moveTo>
                <a:lnTo>
                  <a:pt x="2348484" y="36576"/>
                </a:lnTo>
                <a:lnTo>
                  <a:pt x="2348484" y="36766"/>
                </a:lnTo>
                <a:lnTo>
                  <a:pt x="2350008" y="37338"/>
                </a:lnTo>
                <a:close/>
              </a:path>
              <a:path w="2413634" h="430530">
                <a:moveTo>
                  <a:pt x="2354580" y="426106"/>
                </a:moveTo>
                <a:lnTo>
                  <a:pt x="2354580" y="390906"/>
                </a:lnTo>
                <a:lnTo>
                  <a:pt x="2348484" y="393954"/>
                </a:lnTo>
                <a:lnTo>
                  <a:pt x="2348484" y="428426"/>
                </a:lnTo>
                <a:lnTo>
                  <a:pt x="2354580" y="426106"/>
                </a:lnTo>
                <a:close/>
              </a:path>
              <a:path w="2413634" h="430530">
                <a:moveTo>
                  <a:pt x="2354580" y="39732"/>
                </a:moveTo>
                <a:lnTo>
                  <a:pt x="2353056" y="38862"/>
                </a:lnTo>
                <a:lnTo>
                  <a:pt x="2354580" y="39732"/>
                </a:lnTo>
                <a:close/>
              </a:path>
              <a:path w="2413634" h="430530">
                <a:moveTo>
                  <a:pt x="2358390" y="424656"/>
                </a:moveTo>
                <a:lnTo>
                  <a:pt x="2358390" y="388620"/>
                </a:lnTo>
                <a:lnTo>
                  <a:pt x="2353056" y="391668"/>
                </a:lnTo>
                <a:lnTo>
                  <a:pt x="2354580" y="390906"/>
                </a:lnTo>
                <a:lnTo>
                  <a:pt x="2354580" y="426106"/>
                </a:lnTo>
                <a:lnTo>
                  <a:pt x="2358390" y="424656"/>
                </a:lnTo>
                <a:close/>
              </a:path>
              <a:path w="2413634" h="430530">
                <a:moveTo>
                  <a:pt x="2358390" y="42236"/>
                </a:moveTo>
                <a:lnTo>
                  <a:pt x="2358390" y="41910"/>
                </a:lnTo>
                <a:lnTo>
                  <a:pt x="2356866" y="41148"/>
                </a:lnTo>
                <a:lnTo>
                  <a:pt x="2358390" y="42236"/>
                </a:lnTo>
                <a:close/>
              </a:path>
              <a:path w="2413634" h="430530">
                <a:moveTo>
                  <a:pt x="2362200" y="423206"/>
                </a:moveTo>
                <a:lnTo>
                  <a:pt x="2362200" y="385572"/>
                </a:lnTo>
                <a:lnTo>
                  <a:pt x="2356866" y="389382"/>
                </a:lnTo>
                <a:lnTo>
                  <a:pt x="2358390" y="388620"/>
                </a:lnTo>
                <a:lnTo>
                  <a:pt x="2358390" y="424656"/>
                </a:lnTo>
                <a:lnTo>
                  <a:pt x="2362200" y="423206"/>
                </a:lnTo>
                <a:close/>
              </a:path>
              <a:path w="2413634" h="430530">
                <a:moveTo>
                  <a:pt x="2362200" y="45502"/>
                </a:moveTo>
                <a:lnTo>
                  <a:pt x="2362200" y="44958"/>
                </a:lnTo>
                <a:lnTo>
                  <a:pt x="2360676" y="44196"/>
                </a:lnTo>
                <a:lnTo>
                  <a:pt x="2362200" y="45502"/>
                </a:lnTo>
                <a:close/>
              </a:path>
              <a:path w="2413634" h="430530">
                <a:moveTo>
                  <a:pt x="2364832" y="382870"/>
                </a:moveTo>
                <a:lnTo>
                  <a:pt x="2360676" y="386334"/>
                </a:lnTo>
                <a:lnTo>
                  <a:pt x="2362200" y="385572"/>
                </a:lnTo>
                <a:lnTo>
                  <a:pt x="2362200" y="423206"/>
                </a:lnTo>
                <a:lnTo>
                  <a:pt x="2364486" y="422336"/>
                </a:lnTo>
                <a:lnTo>
                  <a:pt x="2364486" y="383286"/>
                </a:lnTo>
                <a:lnTo>
                  <a:pt x="2364832" y="382870"/>
                </a:lnTo>
                <a:close/>
              </a:path>
              <a:path w="2413634" h="430530">
                <a:moveTo>
                  <a:pt x="2366010" y="48768"/>
                </a:moveTo>
                <a:lnTo>
                  <a:pt x="2364486" y="47244"/>
                </a:lnTo>
                <a:lnTo>
                  <a:pt x="2365121" y="48005"/>
                </a:lnTo>
                <a:lnTo>
                  <a:pt x="2366010" y="48768"/>
                </a:lnTo>
                <a:close/>
              </a:path>
              <a:path w="2413634" h="430530">
                <a:moveTo>
                  <a:pt x="2365121" y="48005"/>
                </a:moveTo>
                <a:lnTo>
                  <a:pt x="2364486" y="47244"/>
                </a:lnTo>
                <a:lnTo>
                  <a:pt x="2364486" y="47461"/>
                </a:lnTo>
                <a:lnTo>
                  <a:pt x="2365121" y="48005"/>
                </a:lnTo>
                <a:close/>
              </a:path>
              <a:path w="2413634" h="430530">
                <a:moveTo>
                  <a:pt x="2365248" y="382524"/>
                </a:moveTo>
                <a:lnTo>
                  <a:pt x="2364832" y="382870"/>
                </a:lnTo>
                <a:lnTo>
                  <a:pt x="2364486" y="383286"/>
                </a:lnTo>
                <a:lnTo>
                  <a:pt x="2365248" y="382524"/>
                </a:lnTo>
                <a:close/>
              </a:path>
              <a:path w="2413634" h="430530">
                <a:moveTo>
                  <a:pt x="2365248" y="422046"/>
                </a:moveTo>
                <a:lnTo>
                  <a:pt x="2365248" y="382524"/>
                </a:lnTo>
                <a:lnTo>
                  <a:pt x="2364486" y="383286"/>
                </a:lnTo>
                <a:lnTo>
                  <a:pt x="2364486" y="422336"/>
                </a:lnTo>
                <a:lnTo>
                  <a:pt x="2365248" y="422046"/>
                </a:lnTo>
                <a:close/>
              </a:path>
              <a:path w="2413634" h="430530">
                <a:moveTo>
                  <a:pt x="2368296" y="420886"/>
                </a:moveTo>
                <a:lnTo>
                  <a:pt x="2368296" y="378714"/>
                </a:lnTo>
                <a:lnTo>
                  <a:pt x="2364832" y="382870"/>
                </a:lnTo>
                <a:lnTo>
                  <a:pt x="2365248" y="382524"/>
                </a:lnTo>
                <a:lnTo>
                  <a:pt x="2365248" y="422046"/>
                </a:lnTo>
                <a:lnTo>
                  <a:pt x="2368296" y="420886"/>
                </a:lnTo>
                <a:close/>
              </a:path>
              <a:path w="2413634" h="430530">
                <a:moveTo>
                  <a:pt x="2366010" y="49072"/>
                </a:moveTo>
                <a:lnTo>
                  <a:pt x="2366010" y="48768"/>
                </a:lnTo>
                <a:lnTo>
                  <a:pt x="2365121" y="48005"/>
                </a:lnTo>
                <a:lnTo>
                  <a:pt x="2366010" y="49072"/>
                </a:lnTo>
                <a:close/>
              </a:path>
              <a:path w="2413634" h="430530">
                <a:moveTo>
                  <a:pt x="2368296" y="51968"/>
                </a:moveTo>
                <a:lnTo>
                  <a:pt x="2368296" y="51816"/>
                </a:lnTo>
                <a:lnTo>
                  <a:pt x="2367534" y="51054"/>
                </a:lnTo>
                <a:lnTo>
                  <a:pt x="2368296" y="51968"/>
                </a:lnTo>
                <a:close/>
              </a:path>
              <a:path w="2413634" h="430530">
                <a:moveTo>
                  <a:pt x="2371344" y="419726"/>
                </a:moveTo>
                <a:lnTo>
                  <a:pt x="2371344" y="374904"/>
                </a:lnTo>
                <a:lnTo>
                  <a:pt x="2367534" y="379476"/>
                </a:lnTo>
                <a:lnTo>
                  <a:pt x="2368296" y="378714"/>
                </a:lnTo>
                <a:lnTo>
                  <a:pt x="2368296" y="420886"/>
                </a:lnTo>
                <a:lnTo>
                  <a:pt x="2371344" y="419726"/>
                </a:lnTo>
                <a:close/>
              </a:path>
              <a:path w="2413634" h="430530">
                <a:moveTo>
                  <a:pt x="2371344" y="56197"/>
                </a:moveTo>
                <a:lnTo>
                  <a:pt x="2371344" y="55626"/>
                </a:lnTo>
                <a:lnTo>
                  <a:pt x="2370582" y="54864"/>
                </a:lnTo>
                <a:lnTo>
                  <a:pt x="2371344" y="56197"/>
                </a:lnTo>
                <a:close/>
              </a:path>
              <a:path w="2413634" h="430530">
                <a:moveTo>
                  <a:pt x="2373630" y="370332"/>
                </a:moveTo>
                <a:lnTo>
                  <a:pt x="2370582" y="375666"/>
                </a:lnTo>
                <a:lnTo>
                  <a:pt x="2371344" y="374904"/>
                </a:lnTo>
                <a:lnTo>
                  <a:pt x="2371344" y="419726"/>
                </a:lnTo>
                <a:lnTo>
                  <a:pt x="2371579" y="419636"/>
                </a:lnTo>
                <a:lnTo>
                  <a:pt x="2372868" y="418576"/>
                </a:lnTo>
                <a:lnTo>
                  <a:pt x="2372868" y="371856"/>
                </a:lnTo>
                <a:lnTo>
                  <a:pt x="2373630" y="370332"/>
                </a:lnTo>
                <a:close/>
              </a:path>
              <a:path w="2413634" h="430530">
                <a:moveTo>
                  <a:pt x="2373630" y="60198"/>
                </a:moveTo>
                <a:lnTo>
                  <a:pt x="2372868" y="58674"/>
                </a:lnTo>
                <a:lnTo>
                  <a:pt x="2372868" y="58864"/>
                </a:lnTo>
                <a:lnTo>
                  <a:pt x="2373630" y="60198"/>
                </a:lnTo>
                <a:close/>
              </a:path>
              <a:path w="2413634" h="430530">
                <a:moveTo>
                  <a:pt x="2375361" y="367491"/>
                </a:moveTo>
                <a:lnTo>
                  <a:pt x="2372868" y="371856"/>
                </a:lnTo>
                <a:lnTo>
                  <a:pt x="2372868" y="418576"/>
                </a:lnTo>
                <a:lnTo>
                  <a:pt x="2375154" y="416693"/>
                </a:lnTo>
                <a:lnTo>
                  <a:pt x="2375154" y="368046"/>
                </a:lnTo>
                <a:lnTo>
                  <a:pt x="2375361" y="367491"/>
                </a:lnTo>
                <a:close/>
              </a:path>
              <a:path w="2413634" h="430530">
                <a:moveTo>
                  <a:pt x="2375916" y="64008"/>
                </a:moveTo>
                <a:lnTo>
                  <a:pt x="2375154" y="62484"/>
                </a:lnTo>
                <a:lnTo>
                  <a:pt x="2375361" y="63038"/>
                </a:lnTo>
                <a:lnTo>
                  <a:pt x="2375916" y="64008"/>
                </a:lnTo>
                <a:close/>
              </a:path>
              <a:path w="2413634" h="430530">
                <a:moveTo>
                  <a:pt x="2375361" y="63038"/>
                </a:moveTo>
                <a:lnTo>
                  <a:pt x="2375154" y="62484"/>
                </a:lnTo>
                <a:lnTo>
                  <a:pt x="2375154" y="62674"/>
                </a:lnTo>
                <a:lnTo>
                  <a:pt x="2375361" y="63038"/>
                </a:lnTo>
                <a:close/>
              </a:path>
              <a:path w="2413634" h="430530">
                <a:moveTo>
                  <a:pt x="2375916" y="366522"/>
                </a:moveTo>
                <a:lnTo>
                  <a:pt x="2375361" y="367491"/>
                </a:lnTo>
                <a:lnTo>
                  <a:pt x="2375154" y="368046"/>
                </a:lnTo>
                <a:lnTo>
                  <a:pt x="2375916" y="366522"/>
                </a:lnTo>
                <a:close/>
              </a:path>
              <a:path w="2413634" h="430530">
                <a:moveTo>
                  <a:pt x="2375916" y="416066"/>
                </a:moveTo>
                <a:lnTo>
                  <a:pt x="2375916" y="366522"/>
                </a:lnTo>
                <a:lnTo>
                  <a:pt x="2375154" y="368046"/>
                </a:lnTo>
                <a:lnTo>
                  <a:pt x="2375154" y="416693"/>
                </a:lnTo>
                <a:lnTo>
                  <a:pt x="2375916" y="416066"/>
                </a:lnTo>
                <a:close/>
              </a:path>
              <a:path w="2413634" h="430530">
                <a:moveTo>
                  <a:pt x="2375916" y="64516"/>
                </a:moveTo>
                <a:lnTo>
                  <a:pt x="2375916" y="64008"/>
                </a:lnTo>
                <a:lnTo>
                  <a:pt x="2375361" y="63038"/>
                </a:lnTo>
                <a:lnTo>
                  <a:pt x="2375916" y="64516"/>
                </a:lnTo>
                <a:close/>
              </a:path>
              <a:path w="2413634" h="430530">
                <a:moveTo>
                  <a:pt x="2377440" y="414811"/>
                </a:moveTo>
                <a:lnTo>
                  <a:pt x="2377440" y="361950"/>
                </a:lnTo>
                <a:lnTo>
                  <a:pt x="2375361" y="367491"/>
                </a:lnTo>
                <a:lnTo>
                  <a:pt x="2375916" y="366522"/>
                </a:lnTo>
                <a:lnTo>
                  <a:pt x="2375916" y="416066"/>
                </a:lnTo>
                <a:lnTo>
                  <a:pt x="2377440" y="414811"/>
                </a:lnTo>
                <a:close/>
              </a:path>
              <a:path w="2413634" h="430530">
                <a:moveTo>
                  <a:pt x="2377440" y="69342"/>
                </a:moveTo>
                <a:lnTo>
                  <a:pt x="2377440" y="68580"/>
                </a:lnTo>
                <a:lnTo>
                  <a:pt x="2376678" y="67056"/>
                </a:lnTo>
                <a:lnTo>
                  <a:pt x="2377440" y="69342"/>
                </a:lnTo>
                <a:close/>
              </a:path>
              <a:path w="2413634" h="430530">
                <a:moveTo>
                  <a:pt x="2378964" y="413556"/>
                </a:moveTo>
                <a:lnTo>
                  <a:pt x="2378964" y="356616"/>
                </a:lnTo>
                <a:lnTo>
                  <a:pt x="2376678" y="363474"/>
                </a:lnTo>
                <a:lnTo>
                  <a:pt x="2377440" y="361950"/>
                </a:lnTo>
                <a:lnTo>
                  <a:pt x="2377440" y="414811"/>
                </a:lnTo>
                <a:lnTo>
                  <a:pt x="2378964" y="413556"/>
                </a:lnTo>
                <a:close/>
              </a:path>
              <a:path w="2413634" h="430530">
                <a:moveTo>
                  <a:pt x="2378964" y="75438"/>
                </a:moveTo>
                <a:lnTo>
                  <a:pt x="2378964" y="73914"/>
                </a:lnTo>
                <a:lnTo>
                  <a:pt x="2378202" y="72390"/>
                </a:lnTo>
                <a:lnTo>
                  <a:pt x="2378964" y="75438"/>
                </a:lnTo>
                <a:close/>
              </a:path>
              <a:path w="2413634" h="430530">
                <a:moveTo>
                  <a:pt x="2379726" y="412929"/>
                </a:moveTo>
                <a:lnTo>
                  <a:pt x="2379726" y="352044"/>
                </a:lnTo>
                <a:lnTo>
                  <a:pt x="2378202" y="358140"/>
                </a:lnTo>
                <a:lnTo>
                  <a:pt x="2378964" y="356616"/>
                </a:lnTo>
                <a:lnTo>
                  <a:pt x="2378964" y="413556"/>
                </a:lnTo>
                <a:lnTo>
                  <a:pt x="2379726" y="412929"/>
                </a:lnTo>
                <a:close/>
              </a:path>
              <a:path w="2413634" h="430530">
                <a:moveTo>
                  <a:pt x="2379726" y="83820"/>
                </a:moveTo>
                <a:lnTo>
                  <a:pt x="2379726" y="78486"/>
                </a:lnTo>
                <a:lnTo>
                  <a:pt x="2378964" y="76962"/>
                </a:lnTo>
                <a:lnTo>
                  <a:pt x="2379726" y="83820"/>
                </a:lnTo>
                <a:close/>
              </a:path>
              <a:path w="2413634" h="430530">
                <a:moveTo>
                  <a:pt x="2379726" y="352044"/>
                </a:moveTo>
                <a:lnTo>
                  <a:pt x="2379726" y="346710"/>
                </a:lnTo>
                <a:lnTo>
                  <a:pt x="2378964" y="353568"/>
                </a:lnTo>
                <a:lnTo>
                  <a:pt x="2379726" y="352044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226947" y="1656080"/>
            <a:ext cx="3182620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b="1" dirty="0">
                <a:solidFill>
                  <a:srgbClr val="ED7C31"/>
                </a:solidFill>
                <a:latin typeface="Microsoft JhengHei"/>
                <a:cs typeface="Microsoft JhengHei"/>
              </a:rPr>
              <a:t>高效能抗愛滋病毒治療(HAART)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81449" y="6288852"/>
            <a:ext cx="2078355" cy="2032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050" spc="-5" dirty="0">
                <a:latin typeface="Microsoft JhengHei"/>
                <a:cs typeface="Microsoft JhengHei"/>
              </a:rPr>
              <a:t>(UNAIDS, The</a:t>
            </a:r>
            <a:r>
              <a:rPr sz="1050" spc="-20" dirty="0">
                <a:latin typeface="Microsoft JhengHei"/>
                <a:cs typeface="Microsoft JhengHei"/>
              </a:rPr>
              <a:t> </a:t>
            </a:r>
            <a:r>
              <a:rPr sz="1050" spc="-5" dirty="0">
                <a:latin typeface="Microsoft JhengHei"/>
                <a:cs typeface="Microsoft JhengHei"/>
              </a:rPr>
              <a:t>Gap</a:t>
            </a:r>
            <a:r>
              <a:rPr sz="1050" spc="-10" dirty="0">
                <a:latin typeface="Microsoft JhengHei"/>
                <a:cs typeface="Microsoft JhengHei"/>
              </a:rPr>
              <a:t> </a:t>
            </a:r>
            <a:r>
              <a:rPr sz="1050" spc="-5" dirty="0">
                <a:latin typeface="Microsoft JhengHei"/>
                <a:cs typeface="Microsoft JhengHei"/>
              </a:rPr>
              <a:t>Report,</a:t>
            </a:r>
            <a:r>
              <a:rPr sz="1050" spc="15" dirty="0">
                <a:latin typeface="Microsoft JhengHei"/>
                <a:cs typeface="Microsoft JhengHei"/>
              </a:rPr>
              <a:t> </a:t>
            </a:r>
            <a:r>
              <a:rPr sz="1050" spc="-5" dirty="0">
                <a:latin typeface="Microsoft JhengHei"/>
                <a:cs typeface="Microsoft JhengHei"/>
              </a:rPr>
              <a:t>2014.)</a:t>
            </a:r>
            <a:endParaRPr sz="1050">
              <a:latin typeface="Microsoft JhengHei"/>
              <a:cs typeface="Microsoft JhengHe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456297" y="6394815"/>
            <a:ext cx="167640" cy="18859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950" dirty="0">
                <a:solidFill>
                  <a:srgbClr val="252525"/>
                </a:solidFill>
                <a:latin typeface="Microsoft JhengHei"/>
                <a:cs typeface="Microsoft JhengHei"/>
              </a:rPr>
              <a:t>22</a:t>
            </a:r>
            <a:endParaRPr sz="950">
              <a:latin typeface="Microsoft JhengHei"/>
              <a:cs typeface="Microsoft JhengHe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8995" y="1048511"/>
            <a:ext cx="6504940" cy="782955"/>
          </a:xfrm>
          <a:custGeom>
            <a:avLst/>
            <a:gdLst/>
            <a:ahLst/>
            <a:cxnLst/>
            <a:rect l="l" t="t" r="r" b="b"/>
            <a:pathLst>
              <a:path w="6504940" h="782955">
                <a:moveTo>
                  <a:pt x="6504432" y="782574"/>
                </a:moveTo>
                <a:lnTo>
                  <a:pt x="6504432" y="0"/>
                </a:lnTo>
                <a:lnTo>
                  <a:pt x="0" y="0"/>
                </a:lnTo>
                <a:lnTo>
                  <a:pt x="0" y="782574"/>
                </a:lnTo>
                <a:lnTo>
                  <a:pt x="33528" y="782574"/>
                </a:lnTo>
                <a:lnTo>
                  <a:pt x="33528" y="66294"/>
                </a:lnTo>
                <a:lnTo>
                  <a:pt x="67056" y="33528"/>
                </a:lnTo>
                <a:lnTo>
                  <a:pt x="67056" y="66294"/>
                </a:lnTo>
                <a:lnTo>
                  <a:pt x="6437376" y="66294"/>
                </a:lnTo>
                <a:lnTo>
                  <a:pt x="6437376" y="33528"/>
                </a:lnTo>
                <a:lnTo>
                  <a:pt x="6470891" y="66294"/>
                </a:lnTo>
                <a:lnTo>
                  <a:pt x="6470891" y="782574"/>
                </a:lnTo>
                <a:lnTo>
                  <a:pt x="6504432" y="782574"/>
                </a:lnTo>
                <a:close/>
              </a:path>
              <a:path w="6504940" h="782955">
                <a:moveTo>
                  <a:pt x="67056" y="66294"/>
                </a:moveTo>
                <a:lnTo>
                  <a:pt x="67056" y="33528"/>
                </a:lnTo>
                <a:lnTo>
                  <a:pt x="33528" y="66294"/>
                </a:lnTo>
                <a:lnTo>
                  <a:pt x="67056" y="66294"/>
                </a:lnTo>
                <a:close/>
              </a:path>
              <a:path w="6504940" h="782955">
                <a:moveTo>
                  <a:pt x="67056" y="716280"/>
                </a:moveTo>
                <a:lnTo>
                  <a:pt x="67056" y="66294"/>
                </a:lnTo>
                <a:lnTo>
                  <a:pt x="33528" y="66294"/>
                </a:lnTo>
                <a:lnTo>
                  <a:pt x="33528" y="716280"/>
                </a:lnTo>
                <a:lnTo>
                  <a:pt x="67056" y="716280"/>
                </a:lnTo>
                <a:close/>
              </a:path>
              <a:path w="6504940" h="782955">
                <a:moveTo>
                  <a:pt x="6470891" y="716280"/>
                </a:moveTo>
                <a:lnTo>
                  <a:pt x="33528" y="716280"/>
                </a:lnTo>
                <a:lnTo>
                  <a:pt x="67056" y="749046"/>
                </a:lnTo>
                <a:lnTo>
                  <a:pt x="67056" y="782574"/>
                </a:lnTo>
                <a:lnTo>
                  <a:pt x="6437376" y="782574"/>
                </a:lnTo>
                <a:lnTo>
                  <a:pt x="6437376" y="749046"/>
                </a:lnTo>
                <a:lnTo>
                  <a:pt x="6470891" y="716280"/>
                </a:lnTo>
                <a:close/>
              </a:path>
              <a:path w="6504940" h="782955">
                <a:moveTo>
                  <a:pt x="67056" y="782574"/>
                </a:moveTo>
                <a:lnTo>
                  <a:pt x="67056" y="749046"/>
                </a:lnTo>
                <a:lnTo>
                  <a:pt x="33528" y="716280"/>
                </a:lnTo>
                <a:lnTo>
                  <a:pt x="33528" y="782574"/>
                </a:lnTo>
                <a:lnTo>
                  <a:pt x="67056" y="782574"/>
                </a:lnTo>
                <a:close/>
              </a:path>
              <a:path w="6504940" h="782955">
                <a:moveTo>
                  <a:pt x="6470891" y="66294"/>
                </a:moveTo>
                <a:lnTo>
                  <a:pt x="6437376" y="33528"/>
                </a:lnTo>
                <a:lnTo>
                  <a:pt x="6437376" y="66294"/>
                </a:lnTo>
                <a:lnTo>
                  <a:pt x="6470891" y="66294"/>
                </a:lnTo>
                <a:close/>
              </a:path>
              <a:path w="6504940" h="782955">
                <a:moveTo>
                  <a:pt x="6470891" y="716280"/>
                </a:moveTo>
                <a:lnTo>
                  <a:pt x="6470891" y="66294"/>
                </a:lnTo>
                <a:lnTo>
                  <a:pt x="6437376" y="66294"/>
                </a:lnTo>
                <a:lnTo>
                  <a:pt x="6437376" y="716280"/>
                </a:lnTo>
                <a:lnTo>
                  <a:pt x="6470891" y="716280"/>
                </a:lnTo>
                <a:close/>
              </a:path>
              <a:path w="6504940" h="782955">
                <a:moveTo>
                  <a:pt x="6470891" y="782574"/>
                </a:moveTo>
                <a:lnTo>
                  <a:pt x="6470891" y="716280"/>
                </a:lnTo>
                <a:lnTo>
                  <a:pt x="6437376" y="749046"/>
                </a:lnTo>
                <a:lnTo>
                  <a:pt x="6437376" y="782574"/>
                </a:lnTo>
                <a:lnTo>
                  <a:pt x="6470891" y="782574"/>
                </a:lnTo>
                <a:close/>
              </a:path>
            </a:pathLst>
          </a:custGeom>
          <a:solidFill>
            <a:srgbClr val="2C77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2523" y="1082039"/>
            <a:ext cx="6437630" cy="715645"/>
          </a:xfrm>
          <a:prstGeom prst="rect">
            <a:avLst/>
          </a:prstGeom>
          <a:solidFill>
            <a:srgbClr val="D9EDE7"/>
          </a:solidFill>
        </p:spPr>
        <p:txBody>
          <a:bodyPr vert="horz" wrap="square" lIns="0" tIns="95250" rIns="0" bIns="0" rtlCol="0">
            <a:spAutoFit/>
          </a:bodyPr>
          <a:lstStyle/>
          <a:p>
            <a:pPr marL="389890">
              <a:lnSpc>
                <a:spcPct val="100000"/>
              </a:lnSpc>
              <a:spcBef>
                <a:spcPts val="750"/>
              </a:spcBef>
            </a:pPr>
            <a:r>
              <a:rPr sz="3500" spc="10" dirty="0">
                <a:solidFill>
                  <a:srgbClr val="2C778D"/>
                </a:solidFill>
              </a:rPr>
              <a:t>病毒量測不</a:t>
            </a:r>
            <a:r>
              <a:rPr sz="3500" spc="865" dirty="0">
                <a:solidFill>
                  <a:srgbClr val="2C778D"/>
                </a:solidFill>
              </a:rPr>
              <a:t>到</a:t>
            </a:r>
            <a:r>
              <a:rPr sz="2450" dirty="0">
                <a:solidFill>
                  <a:srgbClr val="2C778D"/>
                </a:solidFill>
              </a:rPr>
              <a:t>Unde</a:t>
            </a:r>
            <a:r>
              <a:rPr sz="2450" spc="-20" dirty="0">
                <a:solidFill>
                  <a:srgbClr val="2C778D"/>
                </a:solidFill>
              </a:rPr>
              <a:t>t</a:t>
            </a:r>
            <a:r>
              <a:rPr sz="2450" dirty="0">
                <a:solidFill>
                  <a:srgbClr val="2C778D"/>
                </a:solidFill>
              </a:rPr>
              <a:t>ectable</a:t>
            </a:r>
            <a:endParaRPr sz="2450"/>
          </a:p>
        </p:txBody>
      </p:sp>
      <p:grpSp>
        <p:nvGrpSpPr>
          <p:cNvPr id="4" name="object 4"/>
          <p:cNvGrpSpPr/>
          <p:nvPr/>
        </p:nvGrpSpPr>
        <p:grpSpPr>
          <a:xfrm>
            <a:off x="486041" y="2396489"/>
            <a:ext cx="9604375" cy="4036695"/>
            <a:chOff x="486041" y="2396489"/>
            <a:chExt cx="9604375" cy="4036695"/>
          </a:xfrm>
        </p:grpSpPr>
        <p:sp>
          <p:nvSpPr>
            <p:cNvPr id="5" name="object 5"/>
            <p:cNvSpPr/>
            <p:nvPr/>
          </p:nvSpPr>
          <p:spPr>
            <a:xfrm>
              <a:off x="486041" y="2396489"/>
              <a:ext cx="9604375" cy="4036695"/>
            </a:xfrm>
            <a:custGeom>
              <a:avLst/>
              <a:gdLst/>
              <a:ahLst/>
              <a:cxnLst/>
              <a:rect l="l" t="t" r="r" b="b"/>
              <a:pathLst>
                <a:path w="9604375" h="4036695">
                  <a:moveTo>
                    <a:pt x="24384" y="4011168"/>
                  </a:moveTo>
                  <a:lnTo>
                    <a:pt x="24384" y="3947922"/>
                  </a:lnTo>
                  <a:lnTo>
                    <a:pt x="0" y="3947922"/>
                  </a:lnTo>
                  <a:lnTo>
                    <a:pt x="0" y="4023360"/>
                  </a:lnTo>
                  <a:lnTo>
                    <a:pt x="12192" y="4023360"/>
                  </a:lnTo>
                  <a:lnTo>
                    <a:pt x="12192" y="4011168"/>
                  </a:lnTo>
                  <a:lnTo>
                    <a:pt x="24384" y="4011168"/>
                  </a:lnTo>
                  <a:close/>
                </a:path>
                <a:path w="9604375" h="4036695">
                  <a:moveTo>
                    <a:pt x="29718" y="4036314"/>
                  </a:moveTo>
                  <a:lnTo>
                    <a:pt x="29718" y="4011168"/>
                  </a:lnTo>
                  <a:lnTo>
                    <a:pt x="12192" y="4011168"/>
                  </a:lnTo>
                  <a:lnTo>
                    <a:pt x="12192" y="4023360"/>
                  </a:lnTo>
                  <a:lnTo>
                    <a:pt x="24384" y="4023360"/>
                  </a:lnTo>
                  <a:lnTo>
                    <a:pt x="24384" y="4036314"/>
                  </a:lnTo>
                  <a:lnTo>
                    <a:pt x="29718" y="4036314"/>
                  </a:lnTo>
                  <a:close/>
                </a:path>
                <a:path w="9604375" h="4036695">
                  <a:moveTo>
                    <a:pt x="24384" y="4036314"/>
                  </a:moveTo>
                  <a:lnTo>
                    <a:pt x="24384" y="4023360"/>
                  </a:lnTo>
                  <a:lnTo>
                    <a:pt x="12192" y="4023360"/>
                  </a:lnTo>
                  <a:lnTo>
                    <a:pt x="12192" y="4036314"/>
                  </a:lnTo>
                  <a:lnTo>
                    <a:pt x="24384" y="4036314"/>
                  </a:lnTo>
                  <a:close/>
                </a:path>
                <a:path w="9604375" h="4036695">
                  <a:moveTo>
                    <a:pt x="24384" y="3923538"/>
                  </a:moveTo>
                  <a:lnTo>
                    <a:pt x="24384" y="3848100"/>
                  </a:lnTo>
                  <a:lnTo>
                    <a:pt x="0" y="3848100"/>
                  </a:lnTo>
                  <a:lnTo>
                    <a:pt x="0" y="3923538"/>
                  </a:lnTo>
                  <a:lnTo>
                    <a:pt x="24384" y="3923538"/>
                  </a:lnTo>
                  <a:close/>
                </a:path>
                <a:path w="9604375" h="4036695">
                  <a:moveTo>
                    <a:pt x="24384" y="3822954"/>
                  </a:moveTo>
                  <a:lnTo>
                    <a:pt x="24384" y="3747516"/>
                  </a:lnTo>
                  <a:lnTo>
                    <a:pt x="0" y="3747516"/>
                  </a:lnTo>
                  <a:lnTo>
                    <a:pt x="0" y="3822954"/>
                  </a:lnTo>
                  <a:lnTo>
                    <a:pt x="24384" y="3822954"/>
                  </a:lnTo>
                  <a:close/>
                </a:path>
                <a:path w="9604375" h="4036695">
                  <a:moveTo>
                    <a:pt x="24384" y="3723132"/>
                  </a:moveTo>
                  <a:lnTo>
                    <a:pt x="24384" y="3647694"/>
                  </a:lnTo>
                  <a:lnTo>
                    <a:pt x="0" y="3647694"/>
                  </a:lnTo>
                  <a:lnTo>
                    <a:pt x="0" y="3723132"/>
                  </a:lnTo>
                  <a:lnTo>
                    <a:pt x="24384" y="3723132"/>
                  </a:lnTo>
                  <a:close/>
                </a:path>
                <a:path w="9604375" h="4036695">
                  <a:moveTo>
                    <a:pt x="24384" y="3622548"/>
                  </a:moveTo>
                  <a:lnTo>
                    <a:pt x="24384" y="3547110"/>
                  </a:lnTo>
                  <a:lnTo>
                    <a:pt x="0" y="3547110"/>
                  </a:lnTo>
                  <a:lnTo>
                    <a:pt x="0" y="3622548"/>
                  </a:lnTo>
                  <a:lnTo>
                    <a:pt x="24384" y="3622548"/>
                  </a:lnTo>
                  <a:close/>
                </a:path>
                <a:path w="9604375" h="4036695">
                  <a:moveTo>
                    <a:pt x="24384" y="3521964"/>
                  </a:moveTo>
                  <a:lnTo>
                    <a:pt x="24384" y="3447288"/>
                  </a:lnTo>
                  <a:lnTo>
                    <a:pt x="0" y="3447288"/>
                  </a:lnTo>
                  <a:lnTo>
                    <a:pt x="0" y="3521964"/>
                  </a:lnTo>
                  <a:lnTo>
                    <a:pt x="24384" y="3521964"/>
                  </a:lnTo>
                  <a:close/>
                </a:path>
                <a:path w="9604375" h="4036695">
                  <a:moveTo>
                    <a:pt x="24384" y="3422142"/>
                  </a:moveTo>
                  <a:lnTo>
                    <a:pt x="24384" y="3346704"/>
                  </a:lnTo>
                  <a:lnTo>
                    <a:pt x="0" y="3346704"/>
                  </a:lnTo>
                  <a:lnTo>
                    <a:pt x="0" y="3422142"/>
                  </a:lnTo>
                  <a:lnTo>
                    <a:pt x="24384" y="3422142"/>
                  </a:lnTo>
                  <a:close/>
                </a:path>
                <a:path w="9604375" h="4036695">
                  <a:moveTo>
                    <a:pt x="24384" y="3321558"/>
                  </a:moveTo>
                  <a:lnTo>
                    <a:pt x="24384" y="3246882"/>
                  </a:lnTo>
                  <a:lnTo>
                    <a:pt x="0" y="3246882"/>
                  </a:lnTo>
                  <a:lnTo>
                    <a:pt x="0" y="3321558"/>
                  </a:lnTo>
                  <a:lnTo>
                    <a:pt x="24384" y="3321558"/>
                  </a:lnTo>
                  <a:close/>
                </a:path>
                <a:path w="9604375" h="4036695">
                  <a:moveTo>
                    <a:pt x="24384" y="3221736"/>
                  </a:moveTo>
                  <a:lnTo>
                    <a:pt x="24384" y="3146298"/>
                  </a:lnTo>
                  <a:lnTo>
                    <a:pt x="0" y="3146298"/>
                  </a:lnTo>
                  <a:lnTo>
                    <a:pt x="0" y="3221736"/>
                  </a:lnTo>
                  <a:lnTo>
                    <a:pt x="24384" y="3221736"/>
                  </a:lnTo>
                  <a:close/>
                </a:path>
                <a:path w="9604375" h="4036695">
                  <a:moveTo>
                    <a:pt x="24384" y="3121152"/>
                  </a:moveTo>
                  <a:lnTo>
                    <a:pt x="24384" y="3046476"/>
                  </a:lnTo>
                  <a:lnTo>
                    <a:pt x="0" y="3046476"/>
                  </a:lnTo>
                  <a:lnTo>
                    <a:pt x="0" y="3121152"/>
                  </a:lnTo>
                  <a:lnTo>
                    <a:pt x="24384" y="3121152"/>
                  </a:lnTo>
                  <a:close/>
                </a:path>
                <a:path w="9604375" h="4036695">
                  <a:moveTo>
                    <a:pt x="24384" y="3021330"/>
                  </a:moveTo>
                  <a:lnTo>
                    <a:pt x="24384" y="2945892"/>
                  </a:lnTo>
                  <a:lnTo>
                    <a:pt x="0" y="2945892"/>
                  </a:lnTo>
                  <a:lnTo>
                    <a:pt x="0" y="3021330"/>
                  </a:lnTo>
                  <a:lnTo>
                    <a:pt x="24384" y="3021330"/>
                  </a:lnTo>
                  <a:close/>
                </a:path>
                <a:path w="9604375" h="4036695">
                  <a:moveTo>
                    <a:pt x="24384" y="2920746"/>
                  </a:moveTo>
                  <a:lnTo>
                    <a:pt x="24384" y="2846070"/>
                  </a:lnTo>
                  <a:lnTo>
                    <a:pt x="0" y="2846070"/>
                  </a:lnTo>
                  <a:lnTo>
                    <a:pt x="0" y="2920746"/>
                  </a:lnTo>
                  <a:lnTo>
                    <a:pt x="24384" y="2920746"/>
                  </a:lnTo>
                  <a:close/>
                </a:path>
                <a:path w="9604375" h="4036695">
                  <a:moveTo>
                    <a:pt x="24384" y="2820924"/>
                  </a:moveTo>
                  <a:lnTo>
                    <a:pt x="24384" y="2745486"/>
                  </a:lnTo>
                  <a:lnTo>
                    <a:pt x="0" y="2745486"/>
                  </a:lnTo>
                  <a:lnTo>
                    <a:pt x="0" y="2820924"/>
                  </a:lnTo>
                  <a:lnTo>
                    <a:pt x="24384" y="2820924"/>
                  </a:lnTo>
                  <a:close/>
                </a:path>
                <a:path w="9604375" h="4036695">
                  <a:moveTo>
                    <a:pt x="24384" y="2720340"/>
                  </a:moveTo>
                  <a:lnTo>
                    <a:pt x="24384" y="2644902"/>
                  </a:lnTo>
                  <a:lnTo>
                    <a:pt x="0" y="2644902"/>
                  </a:lnTo>
                  <a:lnTo>
                    <a:pt x="0" y="2720340"/>
                  </a:lnTo>
                  <a:lnTo>
                    <a:pt x="24384" y="2720340"/>
                  </a:lnTo>
                  <a:close/>
                </a:path>
                <a:path w="9604375" h="4036695">
                  <a:moveTo>
                    <a:pt x="24384" y="2620518"/>
                  </a:moveTo>
                  <a:lnTo>
                    <a:pt x="24384" y="2545080"/>
                  </a:lnTo>
                  <a:lnTo>
                    <a:pt x="0" y="2545080"/>
                  </a:lnTo>
                  <a:lnTo>
                    <a:pt x="0" y="2620518"/>
                  </a:lnTo>
                  <a:lnTo>
                    <a:pt x="24384" y="2620518"/>
                  </a:lnTo>
                  <a:close/>
                </a:path>
                <a:path w="9604375" h="4036695">
                  <a:moveTo>
                    <a:pt x="24384" y="2519934"/>
                  </a:moveTo>
                  <a:lnTo>
                    <a:pt x="24384" y="2444496"/>
                  </a:lnTo>
                  <a:lnTo>
                    <a:pt x="0" y="2444496"/>
                  </a:lnTo>
                  <a:lnTo>
                    <a:pt x="0" y="2519934"/>
                  </a:lnTo>
                  <a:lnTo>
                    <a:pt x="24384" y="2519934"/>
                  </a:lnTo>
                  <a:close/>
                </a:path>
                <a:path w="9604375" h="4036695">
                  <a:moveTo>
                    <a:pt x="24384" y="2419350"/>
                  </a:moveTo>
                  <a:lnTo>
                    <a:pt x="24384" y="2344674"/>
                  </a:lnTo>
                  <a:lnTo>
                    <a:pt x="0" y="2344674"/>
                  </a:lnTo>
                  <a:lnTo>
                    <a:pt x="0" y="2419350"/>
                  </a:lnTo>
                  <a:lnTo>
                    <a:pt x="24384" y="2419350"/>
                  </a:lnTo>
                  <a:close/>
                </a:path>
                <a:path w="9604375" h="4036695">
                  <a:moveTo>
                    <a:pt x="24384" y="2319528"/>
                  </a:moveTo>
                  <a:lnTo>
                    <a:pt x="24384" y="2244090"/>
                  </a:lnTo>
                  <a:lnTo>
                    <a:pt x="0" y="2244090"/>
                  </a:lnTo>
                  <a:lnTo>
                    <a:pt x="0" y="2319528"/>
                  </a:lnTo>
                  <a:lnTo>
                    <a:pt x="24384" y="2319528"/>
                  </a:lnTo>
                  <a:close/>
                </a:path>
                <a:path w="9604375" h="4036695">
                  <a:moveTo>
                    <a:pt x="24384" y="2218944"/>
                  </a:moveTo>
                  <a:lnTo>
                    <a:pt x="24384" y="2144268"/>
                  </a:lnTo>
                  <a:lnTo>
                    <a:pt x="0" y="2144268"/>
                  </a:lnTo>
                  <a:lnTo>
                    <a:pt x="0" y="2218944"/>
                  </a:lnTo>
                  <a:lnTo>
                    <a:pt x="24384" y="2218944"/>
                  </a:lnTo>
                  <a:close/>
                </a:path>
                <a:path w="9604375" h="4036695">
                  <a:moveTo>
                    <a:pt x="24384" y="2119122"/>
                  </a:moveTo>
                  <a:lnTo>
                    <a:pt x="24384" y="2043684"/>
                  </a:lnTo>
                  <a:lnTo>
                    <a:pt x="0" y="2043684"/>
                  </a:lnTo>
                  <a:lnTo>
                    <a:pt x="0" y="2119122"/>
                  </a:lnTo>
                  <a:lnTo>
                    <a:pt x="24384" y="2119122"/>
                  </a:lnTo>
                  <a:close/>
                </a:path>
                <a:path w="9604375" h="4036695">
                  <a:moveTo>
                    <a:pt x="24384" y="2018538"/>
                  </a:moveTo>
                  <a:lnTo>
                    <a:pt x="24384" y="1943862"/>
                  </a:lnTo>
                  <a:lnTo>
                    <a:pt x="0" y="1943862"/>
                  </a:lnTo>
                  <a:lnTo>
                    <a:pt x="0" y="2018538"/>
                  </a:lnTo>
                  <a:lnTo>
                    <a:pt x="24384" y="2018538"/>
                  </a:lnTo>
                  <a:close/>
                </a:path>
                <a:path w="9604375" h="4036695">
                  <a:moveTo>
                    <a:pt x="24384" y="1918716"/>
                  </a:moveTo>
                  <a:lnTo>
                    <a:pt x="24384" y="1843278"/>
                  </a:lnTo>
                  <a:lnTo>
                    <a:pt x="0" y="1843278"/>
                  </a:lnTo>
                  <a:lnTo>
                    <a:pt x="0" y="1918716"/>
                  </a:lnTo>
                  <a:lnTo>
                    <a:pt x="24384" y="1918716"/>
                  </a:lnTo>
                  <a:close/>
                </a:path>
                <a:path w="9604375" h="4036695">
                  <a:moveTo>
                    <a:pt x="24384" y="1818132"/>
                  </a:moveTo>
                  <a:lnTo>
                    <a:pt x="24384" y="1743456"/>
                  </a:lnTo>
                  <a:lnTo>
                    <a:pt x="0" y="1743456"/>
                  </a:lnTo>
                  <a:lnTo>
                    <a:pt x="0" y="1818132"/>
                  </a:lnTo>
                  <a:lnTo>
                    <a:pt x="24384" y="1818132"/>
                  </a:lnTo>
                  <a:close/>
                </a:path>
                <a:path w="9604375" h="4036695">
                  <a:moveTo>
                    <a:pt x="24384" y="1718310"/>
                  </a:moveTo>
                  <a:lnTo>
                    <a:pt x="24384" y="1642872"/>
                  </a:lnTo>
                  <a:lnTo>
                    <a:pt x="0" y="1642872"/>
                  </a:lnTo>
                  <a:lnTo>
                    <a:pt x="0" y="1718310"/>
                  </a:lnTo>
                  <a:lnTo>
                    <a:pt x="24384" y="1718310"/>
                  </a:lnTo>
                  <a:close/>
                </a:path>
                <a:path w="9604375" h="4036695">
                  <a:moveTo>
                    <a:pt x="24384" y="1617726"/>
                  </a:moveTo>
                  <a:lnTo>
                    <a:pt x="24384" y="1542288"/>
                  </a:lnTo>
                  <a:lnTo>
                    <a:pt x="0" y="1542288"/>
                  </a:lnTo>
                  <a:lnTo>
                    <a:pt x="0" y="1617726"/>
                  </a:lnTo>
                  <a:lnTo>
                    <a:pt x="24384" y="1617726"/>
                  </a:lnTo>
                  <a:close/>
                </a:path>
                <a:path w="9604375" h="4036695">
                  <a:moveTo>
                    <a:pt x="24384" y="1517904"/>
                  </a:moveTo>
                  <a:lnTo>
                    <a:pt x="24384" y="1442466"/>
                  </a:lnTo>
                  <a:lnTo>
                    <a:pt x="0" y="1442466"/>
                  </a:lnTo>
                  <a:lnTo>
                    <a:pt x="0" y="1517904"/>
                  </a:lnTo>
                  <a:lnTo>
                    <a:pt x="24384" y="1517904"/>
                  </a:lnTo>
                  <a:close/>
                </a:path>
                <a:path w="9604375" h="4036695">
                  <a:moveTo>
                    <a:pt x="24384" y="1417320"/>
                  </a:moveTo>
                  <a:lnTo>
                    <a:pt x="24384" y="1341882"/>
                  </a:lnTo>
                  <a:lnTo>
                    <a:pt x="0" y="1341882"/>
                  </a:lnTo>
                  <a:lnTo>
                    <a:pt x="0" y="1417320"/>
                  </a:lnTo>
                  <a:lnTo>
                    <a:pt x="24384" y="1417320"/>
                  </a:lnTo>
                  <a:close/>
                </a:path>
                <a:path w="9604375" h="4036695">
                  <a:moveTo>
                    <a:pt x="24384" y="1316736"/>
                  </a:moveTo>
                  <a:lnTo>
                    <a:pt x="24384" y="1242060"/>
                  </a:lnTo>
                  <a:lnTo>
                    <a:pt x="0" y="1242060"/>
                  </a:lnTo>
                  <a:lnTo>
                    <a:pt x="0" y="1316736"/>
                  </a:lnTo>
                  <a:lnTo>
                    <a:pt x="24384" y="1316736"/>
                  </a:lnTo>
                  <a:close/>
                </a:path>
                <a:path w="9604375" h="4036695">
                  <a:moveTo>
                    <a:pt x="24384" y="1216914"/>
                  </a:moveTo>
                  <a:lnTo>
                    <a:pt x="24384" y="1141476"/>
                  </a:lnTo>
                  <a:lnTo>
                    <a:pt x="0" y="1141476"/>
                  </a:lnTo>
                  <a:lnTo>
                    <a:pt x="0" y="1216914"/>
                  </a:lnTo>
                  <a:lnTo>
                    <a:pt x="24384" y="1216914"/>
                  </a:lnTo>
                  <a:close/>
                </a:path>
                <a:path w="9604375" h="4036695">
                  <a:moveTo>
                    <a:pt x="24384" y="1116330"/>
                  </a:moveTo>
                  <a:lnTo>
                    <a:pt x="24384" y="1041654"/>
                  </a:lnTo>
                  <a:lnTo>
                    <a:pt x="0" y="1041654"/>
                  </a:lnTo>
                  <a:lnTo>
                    <a:pt x="0" y="1116330"/>
                  </a:lnTo>
                  <a:lnTo>
                    <a:pt x="24384" y="1116330"/>
                  </a:lnTo>
                  <a:close/>
                </a:path>
                <a:path w="9604375" h="4036695">
                  <a:moveTo>
                    <a:pt x="24384" y="1016508"/>
                  </a:moveTo>
                  <a:lnTo>
                    <a:pt x="24384" y="941070"/>
                  </a:lnTo>
                  <a:lnTo>
                    <a:pt x="0" y="941070"/>
                  </a:lnTo>
                  <a:lnTo>
                    <a:pt x="0" y="1016508"/>
                  </a:lnTo>
                  <a:lnTo>
                    <a:pt x="24384" y="1016508"/>
                  </a:lnTo>
                  <a:close/>
                </a:path>
                <a:path w="9604375" h="4036695">
                  <a:moveTo>
                    <a:pt x="24384" y="915924"/>
                  </a:moveTo>
                  <a:lnTo>
                    <a:pt x="24384" y="841248"/>
                  </a:lnTo>
                  <a:lnTo>
                    <a:pt x="0" y="841248"/>
                  </a:lnTo>
                  <a:lnTo>
                    <a:pt x="0" y="915924"/>
                  </a:lnTo>
                  <a:lnTo>
                    <a:pt x="24384" y="915924"/>
                  </a:lnTo>
                  <a:close/>
                </a:path>
                <a:path w="9604375" h="4036695">
                  <a:moveTo>
                    <a:pt x="24384" y="816102"/>
                  </a:moveTo>
                  <a:lnTo>
                    <a:pt x="24384" y="740664"/>
                  </a:lnTo>
                  <a:lnTo>
                    <a:pt x="0" y="740664"/>
                  </a:lnTo>
                  <a:lnTo>
                    <a:pt x="0" y="816102"/>
                  </a:lnTo>
                  <a:lnTo>
                    <a:pt x="24384" y="816102"/>
                  </a:lnTo>
                  <a:close/>
                </a:path>
                <a:path w="9604375" h="4036695">
                  <a:moveTo>
                    <a:pt x="24384" y="715518"/>
                  </a:moveTo>
                  <a:lnTo>
                    <a:pt x="24384" y="640842"/>
                  </a:lnTo>
                  <a:lnTo>
                    <a:pt x="0" y="640842"/>
                  </a:lnTo>
                  <a:lnTo>
                    <a:pt x="0" y="715518"/>
                  </a:lnTo>
                  <a:lnTo>
                    <a:pt x="24384" y="715518"/>
                  </a:lnTo>
                  <a:close/>
                </a:path>
                <a:path w="9604375" h="4036695">
                  <a:moveTo>
                    <a:pt x="24384" y="615696"/>
                  </a:moveTo>
                  <a:lnTo>
                    <a:pt x="24384" y="540258"/>
                  </a:lnTo>
                  <a:lnTo>
                    <a:pt x="0" y="540258"/>
                  </a:lnTo>
                  <a:lnTo>
                    <a:pt x="0" y="615696"/>
                  </a:lnTo>
                  <a:lnTo>
                    <a:pt x="24384" y="615696"/>
                  </a:lnTo>
                  <a:close/>
                </a:path>
                <a:path w="9604375" h="4036695">
                  <a:moveTo>
                    <a:pt x="24384" y="515112"/>
                  </a:moveTo>
                  <a:lnTo>
                    <a:pt x="24384" y="439674"/>
                  </a:lnTo>
                  <a:lnTo>
                    <a:pt x="0" y="439674"/>
                  </a:lnTo>
                  <a:lnTo>
                    <a:pt x="0" y="515112"/>
                  </a:lnTo>
                  <a:lnTo>
                    <a:pt x="24384" y="515112"/>
                  </a:lnTo>
                  <a:close/>
                </a:path>
                <a:path w="9604375" h="4036695">
                  <a:moveTo>
                    <a:pt x="24384" y="415290"/>
                  </a:moveTo>
                  <a:lnTo>
                    <a:pt x="24384" y="339852"/>
                  </a:lnTo>
                  <a:lnTo>
                    <a:pt x="0" y="339852"/>
                  </a:lnTo>
                  <a:lnTo>
                    <a:pt x="0" y="415290"/>
                  </a:lnTo>
                  <a:lnTo>
                    <a:pt x="24384" y="415290"/>
                  </a:lnTo>
                  <a:close/>
                </a:path>
                <a:path w="9604375" h="4036695">
                  <a:moveTo>
                    <a:pt x="24384" y="314706"/>
                  </a:moveTo>
                  <a:lnTo>
                    <a:pt x="24384" y="239268"/>
                  </a:lnTo>
                  <a:lnTo>
                    <a:pt x="0" y="239268"/>
                  </a:lnTo>
                  <a:lnTo>
                    <a:pt x="0" y="314706"/>
                  </a:lnTo>
                  <a:lnTo>
                    <a:pt x="24384" y="314706"/>
                  </a:lnTo>
                  <a:close/>
                </a:path>
                <a:path w="9604375" h="4036695">
                  <a:moveTo>
                    <a:pt x="24384" y="214884"/>
                  </a:moveTo>
                  <a:lnTo>
                    <a:pt x="24384" y="139446"/>
                  </a:lnTo>
                  <a:lnTo>
                    <a:pt x="0" y="139446"/>
                  </a:lnTo>
                  <a:lnTo>
                    <a:pt x="0" y="214884"/>
                  </a:lnTo>
                  <a:lnTo>
                    <a:pt x="24384" y="214884"/>
                  </a:lnTo>
                  <a:close/>
                </a:path>
                <a:path w="9604375" h="4036695">
                  <a:moveTo>
                    <a:pt x="24384" y="114300"/>
                  </a:moveTo>
                  <a:lnTo>
                    <a:pt x="24384" y="38862"/>
                  </a:lnTo>
                  <a:lnTo>
                    <a:pt x="0" y="38862"/>
                  </a:lnTo>
                  <a:lnTo>
                    <a:pt x="0" y="114300"/>
                  </a:lnTo>
                  <a:lnTo>
                    <a:pt x="24384" y="114300"/>
                  </a:lnTo>
                  <a:close/>
                </a:path>
                <a:path w="9604375" h="4036695">
                  <a:moveTo>
                    <a:pt x="85343" y="24384"/>
                  </a:moveTo>
                  <a:lnTo>
                    <a:pt x="85343" y="0"/>
                  </a:lnTo>
                  <a:lnTo>
                    <a:pt x="0" y="0"/>
                  </a:lnTo>
                  <a:lnTo>
                    <a:pt x="0" y="13716"/>
                  </a:lnTo>
                  <a:lnTo>
                    <a:pt x="22859" y="13716"/>
                  </a:lnTo>
                  <a:lnTo>
                    <a:pt x="24384" y="12192"/>
                  </a:lnTo>
                  <a:lnTo>
                    <a:pt x="24384" y="24384"/>
                  </a:lnTo>
                  <a:lnTo>
                    <a:pt x="85343" y="24384"/>
                  </a:lnTo>
                  <a:close/>
                </a:path>
                <a:path w="9604375" h="4036695">
                  <a:moveTo>
                    <a:pt x="24384" y="24384"/>
                  </a:moveTo>
                  <a:lnTo>
                    <a:pt x="24384" y="13716"/>
                  </a:lnTo>
                  <a:lnTo>
                    <a:pt x="22859" y="13716"/>
                  </a:lnTo>
                  <a:lnTo>
                    <a:pt x="12192" y="24384"/>
                  </a:lnTo>
                  <a:lnTo>
                    <a:pt x="24384" y="24384"/>
                  </a:lnTo>
                  <a:close/>
                </a:path>
                <a:path w="9604375" h="4036695">
                  <a:moveTo>
                    <a:pt x="24384" y="13716"/>
                  </a:moveTo>
                  <a:lnTo>
                    <a:pt x="24384" y="12192"/>
                  </a:lnTo>
                  <a:lnTo>
                    <a:pt x="22859" y="13716"/>
                  </a:lnTo>
                  <a:lnTo>
                    <a:pt x="24384" y="13716"/>
                  </a:lnTo>
                  <a:close/>
                </a:path>
                <a:path w="9604375" h="4036695">
                  <a:moveTo>
                    <a:pt x="185927" y="24384"/>
                  </a:moveTo>
                  <a:lnTo>
                    <a:pt x="185927" y="0"/>
                  </a:lnTo>
                  <a:lnTo>
                    <a:pt x="110489" y="0"/>
                  </a:lnTo>
                  <a:lnTo>
                    <a:pt x="110489" y="24384"/>
                  </a:lnTo>
                  <a:lnTo>
                    <a:pt x="185927" y="24384"/>
                  </a:lnTo>
                  <a:close/>
                </a:path>
                <a:path w="9604375" h="4036695">
                  <a:moveTo>
                    <a:pt x="285750" y="24384"/>
                  </a:moveTo>
                  <a:lnTo>
                    <a:pt x="285750" y="0"/>
                  </a:lnTo>
                  <a:lnTo>
                    <a:pt x="211073" y="0"/>
                  </a:lnTo>
                  <a:lnTo>
                    <a:pt x="211073" y="24384"/>
                  </a:lnTo>
                  <a:lnTo>
                    <a:pt x="285750" y="24384"/>
                  </a:lnTo>
                  <a:close/>
                </a:path>
                <a:path w="9604375" h="4036695">
                  <a:moveTo>
                    <a:pt x="386334" y="24384"/>
                  </a:moveTo>
                  <a:lnTo>
                    <a:pt x="386334" y="0"/>
                  </a:lnTo>
                  <a:lnTo>
                    <a:pt x="310895" y="0"/>
                  </a:lnTo>
                  <a:lnTo>
                    <a:pt x="310895" y="24384"/>
                  </a:lnTo>
                  <a:lnTo>
                    <a:pt x="386334" y="24384"/>
                  </a:lnTo>
                  <a:close/>
                </a:path>
                <a:path w="9604375" h="4036695">
                  <a:moveTo>
                    <a:pt x="486156" y="24384"/>
                  </a:moveTo>
                  <a:lnTo>
                    <a:pt x="486156" y="0"/>
                  </a:lnTo>
                  <a:lnTo>
                    <a:pt x="411480" y="0"/>
                  </a:lnTo>
                  <a:lnTo>
                    <a:pt x="411480" y="24384"/>
                  </a:lnTo>
                  <a:lnTo>
                    <a:pt x="486156" y="24384"/>
                  </a:lnTo>
                  <a:close/>
                </a:path>
                <a:path w="9604375" h="4036695">
                  <a:moveTo>
                    <a:pt x="586740" y="24384"/>
                  </a:moveTo>
                  <a:lnTo>
                    <a:pt x="586740" y="0"/>
                  </a:lnTo>
                  <a:lnTo>
                    <a:pt x="511302" y="0"/>
                  </a:lnTo>
                  <a:lnTo>
                    <a:pt x="511302" y="24384"/>
                  </a:lnTo>
                  <a:lnTo>
                    <a:pt x="586740" y="24384"/>
                  </a:lnTo>
                  <a:close/>
                </a:path>
                <a:path w="9604375" h="4036695">
                  <a:moveTo>
                    <a:pt x="687323" y="24384"/>
                  </a:moveTo>
                  <a:lnTo>
                    <a:pt x="687323" y="0"/>
                  </a:lnTo>
                  <a:lnTo>
                    <a:pt x="611885" y="0"/>
                  </a:lnTo>
                  <a:lnTo>
                    <a:pt x="611885" y="24384"/>
                  </a:lnTo>
                  <a:lnTo>
                    <a:pt x="687323" y="24384"/>
                  </a:lnTo>
                  <a:close/>
                </a:path>
                <a:path w="9604375" h="4036695">
                  <a:moveTo>
                    <a:pt x="787146" y="24384"/>
                  </a:moveTo>
                  <a:lnTo>
                    <a:pt x="787146" y="0"/>
                  </a:lnTo>
                  <a:lnTo>
                    <a:pt x="711708" y="0"/>
                  </a:lnTo>
                  <a:lnTo>
                    <a:pt x="711708" y="24384"/>
                  </a:lnTo>
                  <a:lnTo>
                    <a:pt x="787146" y="24384"/>
                  </a:lnTo>
                  <a:close/>
                </a:path>
                <a:path w="9604375" h="4036695">
                  <a:moveTo>
                    <a:pt x="887729" y="24384"/>
                  </a:moveTo>
                  <a:lnTo>
                    <a:pt x="887729" y="0"/>
                  </a:lnTo>
                  <a:lnTo>
                    <a:pt x="812291" y="0"/>
                  </a:lnTo>
                  <a:lnTo>
                    <a:pt x="812291" y="24384"/>
                  </a:lnTo>
                  <a:lnTo>
                    <a:pt x="887729" y="24384"/>
                  </a:lnTo>
                  <a:close/>
                </a:path>
                <a:path w="9604375" h="4036695">
                  <a:moveTo>
                    <a:pt x="987551" y="24384"/>
                  </a:moveTo>
                  <a:lnTo>
                    <a:pt x="987551" y="0"/>
                  </a:lnTo>
                  <a:lnTo>
                    <a:pt x="912113" y="0"/>
                  </a:lnTo>
                  <a:lnTo>
                    <a:pt x="912113" y="24384"/>
                  </a:lnTo>
                  <a:lnTo>
                    <a:pt x="987551" y="24384"/>
                  </a:lnTo>
                  <a:close/>
                </a:path>
                <a:path w="9604375" h="4036695">
                  <a:moveTo>
                    <a:pt x="1088134" y="24384"/>
                  </a:moveTo>
                  <a:lnTo>
                    <a:pt x="1088134" y="0"/>
                  </a:lnTo>
                  <a:lnTo>
                    <a:pt x="1012697" y="0"/>
                  </a:lnTo>
                  <a:lnTo>
                    <a:pt x="1012697" y="24384"/>
                  </a:lnTo>
                  <a:lnTo>
                    <a:pt x="1088134" y="24384"/>
                  </a:lnTo>
                  <a:close/>
                </a:path>
                <a:path w="9604375" h="4036695">
                  <a:moveTo>
                    <a:pt x="1187958" y="24384"/>
                  </a:moveTo>
                  <a:lnTo>
                    <a:pt x="1187958" y="0"/>
                  </a:lnTo>
                  <a:lnTo>
                    <a:pt x="1113282" y="0"/>
                  </a:lnTo>
                  <a:lnTo>
                    <a:pt x="1113282" y="24384"/>
                  </a:lnTo>
                  <a:lnTo>
                    <a:pt x="1187958" y="24384"/>
                  </a:lnTo>
                  <a:close/>
                </a:path>
                <a:path w="9604375" h="4036695">
                  <a:moveTo>
                    <a:pt x="1288541" y="24384"/>
                  </a:moveTo>
                  <a:lnTo>
                    <a:pt x="1288541" y="0"/>
                  </a:lnTo>
                  <a:lnTo>
                    <a:pt x="1213103" y="0"/>
                  </a:lnTo>
                  <a:lnTo>
                    <a:pt x="1213103" y="24384"/>
                  </a:lnTo>
                  <a:lnTo>
                    <a:pt x="1288541" y="24384"/>
                  </a:lnTo>
                  <a:close/>
                </a:path>
                <a:path w="9604375" h="4036695">
                  <a:moveTo>
                    <a:pt x="1388364" y="24384"/>
                  </a:moveTo>
                  <a:lnTo>
                    <a:pt x="1388364" y="0"/>
                  </a:lnTo>
                  <a:lnTo>
                    <a:pt x="1313688" y="0"/>
                  </a:lnTo>
                  <a:lnTo>
                    <a:pt x="1313688" y="24384"/>
                  </a:lnTo>
                  <a:lnTo>
                    <a:pt x="1388364" y="24384"/>
                  </a:lnTo>
                  <a:close/>
                </a:path>
                <a:path w="9604375" h="4036695">
                  <a:moveTo>
                    <a:pt x="1488947" y="24384"/>
                  </a:moveTo>
                  <a:lnTo>
                    <a:pt x="1488947" y="0"/>
                  </a:lnTo>
                  <a:lnTo>
                    <a:pt x="1413509" y="0"/>
                  </a:lnTo>
                  <a:lnTo>
                    <a:pt x="1413509" y="24384"/>
                  </a:lnTo>
                  <a:lnTo>
                    <a:pt x="1488947" y="24384"/>
                  </a:lnTo>
                  <a:close/>
                </a:path>
                <a:path w="9604375" h="4036695">
                  <a:moveTo>
                    <a:pt x="1588770" y="24384"/>
                  </a:moveTo>
                  <a:lnTo>
                    <a:pt x="1588770" y="0"/>
                  </a:lnTo>
                  <a:lnTo>
                    <a:pt x="1514094" y="0"/>
                  </a:lnTo>
                  <a:lnTo>
                    <a:pt x="1514094" y="24384"/>
                  </a:lnTo>
                  <a:lnTo>
                    <a:pt x="1588770" y="24384"/>
                  </a:lnTo>
                  <a:close/>
                </a:path>
                <a:path w="9604375" h="4036695">
                  <a:moveTo>
                    <a:pt x="1689353" y="24384"/>
                  </a:moveTo>
                  <a:lnTo>
                    <a:pt x="1689353" y="0"/>
                  </a:lnTo>
                  <a:lnTo>
                    <a:pt x="1613915" y="0"/>
                  </a:lnTo>
                  <a:lnTo>
                    <a:pt x="1613915" y="24384"/>
                  </a:lnTo>
                  <a:lnTo>
                    <a:pt x="1689353" y="24384"/>
                  </a:lnTo>
                  <a:close/>
                </a:path>
                <a:path w="9604375" h="4036695">
                  <a:moveTo>
                    <a:pt x="1789175" y="24384"/>
                  </a:moveTo>
                  <a:lnTo>
                    <a:pt x="1789175" y="0"/>
                  </a:lnTo>
                  <a:lnTo>
                    <a:pt x="1714499" y="0"/>
                  </a:lnTo>
                  <a:lnTo>
                    <a:pt x="1714499" y="24384"/>
                  </a:lnTo>
                  <a:lnTo>
                    <a:pt x="1789175" y="24384"/>
                  </a:lnTo>
                  <a:close/>
                </a:path>
                <a:path w="9604375" h="4036695">
                  <a:moveTo>
                    <a:pt x="1889759" y="24384"/>
                  </a:moveTo>
                  <a:lnTo>
                    <a:pt x="1889759" y="0"/>
                  </a:lnTo>
                  <a:lnTo>
                    <a:pt x="1814321" y="0"/>
                  </a:lnTo>
                  <a:lnTo>
                    <a:pt x="1814321" y="24384"/>
                  </a:lnTo>
                  <a:lnTo>
                    <a:pt x="1889759" y="24384"/>
                  </a:lnTo>
                  <a:close/>
                </a:path>
                <a:path w="9604375" h="4036695">
                  <a:moveTo>
                    <a:pt x="1990343" y="24384"/>
                  </a:moveTo>
                  <a:lnTo>
                    <a:pt x="1990343" y="0"/>
                  </a:lnTo>
                  <a:lnTo>
                    <a:pt x="1914905" y="0"/>
                  </a:lnTo>
                  <a:lnTo>
                    <a:pt x="1914905" y="24384"/>
                  </a:lnTo>
                  <a:lnTo>
                    <a:pt x="1990343" y="24384"/>
                  </a:lnTo>
                  <a:close/>
                </a:path>
                <a:path w="9604375" h="4036695">
                  <a:moveTo>
                    <a:pt x="2090165" y="24384"/>
                  </a:moveTo>
                  <a:lnTo>
                    <a:pt x="2090165" y="0"/>
                  </a:lnTo>
                  <a:lnTo>
                    <a:pt x="2014727" y="0"/>
                  </a:lnTo>
                  <a:lnTo>
                    <a:pt x="2014727" y="24384"/>
                  </a:lnTo>
                  <a:lnTo>
                    <a:pt x="2090165" y="24384"/>
                  </a:lnTo>
                  <a:close/>
                </a:path>
                <a:path w="9604375" h="4036695">
                  <a:moveTo>
                    <a:pt x="2190749" y="24384"/>
                  </a:moveTo>
                  <a:lnTo>
                    <a:pt x="2190749" y="0"/>
                  </a:lnTo>
                  <a:lnTo>
                    <a:pt x="2115311" y="0"/>
                  </a:lnTo>
                  <a:lnTo>
                    <a:pt x="2115311" y="24384"/>
                  </a:lnTo>
                  <a:lnTo>
                    <a:pt x="2190749" y="24384"/>
                  </a:lnTo>
                  <a:close/>
                </a:path>
                <a:path w="9604375" h="4036695">
                  <a:moveTo>
                    <a:pt x="2290572" y="24384"/>
                  </a:moveTo>
                  <a:lnTo>
                    <a:pt x="2290572" y="0"/>
                  </a:lnTo>
                  <a:lnTo>
                    <a:pt x="2215896" y="0"/>
                  </a:lnTo>
                  <a:lnTo>
                    <a:pt x="2215896" y="24384"/>
                  </a:lnTo>
                  <a:lnTo>
                    <a:pt x="2290572" y="24384"/>
                  </a:lnTo>
                  <a:close/>
                </a:path>
                <a:path w="9604375" h="4036695">
                  <a:moveTo>
                    <a:pt x="2391155" y="24384"/>
                  </a:moveTo>
                  <a:lnTo>
                    <a:pt x="2391155" y="0"/>
                  </a:lnTo>
                  <a:lnTo>
                    <a:pt x="2315717" y="0"/>
                  </a:lnTo>
                  <a:lnTo>
                    <a:pt x="2315717" y="24384"/>
                  </a:lnTo>
                  <a:lnTo>
                    <a:pt x="2391155" y="24384"/>
                  </a:lnTo>
                  <a:close/>
                </a:path>
                <a:path w="9604375" h="4036695">
                  <a:moveTo>
                    <a:pt x="2490978" y="24384"/>
                  </a:moveTo>
                  <a:lnTo>
                    <a:pt x="2490978" y="0"/>
                  </a:lnTo>
                  <a:lnTo>
                    <a:pt x="2416302" y="0"/>
                  </a:lnTo>
                  <a:lnTo>
                    <a:pt x="2416302" y="24384"/>
                  </a:lnTo>
                  <a:lnTo>
                    <a:pt x="2490978" y="24384"/>
                  </a:lnTo>
                  <a:close/>
                </a:path>
                <a:path w="9604375" h="4036695">
                  <a:moveTo>
                    <a:pt x="2591561" y="24384"/>
                  </a:moveTo>
                  <a:lnTo>
                    <a:pt x="2591561" y="0"/>
                  </a:lnTo>
                  <a:lnTo>
                    <a:pt x="2516123" y="0"/>
                  </a:lnTo>
                  <a:lnTo>
                    <a:pt x="2516123" y="24384"/>
                  </a:lnTo>
                  <a:lnTo>
                    <a:pt x="2591561" y="24384"/>
                  </a:lnTo>
                  <a:close/>
                </a:path>
                <a:path w="9604375" h="4036695">
                  <a:moveTo>
                    <a:pt x="2691384" y="24384"/>
                  </a:moveTo>
                  <a:lnTo>
                    <a:pt x="2691384" y="0"/>
                  </a:lnTo>
                  <a:lnTo>
                    <a:pt x="2616708" y="0"/>
                  </a:lnTo>
                  <a:lnTo>
                    <a:pt x="2616708" y="24384"/>
                  </a:lnTo>
                  <a:lnTo>
                    <a:pt x="2691384" y="24384"/>
                  </a:lnTo>
                  <a:close/>
                </a:path>
                <a:path w="9604375" h="4036695">
                  <a:moveTo>
                    <a:pt x="2791967" y="24384"/>
                  </a:moveTo>
                  <a:lnTo>
                    <a:pt x="2791967" y="0"/>
                  </a:lnTo>
                  <a:lnTo>
                    <a:pt x="2716529" y="0"/>
                  </a:lnTo>
                  <a:lnTo>
                    <a:pt x="2716529" y="24384"/>
                  </a:lnTo>
                  <a:lnTo>
                    <a:pt x="2791967" y="24384"/>
                  </a:lnTo>
                  <a:close/>
                </a:path>
                <a:path w="9604375" h="4036695">
                  <a:moveTo>
                    <a:pt x="2891790" y="24384"/>
                  </a:moveTo>
                  <a:lnTo>
                    <a:pt x="2891790" y="0"/>
                  </a:lnTo>
                  <a:lnTo>
                    <a:pt x="2817114" y="0"/>
                  </a:lnTo>
                  <a:lnTo>
                    <a:pt x="2817114" y="24384"/>
                  </a:lnTo>
                  <a:lnTo>
                    <a:pt x="2891790" y="24384"/>
                  </a:lnTo>
                  <a:close/>
                </a:path>
                <a:path w="9604375" h="4036695">
                  <a:moveTo>
                    <a:pt x="2992374" y="24384"/>
                  </a:moveTo>
                  <a:lnTo>
                    <a:pt x="2992374" y="0"/>
                  </a:lnTo>
                  <a:lnTo>
                    <a:pt x="2916936" y="0"/>
                  </a:lnTo>
                  <a:lnTo>
                    <a:pt x="2916936" y="24384"/>
                  </a:lnTo>
                  <a:lnTo>
                    <a:pt x="2992374" y="24384"/>
                  </a:lnTo>
                  <a:close/>
                </a:path>
                <a:path w="9604375" h="4036695">
                  <a:moveTo>
                    <a:pt x="3092957" y="24384"/>
                  </a:moveTo>
                  <a:lnTo>
                    <a:pt x="3092957" y="0"/>
                  </a:lnTo>
                  <a:lnTo>
                    <a:pt x="3017519" y="0"/>
                  </a:lnTo>
                  <a:lnTo>
                    <a:pt x="3017519" y="24384"/>
                  </a:lnTo>
                  <a:lnTo>
                    <a:pt x="3092957" y="24384"/>
                  </a:lnTo>
                  <a:close/>
                </a:path>
                <a:path w="9604375" h="4036695">
                  <a:moveTo>
                    <a:pt x="3192779" y="24384"/>
                  </a:moveTo>
                  <a:lnTo>
                    <a:pt x="3192779" y="0"/>
                  </a:lnTo>
                  <a:lnTo>
                    <a:pt x="3117341" y="0"/>
                  </a:lnTo>
                  <a:lnTo>
                    <a:pt x="3117341" y="24384"/>
                  </a:lnTo>
                  <a:lnTo>
                    <a:pt x="3192779" y="24384"/>
                  </a:lnTo>
                  <a:close/>
                </a:path>
                <a:path w="9604375" h="4036695">
                  <a:moveTo>
                    <a:pt x="3293364" y="24384"/>
                  </a:moveTo>
                  <a:lnTo>
                    <a:pt x="3293364" y="0"/>
                  </a:lnTo>
                  <a:lnTo>
                    <a:pt x="3217926" y="0"/>
                  </a:lnTo>
                  <a:lnTo>
                    <a:pt x="3217926" y="24384"/>
                  </a:lnTo>
                  <a:lnTo>
                    <a:pt x="3293364" y="24384"/>
                  </a:lnTo>
                  <a:close/>
                </a:path>
                <a:path w="9604375" h="4036695">
                  <a:moveTo>
                    <a:pt x="3393186" y="24384"/>
                  </a:moveTo>
                  <a:lnTo>
                    <a:pt x="3393186" y="0"/>
                  </a:lnTo>
                  <a:lnTo>
                    <a:pt x="3318510" y="0"/>
                  </a:lnTo>
                  <a:lnTo>
                    <a:pt x="3318510" y="24384"/>
                  </a:lnTo>
                  <a:lnTo>
                    <a:pt x="3393186" y="24384"/>
                  </a:lnTo>
                  <a:close/>
                </a:path>
                <a:path w="9604375" h="4036695">
                  <a:moveTo>
                    <a:pt x="3493769" y="24384"/>
                  </a:moveTo>
                  <a:lnTo>
                    <a:pt x="3493769" y="0"/>
                  </a:lnTo>
                  <a:lnTo>
                    <a:pt x="3418331" y="0"/>
                  </a:lnTo>
                  <a:lnTo>
                    <a:pt x="3418331" y="24384"/>
                  </a:lnTo>
                  <a:lnTo>
                    <a:pt x="3493769" y="24384"/>
                  </a:lnTo>
                  <a:close/>
                </a:path>
                <a:path w="9604375" h="4036695">
                  <a:moveTo>
                    <a:pt x="3593591" y="24384"/>
                  </a:moveTo>
                  <a:lnTo>
                    <a:pt x="3593591" y="0"/>
                  </a:lnTo>
                  <a:lnTo>
                    <a:pt x="3518916" y="0"/>
                  </a:lnTo>
                  <a:lnTo>
                    <a:pt x="3518916" y="24384"/>
                  </a:lnTo>
                  <a:lnTo>
                    <a:pt x="3593591" y="24384"/>
                  </a:lnTo>
                  <a:close/>
                </a:path>
                <a:path w="9604375" h="4036695">
                  <a:moveTo>
                    <a:pt x="3694176" y="24384"/>
                  </a:moveTo>
                  <a:lnTo>
                    <a:pt x="3694176" y="0"/>
                  </a:lnTo>
                  <a:lnTo>
                    <a:pt x="3618738" y="0"/>
                  </a:lnTo>
                  <a:lnTo>
                    <a:pt x="3618738" y="24384"/>
                  </a:lnTo>
                  <a:lnTo>
                    <a:pt x="3694176" y="24384"/>
                  </a:lnTo>
                  <a:close/>
                </a:path>
                <a:path w="9604375" h="4036695">
                  <a:moveTo>
                    <a:pt x="3793997" y="24384"/>
                  </a:moveTo>
                  <a:lnTo>
                    <a:pt x="3793997" y="0"/>
                  </a:lnTo>
                  <a:lnTo>
                    <a:pt x="3719321" y="0"/>
                  </a:lnTo>
                  <a:lnTo>
                    <a:pt x="3719321" y="24384"/>
                  </a:lnTo>
                  <a:lnTo>
                    <a:pt x="3793997" y="24384"/>
                  </a:lnTo>
                  <a:close/>
                </a:path>
                <a:path w="9604375" h="4036695">
                  <a:moveTo>
                    <a:pt x="3894581" y="24384"/>
                  </a:moveTo>
                  <a:lnTo>
                    <a:pt x="3894581" y="0"/>
                  </a:lnTo>
                  <a:lnTo>
                    <a:pt x="3819143" y="0"/>
                  </a:lnTo>
                  <a:lnTo>
                    <a:pt x="3819143" y="24384"/>
                  </a:lnTo>
                  <a:lnTo>
                    <a:pt x="3894581" y="24384"/>
                  </a:lnTo>
                  <a:close/>
                </a:path>
                <a:path w="9604375" h="4036695">
                  <a:moveTo>
                    <a:pt x="3994404" y="24384"/>
                  </a:moveTo>
                  <a:lnTo>
                    <a:pt x="3994404" y="0"/>
                  </a:lnTo>
                  <a:lnTo>
                    <a:pt x="3919728" y="0"/>
                  </a:lnTo>
                  <a:lnTo>
                    <a:pt x="3919728" y="24384"/>
                  </a:lnTo>
                  <a:lnTo>
                    <a:pt x="3994404" y="24384"/>
                  </a:lnTo>
                  <a:close/>
                </a:path>
                <a:path w="9604375" h="4036695">
                  <a:moveTo>
                    <a:pt x="4094988" y="24384"/>
                  </a:moveTo>
                  <a:lnTo>
                    <a:pt x="4094988" y="0"/>
                  </a:lnTo>
                  <a:lnTo>
                    <a:pt x="4019550" y="0"/>
                  </a:lnTo>
                  <a:lnTo>
                    <a:pt x="4019550" y="24384"/>
                  </a:lnTo>
                  <a:lnTo>
                    <a:pt x="4094988" y="24384"/>
                  </a:lnTo>
                  <a:close/>
                </a:path>
                <a:path w="9604375" h="4036695">
                  <a:moveTo>
                    <a:pt x="4195571" y="24384"/>
                  </a:moveTo>
                  <a:lnTo>
                    <a:pt x="4195571" y="0"/>
                  </a:lnTo>
                  <a:lnTo>
                    <a:pt x="4120133" y="0"/>
                  </a:lnTo>
                  <a:lnTo>
                    <a:pt x="4120133" y="24384"/>
                  </a:lnTo>
                  <a:lnTo>
                    <a:pt x="4195571" y="24384"/>
                  </a:lnTo>
                  <a:close/>
                </a:path>
                <a:path w="9604375" h="4036695">
                  <a:moveTo>
                    <a:pt x="4295394" y="24384"/>
                  </a:moveTo>
                  <a:lnTo>
                    <a:pt x="4295394" y="0"/>
                  </a:lnTo>
                  <a:lnTo>
                    <a:pt x="4219956" y="0"/>
                  </a:lnTo>
                  <a:lnTo>
                    <a:pt x="4219956" y="24384"/>
                  </a:lnTo>
                  <a:lnTo>
                    <a:pt x="4295394" y="24384"/>
                  </a:lnTo>
                  <a:close/>
                </a:path>
                <a:path w="9604375" h="4036695">
                  <a:moveTo>
                    <a:pt x="4395978" y="24384"/>
                  </a:moveTo>
                  <a:lnTo>
                    <a:pt x="4395978" y="0"/>
                  </a:lnTo>
                  <a:lnTo>
                    <a:pt x="4320540" y="0"/>
                  </a:lnTo>
                  <a:lnTo>
                    <a:pt x="4320540" y="24384"/>
                  </a:lnTo>
                  <a:lnTo>
                    <a:pt x="4395978" y="24384"/>
                  </a:lnTo>
                  <a:close/>
                </a:path>
                <a:path w="9604375" h="4036695">
                  <a:moveTo>
                    <a:pt x="4495800" y="24384"/>
                  </a:moveTo>
                  <a:lnTo>
                    <a:pt x="4495800" y="0"/>
                  </a:lnTo>
                  <a:lnTo>
                    <a:pt x="4420362" y="0"/>
                  </a:lnTo>
                  <a:lnTo>
                    <a:pt x="4420362" y="24384"/>
                  </a:lnTo>
                  <a:lnTo>
                    <a:pt x="4495800" y="24384"/>
                  </a:lnTo>
                  <a:close/>
                </a:path>
                <a:path w="9604375" h="4036695">
                  <a:moveTo>
                    <a:pt x="4596383" y="24384"/>
                  </a:moveTo>
                  <a:lnTo>
                    <a:pt x="4596383" y="0"/>
                  </a:lnTo>
                  <a:lnTo>
                    <a:pt x="4520945" y="0"/>
                  </a:lnTo>
                  <a:lnTo>
                    <a:pt x="4520945" y="24384"/>
                  </a:lnTo>
                  <a:lnTo>
                    <a:pt x="4596383" y="24384"/>
                  </a:lnTo>
                  <a:close/>
                </a:path>
                <a:path w="9604375" h="4036695">
                  <a:moveTo>
                    <a:pt x="4696206" y="24384"/>
                  </a:moveTo>
                  <a:lnTo>
                    <a:pt x="4696206" y="0"/>
                  </a:lnTo>
                  <a:lnTo>
                    <a:pt x="4621530" y="0"/>
                  </a:lnTo>
                  <a:lnTo>
                    <a:pt x="4621530" y="24384"/>
                  </a:lnTo>
                  <a:lnTo>
                    <a:pt x="4696206" y="24384"/>
                  </a:lnTo>
                  <a:close/>
                </a:path>
                <a:path w="9604375" h="4036695">
                  <a:moveTo>
                    <a:pt x="4796790" y="24384"/>
                  </a:moveTo>
                  <a:lnTo>
                    <a:pt x="4796790" y="0"/>
                  </a:lnTo>
                  <a:lnTo>
                    <a:pt x="4721352" y="0"/>
                  </a:lnTo>
                  <a:lnTo>
                    <a:pt x="4721352" y="24384"/>
                  </a:lnTo>
                  <a:lnTo>
                    <a:pt x="4796790" y="24384"/>
                  </a:lnTo>
                  <a:close/>
                </a:path>
                <a:path w="9604375" h="4036695">
                  <a:moveTo>
                    <a:pt x="4896612" y="24384"/>
                  </a:moveTo>
                  <a:lnTo>
                    <a:pt x="4896612" y="0"/>
                  </a:lnTo>
                  <a:lnTo>
                    <a:pt x="4821936" y="0"/>
                  </a:lnTo>
                  <a:lnTo>
                    <a:pt x="4821936" y="24384"/>
                  </a:lnTo>
                  <a:lnTo>
                    <a:pt x="4896612" y="24384"/>
                  </a:lnTo>
                  <a:close/>
                </a:path>
                <a:path w="9604375" h="4036695">
                  <a:moveTo>
                    <a:pt x="4997195" y="24384"/>
                  </a:moveTo>
                  <a:lnTo>
                    <a:pt x="4997195" y="0"/>
                  </a:lnTo>
                  <a:lnTo>
                    <a:pt x="4921758" y="0"/>
                  </a:lnTo>
                  <a:lnTo>
                    <a:pt x="4921758" y="24384"/>
                  </a:lnTo>
                  <a:lnTo>
                    <a:pt x="4997195" y="24384"/>
                  </a:lnTo>
                  <a:close/>
                </a:path>
                <a:path w="9604375" h="4036695">
                  <a:moveTo>
                    <a:pt x="5097018" y="24384"/>
                  </a:moveTo>
                  <a:lnTo>
                    <a:pt x="5097018" y="0"/>
                  </a:lnTo>
                  <a:lnTo>
                    <a:pt x="5022342" y="0"/>
                  </a:lnTo>
                  <a:lnTo>
                    <a:pt x="5022342" y="24384"/>
                  </a:lnTo>
                  <a:lnTo>
                    <a:pt x="5097018" y="24384"/>
                  </a:lnTo>
                  <a:close/>
                </a:path>
                <a:path w="9604375" h="4036695">
                  <a:moveTo>
                    <a:pt x="5197602" y="24384"/>
                  </a:moveTo>
                  <a:lnTo>
                    <a:pt x="5197602" y="0"/>
                  </a:lnTo>
                  <a:lnTo>
                    <a:pt x="5122164" y="0"/>
                  </a:lnTo>
                  <a:lnTo>
                    <a:pt x="5122164" y="24384"/>
                  </a:lnTo>
                  <a:lnTo>
                    <a:pt x="5197602" y="24384"/>
                  </a:lnTo>
                  <a:close/>
                </a:path>
                <a:path w="9604375" h="4036695">
                  <a:moveTo>
                    <a:pt x="5297424" y="24384"/>
                  </a:moveTo>
                  <a:lnTo>
                    <a:pt x="5297424" y="0"/>
                  </a:lnTo>
                  <a:lnTo>
                    <a:pt x="5222748" y="0"/>
                  </a:lnTo>
                  <a:lnTo>
                    <a:pt x="5222748" y="24384"/>
                  </a:lnTo>
                  <a:lnTo>
                    <a:pt x="5297424" y="24384"/>
                  </a:lnTo>
                  <a:close/>
                </a:path>
                <a:path w="9604375" h="4036695">
                  <a:moveTo>
                    <a:pt x="5398008" y="24384"/>
                  </a:moveTo>
                  <a:lnTo>
                    <a:pt x="5398008" y="0"/>
                  </a:lnTo>
                  <a:lnTo>
                    <a:pt x="5322570" y="0"/>
                  </a:lnTo>
                  <a:lnTo>
                    <a:pt x="5322570" y="24384"/>
                  </a:lnTo>
                  <a:lnTo>
                    <a:pt x="5398008" y="24384"/>
                  </a:lnTo>
                  <a:close/>
                </a:path>
                <a:path w="9604375" h="4036695">
                  <a:moveTo>
                    <a:pt x="5498592" y="24384"/>
                  </a:moveTo>
                  <a:lnTo>
                    <a:pt x="5498592" y="0"/>
                  </a:lnTo>
                  <a:lnTo>
                    <a:pt x="5423154" y="0"/>
                  </a:lnTo>
                  <a:lnTo>
                    <a:pt x="5423154" y="24384"/>
                  </a:lnTo>
                  <a:lnTo>
                    <a:pt x="5498592" y="24384"/>
                  </a:lnTo>
                  <a:close/>
                </a:path>
                <a:path w="9604375" h="4036695">
                  <a:moveTo>
                    <a:pt x="5598414" y="24384"/>
                  </a:moveTo>
                  <a:lnTo>
                    <a:pt x="5598414" y="0"/>
                  </a:lnTo>
                  <a:lnTo>
                    <a:pt x="5522976" y="0"/>
                  </a:lnTo>
                  <a:lnTo>
                    <a:pt x="5522976" y="24384"/>
                  </a:lnTo>
                  <a:lnTo>
                    <a:pt x="5598414" y="24384"/>
                  </a:lnTo>
                  <a:close/>
                </a:path>
                <a:path w="9604375" h="4036695">
                  <a:moveTo>
                    <a:pt x="5698998" y="24384"/>
                  </a:moveTo>
                  <a:lnTo>
                    <a:pt x="5698998" y="0"/>
                  </a:lnTo>
                  <a:lnTo>
                    <a:pt x="5623560" y="0"/>
                  </a:lnTo>
                  <a:lnTo>
                    <a:pt x="5623560" y="24384"/>
                  </a:lnTo>
                  <a:lnTo>
                    <a:pt x="5698998" y="24384"/>
                  </a:lnTo>
                  <a:close/>
                </a:path>
                <a:path w="9604375" h="4036695">
                  <a:moveTo>
                    <a:pt x="5798818" y="24384"/>
                  </a:moveTo>
                  <a:lnTo>
                    <a:pt x="5798818" y="0"/>
                  </a:lnTo>
                  <a:lnTo>
                    <a:pt x="5724144" y="0"/>
                  </a:lnTo>
                  <a:lnTo>
                    <a:pt x="5724144" y="24384"/>
                  </a:lnTo>
                  <a:lnTo>
                    <a:pt x="5798818" y="24384"/>
                  </a:lnTo>
                  <a:close/>
                </a:path>
                <a:path w="9604375" h="4036695">
                  <a:moveTo>
                    <a:pt x="5899391" y="24384"/>
                  </a:moveTo>
                  <a:lnTo>
                    <a:pt x="5899391" y="0"/>
                  </a:lnTo>
                  <a:lnTo>
                    <a:pt x="5823953" y="0"/>
                  </a:lnTo>
                  <a:lnTo>
                    <a:pt x="5823953" y="24384"/>
                  </a:lnTo>
                  <a:lnTo>
                    <a:pt x="5899391" y="24384"/>
                  </a:lnTo>
                  <a:close/>
                </a:path>
                <a:path w="9604375" h="4036695">
                  <a:moveTo>
                    <a:pt x="5999226" y="24384"/>
                  </a:moveTo>
                  <a:lnTo>
                    <a:pt x="5999226" y="0"/>
                  </a:lnTo>
                  <a:lnTo>
                    <a:pt x="5924550" y="0"/>
                  </a:lnTo>
                  <a:lnTo>
                    <a:pt x="5924550" y="24384"/>
                  </a:lnTo>
                  <a:lnTo>
                    <a:pt x="5999226" y="24384"/>
                  </a:lnTo>
                  <a:close/>
                </a:path>
                <a:path w="9604375" h="4036695">
                  <a:moveTo>
                    <a:pt x="6099797" y="24384"/>
                  </a:moveTo>
                  <a:lnTo>
                    <a:pt x="6099797" y="0"/>
                  </a:lnTo>
                  <a:lnTo>
                    <a:pt x="6024359" y="0"/>
                  </a:lnTo>
                  <a:lnTo>
                    <a:pt x="6024359" y="24384"/>
                  </a:lnTo>
                  <a:lnTo>
                    <a:pt x="6099797" y="24384"/>
                  </a:lnTo>
                  <a:close/>
                </a:path>
                <a:path w="9604375" h="4036695">
                  <a:moveTo>
                    <a:pt x="6199619" y="24384"/>
                  </a:moveTo>
                  <a:lnTo>
                    <a:pt x="6199619" y="0"/>
                  </a:lnTo>
                  <a:lnTo>
                    <a:pt x="6124943" y="0"/>
                  </a:lnTo>
                  <a:lnTo>
                    <a:pt x="6124943" y="24384"/>
                  </a:lnTo>
                  <a:lnTo>
                    <a:pt x="6199619" y="24384"/>
                  </a:lnTo>
                  <a:close/>
                </a:path>
                <a:path w="9604375" h="4036695">
                  <a:moveTo>
                    <a:pt x="6300216" y="24384"/>
                  </a:moveTo>
                  <a:lnTo>
                    <a:pt x="6300216" y="0"/>
                  </a:lnTo>
                  <a:lnTo>
                    <a:pt x="6224777" y="0"/>
                  </a:lnTo>
                  <a:lnTo>
                    <a:pt x="6224777" y="24384"/>
                  </a:lnTo>
                  <a:lnTo>
                    <a:pt x="6300216" y="24384"/>
                  </a:lnTo>
                  <a:close/>
                </a:path>
                <a:path w="9604375" h="4036695">
                  <a:moveTo>
                    <a:pt x="6400038" y="24384"/>
                  </a:moveTo>
                  <a:lnTo>
                    <a:pt x="6400038" y="0"/>
                  </a:lnTo>
                  <a:lnTo>
                    <a:pt x="6325362" y="0"/>
                  </a:lnTo>
                  <a:lnTo>
                    <a:pt x="6325362" y="24384"/>
                  </a:lnTo>
                  <a:lnTo>
                    <a:pt x="6400038" y="24384"/>
                  </a:lnTo>
                  <a:close/>
                </a:path>
                <a:path w="9604375" h="4036695">
                  <a:moveTo>
                    <a:pt x="6500609" y="24384"/>
                  </a:moveTo>
                  <a:lnTo>
                    <a:pt x="6500609" y="0"/>
                  </a:lnTo>
                  <a:lnTo>
                    <a:pt x="6425171" y="0"/>
                  </a:lnTo>
                  <a:lnTo>
                    <a:pt x="6425171" y="24384"/>
                  </a:lnTo>
                  <a:lnTo>
                    <a:pt x="6500609" y="24384"/>
                  </a:lnTo>
                  <a:close/>
                </a:path>
                <a:path w="9604375" h="4036695">
                  <a:moveTo>
                    <a:pt x="6601194" y="24384"/>
                  </a:moveTo>
                  <a:lnTo>
                    <a:pt x="6601194" y="0"/>
                  </a:lnTo>
                  <a:lnTo>
                    <a:pt x="6525755" y="0"/>
                  </a:lnTo>
                  <a:lnTo>
                    <a:pt x="6525755" y="24384"/>
                  </a:lnTo>
                  <a:lnTo>
                    <a:pt x="6601194" y="24384"/>
                  </a:lnTo>
                  <a:close/>
                </a:path>
                <a:path w="9604375" h="4036695">
                  <a:moveTo>
                    <a:pt x="6701028" y="24384"/>
                  </a:moveTo>
                  <a:lnTo>
                    <a:pt x="6701028" y="0"/>
                  </a:lnTo>
                  <a:lnTo>
                    <a:pt x="6625590" y="0"/>
                  </a:lnTo>
                  <a:lnTo>
                    <a:pt x="6625590" y="24384"/>
                  </a:lnTo>
                  <a:lnTo>
                    <a:pt x="6701028" y="24384"/>
                  </a:lnTo>
                  <a:close/>
                </a:path>
                <a:path w="9604375" h="4036695">
                  <a:moveTo>
                    <a:pt x="6801611" y="24384"/>
                  </a:moveTo>
                  <a:lnTo>
                    <a:pt x="6801611" y="0"/>
                  </a:lnTo>
                  <a:lnTo>
                    <a:pt x="6726173" y="0"/>
                  </a:lnTo>
                  <a:lnTo>
                    <a:pt x="6726173" y="24384"/>
                  </a:lnTo>
                  <a:lnTo>
                    <a:pt x="6801611" y="24384"/>
                  </a:lnTo>
                  <a:close/>
                </a:path>
                <a:path w="9604375" h="4036695">
                  <a:moveTo>
                    <a:pt x="6901421" y="24384"/>
                  </a:moveTo>
                  <a:lnTo>
                    <a:pt x="6901421" y="0"/>
                  </a:lnTo>
                  <a:lnTo>
                    <a:pt x="6826745" y="0"/>
                  </a:lnTo>
                  <a:lnTo>
                    <a:pt x="6826745" y="24384"/>
                  </a:lnTo>
                  <a:lnTo>
                    <a:pt x="6901421" y="24384"/>
                  </a:lnTo>
                  <a:close/>
                </a:path>
                <a:path w="9604375" h="4036695">
                  <a:moveTo>
                    <a:pt x="7002016" y="24384"/>
                  </a:moveTo>
                  <a:lnTo>
                    <a:pt x="7002016" y="0"/>
                  </a:lnTo>
                  <a:lnTo>
                    <a:pt x="6926580" y="0"/>
                  </a:lnTo>
                  <a:lnTo>
                    <a:pt x="6926580" y="24384"/>
                  </a:lnTo>
                  <a:lnTo>
                    <a:pt x="7002016" y="24384"/>
                  </a:lnTo>
                  <a:close/>
                </a:path>
                <a:path w="9604375" h="4036695">
                  <a:moveTo>
                    <a:pt x="7101840" y="24384"/>
                  </a:moveTo>
                  <a:lnTo>
                    <a:pt x="7101840" y="0"/>
                  </a:lnTo>
                  <a:lnTo>
                    <a:pt x="7027163" y="0"/>
                  </a:lnTo>
                  <a:lnTo>
                    <a:pt x="7027163" y="24384"/>
                  </a:lnTo>
                  <a:lnTo>
                    <a:pt x="7101840" y="24384"/>
                  </a:lnTo>
                  <a:close/>
                </a:path>
                <a:path w="9604375" h="4036695">
                  <a:moveTo>
                    <a:pt x="7202424" y="24384"/>
                  </a:moveTo>
                  <a:lnTo>
                    <a:pt x="7202424" y="0"/>
                  </a:lnTo>
                  <a:lnTo>
                    <a:pt x="7126986" y="0"/>
                  </a:lnTo>
                  <a:lnTo>
                    <a:pt x="7126986" y="24384"/>
                  </a:lnTo>
                  <a:lnTo>
                    <a:pt x="7202424" y="24384"/>
                  </a:lnTo>
                  <a:close/>
                </a:path>
                <a:path w="9604375" h="4036695">
                  <a:moveTo>
                    <a:pt x="7302233" y="24384"/>
                  </a:moveTo>
                  <a:lnTo>
                    <a:pt x="7302233" y="0"/>
                  </a:lnTo>
                  <a:lnTo>
                    <a:pt x="7227557" y="0"/>
                  </a:lnTo>
                  <a:lnTo>
                    <a:pt x="7227557" y="24384"/>
                  </a:lnTo>
                  <a:lnTo>
                    <a:pt x="7302233" y="24384"/>
                  </a:lnTo>
                  <a:close/>
                </a:path>
                <a:path w="9604375" h="4036695">
                  <a:moveTo>
                    <a:pt x="7402818" y="24384"/>
                  </a:moveTo>
                  <a:lnTo>
                    <a:pt x="7402818" y="0"/>
                  </a:lnTo>
                  <a:lnTo>
                    <a:pt x="7327379" y="0"/>
                  </a:lnTo>
                  <a:lnTo>
                    <a:pt x="7327379" y="24384"/>
                  </a:lnTo>
                  <a:lnTo>
                    <a:pt x="7402818" y="24384"/>
                  </a:lnTo>
                  <a:close/>
                </a:path>
                <a:path w="9604375" h="4036695">
                  <a:moveTo>
                    <a:pt x="7502652" y="24384"/>
                  </a:moveTo>
                  <a:lnTo>
                    <a:pt x="7502652" y="0"/>
                  </a:lnTo>
                  <a:lnTo>
                    <a:pt x="7427975" y="0"/>
                  </a:lnTo>
                  <a:lnTo>
                    <a:pt x="7427975" y="24384"/>
                  </a:lnTo>
                  <a:lnTo>
                    <a:pt x="7502652" y="24384"/>
                  </a:lnTo>
                  <a:close/>
                </a:path>
                <a:path w="9604375" h="4036695">
                  <a:moveTo>
                    <a:pt x="7603223" y="24384"/>
                  </a:moveTo>
                  <a:lnTo>
                    <a:pt x="7603223" y="0"/>
                  </a:lnTo>
                  <a:lnTo>
                    <a:pt x="7527785" y="0"/>
                  </a:lnTo>
                  <a:lnTo>
                    <a:pt x="7527785" y="24384"/>
                  </a:lnTo>
                  <a:lnTo>
                    <a:pt x="7603223" y="24384"/>
                  </a:lnTo>
                  <a:close/>
                </a:path>
                <a:path w="9604375" h="4036695">
                  <a:moveTo>
                    <a:pt x="7703818" y="24384"/>
                  </a:moveTo>
                  <a:lnTo>
                    <a:pt x="7703818" y="0"/>
                  </a:lnTo>
                  <a:lnTo>
                    <a:pt x="7628382" y="0"/>
                  </a:lnTo>
                  <a:lnTo>
                    <a:pt x="7628382" y="24384"/>
                  </a:lnTo>
                  <a:lnTo>
                    <a:pt x="7703818" y="24384"/>
                  </a:lnTo>
                  <a:close/>
                </a:path>
                <a:path w="9604375" h="4036695">
                  <a:moveTo>
                    <a:pt x="7803642" y="24384"/>
                  </a:moveTo>
                  <a:lnTo>
                    <a:pt x="7803642" y="0"/>
                  </a:lnTo>
                  <a:lnTo>
                    <a:pt x="7728204" y="0"/>
                  </a:lnTo>
                  <a:lnTo>
                    <a:pt x="7728204" y="24384"/>
                  </a:lnTo>
                  <a:lnTo>
                    <a:pt x="7803642" y="24384"/>
                  </a:lnTo>
                  <a:close/>
                </a:path>
                <a:path w="9604375" h="4036695">
                  <a:moveTo>
                    <a:pt x="7904226" y="24384"/>
                  </a:moveTo>
                  <a:lnTo>
                    <a:pt x="7904226" y="0"/>
                  </a:lnTo>
                  <a:lnTo>
                    <a:pt x="7828788" y="0"/>
                  </a:lnTo>
                  <a:lnTo>
                    <a:pt x="7828788" y="24384"/>
                  </a:lnTo>
                  <a:lnTo>
                    <a:pt x="7904226" y="24384"/>
                  </a:lnTo>
                  <a:close/>
                </a:path>
                <a:path w="9604375" h="4036695">
                  <a:moveTo>
                    <a:pt x="8004035" y="24384"/>
                  </a:moveTo>
                  <a:lnTo>
                    <a:pt x="8004035" y="0"/>
                  </a:lnTo>
                  <a:lnTo>
                    <a:pt x="7929359" y="0"/>
                  </a:lnTo>
                  <a:lnTo>
                    <a:pt x="7929359" y="24384"/>
                  </a:lnTo>
                  <a:lnTo>
                    <a:pt x="8004035" y="24384"/>
                  </a:lnTo>
                  <a:close/>
                </a:path>
                <a:path w="9604375" h="4036695">
                  <a:moveTo>
                    <a:pt x="8104620" y="24384"/>
                  </a:moveTo>
                  <a:lnTo>
                    <a:pt x="8104620" y="0"/>
                  </a:lnTo>
                  <a:lnTo>
                    <a:pt x="8029181" y="0"/>
                  </a:lnTo>
                  <a:lnTo>
                    <a:pt x="8029181" y="24384"/>
                  </a:lnTo>
                  <a:lnTo>
                    <a:pt x="8104620" y="24384"/>
                  </a:lnTo>
                  <a:close/>
                </a:path>
                <a:path w="9604375" h="4036695">
                  <a:moveTo>
                    <a:pt x="8204454" y="24384"/>
                  </a:moveTo>
                  <a:lnTo>
                    <a:pt x="8204454" y="0"/>
                  </a:lnTo>
                  <a:lnTo>
                    <a:pt x="8129777" y="0"/>
                  </a:lnTo>
                  <a:lnTo>
                    <a:pt x="8129777" y="24384"/>
                  </a:lnTo>
                  <a:lnTo>
                    <a:pt x="8204454" y="24384"/>
                  </a:lnTo>
                  <a:close/>
                </a:path>
                <a:path w="9604375" h="4036695">
                  <a:moveTo>
                    <a:pt x="8305038" y="24384"/>
                  </a:moveTo>
                  <a:lnTo>
                    <a:pt x="8305038" y="0"/>
                  </a:lnTo>
                  <a:lnTo>
                    <a:pt x="8229600" y="0"/>
                  </a:lnTo>
                  <a:lnTo>
                    <a:pt x="8229600" y="24384"/>
                  </a:lnTo>
                  <a:lnTo>
                    <a:pt x="8305038" y="24384"/>
                  </a:lnTo>
                  <a:close/>
                </a:path>
                <a:path w="9604375" h="4036695">
                  <a:moveTo>
                    <a:pt x="8404858" y="24384"/>
                  </a:moveTo>
                  <a:lnTo>
                    <a:pt x="8404858" y="0"/>
                  </a:lnTo>
                  <a:lnTo>
                    <a:pt x="8330184" y="0"/>
                  </a:lnTo>
                  <a:lnTo>
                    <a:pt x="8330184" y="24384"/>
                  </a:lnTo>
                  <a:lnTo>
                    <a:pt x="8404858" y="24384"/>
                  </a:lnTo>
                  <a:close/>
                </a:path>
                <a:path w="9604375" h="4036695">
                  <a:moveTo>
                    <a:pt x="8505442" y="24384"/>
                  </a:moveTo>
                  <a:lnTo>
                    <a:pt x="8505442" y="0"/>
                  </a:lnTo>
                  <a:lnTo>
                    <a:pt x="8430006" y="0"/>
                  </a:lnTo>
                  <a:lnTo>
                    <a:pt x="8430006" y="24384"/>
                  </a:lnTo>
                  <a:lnTo>
                    <a:pt x="8505442" y="24384"/>
                  </a:lnTo>
                  <a:close/>
                </a:path>
                <a:path w="9604375" h="4036695">
                  <a:moveTo>
                    <a:pt x="8605266" y="24384"/>
                  </a:moveTo>
                  <a:lnTo>
                    <a:pt x="8605266" y="0"/>
                  </a:lnTo>
                  <a:lnTo>
                    <a:pt x="8530590" y="0"/>
                  </a:lnTo>
                  <a:lnTo>
                    <a:pt x="8530590" y="24384"/>
                  </a:lnTo>
                  <a:lnTo>
                    <a:pt x="8605266" y="24384"/>
                  </a:lnTo>
                  <a:close/>
                </a:path>
                <a:path w="9604375" h="4036695">
                  <a:moveTo>
                    <a:pt x="8705850" y="24384"/>
                  </a:moveTo>
                  <a:lnTo>
                    <a:pt x="8705850" y="0"/>
                  </a:lnTo>
                  <a:lnTo>
                    <a:pt x="8630412" y="0"/>
                  </a:lnTo>
                  <a:lnTo>
                    <a:pt x="8630412" y="24384"/>
                  </a:lnTo>
                  <a:lnTo>
                    <a:pt x="8705850" y="24384"/>
                  </a:lnTo>
                  <a:close/>
                </a:path>
                <a:path w="9604375" h="4036695">
                  <a:moveTo>
                    <a:pt x="8806422" y="24384"/>
                  </a:moveTo>
                  <a:lnTo>
                    <a:pt x="8806422" y="0"/>
                  </a:lnTo>
                  <a:lnTo>
                    <a:pt x="8730983" y="0"/>
                  </a:lnTo>
                  <a:lnTo>
                    <a:pt x="8730983" y="24384"/>
                  </a:lnTo>
                  <a:lnTo>
                    <a:pt x="8806422" y="24384"/>
                  </a:lnTo>
                  <a:close/>
                </a:path>
                <a:path w="9604375" h="4036695">
                  <a:moveTo>
                    <a:pt x="8906244" y="24384"/>
                  </a:moveTo>
                  <a:lnTo>
                    <a:pt x="8906244" y="0"/>
                  </a:lnTo>
                  <a:lnTo>
                    <a:pt x="8830805" y="0"/>
                  </a:lnTo>
                  <a:lnTo>
                    <a:pt x="8830805" y="24384"/>
                  </a:lnTo>
                  <a:lnTo>
                    <a:pt x="8906244" y="24384"/>
                  </a:lnTo>
                  <a:close/>
                </a:path>
                <a:path w="9604375" h="4036695">
                  <a:moveTo>
                    <a:pt x="9006840" y="24384"/>
                  </a:moveTo>
                  <a:lnTo>
                    <a:pt x="9006840" y="0"/>
                  </a:lnTo>
                  <a:lnTo>
                    <a:pt x="8931402" y="0"/>
                  </a:lnTo>
                  <a:lnTo>
                    <a:pt x="8931402" y="24384"/>
                  </a:lnTo>
                  <a:lnTo>
                    <a:pt x="9006840" y="24384"/>
                  </a:lnTo>
                  <a:close/>
                </a:path>
                <a:path w="9604375" h="4036695">
                  <a:moveTo>
                    <a:pt x="9106662" y="24384"/>
                  </a:moveTo>
                  <a:lnTo>
                    <a:pt x="9106662" y="0"/>
                  </a:lnTo>
                  <a:lnTo>
                    <a:pt x="9031223" y="0"/>
                  </a:lnTo>
                  <a:lnTo>
                    <a:pt x="9031223" y="24384"/>
                  </a:lnTo>
                  <a:lnTo>
                    <a:pt x="9106662" y="24384"/>
                  </a:lnTo>
                  <a:close/>
                </a:path>
                <a:path w="9604375" h="4036695">
                  <a:moveTo>
                    <a:pt x="9207244" y="24384"/>
                  </a:moveTo>
                  <a:lnTo>
                    <a:pt x="9207244" y="0"/>
                  </a:lnTo>
                  <a:lnTo>
                    <a:pt x="9131808" y="0"/>
                  </a:lnTo>
                  <a:lnTo>
                    <a:pt x="9131808" y="24384"/>
                  </a:lnTo>
                  <a:lnTo>
                    <a:pt x="9207244" y="24384"/>
                  </a:lnTo>
                  <a:close/>
                </a:path>
                <a:path w="9604375" h="4036695">
                  <a:moveTo>
                    <a:pt x="9307055" y="24384"/>
                  </a:moveTo>
                  <a:lnTo>
                    <a:pt x="9307055" y="0"/>
                  </a:lnTo>
                  <a:lnTo>
                    <a:pt x="9232379" y="0"/>
                  </a:lnTo>
                  <a:lnTo>
                    <a:pt x="9232379" y="24384"/>
                  </a:lnTo>
                  <a:lnTo>
                    <a:pt x="9307055" y="24384"/>
                  </a:lnTo>
                  <a:close/>
                </a:path>
                <a:path w="9604375" h="4036695">
                  <a:moveTo>
                    <a:pt x="9407652" y="24384"/>
                  </a:moveTo>
                  <a:lnTo>
                    <a:pt x="9407652" y="0"/>
                  </a:lnTo>
                  <a:lnTo>
                    <a:pt x="9332214" y="0"/>
                  </a:lnTo>
                  <a:lnTo>
                    <a:pt x="9332214" y="24384"/>
                  </a:lnTo>
                  <a:lnTo>
                    <a:pt x="9407652" y="24384"/>
                  </a:lnTo>
                  <a:close/>
                </a:path>
                <a:path w="9604375" h="4036695">
                  <a:moveTo>
                    <a:pt x="9507461" y="24384"/>
                  </a:moveTo>
                  <a:lnTo>
                    <a:pt x="9507461" y="0"/>
                  </a:lnTo>
                  <a:lnTo>
                    <a:pt x="9432785" y="0"/>
                  </a:lnTo>
                  <a:lnTo>
                    <a:pt x="9432785" y="24384"/>
                  </a:lnTo>
                  <a:lnTo>
                    <a:pt x="9507461" y="24384"/>
                  </a:lnTo>
                  <a:close/>
                </a:path>
                <a:path w="9604375" h="4036695">
                  <a:moveTo>
                    <a:pt x="9604235" y="28956"/>
                  </a:moveTo>
                  <a:lnTo>
                    <a:pt x="9604235" y="0"/>
                  </a:lnTo>
                  <a:lnTo>
                    <a:pt x="9532607" y="0"/>
                  </a:lnTo>
                  <a:lnTo>
                    <a:pt x="9532607" y="24384"/>
                  </a:lnTo>
                  <a:lnTo>
                    <a:pt x="9579102" y="24384"/>
                  </a:lnTo>
                  <a:lnTo>
                    <a:pt x="9579102" y="12192"/>
                  </a:lnTo>
                  <a:lnTo>
                    <a:pt x="9591281" y="24384"/>
                  </a:lnTo>
                  <a:lnTo>
                    <a:pt x="9591281" y="28956"/>
                  </a:lnTo>
                  <a:lnTo>
                    <a:pt x="9604235" y="28956"/>
                  </a:lnTo>
                  <a:close/>
                </a:path>
                <a:path w="9604375" h="4036695">
                  <a:moveTo>
                    <a:pt x="9591281" y="24384"/>
                  </a:moveTo>
                  <a:lnTo>
                    <a:pt x="9579102" y="12192"/>
                  </a:lnTo>
                  <a:lnTo>
                    <a:pt x="9579102" y="24384"/>
                  </a:lnTo>
                  <a:lnTo>
                    <a:pt x="9591281" y="24384"/>
                  </a:lnTo>
                  <a:close/>
                </a:path>
                <a:path w="9604375" h="4036695">
                  <a:moveTo>
                    <a:pt x="9591281" y="28956"/>
                  </a:moveTo>
                  <a:lnTo>
                    <a:pt x="9591281" y="24384"/>
                  </a:lnTo>
                  <a:lnTo>
                    <a:pt x="9579102" y="24384"/>
                  </a:lnTo>
                  <a:lnTo>
                    <a:pt x="9579102" y="28956"/>
                  </a:lnTo>
                  <a:lnTo>
                    <a:pt x="9591281" y="28956"/>
                  </a:lnTo>
                  <a:close/>
                </a:path>
                <a:path w="9604375" h="4036695">
                  <a:moveTo>
                    <a:pt x="9604235" y="128778"/>
                  </a:moveTo>
                  <a:lnTo>
                    <a:pt x="9604235" y="53340"/>
                  </a:lnTo>
                  <a:lnTo>
                    <a:pt x="9579089" y="53340"/>
                  </a:lnTo>
                  <a:lnTo>
                    <a:pt x="9579089" y="128778"/>
                  </a:lnTo>
                  <a:lnTo>
                    <a:pt x="9604235" y="128778"/>
                  </a:lnTo>
                  <a:close/>
                </a:path>
                <a:path w="9604375" h="4036695">
                  <a:moveTo>
                    <a:pt x="9604235" y="229362"/>
                  </a:moveTo>
                  <a:lnTo>
                    <a:pt x="9604235" y="153924"/>
                  </a:lnTo>
                  <a:lnTo>
                    <a:pt x="9579089" y="153924"/>
                  </a:lnTo>
                  <a:lnTo>
                    <a:pt x="9579089" y="229362"/>
                  </a:lnTo>
                  <a:lnTo>
                    <a:pt x="9604235" y="229362"/>
                  </a:lnTo>
                  <a:close/>
                </a:path>
                <a:path w="9604375" h="4036695">
                  <a:moveTo>
                    <a:pt x="9604235" y="329184"/>
                  </a:moveTo>
                  <a:lnTo>
                    <a:pt x="9604235" y="254508"/>
                  </a:lnTo>
                  <a:lnTo>
                    <a:pt x="9579089" y="254508"/>
                  </a:lnTo>
                  <a:lnTo>
                    <a:pt x="9579089" y="329184"/>
                  </a:lnTo>
                  <a:lnTo>
                    <a:pt x="9604235" y="329184"/>
                  </a:lnTo>
                  <a:close/>
                </a:path>
                <a:path w="9604375" h="4036695">
                  <a:moveTo>
                    <a:pt x="9604235" y="429768"/>
                  </a:moveTo>
                  <a:lnTo>
                    <a:pt x="9604235" y="354330"/>
                  </a:lnTo>
                  <a:lnTo>
                    <a:pt x="9579089" y="354330"/>
                  </a:lnTo>
                  <a:lnTo>
                    <a:pt x="9579089" y="429768"/>
                  </a:lnTo>
                  <a:lnTo>
                    <a:pt x="9604235" y="429768"/>
                  </a:lnTo>
                  <a:close/>
                </a:path>
                <a:path w="9604375" h="4036695">
                  <a:moveTo>
                    <a:pt x="9604235" y="529590"/>
                  </a:moveTo>
                  <a:lnTo>
                    <a:pt x="9604235" y="454914"/>
                  </a:lnTo>
                  <a:lnTo>
                    <a:pt x="9579089" y="454914"/>
                  </a:lnTo>
                  <a:lnTo>
                    <a:pt x="9579089" y="529590"/>
                  </a:lnTo>
                  <a:lnTo>
                    <a:pt x="9604235" y="529590"/>
                  </a:lnTo>
                  <a:close/>
                </a:path>
                <a:path w="9604375" h="4036695">
                  <a:moveTo>
                    <a:pt x="9604235" y="630174"/>
                  </a:moveTo>
                  <a:lnTo>
                    <a:pt x="9604235" y="554736"/>
                  </a:lnTo>
                  <a:lnTo>
                    <a:pt x="9579089" y="554736"/>
                  </a:lnTo>
                  <a:lnTo>
                    <a:pt x="9579089" y="630174"/>
                  </a:lnTo>
                  <a:lnTo>
                    <a:pt x="9604235" y="630174"/>
                  </a:lnTo>
                  <a:close/>
                </a:path>
                <a:path w="9604375" h="4036695">
                  <a:moveTo>
                    <a:pt x="9604235" y="729996"/>
                  </a:moveTo>
                  <a:lnTo>
                    <a:pt x="9604235" y="655320"/>
                  </a:lnTo>
                  <a:lnTo>
                    <a:pt x="9579089" y="655320"/>
                  </a:lnTo>
                  <a:lnTo>
                    <a:pt x="9579089" y="729996"/>
                  </a:lnTo>
                  <a:lnTo>
                    <a:pt x="9604235" y="729996"/>
                  </a:lnTo>
                  <a:close/>
                </a:path>
                <a:path w="9604375" h="4036695">
                  <a:moveTo>
                    <a:pt x="9604235" y="830580"/>
                  </a:moveTo>
                  <a:lnTo>
                    <a:pt x="9604235" y="755142"/>
                  </a:lnTo>
                  <a:lnTo>
                    <a:pt x="9579089" y="755142"/>
                  </a:lnTo>
                  <a:lnTo>
                    <a:pt x="9579089" y="830580"/>
                  </a:lnTo>
                  <a:lnTo>
                    <a:pt x="9604235" y="830580"/>
                  </a:lnTo>
                  <a:close/>
                </a:path>
                <a:path w="9604375" h="4036695">
                  <a:moveTo>
                    <a:pt x="9604235" y="930401"/>
                  </a:moveTo>
                  <a:lnTo>
                    <a:pt x="9604235" y="855726"/>
                  </a:lnTo>
                  <a:lnTo>
                    <a:pt x="9579089" y="855726"/>
                  </a:lnTo>
                  <a:lnTo>
                    <a:pt x="9579089" y="930401"/>
                  </a:lnTo>
                  <a:lnTo>
                    <a:pt x="9604235" y="930401"/>
                  </a:lnTo>
                  <a:close/>
                </a:path>
                <a:path w="9604375" h="4036695">
                  <a:moveTo>
                    <a:pt x="9604235" y="1030986"/>
                  </a:moveTo>
                  <a:lnTo>
                    <a:pt x="9604235" y="955548"/>
                  </a:lnTo>
                  <a:lnTo>
                    <a:pt x="9579089" y="955548"/>
                  </a:lnTo>
                  <a:lnTo>
                    <a:pt x="9579089" y="1030986"/>
                  </a:lnTo>
                  <a:lnTo>
                    <a:pt x="9604235" y="1030986"/>
                  </a:lnTo>
                  <a:close/>
                </a:path>
                <a:path w="9604375" h="4036695">
                  <a:moveTo>
                    <a:pt x="9604235" y="1131570"/>
                  </a:moveTo>
                  <a:lnTo>
                    <a:pt x="9604235" y="1056132"/>
                  </a:lnTo>
                  <a:lnTo>
                    <a:pt x="9579089" y="1056132"/>
                  </a:lnTo>
                  <a:lnTo>
                    <a:pt x="9579089" y="1131570"/>
                  </a:lnTo>
                  <a:lnTo>
                    <a:pt x="9604235" y="1131570"/>
                  </a:lnTo>
                  <a:close/>
                </a:path>
                <a:path w="9604375" h="4036695">
                  <a:moveTo>
                    <a:pt x="9604235" y="1231392"/>
                  </a:moveTo>
                  <a:lnTo>
                    <a:pt x="9604235" y="1155954"/>
                  </a:lnTo>
                  <a:lnTo>
                    <a:pt x="9579089" y="1155954"/>
                  </a:lnTo>
                  <a:lnTo>
                    <a:pt x="9579089" y="1231392"/>
                  </a:lnTo>
                  <a:lnTo>
                    <a:pt x="9604235" y="1231392"/>
                  </a:lnTo>
                  <a:close/>
                </a:path>
                <a:path w="9604375" h="4036695">
                  <a:moveTo>
                    <a:pt x="9604235" y="1331976"/>
                  </a:moveTo>
                  <a:lnTo>
                    <a:pt x="9604235" y="1256538"/>
                  </a:lnTo>
                  <a:lnTo>
                    <a:pt x="9579089" y="1256538"/>
                  </a:lnTo>
                  <a:lnTo>
                    <a:pt x="9579089" y="1331976"/>
                  </a:lnTo>
                  <a:lnTo>
                    <a:pt x="9604235" y="1331976"/>
                  </a:lnTo>
                  <a:close/>
                </a:path>
                <a:path w="9604375" h="4036695">
                  <a:moveTo>
                    <a:pt x="9604235" y="1431798"/>
                  </a:moveTo>
                  <a:lnTo>
                    <a:pt x="9604235" y="1357122"/>
                  </a:lnTo>
                  <a:lnTo>
                    <a:pt x="9579089" y="1357122"/>
                  </a:lnTo>
                  <a:lnTo>
                    <a:pt x="9579089" y="1431798"/>
                  </a:lnTo>
                  <a:lnTo>
                    <a:pt x="9604235" y="1431798"/>
                  </a:lnTo>
                  <a:close/>
                </a:path>
                <a:path w="9604375" h="4036695">
                  <a:moveTo>
                    <a:pt x="9604235" y="1532382"/>
                  </a:moveTo>
                  <a:lnTo>
                    <a:pt x="9604235" y="1456944"/>
                  </a:lnTo>
                  <a:lnTo>
                    <a:pt x="9579089" y="1456944"/>
                  </a:lnTo>
                  <a:lnTo>
                    <a:pt x="9579089" y="1532382"/>
                  </a:lnTo>
                  <a:lnTo>
                    <a:pt x="9604235" y="1532382"/>
                  </a:lnTo>
                  <a:close/>
                </a:path>
                <a:path w="9604375" h="4036695">
                  <a:moveTo>
                    <a:pt x="9604235" y="1632203"/>
                  </a:moveTo>
                  <a:lnTo>
                    <a:pt x="9604235" y="1557527"/>
                  </a:lnTo>
                  <a:lnTo>
                    <a:pt x="9579089" y="1557527"/>
                  </a:lnTo>
                  <a:lnTo>
                    <a:pt x="9579089" y="1632203"/>
                  </a:lnTo>
                  <a:lnTo>
                    <a:pt x="9604235" y="1632203"/>
                  </a:lnTo>
                  <a:close/>
                </a:path>
                <a:path w="9604375" h="4036695">
                  <a:moveTo>
                    <a:pt x="9604235" y="1732788"/>
                  </a:moveTo>
                  <a:lnTo>
                    <a:pt x="9604235" y="1657350"/>
                  </a:lnTo>
                  <a:lnTo>
                    <a:pt x="9579089" y="1657350"/>
                  </a:lnTo>
                  <a:lnTo>
                    <a:pt x="9579089" y="1732788"/>
                  </a:lnTo>
                  <a:lnTo>
                    <a:pt x="9604235" y="1732788"/>
                  </a:lnTo>
                  <a:close/>
                </a:path>
                <a:path w="9604375" h="4036695">
                  <a:moveTo>
                    <a:pt x="9604235" y="1832610"/>
                  </a:moveTo>
                  <a:lnTo>
                    <a:pt x="9604235" y="1757934"/>
                  </a:lnTo>
                  <a:lnTo>
                    <a:pt x="9579089" y="1757934"/>
                  </a:lnTo>
                  <a:lnTo>
                    <a:pt x="9579089" y="1832610"/>
                  </a:lnTo>
                  <a:lnTo>
                    <a:pt x="9604235" y="1832610"/>
                  </a:lnTo>
                  <a:close/>
                </a:path>
                <a:path w="9604375" h="4036695">
                  <a:moveTo>
                    <a:pt x="9604235" y="1933194"/>
                  </a:moveTo>
                  <a:lnTo>
                    <a:pt x="9604235" y="1857756"/>
                  </a:lnTo>
                  <a:lnTo>
                    <a:pt x="9579089" y="1857756"/>
                  </a:lnTo>
                  <a:lnTo>
                    <a:pt x="9579089" y="1933194"/>
                  </a:lnTo>
                  <a:lnTo>
                    <a:pt x="9604235" y="1933194"/>
                  </a:lnTo>
                  <a:close/>
                </a:path>
                <a:path w="9604375" h="4036695">
                  <a:moveTo>
                    <a:pt x="9604235" y="2033015"/>
                  </a:moveTo>
                  <a:lnTo>
                    <a:pt x="9604235" y="1958339"/>
                  </a:lnTo>
                  <a:lnTo>
                    <a:pt x="9579089" y="1958339"/>
                  </a:lnTo>
                  <a:lnTo>
                    <a:pt x="9579089" y="2033015"/>
                  </a:lnTo>
                  <a:lnTo>
                    <a:pt x="9604235" y="2033015"/>
                  </a:lnTo>
                  <a:close/>
                </a:path>
                <a:path w="9604375" h="4036695">
                  <a:moveTo>
                    <a:pt x="9604235" y="2133600"/>
                  </a:moveTo>
                  <a:lnTo>
                    <a:pt x="9604235" y="2058162"/>
                  </a:lnTo>
                  <a:lnTo>
                    <a:pt x="9579089" y="2058162"/>
                  </a:lnTo>
                  <a:lnTo>
                    <a:pt x="9579089" y="2133600"/>
                  </a:lnTo>
                  <a:lnTo>
                    <a:pt x="9604235" y="2133600"/>
                  </a:lnTo>
                  <a:close/>
                </a:path>
                <a:path w="9604375" h="4036695">
                  <a:moveTo>
                    <a:pt x="9604235" y="2234184"/>
                  </a:moveTo>
                  <a:lnTo>
                    <a:pt x="9604235" y="2158746"/>
                  </a:lnTo>
                  <a:lnTo>
                    <a:pt x="9579089" y="2158746"/>
                  </a:lnTo>
                  <a:lnTo>
                    <a:pt x="9579089" y="2234184"/>
                  </a:lnTo>
                  <a:lnTo>
                    <a:pt x="9604235" y="2234184"/>
                  </a:lnTo>
                  <a:close/>
                </a:path>
                <a:path w="9604375" h="4036695">
                  <a:moveTo>
                    <a:pt x="9604235" y="2334006"/>
                  </a:moveTo>
                  <a:lnTo>
                    <a:pt x="9604235" y="2258568"/>
                  </a:lnTo>
                  <a:lnTo>
                    <a:pt x="9579089" y="2258568"/>
                  </a:lnTo>
                  <a:lnTo>
                    <a:pt x="9579089" y="2334006"/>
                  </a:lnTo>
                  <a:lnTo>
                    <a:pt x="9604235" y="2334006"/>
                  </a:lnTo>
                  <a:close/>
                </a:path>
                <a:path w="9604375" h="4036695">
                  <a:moveTo>
                    <a:pt x="9604235" y="2434590"/>
                  </a:moveTo>
                  <a:lnTo>
                    <a:pt x="9604235" y="2359152"/>
                  </a:lnTo>
                  <a:lnTo>
                    <a:pt x="9579089" y="2359152"/>
                  </a:lnTo>
                  <a:lnTo>
                    <a:pt x="9579089" y="2434590"/>
                  </a:lnTo>
                  <a:lnTo>
                    <a:pt x="9604235" y="2434590"/>
                  </a:lnTo>
                  <a:close/>
                </a:path>
                <a:path w="9604375" h="4036695">
                  <a:moveTo>
                    <a:pt x="9604235" y="2534412"/>
                  </a:moveTo>
                  <a:lnTo>
                    <a:pt x="9604235" y="2458974"/>
                  </a:lnTo>
                  <a:lnTo>
                    <a:pt x="9579089" y="2458974"/>
                  </a:lnTo>
                  <a:lnTo>
                    <a:pt x="9579089" y="2534412"/>
                  </a:lnTo>
                  <a:lnTo>
                    <a:pt x="9604235" y="2534412"/>
                  </a:lnTo>
                  <a:close/>
                </a:path>
                <a:path w="9604375" h="4036695">
                  <a:moveTo>
                    <a:pt x="9604235" y="2634996"/>
                  </a:moveTo>
                  <a:lnTo>
                    <a:pt x="9604235" y="2559558"/>
                  </a:lnTo>
                  <a:lnTo>
                    <a:pt x="9579089" y="2559558"/>
                  </a:lnTo>
                  <a:lnTo>
                    <a:pt x="9579089" y="2634996"/>
                  </a:lnTo>
                  <a:lnTo>
                    <a:pt x="9604235" y="2634996"/>
                  </a:lnTo>
                  <a:close/>
                </a:path>
                <a:path w="9604375" h="4036695">
                  <a:moveTo>
                    <a:pt x="9604235" y="2734818"/>
                  </a:moveTo>
                  <a:lnTo>
                    <a:pt x="9604235" y="2660142"/>
                  </a:lnTo>
                  <a:lnTo>
                    <a:pt x="9579089" y="2660142"/>
                  </a:lnTo>
                  <a:lnTo>
                    <a:pt x="9579089" y="2734818"/>
                  </a:lnTo>
                  <a:lnTo>
                    <a:pt x="9604235" y="2734818"/>
                  </a:lnTo>
                  <a:close/>
                </a:path>
                <a:path w="9604375" h="4036695">
                  <a:moveTo>
                    <a:pt x="9604235" y="2835402"/>
                  </a:moveTo>
                  <a:lnTo>
                    <a:pt x="9604235" y="2759964"/>
                  </a:lnTo>
                  <a:lnTo>
                    <a:pt x="9579089" y="2759964"/>
                  </a:lnTo>
                  <a:lnTo>
                    <a:pt x="9579089" y="2835402"/>
                  </a:lnTo>
                  <a:lnTo>
                    <a:pt x="9604235" y="2835402"/>
                  </a:lnTo>
                  <a:close/>
                </a:path>
                <a:path w="9604375" h="4036695">
                  <a:moveTo>
                    <a:pt x="9604235" y="2935224"/>
                  </a:moveTo>
                  <a:lnTo>
                    <a:pt x="9604235" y="2860548"/>
                  </a:lnTo>
                  <a:lnTo>
                    <a:pt x="9579089" y="2860548"/>
                  </a:lnTo>
                  <a:lnTo>
                    <a:pt x="9579089" y="2935224"/>
                  </a:lnTo>
                  <a:lnTo>
                    <a:pt x="9604235" y="2935224"/>
                  </a:lnTo>
                  <a:close/>
                </a:path>
                <a:path w="9604375" h="4036695">
                  <a:moveTo>
                    <a:pt x="9604235" y="3035808"/>
                  </a:moveTo>
                  <a:lnTo>
                    <a:pt x="9604235" y="2960370"/>
                  </a:lnTo>
                  <a:lnTo>
                    <a:pt x="9579089" y="2960370"/>
                  </a:lnTo>
                  <a:lnTo>
                    <a:pt x="9579089" y="3035808"/>
                  </a:lnTo>
                  <a:lnTo>
                    <a:pt x="9604235" y="3035808"/>
                  </a:lnTo>
                  <a:close/>
                </a:path>
                <a:path w="9604375" h="4036695">
                  <a:moveTo>
                    <a:pt x="9604235" y="3135630"/>
                  </a:moveTo>
                  <a:lnTo>
                    <a:pt x="9604235" y="3060954"/>
                  </a:lnTo>
                  <a:lnTo>
                    <a:pt x="9579089" y="3060954"/>
                  </a:lnTo>
                  <a:lnTo>
                    <a:pt x="9579089" y="3135630"/>
                  </a:lnTo>
                  <a:lnTo>
                    <a:pt x="9604235" y="3135630"/>
                  </a:lnTo>
                  <a:close/>
                </a:path>
                <a:path w="9604375" h="4036695">
                  <a:moveTo>
                    <a:pt x="9604235" y="3236214"/>
                  </a:moveTo>
                  <a:lnTo>
                    <a:pt x="9604235" y="3160776"/>
                  </a:lnTo>
                  <a:lnTo>
                    <a:pt x="9579089" y="3160776"/>
                  </a:lnTo>
                  <a:lnTo>
                    <a:pt x="9579089" y="3236214"/>
                  </a:lnTo>
                  <a:lnTo>
                    <a:pt x="9604235" y="3236214"/>
                  </a:lnTo>
                  <a:close/>
                </a:path>
                <a:path w="9604375" h="4036695">
                  <a:moveTo>
                    <a:pt x="9604235" y="3336036"/>
                  </a:moveTo>
                  <a:lnTo>
                    <a:pt x="9604235" y="3261360"/>
                  </a:lnTo>
                  <a:lnTo>
                    <a:pt x="9579089" y="3261360"/>
                  </a:lnTo>
                  <a:lnTo>
                    <a:pt x="9579089" y="3336036"/>
                  </a:lnTo>
                  <a:lnTo>
                    <a:pt x="9604235" y="3336036"/>
                  </a:lnTo>
                  <a:close/>
                </a:path>
                <a:path w="9604375" h="4036695">
                  <a:moveTo>
                    <a:pt x="9604235" y="3436620"/>
                  </a:moveTo>
                  <a:lnTo>
                    <a:pt x="9604235" y="3361182"/>
                  </a:lnTo>
                  <a:lnTo>
                    <a:pt x="9579089" y="3361182"/>
                  </a:lnTo>
                  <a:lnTo>
                    <a:pt x="9579089" y="3436620"/>
                  </a:lnTo>
                  <a:lnTo>
                    <a:pt x="9604235" y="3436620"/>
                  </a:lnTo>
                  <a:close/>
                </a:path>
                <a:path w="9604375" h="4036695">
                  <a:moveTo>
                    <a:pt x="9604235" y="3537204"/>
                  </a:moveTo>
                  <a:lnTo>
                    <a:pt x="9604235" y="3461766"/>
                  </a:lnTo>
                  <a:lnTo>
                    <a:pt x="9579089" y="3461766"/>
                  </a:lnTo>
                  <a:lnTo>
                    <a:pt x="9579089" y="3537204"/>
                  </a:lnTo>
                  <a:lnTo>
                    <a:pt x="9604235" y="3537204"/>
                  </a:lnTo>
                  <a:close/>
                </a:path>
                <a:path w="9604375" h="4036695">
                  <a:moveTo>
                    <a:pt x="9604235" y="3637026"/>
                  </a:moveTo>
                  <a:lnTo>
                    <a:pt x="9604235" y="3561588"/>
                  </a:lnTo>
                  <a:lnTo>
                    <a:pt x="9579089" y="3561588"/>
                  </a:lnTo>
                  <a:lnTo>
                    <a:pt x="9579089" y="3637026"/>
                  </a:lnTo>
                  <a:lnTo>
                    <a:pt x="9604235" y="3637026"/>
                  </a:lnTo>
                  <a:close/>
                </a:path>
                <a:path w="9604375" h="4036695">
                  <a:moveTo>
                    <a:pt x="9604235" y="3737610"/>
                  </a:moveTo>
                  <a:lnTo>
                    <a:pt x="9604235" y="3662172"/>
                  </a:lnTo>
                  <a:lnTo>
                    <a:pt x="9579089" y="3662172"/>
                  </a:lnTo>
                  <a:lnTo>
                    <a:pt x="9579089" y="3737610"/>
                  </a:lnTo>
                  <a:lnTo>
                    <a:pt x="9604235" y="3737610"/>
                  </a:lnTo>
                  <a:close/>
                </a:path>
                <a:path w="9604375" h="4036695">
                  <a:moveTo>
                    <a:pt x="9604235" y="3837432"/>
                  </a:moveTo>
                  <a:lnTo>
                    <a:pt x="9604235" y="3762756"/>
                  </a:lnTo>
                  <a:lnTo>
                    <a:pt x="9579089" y="3762756"/>
                  </a:lnTo>
                  <a:lnTo>
                    <a:pt x="9579089" y="3837432"/>
                  </a:lnTo>
                  <a:lnTo>
                    <a:pt x="9604235" y="3837432"/>
                  </a:lnTo>
                  <a:close/>
                </a:path>
                <a:path w="9604375" h="4036695">
                  <a:moveTo>
                    <a:pt x="9604235" y="3938016"/>
                  </a:moveTo>
                  <a:lnTo>
                    <a:pt x="9604235" y="3862578"/>
                  </a:lnTo>
                  <a:lnTo>
                    <a:pt x="9579089" y="3862578"/>
                  </a:lnTo>
                  <a:lnTo>
                    <a:pt x="9579089" y="3938016"/>
                  </a:lnTo>
                  <a:lnTo>
                    <a:pt x="9604235" y="3938016"/>
                  </a:lnTo>
                  <a:close/>
                </a:path>
                <a:path w="9604375" h="4036695">
                  <a:moveTo>
                    <a:pt x="9591281" y="4011168"/>
                  </a:moveTo>
                  <a:lnTo>
                    <a:pt x="9576816" y="4011168"/>
                  </a:lnTo>
                  <a:lnTo>
                    <a:pt x="9576816" y="4036314"/>
                  </a:lnTo>
                  <a:lnTo>
                    <a:pt x="9579102" y="4036314"/>
                  </a:lnTo>
                  <a:lnTo>
                    <a:pt x="9579102" y="4023360"/>
                  </a:lnTo>
                  <a:lnTo>
                    <a:pt x="9591281" y="4011168"/>
                  </a:lnTo>
                  <a:close/>
                </a:path>
                <a:path w="9604375" h="4036695">
                  <a:moveTo>
                    <a:pt x="9604235" y="4036314"/>
                  </a:moveTo>
                  <a:lnTo>
                    <a:pt x="9604235" y="3963162"/>
                  </a:lnTo>
                  <a:lnTo>
                    <a:pt x="9579102" y="3963162"/>
                  </a:lnTo>
                  <a:lnTo>
                    <a:pt x="9579102" y="4011168"/>
                  </a:lnTo>
                  <a:lnTo>
                    <a:pt x="9591281" y="4011168"/>
                  </a:lnTo>
                  <a:lnTo>
                    <a:pt x="9591281" y="4036314"/>
                  </a:lnTo>
                  <a:lnTo>
                    <a:pt x="9604235" y="4036314"/>
                  </a:lnTo>
                  <a:close/>
                </a:path>
                <a:path w="9604375" h="4036695">
                  <a:moveTo>
                    <a:pt x="9591281" y="4036314"/>
                  </a:moveTo>
                  <a:lnTo>
                    <a:pt x="9591281" y="4011168"/>
                  </a:lnTo>
                  <a:lnTo>
                    <a:pt x="9579102" y="4023360"/>
                  </a:lnTo>
                  <a:lnTo>
                    <a:pt x="9579102" y="4036314"/>
                  </a:lnTo>
                  <a:lnTo>
                    <a:pt x="9591281" y="4036314"/>
                  </a:lnTo>
                  <a:close/>
                </a:path>
                <a:path w="9604375" h="4036695">
                  <a:moveTo>
                    <a:pt x="9551657" y="4036314"/>
                  </a:moveTo>
                  <a:lnTo>
                    <a:pt x="9551657" y="4011168"/>
                  </a:lnTo>
                  <a:lnTo>
                    <a:pt x="9476981" y="4011168"/>
                  </a:lnTo>
                  <a:lnTo>
                    <a:pt x="9476981" y="4036314"/>
                  </a:lnTo>
                  <a:lnTo>
                    <a:pt x="9551657" y="4036314"/>
                  </a:lnTo>
                  <a:close/>
                </a:path>
                <a:path w="9604375" h="4036695">
                  <a:moveTo>
                    <a:pt x="9451835" y="4036314"/>
                  </a:moveTo>
                  <a:lnTo>
                    <a:pt x="9451835" y="4011168"/>
                  </a:lnTo>
                  <a:lnTo>
                    <a:pt x="9376398" y="4011168"/>
                  </a:lnTo>
                  <a:lnTo>
                    <a:pt x="9376398" y="4036314"/>
                  </a:lnTo>
                  <a:lnTo>
                    <a:pt x="9451835" y="4036314"/>
                  </a:lnTo>
                  <a:close/>
                </a:path>
                <a:path w="9604375" h="4036695">
                  <a:moveTo>
                    <a:pt x="9351264" y="4036314"/>
                  </a:moveTo>
                  <a:lnTo>
                    <a:pt x="9351264" y="4011168"/>
                  </a:lnTo>
                  <a:lnTo>
                    <a:pt x="9275825" y="4011168"/>
                  </a:lnTo>
                  <a:lnTo>
                    <a:pt x="9275825" y="4036314"/>
                  </a:lnTo>
                  <a:lnTo>
                    <a:pt x="9351264" y="4036314"/>
                  </a:lnTo>
                  <a:close/>
                </a:path>
                <a:path w="9604375" h="4036695">
                  <a:moveTo>
                    <a:pt x="9251429" y="4036314"/>
                  </a:moveTo>
                  <a:lnTo>
                    <a:pt x="9251429" y="4011168"/>
                  </a:lnTo>
                  <a:lnTo>
                    <a:pt x="9175992" y="4011168"/>
                  </a:lnTo>
                  <a:lnTo>
                    <a:pt x="9175992" y="4036314"/>
                  </a:lnTo>
                  <a:lnTo>
                    <a:pt x="9251429" y="4036314"/>
                  </a:lnTo>
                  <a:close/>
                </a:path>
                <a:path w="9604375" h="4036695">
                  <a:moveTo>
                    <a:pt x="9150858" y="4036314"/>
                  </a:moveTo>
                  <a:lnTo>
                    <a:pt x="9150858" y="4011168"/>
                  </a:lnTo>
                  <a:lnTo>
                    <a:pt x="9075418" y="4011168"/>
                  </a:lnTo>
                  <a:lnTo>
                    <a:pt x="9075418" y="4036314"/>
                  </a:lnTo>
                  <a:lnTo>
                    <a:pt x="9150858" y="4036314"/>
                  </a:lnTo>
                  <a:close/>
                </a:path>
                <a:path w="9604375" h="4036695">
                  <a:moveTo>
                    <a:pt x="9051036" y="4036314"/>
                  </a:moveTo>
                  <a:lnTo>
                    <a:pt x="9051036" y="4011168"/>
                  </a:lnTo>
                  <a:lnTo>
                    <a:pt x="8975598" y="4011168"/>
                  </a:lnTo>
                  <a:lnTo>
                    <a:pt x="8975598" y="4036314"/>
                  </a:lnTo>
                  <a:lnTo>
                    <a:pt x="9051036" y="4036314"/>
                  </a:lnTo>
                  <a:close/>
                </a:path>
                <a:path w="9604375" h="4036695">
                  <a:moveTo>
                    <a:pt x="8950452" y="4036314"/>
                  </a:moveTo>
                  <a:lnTo>
                    <a:pt x="8950452" y="4011168"/>
                  </a:lnTo>
                  <a:lnTo>
                    <a:pt x="8875014" y="4011168"/>
                  </a:lnTo>
                  <a:lnTo>
                    <a:pt x="8875014" y="4036314"/>
                  </a:lnTo>
                  <a:lnTo>
                    <a:pt x="8950452" y="4036314"/>
                  </a:lnTo>
                  <a:close/>
                </a:path>
                <a:path w="9604375" h="4036695">
                  <a:moveTo>
                    <a:pt x="8849855" y="4036314"/>
                  </a:moveTo>
                  <a:lnTo>
                    <a:pt x="8849855" y="4011168"/>
                  </a:lnTo>
                  <a:lnTo>
                    <a:pt x="8775179" y="4011168"/>
                  </a:lnTo>
                  <a:lnTo>
                    <a:pt x="8775179" y="4036314"/>
                  </a:lnTo>
                  <a:lnTo>
                    <a:pt x="8849855" y="4036314"/>
                  </a:lnTo>
                  <a:close/>
                </a:path>
                <a:path w="9604375" h="4036695">
                  <a:moveTo>
                    <a:pt x="8750033" y="4036314"/>
                  </a:moveTo>
                  <a:lnTo>
                    <a:pt x="8750033" y="4011168"/>
                  </a:lnTo>
                  <a:lnTo>
                    <a:pt x="8674596" y="4011168"/>
                  </a:lnTo>
                  <a:lnTo>
                    <a:pt x="8674596" y="4036314"/>
                  </a:lnTo>
                  <a:lnTo>
                    <a:pt x="8750033" y="4036314"/>
                  </a:lnTo>
                  <a:close/>
                </a:path>
                <a:path w="9604375" h="4036695">
                  <a:moveTo>
                    <a:pt x="8649462" y="4036314"/>
                  </a:moveTo>
                  <a:lnTo>
                    <a:pt x="8649462" y="4011168"/>
                  </a:lnTo>
                  <a:lnTo>
                    <a:pt x="8574786" y="4011168"/>
                  </a:lnTo>
                  <a:lnTo>
                    <a:pt x="8574786" y="4036314"/>
                  </a:lnTo>
                  <a:lnTo>
                    <a:pt x="8649462" y="4036314"/>
                  </a:lnTo>
                  <a:close/>
                </a:path>
                <a:path w="9604375" h="4036695">
                  <a:moveTo>
                    <a:pt x="8549640" y="4036314"/>
                  </a:moveTo>
                  <a:lnTo>
                    <a:pt x="8549640" y="4011168"/>
                  </a:lnTo>
                  <a:lnTo>
                    <a:pt x="8474202" y="4011168"/>
                  </a:lnTo>
                  <a:lnTo>
                    <a:pt x="8474202" y="4036314"/>
                  </a:lnTo>
                  <a:lnTo>
                    <a:pt x="8549640" y="4036314"/>
                  </a:lnTo>
                  <a:close/>
                </a:path>
                <a:path w="9604375" h="4036695">
                  <a:moveTo>
                    <a:pt x="8449056" y="4036314"/>
                  </a:moveTo>
                  <a:lnTo>
                    <a:pt x="8449056" y="4011168"/>
                  </a:lnTo>
                  <a:lnTo>
                    <a:pt x="8374380" y="4011168"/>
                  </a:lnTo>
                  <a:lnTo>
                    <a:pt x="8374380" y="4036314"/>
                  </a:lnTo>
                  <a:lnTo>
                    <a:pt x="8449056" y="4036314"/>
                  </a:lnTo>
                  <a:close/>
                </a:path>
                <a:path w="9604375" h="4036695">
                  <a:moveTo>
                    <a:pt x="8349234" y="4036314"/>
                  </a:moveTo>
                  <a:lnTo>
                    <a:pt x="8349234" y="4011168"/>
                  </a:lnTo>
                  <a:lnTo>
                    <a:pt x="8273794" y="4011168"/>
                  </a:lnTo>
                  <a:lnTo>
                    <a:pt x="8273794" y="4036314"/>
                  </a:lnTo>
                  <a:lnTo>
                    <a:pt x="8349234" y="4036314"/>
                  </a:lnTo>
                  <a:close/>
                </a:path>
                <a:path w="9604375" h="4036695">
                  <a:moveTo>
                    <a:pt x="8248650" y="4036314"/>
                  </a:moveTo>
                  <a:lnTo>
                    <a:pt x="8248650" y="4011168"/>
                  </a:lnTo>
                  <a:lnTo>
                    <a:pt x="8173973" y="4011168"/>
                  </a:lnTo>
                  <a:lnTo>
                    <a:pt x="8173973" y="4036314"/>
                  </a:lnTo>
                  <a:lnTo>
                    <a:pt x="8248650" y="4036314"/>
                  </a:lnTo>
                  <a:close/>
                </a:path>
                <a:path w="9604375" h="4036695">
                  <a:moveTo>
                    <a:pt x="8148827" y="4036314"/>
                  </a:moveTo>
                  <a:lnTo>
                    <a:pt x="8148827" y="4011168"/>
                  </a:lnTo>
                  <a:lnTo>
                    <a:pt x="8073389" y="4011168"/>
                  </a:lnTo>
                  <a:lnTo>
                    <a:pt x="8073389" y="4036314"/>
                  </a:lnTo>
                  <a:lnTo>
                    <a:pt x="8148827" y="4036314"/>
                  </a:lnTo>
                  <a:close/>
                </a:path>
                <a:path w="9604375" h="4036695">
                  <a:moveTo>
                    <a:pt x="8048231" y="4036314"/>
                  </a:moveTo>
                  <a:lnTo>
                    <a:pt x="8048231" y="4011168"/>
                  </a:lnTo>
                  <a:lnTo>
                    <a:pt x="7972794" y="4011168"/>
                  </a:lnTo>
                  <a:lnTo>
                    <a:pt x="7972794" y="4036314"/>
                  </a:lnTo>
                  <a:lnTo>
                    <a:pt x="8048231" y="4036314"/>
                  </a:lnTo>
                  <a:close/>
                </a:path>
                <a:path w="9604375" h="4036695">
                  <a:moveTo>
                    <a:pt x="7948409" y="4036314"/>
                  </a:moveTo>
                  <a:lnTo>
                    <a:pt x="7948409" y="4011168"/>
                  </a:lnTo>
                  <a:lnTo>
                    <a:pt x="7872971" y="4011168"/>
                  </a:lnTo>
                  <a:lnTo>
                    <a:pt x="7872971" y="4036314"/>
                  </a:lnTo>
                  <a:lnTo>
                    <a:pt x="7948409" y="4036314"/>
                  </a:lnTo>
                  <a:close/>
                </a:path>
                <a:path w="9604375" h="4036695">
                  <a:moveTo>
                    <a:pt x="7847838" y="4036314"/>
                  </a:moveTo>
                  <a:lnTo>
                    <a:pt x="7847838" y="4011168"/>
                  </a:lnTo>
                  <a:lnTo>
                    <a:pt x="7772400" y="4011168"/>
                  </a:lnTo>
                  <a:lnTo>
                    <a:pt x="7772400" y="4036314"/>
                  </a:lnTo>
                  <a:lnTo>
                    <a:pt x="7847838" y="4036314"/>
                  </a:lnTo>
                  <a:close/>
                </a:path>
                <a:path w="9604375" h="4036695">
                  <a:moveTo>
                    <a:pt x="7747254" y="4036314"/>
                  </a:moveTo>
                  <a:lnTo>
                    <a:pt x="7747254" y="4011168"/>
                  </a:lnTo>
                  <a:lnTo>
                    <a:pt x="7672578" y="4011168"/>
                  </a:lnTo>
                  <a:lnTo>
                    <a:pt x="7672578" y="4036314"/>
                  </a:lnTo>
                  <a:lnTo>
                    <a:pt x="7747254" y="4036314"/>
                  </a:lnTo>
                  <a:close/>
                </a:path>
                <a:path w="9604375" h="4036695">
                  <a:moveTo>
                    <a:pt x="7647432" y="4036314"/>
                  </a:moveTo>
                  <a:lnTo>
                    <a:pt x="7647432" y="4011168"/>
                  </a:lnTo>
                  <a:lnTo>
                    <a:pt x="7571992" y="4011168"/>
                  </a:lnTo>
                  <a:lnTo>
                    <a:pt x="7571992" y="4036314"/>
                  </a:lnTo>
                  <a:lnTo>
                    <a:pt x="7647432" y="4036314"/>
                  </a:lnTo>
                  <a:close/>
                </a:path>
                <a:path w="9604375" h="4036695">
                  <a:moveTo>
                    <a:pt x="7546835" y="4036314"/>
                  </a:moveTo>
                  <a:lnTo>
                    <a:pt x="7546835" y="4011168"/>
                  </a:lnTo>
                  <a:lnTo>
                    <a:pt x="7472159" y="4011168"/>
                  </a:lnTo>
                  <a:lnTo>
                    <a:pt x="7472159" y="4036314"/>
                  </a:lnTo>
                  <a:lnTo>
                    <a:pt x="7546835" y="4036314"/>
                  </a:lnTo>
                  <a:close/>
                </a:path>
                <a:path w="9604375" h="4036695">
                  <a:moveTo>
                    <a:pt x="7447025" y="4036314"/>
                  </a:moveTo>
                  <a:lnTo>
                    <a:pt x="7447025" y="4011168"/>
                  </a:lnTo>
                  <a:lnTo>
                    <a:pt x="7371587" y="4011168"/>
                  </a:lnTo>
                  <a:lnTo>
                    <a:pt x="7371587" y="4036314"/>
                  </a:lnTo>
                  <a:lnTo>
                    <a:pt x="7447025" y="4036314"/>
                  </a:lnTo>
                  <a:close/>
                </a:path>
                <a:path w="9604375" h="4036695">
                  <a:moveTo>
                    <a:pt x="7346429" y="4036314"/>
                  </a:moveTo>
                  <a:lnTo>
                    <a:pt x="7346429" y="4011168"/>
                  </a:lnTo>
                  <a:lnTo>
                    <a:pt x="7271754" y="4011168"/>
                  </a:lnTo>
                  <a:lnTo>
                    <a:pt x="7271754" y="4036314"/>
                  </a:lnTo>
                  <a:lnTo>
                    <a:pt x="7346429" y="4036314"/>
                  </a:lnTo>
                  <a:close/>
                </a:path>
                <a:path w="9604375" h="4036695">
                  <a:moveTo>
                    <a:pt x="7246607" y="4036314"/>
                  </a:moveTo>
                  <a:lnTo>
                    <a:pt x="7246607" y="4011168"/>
                  </a:lnTo>
                  <a:lnTo>
                    <a:pt x="7171170" y="4011168"/>
                  </a:lnTo>
                  <a:lnTo>
                    <a:pt x="7171170" y="4036314"/>
                  </a:lnTo>
                  <a:lnTo>
                    <a:pt x="7246607" y="4036314"/>
                  </a:lnTo>
                  <a:close/>
                </a:path>
                <a:path w="9604375" h="4036695">
                  <a:moveTo>
                    <a:pt x="7146036" y="4036314"/>
                  </a:moveTo>
                  <a:lnTo>
                    <a:pt x="7146036" y="4011168"/>
                  </a:lnTo>
                  <a:lnTo>
                    <a:pt x="7071359" y="4011168"/>
                  </a:lnTo>
                  <a:lnTo>
                    <a:pt x="7071359" y="4036314"/>
                  </a:lnTo>
                  <a:lnTo>
                    <a:pt x="7146036" y="4036314"/>
                  </a:lnTo>
                  <a:close/>
                </a:path>
                <a:path w="9604375" h="4036695">
                  <a:moveTo>
                    <a:pt x="7046213" y="4036314"/>
                  </a:moveTo>
                  <a:lnTo>
                    <a:pt x="7046213" y="4011168"/>
                  </a:lnTo>
                  <a:lnTo>
                    <a:pt x="6970775" y="4011168"/>
                  </a:lnTo>
                  <a:lnTo>
                    <a:pt x="6970775" y="4036314"/>
                  </a:lnTo>
                  <a:lnTo>
                    <a:pt x="7046213" y="4036314"/>
                  </a:lnTo>
                  <a:close/>
                </a:path>
                <a:path w="9604375" h="4036695">
                  <a:moveTo>
                    <a:pt x="6945630" y="4036314"/>
                  </a:moveTo>
                  <a:lnTo>
                    <a:pt x="6945630" y="4011168"/>
                  </a:lnTo>
                  <a:lnTo>
                    <a:pt x="6870190" y="4011168"/>
                  </a:lnTo>
                  <a:lnTo>
                    <a:pt x="6870190" y="4036314"/>
                  </a:lnTo>
                  <a:lnTo>
                    <a:pt x="6945630" y="4036314"/>
                  </a:lnTo>
                  <a:close/>
                </a:path>
                <a:path w="9604375" h="4036695">
                  <a:moveTo>
                    <a:pt x="6845795" y="4036314"/>
                  </a:moveTo>
                  <a:lnTo>
                    <a:pt x="6845795" y="4011168"/>
                  </a:lnTo>
                  <a:lnTo>
                    <a:pt x="6770357" y="4011168"/>
                  </a:lnTo>
                  <a:lnTo>
                    <a:pt x="6770357" y="4036314"/>
                  </a:lnTo>
                  <a:lnTo>
                    <a:pt x="6845795" y="4036314"/>
                  </a:lnTo>
                  <a:close/>
                </a:path>
                <a:path w="9604375" h="4036695">
                  <a:moveTo>
                    <a:pt x="6745223" y="4036314"/>
                  </a:moveTo>
                  <a:lnTo>
                    <a:pt x="6745223" y="4011168"/>
                  </a:lnTo>
                  <a:lnTo>
                    <a:pt x="6669785" y="4011168"/>
                  </a:lnTo>
                  <a:lnTo>
                    <a:pt x="6669785" y="4036314"/>
                  </a:lnTo>
                  <a:lnTo>
                    <a:pt x="6745223" y="4036314"/>
                  </a:lnTo>
                  <a:close/>
                </a:path>
                <a:path w="9604375" h="4036695">
                  <a:moveTo>
                    <a:pt x="6644640" y="4036314"/>
                  </a:moveTo>
                  <a:lnTo>
                    <a:pt x="6644640" y="4011168"/>
                  </a:lnTo>
                  <a:lnTo>
                    <a:pt x="6569963" y="4011168"/>
                  </a:lnTo>
                  <a:lnTo>
                    <a:pt x="6569963" y="4036314"/>
                  </a:lnTo>
                  <a:lnTo>
                    <a:pt x="6644640" y="4036314"/>
                  </a:lnTo>
                  <a:close/>
                </a:path>
                <a:path w="9604375" h="4036695">
                  <a:moveTo>
                    <a:pt x="6544805" y="4036314"/>
                  </a:moveTo>
                  <a:lnTo>
                    <a:pt x="6544805" y="4011168"/>
                  </a:lnTo>
                  <a:lnTo>
                    <a:pt x="6469368" y="4011168"/>
                  </a:lnTo>
                  <a:lnTo>
                    <a:pt x="6469368" y="4036314"/>
                  </a:lnTo>
                  <a:lnTo>
                    <a:pt x="6544805" y="4036314"/>
                  </a:lnTo>
                  <a:close/>
                </a:path>
                <a:path w="9604375" h="4036695">
                  <a:moveTo>
                    <a:pt x="6444221" y="4036314"/>
                  </a:moveTo>
                  <a:lnTo>
                    <a:pt x="6444221" y="4011168"/>
                  </a:lnTo>
                  <a:lnTo>
                    <a:pt x="6369545" y="4011168"/>
                  </a:lnTo>
                  <a:lnTo>
                    <a:pt x="6369545" y="4036314"/>
                  </a:lnTo>
                  <a:lnTo>
                    <a:pt x="6444221" y="4036314"/>
                  </a:lnTo>
                  <a:close/>
                </a:path>
                <a:path w="9604375" h="4036695">
                  <a:moveTo>
                    <a:pt x="6344412" y="4036314"/>
                  </a:moveTo>
                  <a:lnTo>
                    <a:pt x="6344412" y="4011168"/>
                  </a:lnTo>
                  <a:lnTo>
                    <a:pt x="6268973" y="4011168"/>
                  </a:lnTo>
                  <a:lnTo>
                    <a:pt x="6268973" y="4036314"/>
                  </a:lnTo>
                  <a:lnTo>
                    <a:pt x="6344412" y="4036314"/>
                  </a:lnTo>
                  <a:close/>
                </a:path>
                <a:path w="9604375" h="4036695">
                  <a:moveTo>
                    <a:pt x="6243827" y="4036314"/>
                  </a:moveTo>
                  <a:lnTo>
                    <a:pt x="6243827" y="4011168"/>
                  </a:lnTo>
                  <a:lnTo>
                    <a:pt x="6169151" y="4011168"/>
                  </a:lnTo>
                  <a:lnTo>
                    <a:pt x="6169151" y="4036314"/>
                  </a:lnTo>
                  <a:lnTo>
                    <a:pt x="6243827" y="4036314"/>
                  </a:lnTo>
                  <a:close/>
                </a:path>
                <a:path w="9604375" h="4036695">
                  <a:moveTo>
                    <a:pt x="6143993" y="4036314"/>
                  </a:moveTo>
                  <a:lnTo>
                    <a:pt x="6143993" y="4011168"/>
                  </a:lnTo>
                  <a:lnTo>
                    <a:pt x="6068555" y="4011168"/>
                  </a:lnTo>
                  <a:lnTo>
                    <a:pt x="6068555" y="4036314"/>
                  </a:lnTo>
                  <a:lnTo>
                    <a:pt x="6143993" y="4036314"/>
                  </a:lnTo>
                  <a:close/>
                </a:path>
                <a:path w="9604375" h="4036695">
                  <a:moveTo>
                    <a:pt x="6043409" y="4036314"/>
                  </a:moveTo>
                  <a:lnTo>
                    <a:pt x="6043409" y="4011168"/>
                  </a:lnTo>
                  <a:lnTo>
                    <a:pt x="5968733" y="4011168"/>
                  </a:lnTo>
                  <a:lnTo>
                    <a:pt x="5968733" y="4036314"/>
                  </a:lnTo>
                  <a:lnTo>
                    <a:pt x="6043409" y="4036314"/>
                  </a:lnTo>
                  <a:close/>
                </a:path>
                <a:path w="9604375" h="4036695">
                  <a:moveTo>
                    <a:pt x="5943600" y="4036314"/>
                  </a:moveTo>
                  <a:lnTo>
                    <a:pt x="5943600" y="4011168"/>
                  </a:lnTo>
                  <a:lnTo>
                    <a:pt x="5868162" y="4011168"/>
                  </a:lnTo>
                  <a:lnTo>
                    <a:pt x="5868162" y="4036314"/>
                  </a:lnTo>
                  <a:lnTo>
                    <a:pt x="5943600" y="4036314"/>
                  </a:lnTo>
                  <a:close/>
                </a:path>
                <a:path w="9604375" h="4036695">
                  <a:moveTo>
                    <a:pt x="5843003" y="4036314"/>
                  </a:moveTo>
                  <a:lnTo>
                    <a:pt x="5843003" y="4011168"/>
                  </a:lnTo>
                  <a:lnTo>
                    <a:pt x="5767565" y="4011168"/>
                  </a:lnTo>
                  <a:lnTo>
                    <a:pt x="5767565" y="4036314"/>
                  </a:lnTo>
                  <a:lnTo>
                    <a:pt x="5843003" y="4036314"/>
                  </a:lnTo>
                  <a:close/>
                </a:path>
                <a:path w="9604375" h="4036695">
                  <a:moveTo>
                    <a:pt x="5743194" y="4036314"/>
                  </a:moveTo>
                  <a:lnTo>
                    <a:pt x="5743194" y="4011168"/>
                  </a:lnTo>
                  <a:lnTo>
                    <a:pt x="5667756" y="4011168"/>
                  </a:lnTo>
                  <a:lnTo>
                    <a:pt x="5667756" y="4036314"/>
                  </a:lnTo>
                  <a:lnTo>
                    <a:pt x="5743194" y="4036314"/>
                  </a:lnTo>
                  <a:close/>
                </a:path>
                <a:path w="9604375" h="4036695">
                  <a:moveTo>
                    <a:pt x="5642610" y="4036314"/>
                  </a:moveTo>
                  <a:lnTo>
                    <a:pt x="5642610" y="4011168"/>
                  </a:lnTo>
                  <a:lnTo>
                    <a:pt x="5567172" y="4011168"/>
                  </a:lnTo>
                  <a:lnTo>
                    <a:pt x="5567172" y="4036314"/>
                  </a:lnTo>
                  <a:lnTo>
                    <a:pt x="5642610" y="4036314"/>
                  </a:lnTo>
                  <a:close/>
                </a:path>
                <a:path w="9604375" h="4036695">
                  <a:moveTo>
                    <a:pt x="5542788" y="4036314"/>
                  </a:moveTo>
                  <a:lnTo>
                    <a:pt x="5542788" y="4011168"/>
                  </a:lnTo>
                  <a:lnTo>
                    <a:pt x="5467350" y="4011168"/>
                  </a:lnTo>
                  <a:lnTo>
                    <a:pt x="5467350" y="4036314"/>
                  </a:lnTo>
                  <a:lnTo>
                    <a:pt x="5542788" y="4036314"/>
                  </a:lnTo>
                  <a:close/>
                </a:path>
                <a:path w="9604375" h="4036695">
                  <a:moveTo>
                    <a:pt x="5442204" y="4036314"/>
                  </a:moveTo>
                  <a:lnTo>
                    <a:pt x="5442204" y="4011168"/>
                  </a:lnTo>
                  <a:lnTo>
                    <a:pt x="5366766" y="4011168"/>
                  </a:lnTo>
                  <a:lnTo>
                    <a:pt x="5366766" y="4036314"/>
                  </a:lnTo>
                  <a:lnTo>
                    <a:pt x="5442204" y="4036314"/>
                  </a:lnTo>
                  <a:close/>
                </a:path>
                <a:path w="9604375" h="4036695">
                  <a:moveTo>
                    <a:pt x="5341620" y="4036314"/>
                  </a:moveTo>
                  <a:lnTo>
                    <a:pt x="5341620" y="4011168"/>
                  </a:lnTo>
                  <a:lnTo>
                    <a:pt x="5266944" y="4011168"/>
                  </a:lnTo>
                  <a:lnTo>
                    <a:pt x="5266944" y="4036314"/>
                  </a:lnTo>
                  <a:lnTo>
                    <a:pt x="5341620" y="4036314"/>
                  </a:lnTo>
                  <a:close/>
                </a:path>
                <a:path w="9604375" h="4036695">
                  <a:moveTo>
                    <a:pt x="5241798" y="4036314"/>
                  </a:moveTo>
                  <a:lnTo>
                    <a:pt x="5241798" y="4011168"/>
                  </a:lnTo>
                  <a:lnTo>
                    <a:pt x="5166360" y="4011168"/>
                  </a:lnTo>
                  <a:lnTo>
                    <a:pt x="5166360" y="4036314"/>
                  </a:lnTo>
                  <a:lnTo>
                    <a:pt x="5241798" y="4036314"/>
                  </a:lnTo>
                  <a:close/>
                </a:path>
                <a:path w="9604375" h="4036695">
                  <a:moveTo>
                    <a:pt x="5141214" y="4036314"/>
                  </a:moveTo>
                  <a:lnTo>
                    <a:pt x="5141214" y="4011168"/>
                  </a:lnTo>
                  <a:lnTo>
                    <a:pt x="5066538" y="4011168"/>
                  </a:lnTo>
                  <a:lnTo>
                    <a:pt x="5066538" y="4036314"/>
                  </a:lnTo>
                  <a:lnTo>
                    <a:pt x="5141214" y="4036314"/>
                  </a:lnTo>
                  <a:close/>
                </a:path>
                <a:path w="9604375" h="4036695">
                  <a:moveTo>
                    <a:pt x="5041392" y="4036314"/>
                  </a:moveTo>
                  <a:lnTo>
                    <a:pt x="5041392" y="4011168"/>
                  </a:lnTo>
                  <a:lnTo>
                    <a:pt x="4965954" y="4011168"/>
                  </a:lnTo>
                  <a:lnTo>
                    <a:pt x="4965954" y="4036314"/>
                  </a:lnTo>
                  <a:lnTo>
                    <a:pt x="5041392" y="4036314"/>
                  </a:lnTo>
                  <a:close/>
                </a:path>
                <a:path w="9604375" h="4036695">
                  <a:moveTo>
                    <a:pt x="4940808" y="4036314"/>
                  </a:moveTo>
                  <a:lnTo>
                    <a:pt x="4940808" y="4011168"/>
                  </a:lnTo>
                  <a:lnTo>
                    <a:pt x="4866132" y="4011168"/>
                  </a:lnTo>
                  <a:lnTo>
                    <a:pt x="4866132" y="4036314"/>
                  </a:lnTo>
                  <a:lnTo>
                    <a:pt x="4940808" y="4036314"/>
                  </a:lnTo>
                  <a:close/>
                </a:path>
                <a:path w="9604375" h="4036695">
                  <a:moveTo>
                    <a:pt x="4840986" y="4036314"/>
                  </a:moveTo>
                  <a:lnTo>
                    <a:pt x="4840986" y="4011168"/>
                  </a:lnTo>
                  <a:lnTo>
                    <a:pt x="4765548" y="4011168"/>
                  </a:lnTo>
                  <a:lnTo>
                    <a:pt x="4765548" y="4036314"/>
                  </a:lnTo>
                  <a:lnTo>
                    <a:pt x="4840986" y="4036314"/>
                  </a:lnTo>
                  <a:close/>
                </a:path>
                <a:path w="9604375" h="4036695">
                  <a:moveTo>
                    <a:pt x="4740402" y="4036314"/>
                  </a:moveTo>
                  <a:lnTo>
                    <a:pt x="4740402" y="4011168"/>
                  </a:lnTo>
                  <a:lnTo>
                    <a:pt x="4665726" y="4011168"/>
                  </a:lnTo>
                  <a:lnTo>
                    <a:pt x="4665726" y="4036314"/>
                  </a:lnTo>
                  <a:lnTo>
                    <a:pt x="4740402" y="4036314"/>
                  </a:lnTo>
                  <a:close/>
                </a:path>
                <a:path w="9604375" h="4036695">
                  <a:moveTo>
                    <a:pt x="4640580" y="4036314"/>
                  </a:moveTo>
                  <a:lnTo>
                    <a:pt x="4640580" y="4011168"/>
                  </a:lnTo>
                  <a:lnTo>
                    <a:pt x="4565142" y="4011168"/>
                  </a:lnTo>
                  <a:lnTo>
                    <a:pt x="4565142" y="4036314"/>
                  </a:lnTo>
                  <a:lnTo>
                    <a:pt x="4640580" y="4036314"/>
                  </a:lnTo>
                  <a:close/>
                </a:path>
                <a:path w="9604375" h="4036695">
                  <a:moveTo>
                    <a:pt x="4539996" y="4036314"/>
                  </a:moveTo>
                  <a:lnTo>
                    <a:pt x="4539996" y="4011168"/>
                  </a:lnTo>
                  <a:lnTo>
                    <a:pt x="4464558" y="4011168"/>
                  </a:lnTo>
                  <a:lnTo>
                    <a:pt x="4464558" y="4036314"/>
                  </a:lnTo>
                  <a:lnTo>
                    <a:pt x="4539996" y="4036314"/>
                  </a:lnTo>
                  <a:close/>
                </a:path>
                <a:path w="9604375" h="4036695">
                  <a:moveTo>
                    <a:pt x="4440174" y="4036314"/>
                  </a:moveTo>
                  <a:lnTo>
                    <a:pt x="4440174" y="4011168"/>
                  </a:lnTo>
                  <a:lnTo>
                    <a:pt x="4364736" y="4011168"/>
                  </a:lnTo>
                  <a:lnTo>
                    <a:pt x="4364736" y="4036314"/>
                  </a:lnTo>
                  <a:lnTo>
                    <a:pt x="4440174" y="4036314"/>
                  </a:lnTo>
                  <a:close/>
                </a:path>
                <a:path w="9604375" h="4036695">
                  <a:moveTo>
                    <a:pt x="4339590" y="4036314"/>
                  </a:moveTo>
                  <a:lnTo>
                    <a:pt x="4339590" y="4011168"/>
                  </a:lnTo>
                  <a:lnTo>
                    <a:pt x="4264152" y="4011168"/>
                  </a:lnTo>
                  <a:lnTo>
                    <a:pt x="4264152" y="4036314"/>
                  </a:lnTo>
                  <a:lnTo>
                    <a:pt x="4339590" y="4036314"/>
                  </a:lnTo>
                  <a:close/>
                </a:path>
                <a:path w="9604375" h="4036695">
                  <a:moveTo>
                    <a:pt x="4239006" y="4036314"/>
                  </a:moveTo>
                  <a:lnTo>
                    <a:pt x="4239006" y="4011168"/>
                  </a:lnTo>
                  <a:lnTo>
                    <a:pt x="4164330" y="4011168"/>
                  </a:lnTo>
                  <a:lnTo>
                    <a:pt x="4164330" y="4036314"/>
                  </a:lnTo>
                  <a:lnTo>
                    <a:pt x="4239006" y="4036314"/>
                  </a:lnTo>
                  <a:close/>
                </a:path>
                <a:path w="9604375" h="4036695">
                  <a:moveTo>
                    <a:pt x="4139184" y="4036314"/>
                  </a:moveTo>
                  <a:lnTo>
                    <a:pt x="4139184" y="4011168"/>
                  </a:lnTo>
                  <a:lnTo>
                    <a:pt x="4063746" y="4011168"/>
                  </a:lnTo>
                  <a:lnTo>
                    <a:pt x="4063746" y="4036314"/>
                  </a:lnTo>
                  <a:lnTo>
                    <a:pt x="4139184" y="4036314"/>
                  </a:lnTo>
                  <a:close/>
                </a:path>
                <a:path w="9604375" h="4036695">
                  <a:moveTo>
                    <a:pt x="4038600" y="4036314"/>
                  </a:moveTo>
                  <a:lnTo>
                    <a:pt x="4038600" y="4011168"/>
                  </a:lnTo>
                  <a:lnTo>
                    <a:pt x="3963924" y="4011168"/>
                  </a:lnTo>
                  <a:lnTo>
                    <a:pt x="3963924" y="4036314"/>
                  </a:lnTo>
                  <a:lnTo>
                    <a:pt x="4038600" y="4036314"/>
                  </a:lnTo>
                  <a:close/>
                </a:path>
                <a:path w="9604375" h="4036695">
                  <a:moveTo>
                    <a:pt x="3938778" y="4036314"/>
                  </a:moveTo>
                  <a:lnTo>
                    <a:pt x="3938778" y="4011168"/>
                  </a:lnTo>
                  <a:lnTo>
                    <a:pt x="3863340" y="4011168"/>
                  </a:lnTo>
                  <a:lnTo>
                    <a:pt x="3863340" y="4036314"/>
                  </a:lnTo>
                  <a:lnTo>
                    <a:pt x="3938778" y="4036314"/>
                  </a:lnTo>
                  <a:close/>
                </a:path>
                <a:path w="9604375" h="4036695">
                  <a:moveTo>
                    <a:pt x="3838194" y="4036314"/>
                  </a:moveTo>
                  <a:lnTo>
                    <a:pt x="3838194" y="4011168"/>
                  </a:lnTo>
                  <a:lnTo>
                    <a:pt x="3763518" y="4011168"/>
                  </a:lnTo>
                  <a:lnTo>
                    <a:pt x="3763518" y="4036314"/>
                  </a:lnTo>
                  <a:lnTo>
                    <a:pt x="3838194" y="4036314"/>
                  </a:lnTo>
                  <a:close/>
                </a:path>
                <a:path w="9604375" h="4036695">
                  <a:moveTo>
                    <a:pt x="3738372" y="4036314"/>
                  </a:moveTo>
                  <a:lnTo>
                    <a:pt x="3738372" y="4011168"/>
                  </a:lnTo>
                  <a:lnTo>
                    <a:pt x="3662934" y="4011168"/>
                  </a:lnTo>
                  <a:lnTo>
                    <a:pt x="3662934" y="4036314"/>
                  </a:lnTo>
                  <a:lnTo>
                    <a:pt x="3738372" y="4036314"/>
                  </a:lnTo>
                  <a:close/>
                </a:path>
                <a:path w="9604375" h="4036695">
                  <a:moveTo>
                    <a:pt x="3637788" y="4036314"/>
                  </a:moveTo>
                  <a:lnTo>
                    <a:pt x="3637788" y="4011168"/>
                  </a:lnTo>
                  <a:lnTo>
                    <a:pt x="3563112" y="4011168"/>
                  </a:lnTo>
                  <a:lnTo>
                    <a:pt x="3563112" y="4036314"/>
                  </a:lnTo>
                  <a:lnTo>
                    <a:pt x="3637788" y="4036314"/>
                  </a:lnTo>
                  <a:close/>
                </a:path>
                <a:path w="9604375" h="4036695">
                  <a:moveTo>
                    <a:pt x="3537966" y="4036314"/>
                  </a:moveTo>
                  <a:lnTo>
                    <a:pt x="3537966" y="4011168"/>
                  </a:lnTo>
                  <a:lnTo>
                    <a:pt x="3462528" y="4011168"/>
                  </a:lnTo>
                  <a:lnTo>
                    <a:pt x="3462528" y="4036314"/>
                  </a:lnTo>
                  <a:lnTo>
                    <a:pt x="3537966" y="4036314"/>
                  </a:lnTo>
                  <a:close/>
                </a:path>
                <a:path w="9604375" h="4036695">
                  <a:moveTo>
                    <a:pt x="3437382" y="4036314"/>
                  </a:moveTo>
                  <a:lnTo>
                    <a:pt x="3437382" y="4011168"/>
                  </a:lnTo>
                  <a:lnTo>
                    <a:pt x="3361944" y="4011168"/>
                  </a:lnTo>
                  <a:lnTo>
                    <a:pt x="3361944" y="4036314"/>
                  </a:lnTo>
                  <a:lnTo>
                    <a:pt x="3437382" y="4036314"/>
                  </a:lnTo>
                  <a:close/>
                </a:path>
                <a:path w="9604375" h="4036695">
                  <a:moveTo>
                    <a:pt x="3337560" y="4036314"/>
                  </a:moveTo>
                  <a:lnTo>
                    <a:pt x="3337560" y="4011168"/>
                  </a:lnTo>
                  <a:lnTo>
                    <a:pt x="3262122" y="4011168"/>
                  </a:lnTo>
                  <a:lnTo>
                    <a:pt x="3262122" y="4036314"/>
                  </a:lnTo>
                  <a:lnTo>
                    <a:pt x="3337560" y="4036314"/>
                  </a:lnTo>
                  <a:close/>
                </a:path>
                <a:path w="9604375" h="4036695">
                  <a:moveTo>
                    <a:pt x="3236976" y="4036314"/>
                  </a:moveTo>
                  <a:lnTo>
                    <a:pt x="3236976" y="4011168"/>
                  </a:lnTo>
                  <a:lnTo>
                    <a:pt x="3161538" y="4011168"/>
                  </a:lnTo>
                  <a:lnTo>
                    <a:pt x="3161538" y="4036314"/>
                  </a:lnTo>
                  <a:lnTo>
                    <a:pt x="3236976" y="4036314"/>
                  </a:lnTo>
                  <a:close/>
                </a:path>
                <a:path w="9604375" h="4036695">
                  <a:moveTo>
                    <a:pt x="3136392" y="4036314"/>
                  </a:moveTo>
                  <a:lnTo>
                    <a:pt x="3136392" y="4011168"/>
                  </a:lnTo>
                  <a:lnTo>
                    <a:pt x="3061716" y="4011168"/>
                  </a:lnTo>
                  <a:lnTo>
                    <a:pt x="3061716" y="4036314"/>
                  </a:lnTo>
                  <a:lnTo>
                    <a:pt x="3136392" y="4036314"/>
                  </a:lnTo>
                  <a:close/>
                </a:path>
                <a:path w="9604375" h="4036695">
                  <a:moveTo>
                    <a:pt x="3036570" y="4036314"/>
                  </a:moveTo>
                  <a:lnTo>
                    <a:pt x="3036570" y="4011168"/>
                  </a:lnTo>
                  <a:lnTo>
                    <a:pt x="2961132" y="4011168"/>
                  </a:lnTo>
                  <a:lnTo>
                    <a:pt x="2961132" y="4036314"/>
                  </a:lnTo>
                  <a:lnTo>
                    <a:pt x="3036570" y="4036314"/>
                  </a:lnTo>
                  <a:close/>
                </a:path>
                <a:path w="9604375" h="4036695">
                  <a:moveTo>
                    <a:pt x="2935986" y="4036314"/>
                  </a:moveTo>
                  <a:lnTo>
                    <a:pt x="2935986" y="4011168"/>
                  </a:lnTo>
                  <a:lnTo>
                    <a:pt x="2861310" y="4011168"/>
                  </a:lnTo>
                  <a:lnTo>
                    <a:pt x="2861310" y="4036314"/>
                  </a:lnTo>
                  <a:lnTo>
                    <a:pt x="2935986" y="4036314"/>
                  </a:lnTo>
                  <a:close/>
                </a:path>
                <a:path w="9604375" h="4036695">
                  <a:moveTo>
                    <a:pt x="2836164" y="4036314"/>
                  </a:moveTo>
                  <a:lnTo>
                    <a:pt x="2836164" y="4011168"/>
                  </a:lnTo>
                  <a:lnTo>
                    <a:pt x="2760726" y="4011168"/>
                  </a:lnTo>
                  <a:lnTo>
                    <a:pt x="2760726" y="4036314"/>
                  </a:lnTo>
                  <a:lnTo>
                    <a:pt x="2836164" y="4036314"/>
                  </a:lnTo>
                  <a:close/>
                </a:path>
                <a:path w="9604375" h="4036695">
                  <a:moveTo>
                    <a:pt x="2735580" y="4036314"/>
                  </a:moveTo>
                  <a:lnTo>
                    <a:pt x="2735580" y="4011168"/>
                  </a:lnTo>
                  <a:lnTo>
                    <a:pt x="2660904" y="4011168"/>
                  </a:lnTo>
                  <a:lnTo>
                    <a:pt x="2660904" y="4036314"/>
                  </a:lnTo>
                  <a:lnTo>
                    <a:pt x="2735580" y="4036314"/>
                  </a:lnTo>
                  <a:close/>
                </a:path>
                <a:path w="9604375" h="4036695">
                  <a:moveTo>
                    <a:pt x="2635758" y="4036314"/>
                  </a:moveTo>
                  <a:lnTo>
                    <a:pt x="2635758" y="4011168"/>
                  </a:lnTo>
                  <a:lnTo>
                    <a:pt x="2560320" y="4011168"/>
                  </a:lnTo>
                  <a:lnTo>
                    <a:pt x="2560320" y="4036314"/>
                  </a:lnTo>
                  <a:lnTo>
                    <a:pt x="2635758" y="4036314"/>
                  </a:lnTo>
                  <a:close/>
                </a:path>
                <a:path w="9604375" h="4036695">
                  <a:moveTo>
                    <a:pt x="2535174" y="4036314"/>
                  </a:moveTo>
                  <a:lnTo>
                    <a:pt x="2535174" y="4011168"/>
                  </a:lnTo>
                  <a:lnTo>
                    <a:pt x="2460498" y="4011168"/>
                  </a:lnTo>
                  <a:lnTo>
                    <a:pt x="2460498" y="4036314"/>
                  </a:lnTo>
                  <a:lnTo>
                    <a:pt x="2535174" y="4036314"/>
                  </a:lnTo>
                  <a:close/>
                </a:path>
                <a:path w="9604375" h="4036695">
                  <a:moveTo>
                    <a:pt x="2435352" y="4036314"/>
                  </a:moveTo>
                  <a:lnTo>
                    <a:pt x="2435352" y="4011168"/>
                  </a:lnTo>
                  <a:lnTo>
                    <a:pt x="2359914" y="4011168"/>
                  </a:lnTo>
                  <a:lnTo>
                    <a:pt x="2359914" y="4036314"/>
                  </a:lnTo>
                  <a:lnTo>
                    <a:pt x="2435352" y="4036314"/>
                  </a:lnTo>
                  <a:close/>
                </a:path>
                <a:path w="9604375" h="4036695">
                  <a:moveTo>
                    <a:pt x="2334768" y="4036314"/>
                  </a:moveTo>
                  <a:lnTo>
                    <a:pt x="2334768" y="4011168"/>
                  </a:lnTo>
                  <a:lnTo>
                    <a:pt x="2259330" y="4011168"/>
                  </a:lnTo>
                  <a:lnTo>
                    <a:pt x="2259330" y="4036314"/>
                  </a:lnTo>
                  <a:lnTo>
                    <a:pt x="2334768" y="4036314"/>
                  </a:lnTo>
                  <a:close/>
                </a:path>
                <a:path w="9604375" h="4036695">
                  <a:moveTo>
                    <a:pt x="2234946" y="4036314"/>
                  </a:moveTo>
                  <a:lnTo>
                    <a:pt x="2234946" y="4011168"/>
                  </a:lnTo>
                  <a:lnTo>
                    <a:pt x="2159508" y="4011168"/>
                  </a:lnTo>
                  <a:lnTo>
                    <a:pt x="2159508" y="4036314"/>
                  </a:lnTo>
                  <a:lnTo>
                    <a:pt x="2234946" y="4036314"/>
                  </a:lnTo>
                  <a:close/>
                </a:path>
                <a:path w="9604375" h="4036695">
                  <a:moveTo>
                    <a:pt x="2134362" y="4036314"/>
                  </a:moveTo>
                  <a:lnTo>
                    <a:pt x="2134362" y="4011168"/>
                  </a:lnTo>
                  <a:lnTo>
                    <a:pt x="2058924" y="4011168"/>
                  </a:lnTo>
                  <a:lnTo>
                    <a:pt x="2058924" y="4036314"/>
                  </a:lnTo>
                  <a:lnTo>
                    <a:pt x="2134362" y="4036314"/>
                  </a:lnTo>
                  <a:close/>
                </a:path>
                <a:path w="9604375" h="4036695">
                  <a:moveTo>
                    <a:pt x="2034540" y="4036314"/>
                  </a:moveTo>
                  <a:lnTo>
                    <a:pt x="2034540" y="4011168"/>
                  </a:lnTo>
                  <a:lnTo>
                    <a:pt x="1959102" y="4011168"/>
                  </a:lnTo>
                  <a:lnTo>
                    <a:pt x="1959102" y="4036314"/>
                  </a:lnTo>
                  <a:lnTo>
                    <a:pt x="2034540" y="4036314"/>
                  </a:lnTo>
                  <a:close/>
                </a:path>
                <a:path w="9604375" h="4036695">
                  <a:moveTo>
                    <a:pt x="1933956" y="4036314"/>
                  </a:moveTo>
                  <a:lnTo>
                    <a:pt x="1933956" y="4011168"/>
                  </a:lnTo>
                  <a:lnTo>
                    <a:pt x="1858518" y="4011168"/>
                  </a:lnTo>
                  <a:lnTo>
                    <a:pt x="1858518" y="4036314"/>
                  </a:lnTo>
                  <a:lnTo>
                    <a:pt x="1933956" y="4036314"/>
                  </a:lnTo>
                  <a:close/>
                </a:path>
                <a:path w="9604375" h="4036695">
                  <a:moveTo>
                    <a:pt x="1833372" y="4036314"/>
                  </a:moveTo>
                  <a:lnTo>
                    <a:pt x="1833372" y="4011168"/>
                  </a:lnTo>
                  <a:lnTo>
                    <a:pt x="1758696" y="4011168"/>
                  </a:lnTo>
                  <a:lnTo>
                    <a:pt x="1758696" y="4036314"/>
                  </a:lnTo>
                  <a:lnTo>
                    <a:pt x="1833372" y="4036314"/>
                  </a:lnTo>
                  <a:close/>
                </a:path>
                <a:path w="9604375" h="4036695">
                  <a:moveTo>
                    <a:pt x="1733550" y="4036314"/>
                  </a:moveTo>
                  <a:lnTo>
                    <a:pt x="1733550" y="4011168"/>
                  </a:lnTo>
                  <a:lnTo>
                    <a:pt x="1658112" y="4011168"/>
                  </a:lnTo>
                  <a:lnTo>
                    <a:pt x="1658112" y="4036314"/>
                  </a:lnTo>
                  <a:lnTo>
                    <a:pt x="1733550" y="4036314"/>
                  </a:lnTo>
                  <a:close/>
                </a:path>
                <a:path w="9604375" h="4036695">
                  <a:moveTo>
                    <a:pt x="1632966" y="4036314"/>
                  </a:moveTo>
                  <a:lnTo>
                    <a:pt x="1632966" y="4011168"/>
                  </a:lnTo>
                  <a:lnTo>
                    <a:pt x="1558290" y="4011168"/>
                  </a:lnTo>
                  <a:lnTo>
                    <a:pt x="1558290" y="4036314"/>
                  </a:lnTo>
                  <a:lnTo>
                    <a:pt x="1632966" y="4036314"/>
                  </a:lnTo>
                  <a:close/>
                </a:path>
                <a:path w="9604375" h="4036695">
                  <a:moveTo>
                    <a:pt x="1533144" y="4036314"/>
                  </a:moveTo>
                  <a:lnTo>
                    <a:pt x="1533144" y="4011168"/>
                  </a:lnTo>
                  <a:lnTo>
                    <a:pt x="1457706" y="4011168"/>
                  </a:lnTo>
                  <a:lnTo>
                    <a:pt x="1457706" y="4036314"/>
                  </a:lnTo>
                  <a:lnTo>
                    <a:pt x="1533144" y="4036314"/>
                  </a:lnTo>
                  <a:close/>
                </a:path>
                <a:path w="9604375" h="4036695">
                  <a:moveTo>
                    <a:pt x="1432560" y="4036314"/>
                  </a:moveTo>
                  <a:lnTo>
                    <a:pt x="1432560" y="4011168"/>
                  </a:lnTo>
                  <a:lnTo>
                    <a:pt x="1357884" y="4011168"/>
                  </a:lnTo>
                  <a:lnTo>
                    <a:pt x="1357884" y="4036314"/>
                  </a:lnTo>
                  <a:lnTo>
                    <a:pt x="1432560" y="4036314"/>
                  </a:lnTo>
                  <a:close/>
                </a:path>
                <a:path w="9604375" h="4036695">
                  <a:moveTo>
                    <a:pt x="1332738" y="4036314"/>
                  </a:moveTo>
                  <a:lnTo>
                    <a:pt x="1332738" y="4011168"/>
                  </a:lnTo>
                  <a:lnTo>
                    <a:pt x="1257300" y="4011168"/>
                  </a:lnTo>
                  <a:lnTo>
                    <a:pt x="1257300" y="4036314"/>
                  </a:lnTo>
                  <a:lnTo>
                    <a:pt x="1332738" y="4036314"/>
                  </a:lnTo>
                  <a:close/>
                </a:path>
                <a:path w="9604375" h="4036695">
                  <a:moveTo>
                    <a:pt x="1232154" y="4036314"/>
                  </a:moveTo>
                  <a:lnTo>
                    <a:pt x="1232154" y="4011168"/>
                  </a:lnTo>
                  <a:lnTo>
                    <a:pt x="1157478" y="4011168"/>
                  </a:lnTo>
                  <a:lnTo>
                    <a:pt x="1157478" y="4036314"/>
                  </a:lnTo>
                  <a:lnTo>
                    <a:pt x="1232154" y="4036314"/>
                  </a:lnTo>
                  <a:close/>
                </a:path>
                <a:path w="9604375" h="4036695">
                  <a:moveTo>
                    <a:pt x="1132332" y="4036314"/>
                  </a:moveTo>
                  <a:lnTo>
                    <a:pt x="1132332" y="4011168"/>
                  </a:lnTo>
                  <a:lnTo>
                    <a:pt x="1056894" y="4011168"/>
                  </a:lnTo>
                  <a:lnTo>
                    <a:pt x="1056894" y="4036314"/>
                  </a:lnTo>
                  <a:lnTo>
                    <a:pt x="1132332" y="4036314"/>
                  </a:lnTo>
                  <a:close/>
                </a:path>
                <a:path w="9604375" h="4036695">
                  <a:moveTo>
                    <a:pt x="1031748" y="4036314"/>
                  </a:moveTo>
                  <a:lnTo>
                    <a:pt x="1031748" y="4011168"/>
                  </a:lnTo>
                  <a:lnTo>
                    <a:pt x="956310" y="4011168"/>
                  </a:lnTo>
                  <a:lnTo>
                    <a:pt x="956310" y="4036314"/>
                  </a:lnTo>
                  <a:lnTo>
                    <a:pt x="1031748" y="4036314"/>
                  </a:lnTo>
                  <a:close/>
                </a:path>
                <a:path w="9604375" h="4036695">
                  <a:moveTo>
                    <a:pt x="931926" y="4036314"/>
                  </a:moveTo>
                  <a:lnTo>
                    <a:pt x="931926" y="4011168"/>
                  </a:lnTo>
                  <a:lnTo>
                    <a:pt x="856488" y="4011168"/>
                  </a:lnTo>
                  <a:lnTo>
                    <a:pt x="856488" y="4036314"/>
                  </a:lnTo>
                  <a:lnTo>
                    <a:pt x="931926" y="4036314"/>
                  </a:lnTo>
                  <a:close/>
                </a:path>
                <a:path w="9604375" h="4036695">
                  <a:moveTo>
                    <a:pt x="831342" y="4036314"/>
                  </a:moveTo>
                  <a:lnTo>
                    <a:pt x="831342" y="4011168"/>
                  </a:lnTo>
                  <a:lnTo>
                    <a:pt x="755904" y="4011168"/>
                  </a:lnTo>
                  <a:lnTo>
                    <a:pt x="755904" y="4036314"/>
                  </a:lnTo>
                  <a:lnTo>
                    <a:pt x="831342" y="4036314"/>
                  </a:lnTo>
                  <a:close/>
                </a:path>
                <a:path w="9604375" h="4036695">
                  <a:moveTo>
                    <a:pt x="730758" y="4036314"/>
                  </a:moveTo>
                  <a:lnTo>
                    <a:pt x="730758" y="4011168"/>
                  </a:lnTo>
                  <a:lnTo>
                    <a:pt x="656082" y="4011168"/>
                  </a:lnTo>
                  <a:lnTo>
                    <a:pt x="656082" y="4036314"/>
                  </a:lnTo>
                  <a:lnTo>
                    <a:pt x="730758" y="4036314"/>
                  </a:lnTo>
                  <a:close/>
                </a:path>
                <a:path w="9604375" h="4036695">
                  <a:moveTo>
                    <a:pt x="630936" y="4036314"/>
                  </a:moveTo>
                  <a:lnTo>
                    <a:pt x="630936" y="4011168"/>
                  </a:lnTo>
                  <a:lnTo>
                    <a:pt x="555498" y="4011168"/>
                  </a:lnTo>
                  <a:lnTo>
                    <a:pt x="555498" y="4036314"/>
                  </a:lnTo>
                  <a:lnTo>
                    <a:pt x="630936" y="4036314"/>
                  </a:lnTo>
                  <a:close/>
                </a:path>
                <a:path w="9604375" h="4036695">
                  <a:moveTo>
                    <a:pt x="530352" y="4036314"/>
                  </a:moveTo>
                  <a:lnTo>
                    <a:pt x="530352" y="4011168"/>
                  </a:lnTo>
                  <a:lnTo>
                    <a:pt x="455676" y="4011168"/>
                  </a:lnTo>
                  <a:lnTo>
                    <a:pt x="455676" y="4036314"/>
                  </a:lnTo>
                  <a:lnTo>
                    <a:pt x="530352" y="4036314"/>
                  </a:lnTo>
                  <a:close/>
                </a:path>
                <a:path w="9604375" h="4036695">
                  <a:moveTo>
                    <a:pt x="430530" y="4036314"/>
                  </a:moveTo>
                  <a:lnTo>
                    <a:pt x="430530" y="4011168"/>
                  </a:lnTo>
                  <a:lnTo>
                    <a:pt x="355092" y="4011168"/>
                  </a:lnTo>
                  <a:lnTo>
                    <a:pt x="355092" y="4036314"/>
                  </a:lnTo>
                  <a:lnTo>
                    <a:pt x="430530" y="4036314"/>
                  </a:lnTo>
                  <a:close/>
                </a:path>
                <a:path w="9604375" h="4036695">
                  <a:moveTo>
                    <a:pt x="329946" y="4036314"/>
                  </a:moveTo>
                  <a:lnTo>
                    <a:pt x="329946" y="4011168"/>
                  </a:lnTo>
                  <a:lnTo>
                    <a:pt x="255270" y="4011168"/>
                  </a:lnTo>
                  <a:lnTo>
                    <a:pt x="255270" y="4036314"/>
                  </a:lnTo>
                  <a:lnTo>
                    <a:pt x="329946" y="4036314"/>
                  </a:lnTo>
                  <a:close/>
                </a:path>
                <a:path w="9604375" h="4036695">
                  <a:moveTo>
                    <a:pt x="230124" y="4036314"/>
                  </a:moveTo>
                  <a:lnTo>
                    <a:pt x="230124" y="4011168"/>
                  </a:lnTo>
                  <a:lnTo>
                    <a:pt x="154686" y="4011168"/>
                  </a:lnTo>
                  <a:lnTo>
                    <a:pt x="154686" y="4036314"/>
                  </a:lnTo>
                  <a:lnTo>
                    <a:pt x="230124" y="4036314"/>
                  </a:lnTo>
                  <a:close/>
                </a:path>
                <a:path w="9604375" h="4036695">
                  <a:moveTo>
                    <a:pt x="129540" y="4036314"/>
                  </a:moveTo>
                  <a:lnTo>
                    <a:pt x="129540" y="4011168"/>
                  </a:lnTo>
                  <a:lnTo>
                    <a:pt x="54864" y="4011168"/>
                  </a:lnTo>
                  <a:lnTo>
                    <a:pt x="54864" y="4036314"/>
                  </a:lnTo>
                  <a:lnTo>
                    <a:pt x="129540" y="4036314"/>
                  </a:lnTo>
                  <a:close/>
                </a:path>
              </a:pathLst>
            </a:custGeom>
            <a:solidFill>
              <a:srgbClr val="6D98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44231" y="3284219"/>
              <a:ext cx="1752600" cy="1385901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662817" y="2912617"/>
            <a:ext cx="915669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b="1" dirty="0">
                <a:solidFill>
                  <a:srgbClr val="093F5C"/>
                </a:solidFill>
                <a:latin typeface="Microsoft JhengHei"/>
                <a:cs typeface="Microsoft JhengHei"/>
              </a:rPr>
              <a:t>接受治療</a:t>
            </a:r>
            <a:endParaRPr sz="1750">
              <a:latin typeface="Microsoft JhengHei"/>
              <a:cs typeface="Microsoft JhengHe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334647" y="3289553"/>
            <a:ext cx="1752600" cy="1386205"/>
            <a:chOff x="5334647" y="3289553"/>
            <a:chExt cx="1752600" cy="1386205"/>
          </a:xfrm>
        </p:grpSpPr>
        <p:sp>
          <p:nvSpPr>
            <p:cNvPr id="9" name="object 9"/>
            <p:cNvSpPr/>
            <p:nvPr/>
          </p:nvSpPr>
          <p:spPr>
            <a:xfrm>
              <a:off x="5339981" y="3294887"/>
              <a:ext cx="1742439" cy="1374775"/>
            </a:xfrm>
            <a:custGeom>
              <a:avLst/>
              <a:gdLst/>
              <a:ahLst/>
              <a:cxnLst/>
              <a:rect l="l" t="t" r="r" b="b"/>
              <a:pathLst>
                <a:path w="1742440" h="1374775">
                  <a:moveTo>
                    <a:pt x="1741932" y="687324"/>
                  </a:moveTo>
                  <a:lnTo>
                    <a:pt x="1740341" y="645466"/>
                  </a:lnTo>
                  <a:lnTo>
                    <a:pt x="1735631" y="604271"/>
                  </a:lnTo>
                  <a:lnTo>
                    <a:pt x="1727893" y="563808"/>
                  </a:lnTo>
                  <a:lnTo>
                    <a:pt x="1717217" y="524152"/>
                  </a:lnTo>
                  <a:lnTo>
                    <a:pt x="1703695" y="485373"/>
                  </a:lnTo>
                  <a:lnTo>
                    <a:pt x="1687419" y="447543"/>
                  </a:lnTo>
                  <a:lnTo>
                    <a:pt x="1668479" y="410735"/>
                  </a:lnTo>
                  <a:lnTo>
                    <a:pt x="1646967" y="375021"/>
                  </a:lnTo>
                  <a:lnTo>
                    <a:pt x="1622975" y="340472"/>
                  </a:lnTo>
                  <a:lnTo>
                    <a:pt x="1596593" y="307161"/>
                  </a:lnTo>
                  <a:lnTo>
                    <a:pt x="1567913" y="275160"/>
                  </a:lnTo>
                  <a:lnTo>
                    <a:pt x="1537026" y="244540"/>
                  </a:lnTo>
                  <a:lnTo>
                    <a:pt x="1504023" y="215374"/>
                  </a:lnTo>
                  <a:lnTo>
                    <a:pt x="1468996" y="187733"/>
                  </a:lnTo>
                  <a:lnTo>
                    <a:pt x="1432036" y="161690"/>
                  </a:lnTo>
                  <a:lnTo>
                    <a:pt x="1393234" y="137316"/>
                  </a:lnTo>
                  <a:lnTo>
                    <a:pt x="1352682" y="114685"/>
                  </a:lnTo>
                  <a:lnTo>
                    <a:pt x="1310470" y="93867"/>
                  </a:lnTo>
                  <a:lnTo>
                    <a:pt x="1266691" y="74934"/>
                  </a:lnTo>
                  <a:lnTo>
                    <a:pt x="1221435" y="57959"/>
                  </a:lnTo>
                  <a:lnTo>
                    <a:pt x="1174793" y="43014"/>
                  </a:lnTo>
                  <a:lnTo>
                    <a:pt x="1126858" y="30171"/>
                  </a:lnTo>
                  <a:lnTo>
                    <a:pt x="1077720" y="19501"/>
                  </a:lnTo>
                  <a:lnTo>
                    <a:pt x="1027470" y="11077"/>
                  </a:lnTo>
                  <a:lnTo>
                    <a:pt x="976200" y="4971"/>
                  </a:lnTo>
                  <a:lnTo>
                    <a:pt x="924002" y="1254"/>
                  </a:lnTo>
                  <a:lnTo>
                    <a:pt x="870966" y="0"/>
                  </a:lnTo>
                  <a:lnTo>
                    <a:pt x="817929" y="1254"/>
                  </a:lnTo>
                  <a:lnTo>
                    <a:pt x="765731" y="4971"/>
                  </a:lnTo>
                  <a:lnTo>
                    <a:pt x="714461" y="11077"/>
                  </a:lnTo>
                  <a:lnTo>
                    <a:pt x="664211" y="19501"/>
                  </a:lnTo>
                  <a:lnTo>
                    <a:pt x="615073" y="30171"/>
                  </a:lnTo>
                  <a:lnTo>
                    <a:pt x="567138" y="43014"/>
                  </a:lnTo>
                  <a:lnTo>
                    <a:pt x="520496" y="57959"/>
                  </a:lnTo>
                  <a:lnTo>
                    <a:pt x="475240" y="74934"/>
                  </a:lnTo>
                  <a:lnTo>
                    <a:pt x="431461" y="93867"/>
                  </a:lnTo>
                  <a:lnTo>
                    <a:pt x="389249" y="114685"/>
                  </a:lnTo>
                  <a:lnTo>
                    <a:pt x="348697" y="137316"/>
                  </a:lnTo>
                  <a:lnTo>
                    <a:pt x="309895" y="161690"/>
                  </a:lnTo>
                  <a:lnTo>
                    <a:pt x="272935" y="187733"/>
                  </a:lnTo>
                  <a:lnTo>
                    <a:pt x="237908" y="215374"/>
                  </a:lnTo>
                  <a:lnTo>
                    <a:pt x="204905" y="244540"/>
                  </a:lnTo>
                  <a:lnTo>
                    <a:pt x="174018" y="275160"/>
                  </a:lnTo>
                  <a:lnTo>
                    <a:pt x="145338" y="307161"/>
                  </a:lnTo>
                  <a:lnTo>
                    <a:pt x="118956" y="340472"/>
                  </a:lnTo>
                  <a:lnTo>
                    <a:pt x="94964" y="375021"/>
                  </a:lnTo>
                  <a:lnTo>
                    <a:pt x="73452" y="410735"/>
                  </a:lnTo>
                  <a:lnTo>
                    <a:pt x="54512" y="447543"/>
                  </a:lnTo>
                  <a:lnTo>
                    <a:pt x="38236" y="485373"/>
                  </a:lnTo>
                  <a:lnTo>
                    <a:pt x="24714" y="524152"/>
                  </a:lnTo>
                  <a:lnTo>
                    <a:pt x="14038" y="563808"/>
                  </a:lnTo>
                  <a:lnTo>
                    <a:pt x="6300" y="604271"/>
                  </a:lnTo>
                  <a:lnTo>
                    <a:pt x="1590" y="645466"/>
                  </a:lnTo>
                  <a:lnTo>
                    <a:pt x="0" y="687324"/>
                  </a:lnTo>
                  <a:lnTo>
                    <a:pt x="1590" y="729181"/>
                  </a:lnTo>
                  <a:lnTo>
                    <a:pt x="6300" y="770376"/>
                  </a:lnTo>
                  <a:lnTo>
                    <a:pt x="14038" y="810839"/>
                  </a:lnTo>
                  <a:lnTo>
                    <a:pt x="24714" y="850495"/>
                  </a:lnTo>
                  <a:lnTo>
                    <a:pt x="38236" y="889274"/>
                  </a:lnTo>
                  <a:lnTo>
                    <a:pt x="54512" y="927104"/>
                  </a:lnTo>
                  <a:lnTo>
                    <a:pt x="73452" y="963912"/>
                  </a:lnTo>
                  <a:lnTo>
                    <a:pt x="94964" y="999626"/>
                  </a:lnTo>
                  <a:lnTo>
                    <a:pt x="118956" y="1034175"/>
                  </a:lnTo>
                  <a:lnTo>
                    <a:pt x="145338" y="1067486"/>
                  </a:lnTo>
                  <a:lnTo>
                    <a:pt x="174018" y="1099487"/>
                  </a:lnTo>
                  <a:lnTo>
                    <a:pt x="204905" y="1130107"/>
                  </a:lnTo>
                  <a:lnTo>
                    <a:pt x="237908" y="1159273"/>
                  </a:lnTo>
                  <a:lnTo>
                    <a:pt x="272935" y="1186914"/>
                  </a:lnTo>
                  <a:lnTo>
                    <a:pt x="309895" y="1212957"/>
                  </a:lnTo>
                  <a:lnTo>
                    <a:pt x="348697" y="1237331"/>
                  </a:lnTo>
                  <a:lnTo>
                    <a:pt x="389249" y="1259962"/>
                  </a:lnTo>
                  <a:lnTo>
                    <a:pt x="431461" y="1280780"/>
                  </a:lnTo>
                  <a:lnTo>
                    <a:pt x="475240" y="1299713"/>
                  </a:lnTo>
                  <a:lnTo>
                    <a:pt x="520496" y="1316688"/>
                  </a:lnTo>
                  <a:lnTo>
                    <a:pt x="567138" y="1331633"/>
                  </a:lnTo>
                  <a:lnTo>
                    <a:pt x="615073" y="1344476"/>
                  </a:lnTo>
                  <a:lnTo>
                    <a:pt x="664211" y="1355146"/>
                  </a:lnTo>
                  <a:lnTo>
                    <a:pt x="714461" y="1363570"/>
                  </a:lnTo>
                  <a:lnTo>
                    <a:pt x="765731" y="1369676"/>
                  </a:lnTo>
                  <a:lnTo>
                    <a:pt x="817929" y="1373393"/>
                  </a:lnTo>
                  <a:lnTo>
                    <a:pt x="870966" y="1374648"/>
                  </a:lnTo>
                  <a:lnTo>
                    <a:pt x="924002" y="1373393"/>
                  </a:lnTo>
                  <a:lnTo>
                    <a:pt x="976200" y="1369676"/>
                  </a:lnTo>
                  <a:lnTo>
                    <a:pt x="1027470" y="1363570"/>
                  </a:lnTo>
                  <a:lnTo>
                    <a:pt x="1077720" y="1355146"/>
                  </a:lnTo>
                  <a:lnTo>
                    <a:pt x="1126858" y="1344476"/>
                  </a:lnTo>
                  <a:lnTo>
                    <a:pt x="1174793" y="1331633"/>
                  </a:lnTo>
                  <a:lnTo>
                    <a:pt x="1221435" y="1316688"/>
                  </a:lnTo>
                  <a:lnTo>
                    <a:pt x="1266691" y="1299713"/>
                  </a:lnTo>
                  <a:lnTo>
                    <a:pt x="1310470" y="1280780"/>
                  </a:lnTo>
                  <a:lnTo>
                    <a:pt x="1352682" y="1259962"/>
                  </a:lnTo>
                  <a:lnTo>
                    <a:pt x="1393234" y="1237331"/>
                  </a:lnTo>
                  <a:lnTo>
                    <a:pt x="1432036" y="1212957"/>
                  </a:lnTo>
                  <a:lnTo>
                    <a:pt x="1468996" y="1186914"/>
                  </a:lnTo>
                  <a:lnTo>
                    <a:pt x="1504023" y="1159273"/>
                  </a:lnTo>
                  <a:lnTo>
                    <a:pt x="1537026" y="1130107"/>
                  </a:lnTo>
                  <a:lnTo>
                    <a:pt x="1567913" y="1099487"/>
                  </a:lnTo>
                  <a:lnTo>
                    <a:pt x="1596593" y="1067486"/>
                  </a:lnTo>
                  <a:lnTo>
                    <a:pt x="1622975" y="1034175"/>
                  </a:lnTo>
                  <a:lnTo>
                    <a:pt x="1646967" y="999626"/>
                  </a:lnTo>
                  <a:lnTo>
                    <a:pt x="1668479" y="963912"/>
                  </a:lnTo>
                  <a:lnTo>
                    <a:pt x="1687419" y="927104"/>
                  </a:lnTo>
                  <a:lnTo>
                    <a:pt x="1703695" y="889274"/>
                  </a:lnTo>
                  <a:lnTo>
                    <a:pt x="1717217" y="850495"/>
                  </a:lnTo>
                  <a:lnTo>
                    <a:pt x="1727893" y="810839"/>
                  </a:lnTo>
                  <a:lnTo>
                    <a:pt x="1735631" y="770376"/>
                  </a:lnTo>
                  <a:lnTo>
                    <a:pt x="1740341" y="729181"/>
                  </a:lnTo>
                  <a:lnTo>
                    <a:pt x="1741932" y="687324"/>
                  </a:lnTo>
                  <a:close/>
                </a:path>
              </a:pathLst>
            </a:custGeom>
            <a:solidFill>
              <a:srgbClr val="0455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334647" y="3289553"/>
              <a:ext cx="1752600" cy="1386205"/>
            </a:xfrm>
            <a:custGeom>
              <a:avLst/>
              <a:gdLst/>
              <a:ahLst/>
              <a:cxnLst/>
              <a:rect l="l" t="t" r="r" b="b"/>
              <a:pathLst>
                <a:path w="1752600" h="1386204">
                  <a:moveTo>
                    <a:pt x="1739900" y="657606"/>
                  </a:moveTo>
                  <a:lnTo>
                    <a:pt x="1739900" y="586740"/>
                  </a:lnTo>
                  <a:lnTo>
                    <a:pt x="1727200" y="539576"/>
                  </a:lnTo>
                  <a:lnTo>
                    <a:pt x="1714500" y="494255"/>
                  </a:lnTo>
                  <a:lnTo>
                    <a:pt x="1689100" y="450795"/>
                  </a:lnTo>
                  <a:lnTo>
                    <a:pt x="1676400" y="409215"/>
                  </a:lnTo>
                  <a:lnTo>
                    <a:pt x="1651000" y="369532"/>
                  </a:lnTo>
                  <a:lnTo>
                    <a:pt x="1612900" y="331766"/>
                  </a:lnTo>
                  <a:lnTo>
                    <a:pt x="1587500" y="295935"/>
                  </a:lnTo>
                  <a:lnTo>
                    <a:pt x="1562100" y="262057"/>
                  </a:lnTo>
                  <a:lnTo>
                    <a:pt x="1524000" y="230150"/>
                  </a:lnTo>
                  <a:lnTo>
                    <a:pt x="1485900" y="200233"/>
                  </a:lnTo>
                  <a:lnTo>
                    <a:pt x="1447800" y="172324"/>
                  </a:lnTo>
                  <a:lnTo>
                    <a:pt x="1409700" y="146442"/>
                  </a:lnTo>
                  <a:lnTo>
                    <a:pt x="1371600" y="122606"/>
                  </a:lnTo>
                  <a:lnTo>
                    <a:pt x="1320800" y="100832"/>
                  </a:lnTo>
                  <a:lnTo>
                    <a:pt x="1282700" y="81140"/>
                  </a:lnTo>
                  <a:lnTo>
                    <a:pt x="1231900" y="63549"/>
                  </a:lnTo>
                  <a:lnTo>
                    <a:pt x="1193800" y="48076"/>
                  </a:lnTo>
                  <a:lnTo>
                    <a:pt x="1143000" y="34741"/>
                  </a:lnTo>
                  <a:lnTo>
                    <a:pt x="1104900" y="23560"/>
                  </a:lnTo>
                  <a:lnTo>
                    <a:pt x="1054100" y="14554"/>
                  </a:lnTo>
                  <a:lnTo>
                    <a:pt x="1003300" y="7740"/>
                  </a:lnTo>
                  <a:lnTo>
                    <a:pt x="965200" y="3136"/>
                  </a:lnTo>
                  <a:lnTo>
                    <a:pt x="914400" y="762"/>
                  </a:lnTo>
                  <a:lnTo>
                    <a:pt x="876300" y="0"/>
                  </a:lnTo>
                  <a:lnTo>
                    <a:pt x="825500" y="762"/>
                  </a:lnTo>
                  <a:lnTo>
                    <a:pt x="774700" y="3184"/>
                  </a:lnTo>
                  <a:lnTo>
                    <a:pt x="736600" y="7821"/>
                  </a:lnTo>
                  <a:lnTo>
                    <a:pt x="685800" y="14654"/>
                  </a:lnTo>
                  <a:lnTo>
                    <a:pt x="635000" y="23668"/>
                  </a:lnTo>
                  <a:lnTo>
                    <a:pt x="596900" y="34844"/>
                  </a:lnTo>
                  <a:lnTo>
                    <a:pt x="546100" y="48167"/>
                  </a:lnTo>
                  <a:lnTo>
                    <a:pt x="508000" y="63620"/>
                  </a:lnTo>
                  <a:lnTo>
                    <a:pt x="457200" y="81185"/>
                  </a:lnTo>
                  <a:lnTo>
                    <a:pt x="419100" y="100846"/>
                  </a:lnTo>
                  <a:lnTo>
                    <a:pt x="368299" y="122586"/>
                  </a:lnTo>
                  <a:lnTo>
                    <a:pt x="330199" y="146388"/>
                  </a:lnTo>
                  <a:lnTo>
                    <a:pt x="292099" y="172236"/>
                  </a:lnTo>
                  <a:lnTo>
                    <a:pt x="253999" y="200112"/>
                  </a:lnTo>
                  <a:lnTo>
                    <a:pt x="215899" y="230000"/>
                  </a:lnTo>
                  <a:lnTo>
                    <a:pt x="177799" y="261883"/>
                  </a:lnTo>
                  <a:lnTo>
                    <a:pt x="152399" y="295744"/>
                  </a:lnTo>
                  <a:lnTo>
                    <a:pt x="126999" y="331565"/>
                  </a:lnTo>
                  <a:lnTo>
                    <a:pt x="88899" y="369332"/>
                  </a:lnTo>
                  <a:lnTo>
                    <a:pt x="76199" y="409026"/>
                  </a:lnTo>
                  <a:lnTo>
                    <a:pt x="50799" y="450630"/>
                  </a:lnTo>
                  <a:lnTo>
                    <a:pt x="25399" y="494129"/>
                  </a:lnTo>
                  <a:lnTo>
                    <a:pt x="12699" y="539504"/>
                  </a:lnTo>
                  <a:lnTo>
                    <a:pt x="0" y="586740"/>
                  </a:lnTo>
                  <a:lnTo>
                    <a:pt x="0" y="657606"/>
                  </a:lnTo>
                  <a:lnTo>
                    <a:pt x="12699" y="622554"/>
                  </a:lnTo>
                  <a:lnTo>
                    <a:pt x="12699" y="589026"/>
                  </a:lnTo>
                  <a:lnTo>
                    <a:pt x="38099" y="522732"/>
                  </a:lnTo>
                  <a:lnTo>
                    <a:pt x="38099" y="490728"/>
                  </a:lnTo>
                  <a:lnTo>
                    <a:pt x="50799" y="458724"/>
                  </a:lnTo>
                  <a:lnTo>
                    <a:pt x="76199" y="427482"/>
                  </a:lnTo>
                  <a:lnTo>
                    <a:pt x="88899" y="397764"/>
                  </a:lnTo>
                  <a:lnTo>
                    <a:pt x="114299" y="368046"/>
                  </a:lnTo>
                  <a:lnTo>
                    <a:pt x="126999" y="339852"/>
                  </a:lnTo>
                  <a:lnTo>
                    <a:pt x="152399" y="311658"/>
                  </a:lnTo>
                  <a:lnTo>
                    <a:pt x="152399" y="312420"/>
                  </a:lnTo>
                  <a:lnTo>
                    <a:pt x="177799" y="284988"/>
                  </a:lnTo>
                  <a:lnTo>
                    <a:pt x="203199" y="259080"/>
                  </a:lnTo>
                  <a:lnTo>
                    <a:pt x="203199" y="259842"/>
                  </a:lnTo>
                  <a:lnTo>
                    <a:pt x="228599" y="234696"/>
                  </a:lnTo>
                  <a:lnTo>
                    <a:pt x="253999" y="211074"/>
                  </a:lnTo>
                  <a:lnTo>
                    <a:pt x="292099" y="188214"/>
                  </a:lnTo>
                  <a:lnTo>
                    <a:pt x="317499" y="166878"/>
                  </a:lnTo>
                  <a:lnTo>
                    <a:pt x="355599" y="146304"/>
                  </a:lnTo>
                  <a:lnTo>
                    <a:pt x="355599" y="147066"/>
                  </a:lnTo>
                  <a:lnTo>
                    <a:pt x="380999" y="127254"/>
                  </a:lnTo>
                  <a:lnTo>
                    <a:pt x="380999" y="128016"/>
                  </a:lnTo>
                  <a:lnTo>
                    <a:pt x="419100" y="109728"/>
                  </a:lnTo>
                  <a:lnTo>
                    <a:pt x="469900" y="89260"/>
                  </a:lnTo>
                  <a:lnTo>
                    <a:pt x="520700" y="71145"/>
                  </a:lnTo>
                  <a:lnTo>
                    <a:pt x="558800" y="55393"/>
                  </a:lnTo>
                  <a:lnTo>
                    <a:pt x="609600" y="42016"/>
                  </a:lnTo>
                  <a:lnTo>
                    <a:pt x="660400" y="31022"/>
                  </a:lnTo>
                  <a:lnTo>
                    <a:pt x="711200" y="22424"/>
                  </a:lnTo>
                  <a:lnTo>
                    <a:pt x="762000" y="16232"/>
                  </a:lnTo>
                  <a:lnTo>
                    <a:pt x="812800" y="12455"/>
                  </a:lnTo>
                  <a:lnTo>
                    <a:pt x="863600" y="11105"/>
                  </a:lnTo>
                  <a:lnTo>
                    <a:pt x="914400" y="12192"/>
                  </a:lnTo>
                  <a:lnTo>
                    <a:pt x="965200" y="14478"/>
                  </a:lnTo>
                  <a:lnTo>
                    <a:pt x="965200" y="15621"/>
                  </a:lnTo>
                  <a:lnTo>
                    <a:pt x="1003300" y="19050"/>
                  </a:lnTo>
                  <a:lnTo>
                    <a:pt x="1041400" y="25146"/>
                  </a:lnTo>
                  <a:lnTo>
                    <a:pt x="1092200" y="32766"/>
                  </a:lnTo>
                  <a:lnTo>
                    <a:pt x="1130300" y="41910"/>
                  </a:lnTo>
                  <a:lnTo>
                    <a:pt x="1168400" y="52578"/>
                  </a:lnTo>
                  <a:lnTo>
                    <a:pt x="1206500" y="64770"/>
                  </a:lnTo>
                  <a:lnTo>
                    <a:pt x="1244600" y="78486"/>
                  </a:lnTo>
                  <a:lnTo>
                    <a:pt x="1282700" y="93726"/>
                  </a:lnTo>
                  <a:lnTo>
                    <a:pt x="1320800" y="109728"/>
                  </a:lnTo>
                  <a:lnTo>
                    <a:pt x="1358900" y="128016"/>
                  </a:lnTo>
                  <a:lnTo>
                    <a:pt x="1358900" y="127254"/>
                  </a:lnTo>
                  <a:lnTo>
                    <a:pt x="1384300" y="147066"/>
                  </a:lnTo>
                  <a:lnTo>
                    <a:pt x="1384300" y="146304"/>
                  </a:lnTo>
                  <a:lnTo>
                    <a:pt x="1422400" y="166878"/>
                  </a:lnTo>
                  <a:lnTo>
                    <a:pt x="1447800" y="188214"/>
                  </a:lnTo>
                  <a:lnTo>
                    <a:pt x="1485900" y="211074"/>
                  </a:lnTo>
                  <a:lnTo>
                    <a:pt x="1511300" y="234696"/>
                  </a:lnTo>
                  <a:lnTo>
                    <a:pt x="1536700" y="259842"/>
                  </a:lnTo>
                  <a:lnTo>
                    <a:pt x="1536700" y="259080"/>
                  </a:lnTo>
                  <a:lnTo>
                    <a:pt x="1562100" y="284988"/>
                  </a:lnTo>
                  <a:lnTo>
                    <a:pt x="1587500" y="312420"/>
                  </a:lnTo>
                  <a:lnTo>
                    <a:pt x="1587500" y="311658"/>
                  </a:lnTo>
                  <a:lnTo>
                    <a:pt x="1612900" y="339852"/>
                  </a:lnTo>
                  <a:lnTo>
                    <a:pt x="1625600" y="368046"/>
                  </a:lnTo>
                  <a:lnTo>
                    <a:pt x="1651000" y="397764"/>
                  </a:lnTo>
                  <a:lnTo>
                    <a:pt x="1663700" y="427482"/>
                  </a:lnTo>
                  <a:lnTo>
                    <a:pt x="1689100" y="458724"/>
                  </a:lnTo>
                  <a:lnTo>
                    <a:pt x="1701800" y="490728"/>
                  </a:lnTo>
                  <a:lnTo>
                    <a:pt x="1701800" y="489966"/>
                  </a:lnTo>
                  <a:lnTo>
                    <a:pt x="1714500" y="522732"/>
                  </a:lnTo>
                  <a:lnTo>
                    <a:pt x="1714500" y="555498"/>
                  </a:lnTo>
                  <a:lnTo>
                    <a:pt x="1727200" y="589026"/>
                  </a:lnTo>
                  <a:lnTo>
                    <a:pt x="1727200" y="622554"/>
                  </a:lnTo>
                  <a:lnTo>
                    <a:pt x="1739900" y="657606"/>
                  </a:lnTo>
                  <a:close/>
                </a:path>
                <a:path w="1752600" h="1386204">
                  <a:moveTo>
                    <a:pt x="965200" y="1381506"/>
                  </a:moveTo>
                  <a:lnTo>
                    <a:pt x="965200" y="1370838"/>
                  </a:lnTo>
                  <a:lnTo>
                    <a:pt x="914400" y="1373124"/>
                  </a:lnTo>
                  <a:lnTo>
                    <a:pt x="863600" y="1374060"/>
                  </a:lnTo>
                  <a:lnTo>
                    <a:pt x="812800" y="1372661"/>
                  </a:lnTo>
                  <a:lnTo>
                    <a:pt x="762000" y="1368912"/>
                  </a:lnTo>
                  <a:lnTo>
                    <a:pt x="711200" y="1362797"/>
                  </a:lnTo>
                  <a:lnTo>
                    <a:pt x="660400" y="1354302"/>
                  </a:lnTo>
                  <a:lnTo>
                    <a:pt x="609600" y="1343411"/>
                  </a:lnTo>
                  <a:lnTo>
                    <a:pt x="558800" y="1330109"/>
                  </a:lnTo>
                  <a:lnTo>
                    <a:pt x="520700" y="1314381"/>
                  </a:lnTo>
                  <a:lnTo>
                    <a:pt x="469900" y="1296212"/>
                  </a:lnTo>
                  <a:lnTo>
                    <a:pt x="419100" y="1275588"/>
                  </a:lnTo>
                  <a:lnTo>
                    <a:pt x="381000" y="1257300"/>
                  </a:lnTo>
                  <a:lnTo>
                    <a:pt x="355600" y="1238250"/>
                  </a:lnTo>
                  <a:lnTo>
                    <a:pt x="317500" y="1218438"/>
                  </a:lnTo>
                  <a:lnTo>
                    <a:pt x="292100" y="1196340"/>
                  </a:lnTo>
                  <a:lnTo>
                    <a:pt x="292100" y="1197102"/>
                  </a:lnTo>
                  <a:lnTo>
                    <a:pt x="254000" y="1174242"/>
                  </a:lnTo>
                  <a:lnTo>
                    <a:pt x="228600" y="1150620"/>
                  </a:lnTo>
                  <a:lnTo>
                    <a:pt x="203200" y="1125474"/>
                  </a:lnTo>
                  <a:lnTo>
                    <a:pt x="177800" y="1099566"/>
                  </a:lnTo>
                  <a:lnTo>
                    <a:pt x="177800" y="1100328"/>
                  </a:lnTo>
                  <a:lnTo>
                    <a:pt x="152400" y="1072896"/>
                  </a:lnTo>
                  <a:lnTo>
                    <a:pt x="152400" y="1073658"/>
                  </a:lnTo>
                  <a:lnTo>
                    <a:pt x="127000" y="1045464"/>
                  </a:lnTo>
                  <a:lnTo>
                    <a:pt x="114300" y="1016508"/>
                  </a:lnTo>
                  <a:lnTo>
                    <a:pt x="114300" y="1017270"/>
                  </a:lnTo>
                  <a:lnTo>
                    <a:pt x="88900" y="987552"/>
                  </a:lnTo>
                  <a:lnTo>
                    <a:pt x="76200" y="957072"/>
                  </a:lnTo>
                  <a:lnTo>
                    <a:pt x="76200" y="957834"/>
                  </a:lnTo>
                  <a:lnTo>
                    <a:pt x="50800" y="926592"/>
                  </a:lnTo>
                  <a:lnTo>
                    <a:pt x="38100" y="894588"/>
                  </a:lnTo>
                  <a:lnTo>
                    <a:pt x="38100" y="862584"/>
                  </a:lnTo>
                  <a:lnTo>
                    <a:pt x="12700" y="796290"/>
                  </a:lnTo>
                  <a:lnTo>
                    <a:pt x="12700" y="762000"/>
                  </a:lnTo>
                  <a:lnTo>
                    <a:pt x="0" y="727710"/>
                  </a:lnTo>
                  <a:lnTo>
                    <a:pt x="0" y="798576"/>
                  </a:lnTo>
                  <a:lnTo>
                    <a:pt x="12700" y="832104"/>
                  </a:lnTo>
                  <a:lnTo>
                    <a:pt x="25400" y="878816"/>
                  </a:lnTo>
                  <a:lnTo>
                    <a:pt x="38100" y="923516"/>
                  </a:lnTo>
                  <a:lnTo>
                    <a:pt x="63500" y="966195"/>
                  </a:lnTo>
                  <a:lnTo>
                    <a:pt x="88900" y="1006849"/>
                  </a:lnTo>
                  <a:lnTo>
                    <a:pt x="114300" y="1045471"/>
                  </a:lnTo>
                  <a:lnTo>
                    <a:pt x="139700" y="1082053"/>
                  </a:lnTo>
                  <a:lnTo>
                    <a:pt x="177800" y="1116590"/>
                  </a:lnTo>
                  <a:lnTo>
                    <a:pt x="215900" y="1149076"/>
                  </a:lnTo>
                  <a:lnTo>
                    <a:pt x="241300" y="1179503"/>
                  </a:lnTo>
                  <a:lnTo>
                    <a:pt x="279400" y="1207866"/>
                  </a:lnTo>
                  <a:lnTo>
                    <a:pt x="317500" y="1234157"/>
                  </a:lnTo>
                  <a:lnTo>
                    <a:pt x="368300" y="1258371"/>
                  </a:lnTo>
                  <a:lnTo>
                    <a:pt x="406400" y="1280501"/>
                  </a:lnTo>
                  <a:lnTo>
                    <a:pt x="444500" y="1300541"/>
                  </a:lnTo>
                  <a:lnTo>
                    <a:pt x="495300" y="1318484"/>
                  </a:lnTo>
                  <a:lnTo>
                    <a:pt x="546100" y="1334324"/>
                  </a:lnTo>
                  <a:lnTo>
                    <a:pt x="584200" y="1348054"/>
                  </a:lnTo>
                  <a:lnTo>
                    <a:pt x="635000" y="1359668"/>
                  </a:lnTo>
                  <a:lnTo>
                    <a:pt x="685800" y="1369159"/>
                  </a:lnTo>
                  <a:lnTo>
                    <a:pt x="723900" y="1376522"/>
                  </a:lnTo>
                  <a:lnTo>
                    <a:pt x="774700" y="1381749"/>
                  </a:lnTo>
                  <a:lnTo>
                    <a:pt x="825500" y="1384834"/>
                  </a:lnTo>
                  <a:lnTo>
                    <a:pt x="863600" y="1385771"/>
                  </a:lnTo>
                  <a:lnTo>
                    <a:pt x="914400" y="1384554"/>
                  </a:lnTo>
                  <a:lnTo>
                    <a:pt x="965200" y="1381506"/>
                  </a:lnTo>
                  <a:close/>
                </a:path>
                <a:path w="1752600" h="1386204">
                  <a:moveTo>
                    <a:pt x="965200" y="15621"/>
                  </a:moveTo>
                  <a:lnTo>
                    <a:pt x="965200" y="14478"/>
                  </a:lnTo>
                  <a:lnTo>
                    <a:pt x="952500" y="14478"/>
                  </a:lnTo>
                  <a:lnTo>
                    <a:pt x="965200" y="15621"/>
                  </a:lnTo>
                  <a:close/>
                </a:path>
                <a:path w="1752600" h="1386204">
                  <a:moveTo>
                    <a:pt x="1739900" y="776623"/>
                  </a:moveTo>
                  <a:lnTo>
                    <a:pt x="1739900" y="708636"/>
                  </a:lnTo>
                  <a:lnTo>
                    <a:pt x="1727200" y="761361"/>
                  </a:lnTo>
                  <a:lnTo>
                    <a:pt x="1727200" y="813454"/>
                  </a:lnTo>
                  <a:lnTo>
                    <a:pt x="1714500" y="862584"/>
                  </a:lnTo>
                  <a:lnTo>
                    <a:pt x="1701800" y="895350"/>
                  </a:lnTo>
                  <a:lnTo>
                    <a:pt x="1701800" y="894588"/>
                  </a:lnTo>
                  <a:lnTo>
                    <a:pt x="1689100" y="926592"/>
                  </a:lnTo>
                  <a:lnTo>
                    <a:pt x="1663700" y="957834"/>
                  </a:lnTo>
                  <a:lnTo>
                    <a:pt x="1663700" y="957072"/>
                  </a:lnTo>
                  <a:lnTo>
                    <a:pt x="1651000" y="987552"/>
                  </a:lnTo>
                  <a:lnTo>
                    <a:pt x="1625600" y="1017270"/>
                  </a:lnTo>
                  <a:lnTo>
                    <a:pt x="1625600" y="1016508"/>
                  </a:lnTo>
                  <a:lnTo>
                    <a:pt x="1612900" y="1045464"/>
                  </a:lnTo>
                  <a:lnTo>
                    <a:pt x="1587500" y="1073658"/>
                  </a:lnTo>
                  <a:lnTo>
                    <a:pt x="1587500" y="1072896"/>
                  </a:lnTo>
                  <a:lnTo>
                    <a:pt x="1562100" y="1100328"/>
                  </a:lnTo>
                  <a:lnTo>
                    <a:pt x="1562100" y="1099566"/>
                  </a:lnTo>
                  <a:lnTo>
                    <a:pt x="1536700" y="1125474"/>
                  </a:lnTo>
                  <a:lnTo>
                    <a:pt x="1511300" y="1150620"/>
                  </a:lnTo>
                  <a:lnTo>
                    <a:pt x="1485900" y="1174242"/>
                  </a:lnTo>
                  <a:lnTo>
                    <a:pt x="1447800" y="1197102"/>
                  </a:lnTo>
                  <a:lnTo>
                    <a:pt x="1447800" y="1196340"/>
                  </a:lnTo>
                  <a:lnTo>
                    <a:pt x="1422400" y="1218438"/>
                  </a:lnTo>
                  <a:lnTo>
                    <a:pt x="1384300" y="1242857"/>
                  </a:lnTo>
                  <a:lnTo>
                    <a:pt x="1346200" y="1264982"/>
                  </a:lnTo>
                  <a:lnTo>
                    <a:pt x="1295400" y="1284922"/>
                  </a:lnTo>
                  <a:lnTo>
                    <a:pt x="1257300" y="1302788"/>
                  </a:lnTo>
                  <a:lnTo>
                    <a:pt x="1206500" y="1318690"/>
                  </a:lnTo>
                  <a:lnTo>
                    <a:pt x="1168400" y="1332738"/>
                  </a:lnTo>
                  <a:lnTo>
                    <a:pt x="1130300" y="1343406"/>
                  </a:lnTo>
                  <a:lnTo>
                    <a:pt x="1092200" y="1352550"/>
                  </a:lnTo>
                  <a:lnTo>
                    <a:pt x="1041400" y="1360170"/>
                  </a:lnTo>
                  <a:lnTo>
                    <a:pt x="1003300" y="1366266"/>
                  </a:lnTo>
                  <a:lnTo>
                    <a:pt x="952500" y="1370838"/>
                  </a:lnTo>
                  <a:lnTo>
                    <a:pt x="965200" y="1370838"/>
                  </a:lnTo>
                  <a:lnTo>
                    <a:pt x="965200" y="1381506"/>
                  </a:lnTo>
                  <a:lnTo>
                    <a:pt x="1003300" y="1377696"/>
                  </a:lnTo>
                  <a:lnTo>
                    <a:pt x="1054100" y="1371515"/>
                  </a:lnTo>
                  <a:lnTo>
                    <a:pt x="1092200" y="1363138"/>
                  </a:lnTo>
                  <a:lnTo>
                    <a:pt x="1143000" y="1352591"/>
                  </a:lnTo>
                  <a:lnTo>
                    <a:pt x="1181100" y="1339902"/>
                  </a:lnTo>
                  <a:lnTo>
                    <a:pt x="1231900" y="1325099"/>
                  </a:lnTo>
                  <a:lnTo>
                    <a:pt x="1270000" y="1308208"/>
                  </a:lnTo>
                  <a:lnTo>
                    <a:pt x="1320800" y="1289258"/>
                  </a:lnTo>
                  <a:lnTo>
                    <a:pt x="1358900" y="1268276"/>
                  </a:lnTo>
                  <a:lnTo>
                    <a:pt x="1397000" y="1245290"/>
                  </a:lnTo>
                  <a:lnTo>
                    <a:pt x="1435100" y="1220328"/>
                  </a:lnTo>
                  <a:lnTo>
                    <a:pt x="1473200" y="1193416"/>
                  </a:lnTo>
                  <a:lnTo>
                    <a:pt x="1511300" y="1164582"/>
                  </a:lnTo>
                  <a:lnTo>
                    <a:pt x="1549400" y="1133855"/>
                  </a:lnTo>
                  <a:lnTo>
                    <a:pt x="1574800" y="1101261"/>
                  </a:lnTo>
                  <a:lnTo>
                    <a:pt x="1612900" y="1066828"/>
                  </a:lnTo>
                  <a:lnTo>
                    <a:pt x="1638300" y="1030583"/>
                  </a:lnTo>
                  <a:lnTo>
                    <a:pt x="1663700" y="992555"/>
                  </a:lnTo>
                  <a:lnTo>
                    <a:pt x="1689100" y="952771"/>
                  </a:lnTo>
                  <a:lnTo>
                    <a:pt x="1701800" y="911258"/>
                  </a:lnTo>
                  <a:lnTo>
                    <a:pt x="1714500" y="868044"/>
                  </a:lnTo>
                  <a:lnTo>
                    <a:pt x="1727200" y="823157"/>
                  </a:lnTo>
                  <a:lnTo>
                    <a:pt x="1739900" y="776623"/>
                  </a:lnTo>
                  <a:close/>
                </a:path>
                <a:path w="1752600" h="1386204">
                  <a:moveTo>
                    <a:pt x="1752600" y="692658"/>
                  </a:moveTo>
                  <a:lnTo>
                    <a:pt x="1739900" y="656844"/>
                  </a:lnTo>
                  <a:lnTo>
                    <a:pt x="1739900" y="728472"/>
                  </a:lnTo>
                  <a:lnTo>
                    <a:pt x="1752600" y="692658"/>
                  </a:lnTo>
                  <a:close/>
                </a:path>
              </a:pathLst>
            </a:custGeom>
            <a:solidFill>
              <a:srgbClr val="006F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909195" y="3517391"/>
              <a:ext cx="669925" cy="893444"/>
            </a:xfrm>
            <a:custGeom>
              <a:avLst/>
              <a:gdLst/>
              <a:ahLst/>
              <a:cxnLst/>
              <a:rect l="l" t="t" r="r" b="b"/>
              <a:pathLst>
                <a:path w="669925" h="893445">
                  <a:moveTo>
                    <a:pt x="92963" y="616399"/>
                  </a:moveTo>
                  <a:lnTo>
                    <a:pt x="92963" y="345185"/>
                  </a:lnTo>
                  <a:lnTo>
                    <a:pt x="87475" y="364938"/>
                  </a:lnTo>
                  <a:lnTo>
                    <a:pt x="75342" y="382047"/>
                  </a:lnTo>
                  <a:lnTo>
                    <a:pt x="36575" y="402335"/>
                  </a:lnTo>
                  <a:lnTo>
                    <a:pt x="7084" y="404128"/>
                  </a:lnTo>
                  <a:lnTo>
                    <a:pt x="0" y="403859"/>
                  </a:lnTo>
                  <a:lnTo>
                    <a:pt x="1523" y="405383"/>
                  </a:lnTo>
                  <a:lnTo>
                    <a:pt x="1523" y="423671"/>
                  </a:lnTo>
                  <a:lnTo>
                    <a:pt x="7918" y="472702"/>
                  </a:lnTo>
                  <a:lnTo>
                    <a:pt x="23055" y="519464"/>
                  </a:lnTo>
                  <a:lnTo>
                    <a:pt x="46351" y="562975"/>
                  </a:lnTo>
                  <a:lnTo>
                    <a:pt x="77211" y="602236"/>
                  </a:lnTo>
                  <a:lnTo>
                    <a:pt x="92963" y="616399"/>
                  </a:lnTo>
                  <a:close/>
                </a:path>
                <a:path w="669925" h="893445">
                  <a:moveTo>
                    <a:pt x="79247" y="306271"/>
                  </a:moveTo>
                  <a:lnTo>
                    <a:pt x="79247" y="176783"/>
                  </a:lnTo>
                  <a:lnTo>
                    <a:pt x="63341" y="190369"/>
                  </a:lnTo>
                  <a:lnTo>
                    <a:pt x="32956" y="220396"/>
                  </a:lnTo>
                  <a:lnTo>
                    <a:pt x="11334" y="257746"/>
                  </a:lnTo>
                  <a:lnTo>
                    <a:pt x="3047" y="279653"/>
                  </a:lnTo>
                  <a:lnTo>
                    <a:pt x="7918" y="279604"/>
                  </a:lnTo>
                  <a:lnTo>
                    <a:pt x="12191" y="278891"/>
                  </a:lnTo>
                  <a:lnTo>
                    <a:pt x="16013" y="278893"/>
                  </a:lnTo>
                  <a:lnTo>
                    <a:pt x="46351" y="281856"/>
                  </a:lnTo>
                  <a:lnTo>
                    <a:pt x="71342" y="295751"/>
                  </a:lnTo>
                  <a:lnTo>
                    <a:pt x="79247" y="306271"/>
                  </a:lnTo>
                  <a:close/>
                </a:path>
                <a:path w="669925" h="893445">
                  <a:moveTo>
                    <a:pt x="502919" y="282701"/>
                  </a:moveTo>
                  <a:lnTo>
                    <a:pt x="462293" y="249827"/>
                  </a:lnTo>
                  <a:lnTo>
                    <a:pt x="422538" y="218050"/>
                  </a:lnTo>
                  <a:lnTo>
                    <a:pt x="227842" y="64651"/>
                  </a:lnTo>
                  <a:lnTo>
                    <a:pt x="187918" y="32874"/>
                  </a:lnTo>
                  <a:lnTo>
                    <a:pt x="147065" y="0"/>
                  </a:lnTo>
                  <a:lnTo>
                    <a:pt x="22859" y="130301"/>
                  </a:lnTo>
                  <a:lnTo>
                    <a:pt x="79247" y="176783"/>
                  </a:lnTo>
                  <a:lnTo>
                    <a:pt x="79247" y="306271"/>
                  </a:lnTo>
                  <a:lnTo>
                    <a:pt x="87903" y="317789"/>
                  </a:lnTo>
                  <a:lnTo>
                    <a:pt x="92963" y="345185"/>
                  </a:lnTo>
                  <a:lnTo>
                    <a:pt x="92963" y="616399"/>
                  </a:lnTo>
                  <a:lnTo>
                    <a:pt x="115061" y="636269"/>
                  </a:lnTo>
                  <a:lnTo>
                    <a:pt x="125729" y="643127"/>
                  </a:lnTo>
                  <a:lnTo>
                    <a:pt x="125729" y="893063"/>
                  </a:lnTo>
                  <a:lnTo>
                    <a:pt x="132587" y="893063"/>
                  </a:lnTo>
                  <a:lnTo>
                    <a:pt x="132587" y="395477"/>
                  </a:lnTo>
                  <a:lnTo>
                    <a:pt x="135933" y="348995"/>
                  </a:lnTo>
                  <a:lnTo>
                    <a:pt x="153066" y="305942"/>
                  </a:lnTo>
                  <a:lnTo>
                    <a:pt x="182117" y="259841"/>
                  </a:lnTo>
                  <a:lnTo>
                    <a:pt x="220778" y="290693"/>
                  </a:lnTo>
                  <a:lnTo>
                    <a:pt x="258232" y="319570"/>
                  </a:lnTo>
                  <a:lnTo>
                    <a:pt x="296015" y="348337"/>
                  </a:lnTo>
                  <a:lnTo>
                    <a:pt x="335664" y="378860"/>
                  </a:lnTo>
                  <a:lnTo>
                    <a:pt x="378713" y="413003"/>
                  </a:lnTo>
                  <a:lnTo>
                    <a:pt x="502919" y="282701"/>
                  </a:lnTo>
                  <a:close/>
                </a:path>
                <a:path w="669925" h="893445">
                  <a:moveTo>
                    <a:pt x="125729" y="893063"/>
                  </a:moveTo>
                  <a:lnTo>
                    <a:pt x="125729" y="643127"/>
                  </a:lnTo>
                  <a:lnTo>
                    <a:pt x="76961" y="854963"/>
                  </a:lnTo>
                  <a:lnTo>
                    <a:pt x="75437" y="858773"/>
                  </a:lnTo>
                  <a:lnTo>
                    <a:pt x="74675" y="859535"/>
                  </a:lnTo>
                  <a:lnTo>
                    <a:pt x="32003" y="859535"/>
                  </a:lnTo>
                  <a:lnTo>
                    <a:pt x="32003" y="893063"/>
                  </a:lnTo>
                  <a:lnTo>
                    <a:pt x="125729" y="893063"/>
                  </a:lnTo>
                  <a:close/>
                </a:path>
                <a:path w="669925" h="893445">
                  <a:moveTo>
                    <a:pt x="633221" y="679703"/>
                  </a:moveTo>
                  <a:lnTo>
                    <a:pt x="633221" y="625601"/>
                  </a:lnTo>
                  <a:lnTo>
                    <a:pt x="281939" y="622553"/>
                  </a:lnTo>
                  <a:lnTo>
                    <a:pt x="270879" y="621375"/>
                  </a:lnTo>
                  <a:lnTo>
                    <a:pt x="220492" y="594256"/>
                  </a:lnTo>
                  <a:lnTo>
                    <a:pt x="190743" y="560673"/>
                  </a:lnTo>
                  <a:lnTo>
                    <a:pt x="165201" y="515788"/>
                  </a:lnTo>
                  <a:lnTo>
                    <a:pt x="145328" y="460443"/>
                  </a:lnTo>
                  <a:lnTo>
                    <a:pt x="132587" y="395477"/>
                  </a:lnTo>
                  <a:lnTo>
                    <a:pt x="132587" y="893063"/>
                  </a:lnTo>
                  <a:lnTo>
                    <a:pt x="158222" y="893063"/>
                  </a:lnTo>
                  <a:lnTo>
                    <a:pt x="158222" y="677251"/>
                  </a:lnTo>
                  <a:lnTo>
                    <a:pt x="162401" y="668464"/>
                  </a:lnTo>
                  <a:lnTo>
                    <a:pt x="170723" y="662249"/>
                  </a:lnTo>
                  <a:lnTo>
                    <a:pt x="182117" y="659891"/>
                  </a:lnTo>
                  <a:lnTo>
                    <a:pt x="190857" y="661237"/>
                  </a:lnTo>
                  <a:lnTo>
                    <a:pt x="198310" y="664940"/>
                  </a:lnTo>
                  <a:lnTo>
                    <a:pt x="203763" y="670500"/>
                  </a:lnTo>
                  <a:lnTo>
                    <a:pt x="206501" y="677417"/>
                  </a:lnTo>
                  <a:lnTo>
                    <a:pt x="206501" y="893063"/>
                  </a:lnTo>
                  <a:lnTo>
                    <a:pt x="249173" y="893063"/>
                  </a:lnTo>
                  <a:lnTo>
                    <a:pt x="249173" y="679703"/>
                  </a:lnTo>
                  <a:lnTo>
                    <a:pt x="633221" y="679703"/>
                  </a:lnTo>
                  <a:close/>
                </a:path>
                <a:path w="669925" h="893445">
                  <a:moveTo>
                    <a:pt x="206501" y="893063"/>
                  </a:moveTo>
                  <a:lnTo>
                    <a:pt x="206501" y="677417"/>
                  </a:lnTo>
                  <a:lnTo>
                    <a:pt x="206442" y="685180"/>
                  </a:lnTo>
                  <a:lnTo>
                    <a:pt x="203168" y="692086"/>
                  </a:lnTo>
                  <a:lnTo>
                    <a:pt x="197179" y="697563"/>
                  </a:lnTo>
                  <a:lnTo>
                    <a:pt x="188975" y="701039"/>
                  </a:lnTo>
                  <a:lnTo>
                    <a:pt x="179403" y="701682"/>
                  </a:lnTo>
                  <a:lnTo>
                    <a:pt x="170687" y="699325"/>
                  </a:lnTo>
                  <a:lnTo>
                    <a:pt x="163687" y="694396"/>
                  </a:lnTo>
                  <a:lnTo>
                    <a:pt x="159257" y="687323"/>
                  </a:lnTo>
                  <a:lnTo>
                    <a:pt x="158222" y="677251"/>
                  </a:lnTo>
                  <a:lnTo>
                    <a:pt x="158222" y="893063"/>
                  </a:lnTo>
                  <a:lnTo>
                    <a:pt x="206501" y="893063"/>
                  </a:lnTo>
                  <a:close/>
                </a:path>
                <a:path w="669925" h="893445">
                  <a:moveTo>
                    <a:pt x="451103" y="893063"/>
                  </a:moveTo>
                  <a:lnTo>
                    <a:pt x="451103" y="859535"/>
                  </a:lnTo>
                  <a:lnTo>
                    <a:pt x="294893" y="859535"/>
                  </a:lnTo>
                  <a:lnTo>
                    <a:pt x="286571" y="831651"/>
                  </a:lnTo>
                  <a:lnTo>
                    <a:pt x="249173" y="679703"/>
                  </a:lnTo>
                  <a:lnTo>
                    <a:pt x="249173" y="893063"/>
                  </a:lnTo>
                  <a:lnTo>
                    <a:pt x="451103" y="893063"/>
                  </a:lnTo>
                  <a:close/>
                </a:path>
                <a:path w="669925" h="893445">
                  <a:moveTo>
                    <a:pt x="607313" y="772667"/>
                  </a:moveTo>
                  <a:lnTo>
                    <a:pt x="604004" y="765809"/>
                  </a:lnTo>
                  <a:lnTo>
                    <a:pt x="597669" y="752093"/>
                  </a:lnTo>
                  <a:lnTo>
                    <a:pt x="594359" y="745235"/>
                  </a:lnTo>
                  <a:lnTo>
                    <a:pt x="397763" y="823721"/>
                  </a:lnTo>
                  <a:lnTo>
                    <a:pt x="410717" y="851153"/>
                  </a:lnTo>
                  <a:lnTo>
                    <a:pt x="451103" y="835151"/>
                  </a:lnTo>
                  <a:lnTo>
                    <a:pt x="451103" y="893063"/>
                  </a:lnTo>
                  <a:lnTo>
                    <a:pt x="512825" y="893063"/>
                  </a:lnTo>
                  <a:lnTo>
                    <a:pt x="512825" y="811529"/>
                  </a:lnTo>
                  <a:lnTo>
                    <a:pt x="522767" y="807279"/>
                  </a:lnTo>
                  <a:lnTo>
                    <a:pt x="547782" y="796956"/>
                  </a:lnTo>
                  <a:lnTo>
                    <a:pt x="578941" y="784205"/>
                  </a:lnTo>
                  <a:lnTo>
                    <a:pt x="607313" y="772667"/>
                  </a:lnTo>
                  <a:close/>
                </a:path>
                <a:path w="669925" h="893445">
                  <a:moveTo>
                    <a:pt x="669797" y="893063"/>
                  </a:moveTo>
                  <a:lnTo>
                    <a:pt x="669797" y="859535"/>
                  </a:lnTo>
                  <a:lnTo>
                    <a:pt x="575309" y="859535"/>
                  </a:lnTo>
                  <a:lnTo>
                    <a:pt x="575309" y="811529"/>
                  </a:lnTo>
                  <a:lnTo>
                    <a:pt x="512825" y="811529"/>
                  </a:lnTo>
                  <a:lnTo>
                    <a:pt x="512825" y="893063"/>
                  </a:lnTo>
                  <a:lnTo>
                    <a:pt x="669797" y="8930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97040" y="3806951"/>
              <a:ext cx="180593" cy="17526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78715" y="3467099"/>
              <a:ext cx="146303" cy="14706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73381" y="3809237"/>
              <a:ext cx="113537" cy="10210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244462" y="4123943"/>
              <a:ext cx="296545" cy="9525"/>
            </a:xfrm>
            <a:custGeom>
              <a:avLst/>
              <a:gdLst/>
              <a:ahLst/>
              <a:cxnLst/>
              <a:rect l="l" t="t" r="r" b="b"/>
              <a:pathLst>
                <a:path w="296545" h="9525">
                  <a:moveTo>
                    <a:pt x="296417" y="9144"/>
                  </a:moveTo>
                  <a:lnTo>
                    <a:pt x="296417" y="0"/>
                  </a:lnTo>
                  <a:lnTo>
                    <a:pt x="0" y="0"/>
                  </a:lnTo>
                  <a:lnTo>
                    <a:pt x="0" y="9144"/>
                  </a:lnTo>
                  <a:lnTo>
                    <a:pt x="296417" y="91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702689" y="2941565"/>
            <a:ext cx="3798570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07820" algn="l"/>
              </a:tabLst>
            </a:pPr>
            <a:r>
              <a:rPr sz="1750" b="1" dirty="0">
                <a:solidFill>
                  <a:srgbClr val="093F5C"/>
                </a:solidFill>
                <a:latin typeface="Microsoft JhengHei"/>
                <a:cs typeface="Microsoft JhengHei"/>
              </a:rPr>
              <a:t>穩定服藥	</a:t>
            </a:r>
            <a:r>
              <a:rPr sz="2625" b="1" baseline="1587" dirty="0">
                <a:solidFill>
                  <a:srgbClr val="093F5C"/>
                </a:solidFill>
                <a:latin typeface="Microsoft JhengHei"/>
                <a:cs typeface="Microsoft JhengHei"/>
              </a:rPr>
              <a:t>維持HIV病毒量測不到</a:t>
            </a:r>
            <a:endParaRPr sz="2625" baseline="1587">
              <a:latin typeface="Microsoft JhengHei"/>
              <a:cs typeface="Microsoft JhengHe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92137" y="2007107"/>
            <a:ext cx="7518400" cy="3736975"/>
            <a:chOff x="492137" y="2007107"/>
            <a:chExt cx="7518400" cy="3736975"/>
          </a:xfrm>
        </p:grpSpPr>
        <p:sp>
          <p:nvSpPr>
            <p:cNvPr id="18" name="object 18"/>
            <p:cNvSpPr/>
            <p:nvPr/>
          </p:nvSpPr>
          <p:spPr>
            <a:xfrm>
              <a:off x="3294773" y="3289553"/>
              <a:ext cx="1742439" cy="1374775"/>
            </a:xfrm>
            <a:custGeom>
              <a:avLst/>
              <a:gdLst/>
              <a:ahLst/>
              <a:cxnLst/>
              <a:rect l="l" t="t" r="r" b="b"/>
              <a:pathLst>
                <a:path w="1742439" h="1374775">
                  <a:moveTo>
                    <a:pt x="1741932" y="687324"/>
                  </a:moveTo>
                  <a:lnTo>
                    <a:pt x="1740341" y="645466"/>
                  </a:lnTo>
                  <a:lnTo>
                    <a:pt x="1735631" y="604271"/>
                  </a:lnTo>
                  <a:lnTo>
                    <a:pt x="1727893" y="563808"/>
                  </a:lnTo>
                  <a:lnTo>
                    <a:pt x="1717217" y="524152"/>
                  </a:lnTo>
                  <a:lnTo>
                    <a:pt x="1703695" y="485373"/>
                  </a:lnTo>
                  <a:lnTo>
                    <a:pt x="1687419" y="447543"/>
                  </a:lnTo>
                  <a:lnTo>
                    <a:pt x="1668479" y="410735"/>
                  </a:lnTo>
                  <a:lnTo>
                    <a:pt x="1646967" y="375021"/>
                  </a:lnTo>
                  <a:lnTo>
                    <a:pt x="1622975" y="340472"/>
                  </a:lnTo>
                  <a:lnTo>
                    <a:pt x="1596593" y="307161"/>
                  </a:lnTo>
                  <a:lnTo>
                    <a:pt x="1567913" y="275160"/>
                  </a:lnTo>
                  <a:lnTo>
                    <a:pt x="1537026" y="244540"/>
                  </a:lnTo>
                  <a:lnTo>
                    <a:pt x="1504023" y="215374"/>
                  </a:lnTo>
                  <a:lnTo>
                    <a:pt x="1468996" y="187733"/>
                  </a:lnTo>
                  <a:lnTo>
                    <a:pt x="1432036" y="161690"/>
                  </a:lnTo>
                  <a:lnTo>
                    <a:pt x="1393234" y="137316"/>
                  </a:lnTo>
                  <a:lnTo>
                    <a:pt x="1352682" y="114685"/>
                  </a:lnTo>
                  <a:lnTo>
                    <a:pt x="1310470" y="93867"/>
                  </a:lnTo>
                  <a:lnTo>
                    <a:pt x="1266691" y="74934"/>
                  </a:lnTo>
                  <a:lnTo>
                    <a:pt x="1221435" y="57959"/>
                  </a:lnTo>
                  <a:lnTo>
                    <a:pt x="1174793" y="43014"/>
                  </a:lnTo>
                  <a:lnTo>
                    <a:pt x="1126858" y="30171"/>
                  </a:lnTo>
                  <a:lnTo>
                    <a:pt x="1077720" y="19501"/>
                  </a:lnTo>
                  <a:lnTo>
                    <a:pt x="1027470" y="11077"/>
                  </a:lnTo>
                  <a:lnTo>
                    <a:pt x="976200" y="4971"/>
                  </a:lnTo>
                  <a:lnTo>
                    <a:pt x="924002" y="1254"/>
                  </a:lnTo>
                  <a:lnTo>
                    <a:pt x="870966" y="0"/>
                  </a:lnTo>
                  <a:lnTo>
                    <a:pt x="817929" y="1254"/>
                  </a:lnTo>
                  <a:lnTo>
                    <a:pt x="765731" y="4971"/>
                  </a:lnTo>
                  <a:lnTo>
                    <a:pt x="714461" y="11077"/>
                  </a:lnTo>
                  <a:lnTo>
                    <a:pt x="664211" y="19501"/>
                  </a:lnTo>
                  <a:lnTo>
                    <a:pt x="615073" y="30171"/>
                  </a:lnTo>
                  <a:lnTo>
                    <a:pt x="567138" y="43014"/>
                  </a:lnTo>
                  <a:lnTo>
                    <a:pt x="520496" y="57959"/>
                  </a:lnTo>
                  <a:lnTo>
                    <a:pt x="475240" y="74934"/>
                  </a:lnTo>
                  <a:lnTo>
                    <a:pt x="431461" y="93867"/>
                  </a:lnTo>
                  <a:lnTo>
                    <a:pt x="389249" y="114685"/>
                  </a:lnTo>
                  <a:lnTo>
                    <a:pt x="348697" y="137316"/>
                  </a:lnTo>
                  <a:lnTo>
                    <a:pt x="309895" y="161690"/>
                  </a:lnTo>
                  <a:lnTo>
                    <a:pt x="272935" y="187733"/>
                  </a:lnTo>
                  <a:lnTo>
                    <a:pt x="237908" y="215374"/>
                  </a:lnTo>
                  <a:lnTo>
                    <a:pt x="204905" y="244540"/>
                  </a:lnTo>
                  <a:lnTo>
                    <a:pt x="174018" y="275160"/>
                  </a:lnTo>
                  <a:lnTo>
                    <a:pt x="145338" y="307161"/>
                  </a:lnTo>
                  <a:lnTo>
                    <a:pt x="118956" y="340472"/>
                  </a:lnTo>
                  <a:lnTo>
                    <a:pt x="94964" y="375021"/>
                  </a:lnTo>
                  <a:lnTo>
                    <a:pt x="73452" y="410735"/>
                  </a:lnTo>
                  <a:lnTo>
                    <a:pt x="54512" y="447543"/>
                  </a:lnTo>
                  <a:lnTo>
                    <a:pt x="38236" y="485373"/>
                  </a:lnTo>
                  <a:lnTo>
                    <a:pt x="24714" y="524152"/>
                  </a:lnTo>
                  <a:lnTo>
                    <a:pt x="14038" y="563808"/>
                  </a:lnTo>
                  <a:lnTo>
                    <a:pt x="6300" y="604271"/>
                  </a:lnTo>
                  <a:lnTo>
                    <a:pt x="1590" y="645466"/>
                  </a:lnTo>
                  <a:lnTo>
                    <a:pt x="0" y="687324"/>
                  </a:lnTo>
                  <a:lnTo>
                    <a:pt x="1590" y="729181"/>
                  </a:lnTo>
                  <a:lnTo>
                    <a:pt x="6300" y="770376"/>
                  </a:lnTo>
                  <a:lnTo>
                    <a:pt x="14038" y="810839"/>
                  </a:lnTo>
                  <a:lnTo>
                    <a:pt x="24714" y="850495"/>
                  </a:lnTo>
                  <a:lnTo>
                    <a:pt x="38236" y="889274"/>
                  </a:lnTo>
                  <a:lnTo>
                    <a:pt x="54512" y="927104"/>
                  </a:lnTo>
                  <a:lnTo>
                    <a:pt x="73452" y="963912"/>
                  </a:lnTo>
                  <a:lnTo>
                    <a:pt x="94964" y="999626"/>
                  </a:lnTo>
                  <a:lnTo>
                    <a:pt x="118956" y="1034175"/>
                  </a:lnTo>
                  <a:lnTo>
                    <a:pt x="145338" y="1067486"/>
                  </a:lnTo>
                  <a:lnTo>
                    <a:pt x="174018" y="1099487"/>
                  </a:lnTo>
                  <a:lnTo>
                    <a:pt x="204905" y="1130107"/>
                  </a:lnTo>
                  <a:lnTo>
                    <a:pt x="237908" y="1159273"/>
                  </a:lnTo>
                  <a:lnTo>
                    <a:pt x="272935" y="1186914"/>
                  </a:lnTo>
                  <a:lnTo>
                    <a:pt x="309895" y="1212957"/>
                  </a:lnTo>
                  <a:lnTo>
                    <a:pt x="348697" y="1237331"/>
                  </a:lnTo>
                  <a:lnTo>
                    <a:pt x="389249" y="1259962"/>
                  </a:lnTo>
                  <a:lnTo>
                    <a:pt x="431461" y="1280780"/>
                  </a:lnTo>
                  <a:lnTo>
                    <a:pt x="475240" y="1299713"/>
                  </a:lnTo>
                  <a:lnTo>
                    <a:pt x="520496" y="1316688"/>
                  </a:lnTo>
                  <a:lnTo>
                    <a:pt x="567138" y="1331633"/>
                  </a:lnTo>
                  <a:lnTo>
                    <a:pt x="615073" y="1344476"/>
                  </a:lnTo>
                  <a:lnTo>
                    <a:pt x="664211" y="1355146"/>
                  </a:lnTo>
                  <a:lnTo>
                    <a:pt x="714461" y="1363570"/>
                  </a:lnTo>
                  <a:lnTo>
                    <a:pt x="765731" y="1369676"/>
                  </a:lnTo>
                  <a:lnTo>
                    <a:pt x="817929" y="1373393"/>
                  </a:lnTo>
                  <a:lnTo>
                    <a:pt x="870966" y="1374648"/>
                  </a:lnTo>
                  <a:lnTo>
                    <a:pt x="924002" y="1373393"/>
                  </a:lnTo>
                  <a:lnTo>
                    <a:pt x="976200" y="1369676"/>
                  </a:lnTo>
                  <a:lnTo>
                    <a:pt x="1027470" y="1363570"/>
                  </a:lnTo>
                  <a:lnTo>
                    <a:pt x="1077720" y="1355146"/>
                  </a:lnTo>
                  <a:lnTo>
                    <a:pt x="1126858" y="1344476"/>
                  </a:lnTo>
                  <a:lnTo>
                    <a:pt x="1174793" y="1331633"/>
                  </a:lnTo>
                  <a:lnTo>
                    <a:pt x="1221435" y="1316688"/>
                  </a:lnTo>
                  <a:lnTo>
                    <a:pt x="1266691" y="1299713"/>
                  </a:lnTo>
                  <a:lnTo>
                    <a:pt x="1310470" y="1280780"/>
                  </a:lnTo>
                  <a:lnTo>
                    <a:pt x="1352682" y="1259962"/>
                  </a:lnTo>
                  <a:lnTo>
                    <a:pt x="1393234" y="1237331"/>
                  </a:lnTo>
                  <a:lnTo>
                    <a:pt x="1432036" y="1212957"/>
                  </a:lnTo>
                  <a:lnTo>
                    <a:pt x="1468996" y="1186914"/>
                  </a:lnTo>
                  <a:lnTo>
                    <a:pt x="1504023" y="1159273"/>
                  </a:lnTo>
                  <a:lnTo>
                    <a:pt x="1537026" y="1130107"/>
                  </a:lnTo>
                  <a:lnTo>
                    <a:pt x="1567913" y="1099487"/>
                  </a:lnTo>
                  <a:lnTo>
                    <a:pt x="1596593" y="1067486"/>
                  </a:lnTo>
                  <a:lnTo>
                    <a:pt x="1622975" y="1034175"/>
                  </a:lnTo>
                  <a:lnTo>
                    <a:pt x="1646967" y="999626"/>
                  </a:lnTo>
                  <a:lnTo>
                    <a:pt x="1668479" y="963912"/>
                  </a:lnTo>
                  <a:lnTo>
                    <a:pt x="1687419" y="927104"/>
                  </a:lnTo>
                  <a:lnTo>
                    <a:pt x="1703695" y="889274"/>
                  </a:lnTo>
                  <a:lnTo>
                    <a:pt x="1717217" y="850495"/>
                  </a:lnTo>
                  <a:lnTo>
                    <a:pt x="1727893" y="810839"/>
                  </a:lnTo>
                  <a:lnTo>
                    <a:pt x="1735631" y="770376"/>
                  </a:lnTo>
                  <a:lnTo>
                    <a:pt x="1740341" y="729181"/>
                  </a:lnTo>
                  <a:lnTo>
                    <a:pt x="1741932" y="687324"/>
                  </a:lnTo>
                  <a:close/>
                </a:path>
              </a:pathLst>
            </a:custGeom>
            <a:solidFill>
              <a:srgbClr val="0455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289427" y="3284219"/>
              <a:ext cx="1752600" cy="1386205"/>
            </a:xfrm>
            <a:custGeom>
              <a:avLst/>
              <a:gdLst/>
              <a:ahLst/>
              <a:cxnLst/>
              <a:rect l="l" t="t" r="r" b="b"/>
              <a:pathLst>
                <a:path w="1752600" h="1386204">
                  <a:moveTo>
                    <a:pt x="1739900" y="657606"/>
                  </a:moveTo>
                  <a:lnTo>
                    <a:pt x="1739900" y="587502"/>
                  </a:lnTo>
                  <a:lnTo>
                    <a:pt x="1727200" y="540167"/>
                  </a:lnTo>
                  <a:lnTo>
                    <a:pt x="1714500" y="494708"/>
                  </a:lnTo>
                  <a:lnTo>
                    <a:pt x="1689100" y="451141"/>
                  </a:lnTo>
                  <a:lnTo>
                    <a:pt x="1676400" y="409480"/>
                  </a:lnTo>
                  <a:lnTo>
                    <a:pt x="1651000" y="369742"/>
                  </a:lnTo>
                  <a:lnTo>
                    <a:pt x="1612900" y="331942"/>
                  </a:lnTo>
                  <a:lnTo>
                    <a:pt x="1587500" y="296095"/>
                  </a:lnTo>
                  <a:lnTo>
                    <a:pt x="1562100" y="262216"/>
                  </a:lnTo>
                  <a:lnTo>
                    <a:pt x="1524000" y="230322"/>
                  </a:lnTo>
                  <a:lnTo>
                    <a:pt x="1485900" y="200427"/>
                  </a:lnTo>
                  <a:lnTo>
                    <a:pt x="1447800" y="172547"/>
                  </a:lnTo>
                  <a:lnTo>
                    <a:pt x="1409700" y="146697"/>
                  </a:lnTo>
                  <a:lnTo>
                    <a:pt x="1371600" y="122893"/>
                  </a:lnTo>
                  <a:lnTo>
                    <a:pt x="1320800" y="101150"/>
                  </a:lnTo>
                  <a:lnTo>
                    <a:pt x="1282700" y="81484"/>
                  </a:lnTo>
                  <a:lnTo>
                    <a:pt x="1231900" y="63909"/>
                  </a:lnTo>
                  <a:lnTo>
                    <a:pt x="1193800" y="48443"/>
                  </a:lnTo>
                  <a:lnTo>
                    <a:pt x="1143000" y="35099"/>
                  </a:lnTo>
                  <a:lnTo>
                    <a:pt x="1104900" y="23893"/>
                  </a:lnTo>
                  <a:lnTo>
                    <a:pt x="1054100" y="14841"/>
                  </a:lnTo>
                  <a:lnTo>
                    <a:pt x="1003300" y="7958"/>
                  </a:lnTo>
                  <a:lnTo>
                    <a:pt x="965200" y="3260"/>
                  </a:lnTo>
                  <a:lnTo>
                    <a:pt x="914400" y="762"/>
                  </a:lnTo>
                  <a:lnTo>
                    <a:pt x="876300" y="0"/>
                  </a:lnTo>
                  <a:lnTo>
                    <a:pt x="825500" y="762"/>
                  </a:lnTo>
                  <a:lnTo>
                    <a:pt x="774700" y="3302"/>
                  </a:lnTo>
                  <a:lnTo>
                    <a:pt x="736600" y="8038"/>
                  </a:lnTo>
                  <a:lnTo>
                    <a:pt x="685800" y="14955"/>
                  </a:lnTo>
                  <a:lnTo>
                    <a:pt x="635000" y="24036"/>
                  </a:lnTo>
                  <a:lnTo>
                    <a:pt x="596900" y="35267"/>
                  </a:lnTo>
                  <a:lnTo>
                    <a:pt x="546100" y="48631"/>
                  </a:lnTo>
                  <a:lnTo>
                    <a:pt x="508000" y="64115"/>
                  </a:lnTo>
                  <a:lnTo>
                    <a:pt x="457200" y="81702"/>
                  </a:lnTo>
                  <a:lnTo>
                    <a:pt x="419100" y="101377"/>
                  </a:lnTo>
                  <a:lnTo>
                    <a:pt x="368299" y="123125"/>
                  </a:lnTo>
                  <a:lnTo>
                    <a:pt x="330199" y="146931"/>
                  </a:lnTo>
                  <a:lnTo>
                    <a:pt x="292099" y="172779"/>
                  </a:lnTo>
                  <a:lnTo>
                    <a:pt x="253999" y="200653"/>
                  </a:lnTo>
                  <a:lnTo>
                    <a:pt x="215899" y="230539"/>
                  </a:lnTo>
                  <a:lnTo>
                    <a:pt x="177799" y="262421"/>
                  </a:lnTo>
                  <a:lnTo>
                    <a:pt x="152399" y="296284"/>
                  </a:lnTo>
                  <a:lnTo>
                    <a:pt x="126999" y="332113"/>
                  </a:lnTo>
                  <a:lnTo>
                    <a:pt x="88899" y="369892"/>
                  </a:lnTo>
                  <a:lnTo>
                    <a:pt x="76199" y="409605"/>
                  </a:lnTo>
                  <a:lnTo>
                    <a:pt x="50799" y="451238"/>
                  </a:lnTo>
                  <a:lnTo>
                    <a:pt x="25399" y="494776"/>
                  </a:lnTo>
                  <a:lnTo>
                    <a:pt x="12699" y="540202"/>
                  </a:lnTo>
                  <a:lnTo>
                    <a:pt x="0" y="587502"/>
                  </a:lnTo>
                  <a:lnTo>
                    <a:pt x="0" y="657606"/>
                  </a:lnTo>
                  <a:lnTo>
                    <a:pt x="12699" y="623316"/>
                  </a:lnTo>
                  <a:lnTo>
                    <a:pt x="12699" y="589788"/>
                  </a:lnTo>
                  <a:lnTo>
                    <a:pt x="25399" y="555498"/>
                  </a:lnTo>
                  <a:lnTo>
                    <a:pt x="25399" y="556260"/>
                  </a:lnTo>
                  <a:lnTo>
                    <a:pt x="38099" y="522732"/>
                  </a:lnTo>
                  <a:lnTo>
                    <a:pt x="38099" y="490728"/>
                  </a:lnTo>
                  <a:lnTo>
                    <a:pt x="50799" y="458724"/>
                  </a:lnTo>
                  <a:lnTo>
                    <a:pt x="76199" y="427482"/>
                  </a:lnTo>
                  <a:lnTo>
                    <a:pt x="76199" y="428244"/>
                  </a:lnTo>
                  <a:lnTo>
                    <a:pt x="88899" y="397764"/>
                  </a:lnTo>
                  <a:lnTo>
                    <a:pt x="114299" y="368046"/>
                  </a:lnTo>
                  <a:lnTo>
                    <a:pt x="114299" y="368808"/>
                  </a:lnTo>
                  <a:lnTo>
                    <a:pt x="126999" y="339852"/>
                  </a:lnTo>
                  <a:lnTo>
                    <a:pt x="177799" y="285750"/>
                  </a:lnTo>
                  <a:lnTo>
                    <a:pt x="228599" y="234696"/>
                  </a:lnTo>
                  <a:lnTo>
                    <a:pt x="292099" y="188976"/>
                  </a:lnTo>
                  <a:lnTo>
                    <a:pt x="317499" y="166878"/>
                  </a:lnTo>
                  <a:lnTo>
                    <a:pt x="317499" y="167640"/>
                  </a:lnTo>
                  <a:lnTo>
                    <a:pt x="355599" y="147066"/>
                  </a:lnTo>
                  <a:lnTo>
                    <a:pt x="380999" y="128016"/>
                  </a:lnTo>
                  <a:lnTo>
                    <a:pt x="419100" y="109728"/>
                  </a:lnTo>
                  <a:lnTo>
                    <a:pt x="419100" y="110490"/>
                  </a:lnTo>
                  <a:lnTo>
                    <a:pt x="457200" y="93726"/>
                  </a:lnTo>
                  <a:lnTo>
                    <a:pt x="508000" y="74459"/>
                  </a:lnTo>
                  <a:lnTo>
                    <a:pt x="558800" y="57805"/>
                  </a:lnTo>
                  <a:lnTo>
                    <a:pt x="609600" y="43738"/>
                  </a:lnTo>
                  <a:lnTo>
                    <a:pt x="660400" y="32232"/>
                  </a:lnTo>
                  <a:lnTo>
                    <a:pt x="711200" y="23261"/>
                  </a:lnTo>
                  <a:lnTo>
                    <a:pt x="762000" y="16797"/>
                  </a:lnTo>
                  <a:lnTo>
                    <a:pt x="812800" y="12816"/>
                  </a:lnTo>
                  <a:lnTo>
                    <a:pt x="863600" y="11289"/>
                  </a:lnTo>
                  <a:lnTo>
                    <a:pt x="914400" y="12192"/>
                  </a:lnTo>
                  <a:lnTo>
                    <a:pt x="965200" y="14478"/>
                  </a:lnTo>
                  <a:lnTo>
                    <a:pt x="965200" y="15621"/>
                  </a:lnTo>
                  <a:lnTo>
                    <a:pt x="1003300" y="19050"/>
                  </a:lnTo>
                  <a:lnTo>
                    <a:pt x="1041400" y="25146"/>
                  </a:lnTo>
                  <a:lnTo>
                    <a:pt x="1092200" y="32766"/>
                  </a:lnTo>
                  <a:lnTo>
                    <a:pt x="1130300" y="41910"/>
                  </a:lnTo>
                  <a:lnTo>
                    <a:pt x="1168400" y="52578"/>
                  </a:lnTo>
                  <a:lnTo>
                    <a:pt x="1206500" y="64770"/>
                  </a:lnTo>
                  <a:lnTo>
                    <a:pt x="1244600" y="78486"/>
                  </a:lnTo>
                  <a:lnTo>
                    <a:pt x="1282700" y="93726"/>
                  </a:lnTo>
                  <a:lnTo>
                    <a:pt x="1320800" y="110490"/>
                  </a:lnTo>
                  <a:lnTo>
                    <a:pt x="1320800" y="109728"/>
                  </a:lnTo>
                  <a:lnTo>
                    <a:pt x="1358900" y="128016"/>
                  </a:lnTo>
                  <a:lnTo>
                    <a:pt x="1384300" y="147066"/>
                  </a:lnTo>
                  <a:lnTo>
                    <a:pt x="1422400" y="167640"/>
                  </a:lnTo>
                  <a:lnTo>
                    <a:pt x="1422400" y="166878"/>
                  </a:lnTo>
                  <a:lnTo>
                    <a:pt x="1447800" y="188976"/>
                  </a:lnTo>
                  <a:lnTo>
                    <a:pt x="1485900" y="211074"/>
                  </a:lnTo>
                  <a:lnTo>
                    <a:pt x="1536700" y="259842"/>
                  </a:lnTo>
                  <a:lnTo>
                    <a:pt x="1587500" y="312420"/>
                  </a:lnTo>
                  <a:lnTo>
                    <a:pt x="1625600" y="368808"/>
                  </a:lnTo>
                  <a:lnTo>
                    <a:pt x="1625600" y="368046"/>
                  </a:lnTo>
                  <a:lnTo>
                    <a:pt x="1651000" y="397764"/>
                  </a:lnTo>
                  <a:lnTo>
                    <a:pt x="1663700" y="428244"/>
                  </a:lnTo>
                  <a:lnTo>
                    <a:pt x="1663700" y="427482"/>
                  </a:lnTo>
                  <a:lnTo>
                    <a:pt x="1689100" y="458724"/>
                  </a:lnTo>
                  <a:lnTo>
                    <a:pt x="1714500" y="522732"/>
                  </a:lnTo>
                  <a:lnTo>
                    <a:pt x="1714500" y="555498"/>
                  </a:lnTo>
                  <a:lnTo>
                    <a:pt x="1727200" y="589788"/>
                  </a:lnTo>
                  <a:lnTo>
                    <a:pt x="1727200" y="623316"/>
                  </a:lnTo>
                  <a:lnTo>
                    <a:pt x="1739900" y="657606"/>
                  </a:lnTo>
                  <a:close/>
                </a:path>
                <a:path w="1752600" h="1386204">
                  <a:moveTo>
                    <a:pt x="965200" y="1382268"/>
                  </a:moveTo>
                  <a:lnTo>
                    <a:pt x="965200" y="1370838"/>
                  </a:lnTo>
                  <a:lnTo>
                    <a:pt x="914400" y="1373886"/>
                  </a:lnTo>
                  <a:lnTo>
                    <a:pt x="863600" y="1374591"/>
                  </a:lnTo>
                  <a:lnTo>
                    <a:pt x="812800" y="1372797"/>
                  </a:lnTo>
                  <a:lnTo>
                    <a:pt x="749300" y="1368455"/>
                  </a:lnTo>
                  <a:lnTo>
                    <a:pt x="698500" y="1361517"/>
                  </a:lnTo>
                  <a:lnTo>
                    <a:pt x="647700" y="1351934"/>
                  </a:lnTo>
                  <a:lnTo>
                    <a:pt x="596900" y="1339658"/>
                  </a:lnTo>
                  <a:lnTo>
                    <a:pt x="546100" y="1324639"/>
                  </a:lnTo>
                  <a:lnTo>
                    <a:pt x="495300" y="1306830"/>
                  </a:lnTo>
                  <a:lnTo>
                    <a:pt x="457200" y="1291590"/>
                  </a:lnTo>
                  <a:lnTo>
                    <a:pt x="457200" y="1292352"/>
                  </a:lnTo>
                  <a:lnTo>
                    <a:pt x="419100" y="1275588"/>
                  </a:lnTo>
                  <a:lnTo>
                    <a:pt x="381000" y="1258062"/>
                  </a:lnTo>
                  <a:lnTo>
                    <a:pt x="355600" y="1239012"/>
                  </a:lnTo>
                  <a:lnTo>
                    <a:pt x="317500" y="1218438"/>
                  </a:lnTo>
                  <a:lnTo>
                    <a:pt x="292100" y="1197102"/>
                  </a:lnTo>
                  <a:lnTo>
                    <a:pt x="254000" y="1174242"/>
                  </a:lnTo>
                  <a:lnTo>
                    <a:pt x="228600" y="1150620"/>
                  </a:lnTo>
                  <a:lnTo>
                    <a:pt x="203200" y="1126236"/>
                  </a:lnTo>
                  <a:lnTo>
                    <a:pt x="177800" y="1100328"/>
                  </a:lnTo>
                  <a:lnTo>
                    <a:pt x="152400" y="1073658"/>
                  </a:lnTo>
                  <a:lnTo>
                    <a:pt x="127000" y="1045464"/>
                  </a:lnTo>
                  <a:lnTo>
                    <a:pt x="127000" y="1046226"/>
                  </a:lnTo>
                  <a:lnTo>
                    <a:pt x="114300" y="1017270"/>
                  </a:lnTo>
                  <a:lnTo>
                    <a:pt x="88900" y="987552"/>
                  </a:lnTo>
                  <a:lnTo>
                    <a:pt x="88900" y="988314"/>
                  </a:lnTo>
                  <a:lnTo>
                    <a:pt x="76200" y="957834"/>
                  </a:lnTo>
                  <a:lnTo>
                    <a:pt x="50800" y="926592"/>
                  </a:lnTo>
                  <a:lnTo>
                    <a:pt x="38100" y="895350"/>
                  </a:lnTo>
                  <a:lnTo>
                    <a:pt x="38100" y="863346"/>
                  </a:lnTo>
                  <a:lnTo>
                    <a:pt x="12700" y="796290"/>
                  </a:lnTo>
                  <a:lnTo>
                    <a:pt x="12700" y="762762"/>
                  </a:lnTo>
                  <a:lnTo>
                    <a:pt x="0" y="727710"/>
                  </a:lnTo>
                  <a:lnTo>
                    <a:pt x="0" y="798576"/>
                  </a:lnTo>
                  <a:lnTo>
                    <a:pt x="12700" y="832866"/>
                  </a:lnTo>
                  <a:lnTo>
                    <a:pt x="25400" y="879511"/>
                  </a:lnTo>
                  <a:lnTo>
                    <a:pt x="38100" y="924151"/>
                  </a:lnTo>
                  <a:lnTo>
                    <a:pt x="63500" y="966778"/>
                  </a:lnTo>
                  <a:lnTo>
                    <a:pt x="88900" y="1007386"/>
                  </a:lnTo>
                  <a:lnTo>
                    <a:pt x="114300" y="1045968"/>
                  </a:lnTo>
                  <a:lnTo>
                    <a:pt x="139700" y="1082516"/>
                  </a:lnTo>
                  <a:lnTo>
                    <a:pt x="177800" y="1117023"/>
                  </a:lnTo>
                  <a:lnTo>
                    <a:pt x="215900" y="1149482"/>
                  </a:lnTo>
                  <a:lnTo>
                    <a:pt x="241300" y="1179887"/>
                  </a:lnTo>
                  <a:lnTo>
                    <a:pt x="279400" y="1208229"/>
                  </a:lnTo>
                  <a:lnTo>
                    <a:pt x="317500" y="1234502"/>
                  </a:lnTo>
                  <a:lnTo>
                    <a:pt x="368300" y="1258700"/>
                  </a:lnTo>
                  <a:lnTo>
                    <a:pt x="406400" y="1280814"/>
                  </a:lnTo>
                  <a:lnTo>
                    <a:pt x="444500" y="1300838"/>
                  </a:lnTo>
                  <a:lnTo>
                    <a:pt x="495300" y="1318764"/>
                  </a:lnTo>
                  <a:lnTo>
                    <a:pt x="546100" y="1334586"/>
                  </a:lnTo>
                  <a:lnTo>
                    <a:pt x="584200" y="1348297"/>
                  </a:lnTo>
                  <a:lnTo>
                    <a:pt x="635000" y="1359889"/>
                  </a:lnTo>
                  <a:lnTo>
                    <a:pt x="685800" y="1369355"/>
                  </a:lnTo>
                  <a:lnTo>
                    <a:pt x="723900" y="1376688"/>
                  </a:lnTo>
                  <a:lnTo>
                    <a:pt x="774700" y="1381882"/>
                  </a:lnTo>
                  <a:lnTo>
                    <a:pt x="825500" y="1384929"/>
                  </a:lnTo>
                  <a:lnTo>
                    <a:pt x="863600" y="1385822"/>
                  </a:lnTo>
                  <a:lnTo>
                    <a:pt x="914400" y="1384554"/>
                  </a:lnTo>
                  <a:lnTo>
                    <a:pt x="965200" y="1382268"/>
                  </a:lnTo>
                  <a:close/>
                </a:path>
                <a:path w="1752600" h="1386204">
                  <a:moveTo>
                    <a:pt x="965200" y="15621"/>
                  </a:moveTo>
                  <a:lnTo>
                    <a:pt x="965200" y="14478"/>
                  </a:lnTo>
                  <a:lnTo>
                    <a:pt x="952500" y="14478"/>
                  </a:lnTo>
                  <a:lnTo>
                    <a:pt x="965200" y="15621"/>
                  </a:lnTo>
                  <a:close/>
                </a:path>
                <a:path w="1752600" h="1386204">
                  <a:moveTo>
                    <a:pt x="1739900" y="776640"/>
                  </a:moveTo>
                  <a:lnTo>
                    <a:pt x="1739900" y="727710"/>
                  </a:lnTo>
                  <a:lnTo>
                    <a:pt x="1727200" y="762762"/>
                  </a:lnTo>
                  <a:lnTo>
                    <a:pt x="1727200" y="796290"/>
                  </a:lnTo>
                  <a:lnTo>
                    <a:pt x="1714500" y="829818"/>
                  </a:lnTo>
                  <a:lnTo>
                    <a:pt x="1714500" y="862584"/>
                  </a:lnTo>
                  <a:lnTo>
                    <a:pt x="1701800" y="895350"/>
                  </a:lnTo>
                  <a:lnTo>
                    <a:pt x="1689100" y="926592"/>
                  </a:lnTo>
                  <a:lnTo>
                    <a:pt x="1663700" y="957834"/>
                  </a:lnTo>
                  <a:lnTo>
                    <a:pt x="1651000" y="988314"/>
                  </a:lnTo>
                  <a:lnTo>
                    <a:pt x="1651000" y="987552"/>
                  </a:lnTo>
                  <a:lnTo>
                    <a:pt x="1625600" y="1017270"/>
                  </a:lnTo>
                  <a:lnTo>
                    <a:pt x="1612900" y="1046226"/>
                  </a:lnTo>
                  <a:lnTo>
                    <a:pt x="1612900" y="1045464"/>
                  </a:lnTo>
                  <a:lnTo>
                    <a:pt x="1562100" y="1100328"/>
                  </a:lnTo>
                  <a:lnTo>
                    <a:pt x="1511300" y="1150620"/>
                  </a:lnTo>
                  <a:lnTo>
                    <a:pt x="1447800" y="1197102"/>
                  </a:lnTo>
                  <a:lnTo>
                    <a:pt x="1422400" y="1218438"/>
                  </a:lnTo>
                  <a:lnTo>
                    <a:pt x="1384300" y="1239012"/>
                  </a:lnTo>
                  <a:lnTo>
                    <a:pt x="1358900" y="1258062"/>
                  </a:lnTo>
                  <a:lnTo>
                    <a:pt x="1320800" y="1275588"/>
                  </a:lnTo>
                  <a:lnTo>
                    <a:pt x="1282700" y="1292352"/>
                  </a:lnTo>
                  <a:lnTo>
                    <a:pt x="1282700" y="1291590"/>
                  </a:lnTo>
                  <a:lnTo>
                    <a:pt x="1244600" y="1306830"/>
                  </a:lnTo>
                  <a:lnTo>
                    <a:pt x="1206500" y="1320546"/>
                  </a:lnTo>
                  <a:lnTo>
                    <a:pt x="1168400" y="1332738"/>
                  </a:lnTo>
                  <a:lnTo>
                    <a:pt x="1130300" y="1343406"/>
                  </a:lnTo>
                  <a:lnTo>
                    <a:pt x="1092200" y="1353312"/>
                  </a:lnTo>
                  <a:lnTo>
                    <a:pt x="1041400" y="1360932"/>
                  </a:lnTo>
                  <a:lnTo>
                    <a:pt x="1003300" y="1366266"/>
                  </a:lnTo>
                  <a:lnTo>
                    <a:pt x="952500" y="1370838"/>
                  </a:lnTo>
                  <a:lnTo>
                    <a:pt x="965200" y="1370838"/>
                  </a:lnTo>
                  <a:lnTo>
                    <a:pt x="965200" y="1382268"/>
                  </a:lnTo>
                  <a:lnTo>
                    <a:pt x="1003300" y="1377696"/>
                  </a:lnTo>
                  <a:lnTo>
                    <a:pt x="1054100" y="1371556"/>
                  </a:lnTo>
                  <a:lnTo>
                    <a:pt x="1092200" y="1363213"/>
                  </a:lnTo>
                  <a:lnTo>
                    <a:pt x="1143000" y="1352695"/>
                  </a:lnTo>
                  <a:lnTo>
                    <a:pt x="1181100" y="1340029"/>
                  </a:lnTo>
                  <a:lnTo>
                    <a:pt x="1231900" y="1325245"/>
                  </a:lnTo>
                  <a:lnTo>
                    <a:pt x="1270000" y="1308368"/>
                  </a:lnTo>
                  <a:lnTo>
                    <a:pt x="1320800" y="1289429"/>
                  </a:lnTo>
                  <a:lnTo>
                    <a:pt x="1358900" y="1268453"/>
                  </a:lnTo>
                  <a:lnTo>
                    <a:pt x="1397000" y="1245469"/>
                  </a:lnTo>
                  <a:lnTo>
                    <a:pt x="1435100" y="1220506"/>
                  </a:lnTo>
                  <a:lnTo>
                    <a:pt x="1473200" y="1193590"/>
                  </a:lnTo>
                  <a:lnTo>
                    <a:pt x="1511300" y="1164750"/>
                  </a:lnTo>
                  <a:lnTo>
                    <a:pt x="1549400" y="1134013"/>
                  </a:lnTo>
                  <a:lnTo>
                    <a:pt x="1574800" y="1101408"/>
                  </a:lnTo>
                  <a:lnTo>
                    <a:pt x="1612900" y="1066962"/>
                  </a:lnTo>
                  <a:lnTo>
                    <a:pt x="1638300" y="1030703"/>
                  </a:lnTo>
                  <a:lnTo>
                    <a:pt x="1663700" y="992660"/>
                  </a:lnTo>
                  <a:lnTo>
                    <a:pt x="1689100" y="952859"/>
                  </a:lnTo>
                  <a:lnTo>
                    <a:pt x="1701800" y="911328"/>
                  </a:lnTo>
                  <a:lnTo>
                    <a:pt x="1714500" y="868097"/>
                  </a:lnTo>
                  <a:lnTo>
                    <a:pt x="1739900" y="776640"/>
                  </a:lnTo>
                  <a:close/>
                </a:path>
                <a:path w="1752600" h="1386204">
                  <a:moveTo>
                    <a:pt x="1752600" y="692658"/>
                  </a:moveTo>
                  <a:lnTo>
                    <a:pt x="1739900" y="656844"/>
                  </a:lnTo>
                  <a:lnTo>
                    <a:pt x="1739900" y="728472"/>
                  </a:lnTo>
                  <a:lnTo>
                    <a:pt x="1752600" y="692658"/>
                  </a:lnTo>
                  <a:close/>
                </a:path>
              </a:pathLst>
            </a:custGeom>
            <a:solidFill>
              <a:srgbClr val="006F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712349" y="3554742"/>
              <a:ext cx="1018540" cy="825500"/>
            </a:xfrm>
            <a:custGeom>
              <a:avLst/>
              <a:gdLst/>
              <a:ahLst/>
              <a:cxnLst/>
              <a:rect l="l" t="t" r="r" b="b"/>
              <a:pathLst>
                <a:path w="1018539" h="825500">
                  <a:moveTo>
                    <a:pt x="404622" y="19812"/>
                  </a:moveTo>
                  <a:lnTo>
                    <a:pt x="403136" y="12204"/>
                  </a:lnTo>
                  <a:lnTo>
                    <a:pt x="399097" y="5905"/>
                  </a:lnTo>
                  <a:lnTo>
                    <a:pt x="393039" y="1587"/>
                  </a:lnTo>
                  <a:lnTo>
                    <a:pt x="385572" y="0"/>
                  </a:lnTo>
                  <a:lnTo>
                    <a:pt x="132588" y="0"/>
                  </a:lnTo>
                  <a:lnTo>
                    <a:pt x="124980" y="1587"/>
                  </a:lnTo>
                  <a:lnTo>
                    <a:pt x="118681" y="5905"/>
                  </a:lnTo>
                  <a:lnTo>
                    <a:pt x="114363" y="12204"/>
                  </a:lnTo>
                  <a:lnTo>
                    <a:pt x="112776" y="19812"/>
                  </a:lnTo>
                  <a:lnTo>
                    <a:pt x="112776" y="95250"/>
                  </a:lnTo>
                  <a:lnTo>
                    <a:pt x="404622" y="95250"/>
                  </a:lnTo>
                  <a:lnTo>
                    <a:pt x="404622" y="19812"/>
                  </a:lnTo>
                  <a:close/>
                </a:path>
                <a:path w="1018539" h="825500">
                  <a:moveTo>
                    <a:pt x="416052" y="242316"/>
                  </a:moveTo>
                  <a:lnTo>
                    <a:pt x="376428" y="242316"/>
                  </a:lnTo>
                  <a:lnTo>
                    <a:pt x="376428" y="434340"/>
                  </a:lnTo>
                  <a:lnTo>
                    <a:pt x="376428" y="512826"/>
                  </a:lnTo>
                  <a:lnTo>
                    <a:pt x="298704" y="512826"/>
                  </a:lnTo>
                  <a:lnTo>
                    <a:pt x="298704" y="591312"/>
                  </a:lnTo>
                  <a:lnTo>
                    <a:pt x="219456" y="591312"/>
                  </a:lnTo>
                  <a:lnTo>
                    <a:pt x="219456" y="512826"/>
                  </a:lnTo>
                  <a:lnTo>
                    <a:pt x="141732" y="512826"/>
                  </a:lnTo>
                  <a:lnTo>
                    <a:pt x="141732" y="434340"/>
                  </a:lnTo>
                  <a:lnTo>
                    <a:pt x="219456" y="434340"/>
                  </a:lnTo>
                  <a:lnTo>
                    <a:pt x="219456" y="355854"/>
                  </a:lnTo>
                  <a:lnTo>
                    <a:pt x="298704" y="355854"/>
                  </a:lnTo>
                  <a:lnTo>
                    <a:pt x="298704" y="434340"/>
                  </a:lnTo>
                  <a:lnTo>
                    <a:pt x="376428" y="434340"/>
                  </a:lnTo>
                  <a:lnTo>
                    <a:pt x="376428" y="242316"/>
                  </a:lnTo>
                  <a:lnTo>
                    <a:pt x="102108" y="242316"/>
                  </a:lnTo>
                  <a:lnTo>
                    <a:pt x="102108" y="704850"/>
                  </a:lnTo>
                  <a:lnTo>
                    <a:pt x="141732" y="704850"/>
                  </a:lnTo>
                  <a:lnTo>
                    <a:pt x="376428" y="704850"/>
                  </a:lnTo>
                  <a:lnTo>
                    <a:pt x="416052" y="704850"/>
                  </a:lnTo>
                  <a:lnTo>
                    <a:pt x="416052" y="242316"/>
                  </a:lnTo>
                  <a:close/>
                </a:path>
                <a:path w="1018539" h="825500">
                  <a:moveTo>
                    <a:pt x="518160" y="183642"/>
                  </a:moveTo>
                  <a:lnTo>
                    <a:pt x="513334" y="159524"/>
                  </a:lnTo>
                  <a:lnTo>
                    <a:pt x="500151" y="139915"/>
                  </a:lnTo>
                  <a:lnTo>
                    <a:pt x="480542" y="126733"/>
                  </a:lnTo>
                  <a:lnTo>
                    <a:pt x="456438" y="121920"/>
                  </a:lnTo>
                  <a:lnTo>
                    <a:pt x="439674" y="121920"/>
                  </a:lnTo>
                  <a:lnTo>
                    <a:pt x="439674" y="218694"/>
                  </a:lnTo>
                  <a:lnTo>
                    <a:pt x="439674" y="727710"/>
                  </a:lnTo>
                  <a:lnTo>
                    <a:pt x="78486" y="727710"/>
                  </a:lnTo>
                  <a:lnTo>
                    <a:pt x="78486" y="218694"/>
                  </a:lnTo>
                  <a:lnTo>
                    <a:pt x="439674" y="218694"/>
                  </a:lnTo>
                  <a:lnTo>
                    <a:pt x="439674" y="121920"/>
                  </a:lnTo>
                  <a:lnTo>
                    <a:pt x="61722" y="121920"/>
                  </a:lnTo>
                  <a:lnTo>
                    <a:pt x="37604" y="126733"/>
                  </a:lnTo>
                  <a:lnTo>
                    <a:pt x="17995" y="139915"/>
                  </a:lnTo>
                  <a:lnTo>
                    <a:pt x="4813" y="159524"/>
                  </a:lnTo>
                  <a:lnTo>
                    <a:pt x="0" y="183642"/>
                  </a:lnTo>
                  <a:lnTo>
                    <a:pt x="0" y="763524"/>
                  </a:lnTo>
                  <a:lnTo>
                    <a:pt x="4813" y="787628"/>
                  </a:lnTo>
                  <a:lnTo>
                    <a:pt x="17995" y="807237"/>
                  </a:lnTo>
                  <a:lnTo>
                    <a:pt x="37604" y="820420"/>
                  </a:lnTo>
                  <a:lnTo>
                    <a:pt x="61722" y="825246"/>
                  </a:lnTo>
                  <a:lnTo>
                    <a:pt x="78486" y="825246"/>
                  </a:lnTo>
                  <a:lnTo>
                    <a:pt x="439674" y="825246"/>
                  </a:lnTo>
                  <a:lnTo>
                    <a:pt x="456438" y="825246"/>
                  </a:lnTo>
                  <a:lnTo>
                    <a:pt x="480542" y="820420"/>
                  </a:lnTo>
                  <a:lnTo>
                    <a:pt x="500151" y="807237"/>
                  </a:lnTo>
                  <a:lnTo>
                    <a:pt x="513334" y="787628"/>
                  </a:lnTo>
                  <a:lnTo>
                    <a:pt x="518160" y="763524"/>
                  </a:lnTo>
                  <a:lnTo>
                    <a:pt x="518160" y="183642"/>
                  </a:lnTo>
                  <a:close/>
                </a:path>
                <a:path w="1018539" h="825500">
                  <a:moveTo>
                    <a:pt x="820674" y="483108"/>
                  </a:moveTo>
                  <a:lnTo>
                    <a:pt x="786003" y="456311"/>
                  </a:lnTo>
                  <a:lnTo>
                    <a:pt x="755421" y="425386"/>
                  </a:lnTo>
                  <a:lnTo>
                    <a:pt x="729259" y="390728"/>
                  </a:lnTo>
                  <a:lnTo>
                    <a:pt x="710946" y="358228"/>
                  </a:lnTo>
                  <a:lnTo>
                    <a:pt x="710946" y="403098"/>
                  </a:lnTo>
                  <a:lnTo>
                    <a:pt x="710946" y="409194"/>
                  </a:lnTo>
                  <a:lnTo>
                    <a:pt x="707136" y="413004"/>
                  </a:lnTo>
                  <a:lnTo>
                    <a:pt x="626364" y="483108"/>
                  </a:lnTo>
                  <a:lnTo>
                    <a:pt x="621792" y="486156"/>
                  </a:lnTo>
                  <a:lnTo>
                    <a:pt x="615696" y="486156"/>
                  </a:lnTo>
                  <a:lnTo>
                    <a:pt x="612648" y="482346"/>
                  </a:lnTo>
                  <a:lnTo>
                    <a:pt x="608838" y="477774"/>
                  </a:lnTo>
                  <a:lnTo>
                    <a:pt x="609600" y="471678"/>
                  </a:lnTo>
                  <a:lnTo>
                    <a:pt x="613410" y="468630"/>
                  </a:lnTo>
                  <a:lnTo>
                    <a:pt x="694182" y="398526"/>
                  </a:lnTo>
                  <a:lnTo>
                    <a:pt x="695706" y="396240"/>
                  </a:lnTo>
                  <a:lnTo>
                    <a:pt x="698754" y="395478"/>
                  </a:lnTo>
                  <a:lnTo>
                    <a:pt x="701040" y="396240"/>
                  </a:lnTo>
                  <a:lnTo>
                    <a:pt x="703326" y="396240"/>
                  </a:lnTo>
                  <a:lnTo>
                    <a:pt x="705612" y="397002"/>
                  </a:lnTo>
                  <a:lnTo>
                    <a:pt x="707898" y="399288"/>
                  </a:lnTo>
                  <a:lnTo>
                    <a:pt x="710946" y="403098"/>
                  </a:lnTo>
                  <a:lnTo>
                    <a:pt x="710946" y="358228"/>
                  </a:lnTo>
                  <a:lnTo>
                    <a:pt x="707898" y="352806"/>
                  </a:lnTo>
                  <a:lnTo>
                    <a:pt x="611886" y="435864"/>
                  </a:lnTo>
                  <a:lnTo>
                    <a:pt x="591070" y="462940"/>
                  </a:lnTo>
                  <a:lnTo>
                    <a:pt x="582549" y="494817"/>
                  </a:lnTo>
                  <a:lnTo>
                    <a:pt x="586587" y="527685"/>
                  </a:lnTo>
                  <a:lnTo>
                    <a:pt x="603504" y="557784"/>
                  </a:lnTo>
                  <a:lnTo>
                    <a:pt x="608838" y="561873"/>
                  </a:lnTo>
                  <a:lnTo>
                    <a:pt x="630567" y="578586"/>
                  </a:lnTo>
                  <a:lnTo>
                    <a:pt x="662368" y="587121"/>
                  </a:lnTo>
                  <a:lnTo>
                    <a:pt x="695007" y="583069"/>
                  </a:lnTo>
                  <a:lnTo>
                    <a:pt x="710946" y="573976"/>
                  </a:lnTo>
                  <a:lnTo>
                    <a:pt x="724662" y="566166"/>
                  </a:lnTo>
                  <a:lnTo>
                    <a:pt x="748665" y="545147"/>
                  </a:lnTo>
                  <a:lnTo>
                    <a:pt x="820674" y="483108"/>
                  </a:lnTo>
                  <a:close/>
                </a:path>
                <a:path w="1018539" h="825500">
                  <a:moveTo>
                    <a:pt x="950595" y="336994"/>
                  </a:moveTo>
                  <a:lnTo>
                    <a:pt x="929640" y="274320"/>
                  </a:lnTo>
                  <a:lnTo>
                    <a:pt x="886879" y="248056"/>
                  </a:lnTo>
                  <a:lnTo>
                    <a:pt x="870966" y="245364"/>
                  </a:lnTo>
                  <a:lnTo>
                    <a:pt x="855726" y="245745"/>
                  </a:lnTo>
                  <a:lnTo>
                    <a:pt x="854964" y="245783"/>
                  </a:lnTo>
                  <a:lnTo>
                    <a:pt x="854964" y="278892"/>
                  </a:lnTo>
                  <a:lnTo>
                    <a:pt x="854202" y="284988"/>
                  </a:lnTo>
                  <a:lnTo>
                    <a:pt x="850392" y="288036"/>
                  </a:lnTo>
                  <a:lnTo>
                    <a:pt x="769620" y="358140"/>
                  </a:lnTo>
                  <a:lnTo>
                    <a:pt x="765810" y="361950"/>
                  </a:lnTo>
                  <a:lnTo>
                    <a:pt x="759714" y="361188"/>
                  </a:lnTo>
                  <a:lnTo>
                    <a:pt x="755904" y="357378"/>
                  </a:lnTo>
                  <a:lnTo>
                    <a:pt x="752856" y="353568"/>
                  </a:lnTo>
                  <a:lnTo>
                    <a:pt x="752856" y="347472"/>
                  </a:lnTo>
                  <a:lnTo>
                    <a:pt x="757428" y="343662"/>
                  </a:lnTo>
                  <a:lnTo>
                    <a:pt x="837438" y="273558"/>
                  </a:lnTo>
                  <a:lnTo>
                    <a:pt x="839724" y="272034"/>
                  </a:lnTo>
                  <a:lnTo>
                    <a:pt x="842010" y="271272"/>
                  </a:lnTo>
                  <a:lnTo>
                    <a:pt x="847344" y="271272"/>
                  </a:lnTo>
                  <a:lnTo>
                    <a:pt x="849630" y="272796"/>
                  </a:lnTo>
                  <a:lnTo>
                    <a:pt x="851154" y="274320"/>
                  </a:lnTo>
                  <a:lnTo>
                    <a:pt x="854964" y="278892"/>
                  </a:lnTo>
                  <a:lnTo>
                    <a:pt x="854964" y="245783"/>
                  </a:lnTo>
                  <a:lnTo>
                    <a:pt x="808482" y="265938"/>
                  </a:lnTo>
                  <a:lnTo>
                    <a:pt x="720852" y="342138"/>
                  </a:lnTo>
                  <a:lnTo>
                    <a:pt x="741895" y="380047"/>
                  </a:lnTo>
                  <a:lnTo>
                    <a:pt x="752856" y="394512"/>
                  </a:lnTo>
                  <a:lnTo>
                    <a:pt x="768096" y="414616"/>
                  </a:lnTo>
                  <a:lnTo>
                    <a:pt x="798855" y="445325"/>
                  </a:lnTo>
                  <a:lnTo>
                    <a:pt x="833628" y="471678"/>
                  </a:lnTo>
                  <a:lnTo>
                    <a:pt x="854964" y="453301"/>
                  </a:lnTo>
                  <a:lnTo>
                    <a:pt x="921258" y="396240"/>
                  </a:lnTo>
                  <a:lnTo>
                    <a:pt x="942060" y="369036"/>
                  </a:lnTo>
                  <a:lnTo>
                    <a:pt x="950595" y="336994"/>
                  </a:lnTo>
                  <a:close/>
                </a:path>
                <a:path w="1018539" h="825500">
                  <a:moveTo>
                    <a:pt x="1018032" y="575310"/>
                  </a:moveTo>
                  <a:lnTo>
                    <a:pt x="1010132" y="536562"/>
                  </a:lnTo>
                  <a:lnTo>
                    <a:pt x="996696" y="516775"/>
                  </a:lnTo>
                  <a:lnTo>
                    <a:pt x="996696" y="561594"/>
                  </a:lnTo>
                  <a:lnTo>
                    <a:pt x="992886" y="567690"/>
                  </a:lnTo>
                  <a:lnTo>
                    <a:pt x="986790" y="569214"/>
                  </a:lnTo>
                  <a:lnTo>
                    <a:pt x="855726" y="605028"/>
                  </a:lnTo>
                  <a:lnTo>
                    <a:pt x="848868" y="606552"/>
                  </a:lnTo>
                  <a:lnTo>
                    <a:pt x="842772" y="602742"/>
                  </a:lnTo>
                  <a:lnTo>
                    <a:pt x="840486" y="595884"/>
                  </a:lnTo>
                  <a:lnTo>
                    <a:pt x="838962" y="589788"/>
                  </a:lnTo>
                  <a:lnTo>
                    <a:pt x="842772" y="583692"/>
                  </a:lnTo>
                  <a:lnTo>
                    <a:pt x="848868" y="581406"/>
                  </a:lnTo>
                  <a:lnTo>
                    <a:pt x="979932" y="546354"/>
                  </a:lnTo>
                  <a:lnTo>
                    <a:pt x="985266" y="546354"/>
                  </a:lnTo>
                  <a:lnTo>
                    <a:pt x="989838" y="547116"/>
                  </a:lnTo>
                  <a:lnTo>
                    <a:pt x="993648" y="550164"/>
                  </a:lnTo>
                  <a:lnTo>
                    <a:pt x="995172" y="554736"/>
                  </a:lnTo>
                  <a:lnTo>
                    <a:pt x="996696" y="561594"/>
                  </a:lnTo>
                  <a:lnTo>
                    <a:pt x="996696" y="516775"/>
                  </a:lnTo>
                  <a:lnTo>
                    <a:pt x="988593" y="504825"/>
                  </a:lnTo>
                  <a:lnTo>
                    <a:pt x="956627" y="483362"/>
                  </a:lnTo>
                  <a:lnTo>
                    <a:pt x="917448" y="475488"/>
                  </a:lnTo>
                  <a:lnTo>
                    <a:pt x="878700" y="483362"/>
                  </a:lnTo>
                  <a:lnTo>
                    <a:pt x="846963" y="504825"/>
                  </a:lnTo>
                  <a:lnTo>
                    <a:pt x="825500" y="536562"/>
                  </a:lnTo>
                  <a:lnTo>
                    <a:pt x="817626" y="575310"/>
                  </a:lnTo>
                  <a:lnTo>
                    <a:pt x="825500" y="614489"/>
                  </a:lnTo>
                  <a:lnTo>
                    <a:pt x="838962" y="634530"/>
                  </a:lnTo>
                  <a:lnTo>
                    <a:pt x="846963" y="646455"/>
                  </a:lnTo>
                  <a:lnTo>
                    <a:pt x="878700" y="667994"/>
                  </a:lnTo>
                  <a:lnTo>
                    <a:pt x="917448" y="675894"/>
                  </a:lnTo>
                  <a:lnTo>
                    <a:pt x="956627" y="667994"/>
                  </a:lnTo>
                  <a:lnTo>
                    <a:pt x="988593" y="646455"/>
                  </a:lnTo>
                  <a:lnTo>
                    <a:pt x="996696" y="634441"/>
                  </a:lnTo>
                  <a:lnTo>
                    <a:pt x="1010132" y="614489"/>
                  </a:lnTo>
                  <a:lnTo>
                    <a:pt x="1018032" y="5753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28813" y="4867655"/>
              <a:ext cx="206501" cy="21945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28813" y="5200650"/>
              <a:ext cx="215646" cy="21945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28813" y="5523737"/>
              <a:ext cx="215646" cy="220218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492137" y="2007107"/>
              <a:ext cx="7518400" cy="810260"/>
            </a:xfrm>
            <a:custGeom>
              <a:avLst/>
              <a:gdLst/>
              <a:ahLst/>
              <a:cxnLst/>
              <a:rect l="l" t="t" r="r" b="b"/>
              <a:pathLst>
                <a:path w="7518400" h="810260">
                  <a:moveTo>
                    <a:pt x="7517892" y="675132"/>
                  </a:moveTo>
                  <a:lnTo>
                    <a:pt x="7517892" y="134874"/>
                  </a:lnTo>
                  <a:lnTo>
                    <a:pt x="7511034" y="92171"/>
                  </a:lnTo>
                  <a:lnTo>
                    <a:pt x="7491923" y="55138"/>
                  </a:lnTo>
                  <a:lnTo>
                    <a:pt x="7462753" y="25968"/>
                  </a:lnTo>
                  <a:lnTo>
                    <a:pt x="7425720" y="6858"/>
                  </a:lnTo>
                  <a:lnTo>
                    <a:pt x="7383018" y="0"/>
                  </a:lnTo>
                  <a:lnTo>
                    <a:pt x="134874" y="0"/>
                  </a:lnTo>
                  <a:lnTo>
                    <a:pt x="92171" y="6858"/>
                  </a:lnTo>
                  <a:lnTo>
                    <a:pt x="55138" y="25968"/>
                  </a:lnTo>
                  <a:lnTo>
                    <a:pt x="25968" y="55138"/>
                  </a:lnTo>
                  <a:lnTo>
                    <a:pt x="6857" y="92171"/>
                  </a:lnTo>
                  <a:lnTo>
                    <a:pt x="0" y="134874"/>
                  </a:lnTo>
                  <a:lnTo>
                    <a:pt x="0" y="675132"/>
                  </a:lnTo>
                  <a:lnTo>
                    <a:pt x="6858" y="717834"/>
                  </a:lnTo>
                  <a:lnTo>
                    <a:pt x="25968" y="754867"/>
                  </a:lnTo>
                  <a:lnTo>
                    <a:pt x="55138" y="784037"/>
                  </a:lnTo>
                  <a:lnTo>
                    <a:pt x="92171" y="803148"/>
                  </a:lnTo>
                  <a:lnTo>
                    <a:pt x="134874" y="810006"/>
                  </a:lnTo>
                  <a:lnTo>
                    <a:pt x="7383018" y="810006"/>
                  </a:lnTo>
                  <a:lnTo>
                    <a:pt x="7425720" y="803148"/>
                  </a:lnTo>
                  <a:lnTo>
                    <a:pt x="7462753" y="784037"/>
                  </a:lnTo>
                  <a:lnTo>
                    <a:pt x="7491923" y="754867"/>
                  </a:lnTo>
                  <a:lnTo>
                    <a:pt x="7511034" y="717834"/>
                  </a:lnTo>
                  <a:lnTo>
                    <a:pt x="7517892" y="675132"/>
                  </a:lnTo>
                  <a:close/>
                </a:path>
              </a:pathLst>
            </a:custGeom>
            <a:solidFill>
              <a:srgbClr val="6D98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599820" y="2126233"/>
            <a:ext cx="743267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750" b="1" dirty="0">
                <a:solidFill>
                  <a:srgbClr val="FFFFFF"/>
                </a:solidFill>
                <a:latin typeface="Microsoft JhengHei"/>
                <a:cs typeface="Microsoft JhengHei"/>
              </a:rPr>
              <a:t>目前醫學研究證實，感染者穩定服藥⾎液中測不到HIV病</a:t>
            </a:r>
            <a:r>
              <a:rPr sz="1750" b="1" spc="5" dirty="0">
                <a:solidFill>
                  <a:srgbClr val="FFFFFF"/>
                </a:solidFill>
                <a:latin typeface="Microsoft JhengHei"/>
                <a:cs typeface="Microsoft JhengHei"/>
              </a:rPr>
              <a:t>毒</a:t>
            </a:r>
            <a:r>
              <a:rPr sz="1550" b="1" spc="5" dirty="0">
                <a:solidFill>
                  <a:srgbClr val="FFFFFF"/>
                </a:solidFill>
                <a:latin typeface="Microsoft JhengHei"/>
                <a:cs typeface="Microsoft JhengHei"/>
              </a:rPr>
              <a:t>(Undetectable)</a:t>
            </a:r>
            <a:r>
              <a:rPr sz="1750" b="1" spc="5" dirty="0">
                <a:solidFill>
                  <a:srgbClr val="FFFFFF"/>
                </a:solidFill>
                <a:latin typeface="Microsoft JhengHei"/>
                <a:cs typeface="Microsoft JhengHei"/>
              </a:rPr>
              <a:t>， </a:t>
            </a:r>
            <a:r>
              <a:rPr sz="1750" b="1" spc="-425" dirty="0">
                <a:solidFill>
                  <a:srgbClr val="FFFFFF"/>
                </a:solidFill>
                <a:latin typeface="Microsoft JhengHei"/>
                <a:cs typeface="Microsoft JhengHei"/>
              </a:rPr>
              <a:t> </a:t>
            </a:r>
            <a:r>
              <a:rPr sz="1750" b="1" dirty="0">
                <a:solidFill>
                  <a:srgbClr val="FFFFFF"/>
                </a:solidFill>
                <a:latin typeface="Microsoft JhengHei"/>
                <a:cs typeface="Microsoft JhengHei"/>
              </a:rPr>
              <a:t>能預防透過性行為傳播HIV，為重要的預防策略之⼀。</a:t>
            </a:r>
            <a:endParaRPr sz="1750">
              <a:latin typeface="Microsoft JhengHei"/>
              <a:cs typeface="Microsoft JhengHe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1337195" y="838200"/>
            <a:ext cx="8814435" cy="5678805"/>
            <a:chOff x="1337195" y="838200"/>
            <a:chExt cx="8814435" cy="5678805"/>
          </a:xfrm>
        </p:grpSpPr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37195" y="5854445"/>
              <a:ext cx="215646" cy="21945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989455" y="838200"/>
              <a:ext cx="2161794" cy="5678423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500767" y="4744772"/>
            <a:ext cx="8761095" cy="1944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18235" marR="5417820" indent="-8890">
              <a:lnSpc>
                <a:spcPct val="130000"/>
              </a:lnSpc>
              <a:spcBef>
                <a:spcPts val="100"/>
              </a:spcBef>
            </a:pPr>
            <a:r>
              <a:rPr sz="1750" b="1" dirty="0">
                <a:solidFill>
                  <a:srgbClr val="093F5C"/>
                </a:solidFill>
                <a:latin typeface="Microsoft JhengHei"/>
                <a:cs typeface="Microsoft JhengHei"/>
              </a:rPr>
              <a:t>免疫功能保持正常運作 傳染力降低</a:t>
            </a:r>
            <a:endParaRPr sz="1750">
              <a:latin typeface="Microsoft JhengHei"/>
              <a:cs typeface="Microsoft JhengHei"/>
            </a:endParaRPr>
          </a:p>
          <a:p>
            <a:pPr marL="1123950">
              <a:lnSpc>
                <a:spcPct val="100000"/>
              </a:lnSpc>
              <a:spcBef>
                <a:spcPts val="430"/>
              </a:spcBef>
            </a:pPr>
            <a:r>
              <a:rPr sz="1750" b="1" spc="-5" dirty="0">
                <a:solidFill>
                  <a:srgbClr val="093F5C"/>
                </a:solidFill>
                <a:latin typeface="Microsoft JhengHei"/>
                <a:cs typeface="Microsoft JhengHei"/>
              </a:rPr>
              <a:t>臺灣95%服藥者病毒量已達測不到!</a:t>
            </a:r>
            <a:endParaRPr sz="1750">
              <a:latin typeface="Microsoft JhengHei"/>
              <a:cs typeface="Microsoft JhengHei"/>
            </a:endParaRPr>
          </a:p>
          <a:p>
            <a:pPr marL="1132840" marR="1900555">
              <a:lnSpc>
                <a:spcPct val="100000"/>
              </a:lnSpc>
              <a:spcBef>
                <a:spcPts val="409"/>
              </a:spcBef>
            </a:pPr>
            <a:r>
              <a:rPr sz="1750" b="1" dirty="0">
                <a:solidFill>
                  <a:srgbClr val="093F5C"/>
                </a:solidFill>
                <a:latin typeface="Microsoft JhengHei"/>
                <a:cs typeface="Microsoft JhengHei"/>
              </a:rPr>
              <a:t>其他傳染途徑(如⺟⼦垂直傳染、哺乳、共用針具及輸⾎等) 尚未證實，並且仍需使用保險套，以預防感染其他性病。</a:t>
            </a:r>
            <a:endParaRPr sz="175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1245"/>
              </a:spcBef>
            </a:pPr>
            <a:r>
              <a:rPr sz="1050" b="1" dirty="0">
                <a:solidFill>
                  <a:srgbClr val="3F3F3F"/>
                </a:solidFill>
                <a:latin typeface="Microsoft JhengHei"/>
                <a:cs typeface="Microsoft JhengHei"/>
              </a:rPr>
              <a:t>*U=U的結</a:t>
            </a:r>
            <a:r>
              <a:rPr sz="1050" b="1" spc="5" dirty="0">
                <a:solidFill>
                  <a:srgbClr val="3F3F3F"/>
                </a:solidFill>
                <a:latin typeface="Microsoft JhengHei"/>
                <a:cs typeface="Microsoft JhengHei"/>
              </a:rPr>
              <a:t>論</a:t>
            </a:r>
            <a:r>
              <a:rPr sz="1050" b="1" spc="-5" dirty="0">
                <a:solidFill>
                  <a:srgbClr val="3F3F3F"/>
                </a:solidFill>
                <a:latin typeface="Microsoft JhengHei"/>
                <a:cs typeface="Microsoft JhengHei"/>
              </a:rPr>
              <a:t>是基</a:t>
            </a:r>
            <a:r>
              <a:rPr sz="1050" b="1" spc="5" dirty="0">
                <a:solidFill>
                  <a:srgbClr val="3F3F3F"/>
                </a:solidFill>
                <a:latin typeface="Microsoft JhengHei"/>
                <a:cs typeface="Microsoft JhengHei"/>
              </a:rPr>
              <a:t>於</a:t>
            </a:r>
            <a:r>
              <a:rPr sz="1050" b="1" spc="-5" dirty="0">
                <a:solidFill>
                  <a:srgbClr val="3F3F3F"/>
                </a:solidFill>
                <a:latin typeface="Microsoft JhengHei"/>
                <a:cs typeface="Microsoft JhengHei"/>
              </a:rPr>
              <a:t>醫學</a:t>
            </a:r>
            <a:r>
              <a:rPr sz="1050" b="1" spc="5" dirty="0">
                <a:solidFill>
                  <a:srgbClr val="3F3F3F"/>
                </a:solidFill>
                <a:latin typeface="Microsoft JhengHei"/>
                <a:cs typeface="Microsoft JhengHei"/>
              </a:rPr>
              <a:t>實</a:t>
            </a:r>
            <a:r>
              <a:rPr sz="1050" b="1" spc="-5" dirty="0">
                <a:solidFill>
                  <a:srgbClr val="3F3F3F"/>
                </a:solidFill>
                <a:latin typeface="Microsoft JhengHei"/>
                <a:cs typeface="Microsoft JhengHei"/>
              </a:rPr>
              <a:t>證並</a:t>
            </a:r>
            <a:r>
              <a:rPr sz="1050" b="1" spc="5" dirty="0">
                <a:solidFill>
                  <a:srgbClr val="3F3F3F"/>
                </a:solidFill>
                <a:latin typeface="Microsoft JhengHei"/>
                <a:cs typeface="Microsoft JhengHei"/>
              </a:rPr>
              <a:t>受</a:t>
            </a:r>
            <a:r>
              <a:rPr sz="1050" b="1" spc="-5" dirty="0">
                <a:solidFill>
                  <a:srgbClr val="3F3F3F"/>
                </a:solidFill>
                <a:latin typeface="Microsoft JhengHei"/>
                <a:cs typeface="Microsoft JhengHei"/>
              </a:rPr>
              <a:t>到多</a:t>
            </a:r>
            <a:r>
              <a:rPr sz="1050" b="1" spc="5" dirty="0">
                <a:solidFill>
                  <a:srgbClr val="3F3F3F"/>
                </a:solidFill>
                <a:latin typeface="Microsoft JhengHei"/>
                <a:cs typeface="Microsoft JhengHei"/>
              </a:rPr>
              <a:t>個</a:t>
            </a:r>
            <a:r>
              <a:rPr sz="1050" b="1" spc="-5" dirty="0">
                <a:solidFill>
                  <a:srgbClr val="3F3F3F"/>
                </a:solidFill>
                <a:latin typeface="Microsoft JhengHei"/>
                <a:cs typeface="Microsoft JhengHei"/>
              </a:rPr>
              <a:t>學術</a:t>
            </a:r>
            <a:r>
              <a:rPr sz="1050" b="1" spc="5" dirty="0">
                <a:solidFill>
                  <a:srgbClr val="3F3F3F"/>
                </a:solidFill>
                <a:latin typeface="Microsoft JhengHei"/>
                <a:cs typeface="Microsoft JhengHei"/>
              </a:rPr>
              <a:t>研</a:t>
            </a:r>
            <a:r>
              <a:rPr sz="1050" b="1" spc="-5" dirty="0">
                <a:solidFill>
                  <a:srgbClr val="3F3F3F"/>
                </a:solidFill>
                <a:latin typeface="Microsoft JhengHei"/>
                <a:cs typeface="Microsoft JhengHei"/>
              </a:rPr>
              <a:t>究所</a:t>
            </a:r>
            <a:r>
              <a:rPr sz="1050" b="1" spc="5" dirty="0">
                <a:solidFill>
                  <a:srgbClr val="3F3F3F"/>
                </a:solidFill>
                <a:latin typeface="Microsoft JhengHei"/>
                <a:cs typeface="Microsoft JhengHei"/>
              </a:rPr>
              <a:t>支</a:t>
            </a:r>
            <a:r>
              <a:rPr sz="1050" b="1" spc="-5" dirty="0">
                <a:solidFill>
                  <a:srgbClr val="3F3F3F"/>
                </a:solidFill>
                <a:latin typeface="Microsoft JhengHei"/>
                <a:cs typeface="Microsoft JhengHei"/>
              </a:rPr>
              <a:t>持，</a:t>
            </a:r>
            <a:r>
              <a:rPr sz="1050" b="1" spc="5" dirty="0">
                <a:solidFill>
                  <a:srgbClr val="3F3F3F"/>
                </a:solidFill>
                <a:latin typeface="Microsoft JhengHei"/>
                <a:cs typeface="Microsoft JhengHei"/>
              </a:rPr>
              <a:t>包括</a:t>
            </a:r>
            <a:r>
              <a:rPr sz="1050" b="1" spc="-20" dirty="0">
                <a:solidFill>
                  <a:srgbClr val="3F3F3F"/>
                </a:solidFill>
                <a:latin typeface="Microsoft JhengHei"/>
                <a:cs typeface="Microsoft JhengHei"/>
              </a:rPr>
              <a:t>PARTNER</a:t>
            </a:r>
            <a:r>
              <a:rPr sz="1050" b="1" spc="5" dirty="0">
                <a:solidFill>
                  <a:srgbClr val="3F3F3F"/>
                </a:solidFill>
                <a:latin typeface="Microsoft JhengHei"/>
                <a:cs typeface="Microsoft JhengHei"/>
              </a:rPr>
              <a:t>、</a:t>
            </a:r>
            <a:r>
              <a:rPr sz="1050" b="1" spc="-5" dirty="0">
                <a:solidFill>
                  <a:srgbClr val="3F3F3F"/>
                </a:solidFill>
                <a:latin typeface="Microsoft JhengHei"/>
                <a:cs typeface="Microsoft JhengHei"/>
              </a:rPr>
              <a:t>HPTN</a:t>
            </a:r>
            <a:r>
              <a:rPr sz="1050" b="1" spc="25" dirty="0">
                <a:solidFill>
                  <a:srgbClr val="3F3F3F"/>
                </a:solidFill>
                <a:latin typeface="Microsoft JhengHei"/>
                <a:cs typeface="Microsoft JhengHei"/>
              </a:rPr>
              <a:t> </a:t>
            </a:r>
            <a:r>
              <a:rPr sz="1050" b="1" dirty="0">
                <a:solidFill>
                  <a:srgbClr val="3F3F3F"/>
                </a:solidFill>
                <a:latin typeface="Microsoft JhengHei"/>
                <a:cs typeface="Microsoft JhengHei"/>
              </a:rPr>
              <a:t>052、</a:t>
            </a:r>
            <a:r>
              <a:rPr sz="1050" b="1" spc="-5" dirty="0">
                <a:solidFill>
                  <a:srgbClr val="3F3F3F"/>
                </a:solidFill>
                <a:latin typeface="Microsoft JhengHei"/>
                <a:cs typeface="Microsoft JhengHei"/>
              </a:rPr>
              <a:t>Opposites </a:t>
            </a:r>
            <a:r>
              <a:rPr sz="1050" b="1" spc="-10" dirty="0">
                <a:solidFill>
                  <a:srgbClr val="3F3F3F"/>
                </a:solidFill>
                <a:latin typeface="Microsoft JhengHei"/>
                <a:cs typeface="Microsoft JhengHei"/>
              </a:rPr>
              <a:t>Attract</a:t>
            </a:r>
            <a:r>
              <a:rPr sz="1050" b="1" spc="-5" dirty="0">
                <a:solidFill>
                  <a:srgbClr val="3F3F3F"/>
                </a:solidFill>
                <a:latin typeface="Microsoft JhengHei"/>
                <a:cs typeface="Microsoft JhengHei"/>
              </a:rPr>
              <a:t>、以及瑞士聲</a:t>
            </a:r>
            <a:r>
              <a:rPr sz="1050" b="1" dirty="0">
                <a:solidFill>
                  <a:srgbClr val="3F3F3F"/>
                </a:solidFill>
                <a:latin typeface="Microsoft JhengHei"/>
                <a:cs typeface="Microsoft JhengHei"/>
              </a:rPr>
              <a:t>明</a:t>
            </a:r>
            <a:r>
              <a:rPr sz="1050" b="1" spc="25" dirty="0">
                <a:solidFill>
                  <a:srgbClr val="3F3F3F"/>
                </a:solidFill>
                <a:latin typeface="Microsoft JhengHei"/>
                <a:cs typeface="Microsoft JhengHei"/>
              </a:rPr>
              <a:t> </a:t>
            </a:r>
            <a:r>
              <a:rPr sz="1050" b="1" spc="-5" dirty="0">
                <a:solidFill>
                  <a:srgbClr val="3F3F3F"/>
                </a:solidFill>
                <a:latin typeface="Microsoft JhengHei"/>
                <a:cs typeface="Microsoft JhengHei"/>
              </a:rPr>
              <a:t>(Swiss</a:t>
            </a:r>
            <a:r>
              <a:rPr sz="1050" b="1" dirty="0">
                <a:solidFill>
                  <a:srgbClr val="3F3F3F"/>
                </a:solidFill>
                <a:latin typeface="Microsoft JhengHei"/>
                <a:cs typeface="Microsoft JhengHei"/>
              </a:rPr>
              <a:t> </a:t>
            </a:r>
            <a:r>
              <a:rPr sz="1050" b="1" spc="-10" dirty="0">
                <a:solidFill>
                  <a:srgbClr val="3F3F3F"/>
                </a:solidFill>
                <a:latin typeface="Microsoft JhengHei"/>
                <a:cs typeface="Microsoft JhengHei"/>
              </a:rPr>
              <a:t>Statement)</a:t>
            </a:r>
            <a:r>
              <a:rPr sz="1050" b="1" spc="-5" dirty="0">
                <a:solidFill>
                  <a:srgbClr val="3F3F3F"/>
                </a:solidFill>
                <a:latin typeface="Microsoft JhengHei"/>
                <a:cs typeface="Microsoft JhengHei"/>
              </a:rPr>
              <a:t>等。</a:t>
            </a:r>
            <a:endParaRPr sz="1050">
              <a:latin typeface="Microsoft JhengHei"/>
              <a:cs typeface="Microsoft JhengHe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417435" y="6496302"/>
            <a:ext cx="167640" cy="1727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50" dirty="0">
                <a:solidFill>
                  <a:srgbClr val="252525"/>
                </a:solidFill>
                <a:latin typeface="Microsoft JhengHei"/>
                <a:cs typeface="Microsoft JhengHei"/>
              </a:rPr>
              <a:t>23</a:t>
            </a:r>
            <a:endParaRPr sz="95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5671" y="1070548"/>
            <a:ext cx="1005840" cy="158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2900"/>
              </a:lnSpc>
              <a:spcBef>
                <a:spcPts val="95"/>
              </a:spcBef>
            </a:pPr>
            <a:r>
              <a:rPr sz="3850" spc="5" dirty="0">
                <a:solidFill>
                  <a:srgbClr val="045560"/>
                </a:solidFill>
              </a:rPr>
              <a:t>科學 證據</a:t>
            </a:r>
            <a:endParaRPr sz="385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566066" y="1121429"/>
          <a:ext cx="7853677" cy="51588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70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3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14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15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0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52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486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287655" marR="280035" indent="36195">
                        <a:lnSpc>
                          <a:spcPct val="102800"/>
                        </a:lnSpc>
                        <a:spcBef>
                          <a:spcPts val="5"/>
                        </a:spcBef>
                      </a:pPr>
                      <a:r>
                        <a:rPr sz="1450" b="1" spc="5" dirty="0">
                          <a:solidFill>
                            <a:srgbClr val="252525"/>
                          </a:solidFill>
                          <a:latin typeface="Microsoft JhengHei"/>
                          <a:cs typeface="Microsoft JhengHei"/>
                        </a:rPr>
                        <a:t>Paper </a:t>
                      </a:r>
                      <a:r>
                        <a:rPr sz="1450" b="1" spc="-350" dirty="0">
                          <a:solidFill>
                            <a:srgbClr val="252525"/>
                          </a:solidFill>
                          <a:latin typeface="Microsoft JhengHei"/>
                          <a:cs typeface="Microsoft JhengHei"/>
                        </a:rPr>
                        <a:t> </a:t>
                      </a:r>
                      <a:r>
                        <a:rPr sz="1450" b="1" spc="-25" dirty="0">
                          <a:solidFill>
                            <a:srgbClr val="252525"/>
                          </a:solidFill>
                          <a:latin typeface="Microsoft JhengHei"/>
                          <a:cs typeface="Microsoft JhengHei"/>
                        </a:rPr>
                        <a:t>r</a:t>
                      </a:r>
                      <a:r>
                        <a:rPr sz="1450" b="1" dirty="0">
                          <a:solidFill>
                            <a:srgbClr val="252525"/>
                          </a:solidFill>
                          <a:latin typeface="Microsoft JhengHei"/>
                          <a:cs typeface="Microsoft JhengHei"/>
                        </a:rPr>
                        <a:t>e</a:t>
                      </a:r>
                      <a:r>
                        <a:rPr sz="1450" b="1" spc="-5" dirty="0">
                          <a:solidFill>
                            <a:srgbClr val="252525"/>
                          </a:solidFill>
                          <a:latin typeface="Microsoft JhengHei"/>
                          <a:cs typeface="Microsoft JhengHei"/>
                        </a:rPr>
                        <a:t>vi</a:t>
                      </a:r>
                      <a:r>
                        <a:rPr sz="1450" b="1" dirty="0">
                          <a:solidFill>
                            <a:srgbClr val="252525"/>
                          </a:solidFill>
                          <a:latin typeface="Microsoft JhengHei"/>
                          <a:cs typeface="Microsoft JhengHei"/>
                        </a:rPr>
                        <a:t>ew</a:t>
                      </a:r>
                      <a:endParaRPr sz="1450">
                        <a:latin typeface="Microsoft JhengHei"/>
                        <a:cs typeface="Microsoft JhengHe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9BBB59"/>
                      </a:solidFill>
                      <a:prstDash val="solid"/>
                    </a:lnL>
                    <a:lnR w="12700">
                      <a:solidFill>
                        <a:srgbClr val="9BBB59"/>
                      </a:solidFill>
                      <a:prstDash val="solid"/>
                    </a:lnR>
                    <a:lnT w="12700">
                      <a:solidFill>
                        <a:srgbClr val="9BBB59"/>
                      </a:solidFill>
                      <a:prstDash val="solid"/>
                    </a:lnT>
                    <a:lnB w="12700">
                      <a:solidFill>
                        <a:srgbClr val="9BBB59"/>
                      </a:solidFill>
                      <a:prstDash val="solid"/>
                    </a:lnB>
                    <a:solidFill>
                      <a:srgbClr val="D9ED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  <a:p>
                      <a:pPr marL="208279">
                        <a:lnSpc>
                          <a:spcPct val="100000"/>
                        </a:lnSpc>
                      </a:pPr>
                      <a:r>
                        <a:rPr sz="1450" b="1" dirty="0">
                          <a:solidFill>
                            <a:srgbClr val="252525"/>
                          </a:solidFill>
                          <a:latin typeface="Microsoft JhengHei"/>
                          <a:cs typeface="Microsoft JhengHei"/>
                        </a:rPr>
                        <a:t>收案地點</a:t>
                      </a:r>
                      <a:endParaRPr sz="1450">
                        <a:latin typeface="Microsoft JhengHei"/>
                        <a:cs typeface="Microsoft JhengHe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9BBB59"/>
                      </a:solidFill>
                      <a:prstDash val="solid"/>
                    </a:lnL>
                    <a:lnR w="12700">
                      <a:solidFill>
                        <a:srgbClr val="9BBB59"/>
                      </a:solidFill>
                      <a:prstDash val="solid"/>
                    </a:lnR>
                    <a:lnT w="12700">
                      <a:solidFill>
                        <a:srgbClr val="9BBB59"/>
                      </a:solidFill>
                      <a:prstDash val="solid"/>
                    </a:lnT>
                    <a:lnB w="12700">
                      <a:solidFill>
                        <a:srgbClr val="9BBB59"/>
                      </a:solidFill>
                      <a:prstDash val="solid"/>
                    </a:lnB>
                    <a:solidFill>
                      <a:srgbClr val="D9ED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  <a:p>
                      <a:pPr marL="421640">
                        <a:lnSpc>
                          <a:spcPct val="100000"/>
                        </a:lnSpc>
                      </a:pPr>
                      <a:r>
                        <a:rPr sz="1450" b="1" dirty="0">
                          <a:solidFill>
                            <a:srgbClr val="252525"/>
                          </a:solidFill>
                          <a:latin typeface="Microsoft JhengHei"/>
                          <a:cs typeface="Microsoft JhengHei"/>
                        </a:rPr>
                        <a:t>收案對象</a:t>
                      </a:r>
                      <a:endParaRPr sz="1450">
                        <a:latin typeface="Microsoft JhengHei"/>
                        <a:cs typeface="Microsoft JhengHe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9BBB59"/>
                      </a:solidFill>
                      <a:prstDash val="solid"/>
                    </a:lnL>
                    <a:lnR w="12700">
                      <a:solidFill>
                        <a:srgbClr val="9BBB59"/>
                      </a:solidFill>
                      <a:prstDash val="solid"/>
                    </a:lnR>
                    <a:lnT w="12700">
                      <a:solidFill>
                        <a:srgbClr val="9BBB59"/>
                      </a:solidFill>
                      <a:prstDash val="solid"/>
                    </a:lnT>
                    <a:lnB w="12700">
                      <a:solidFill>
                        <a:srgbClr val="9BBB59"/>
                      </a:solidFill>
                      <a:prstDash val="solid"/>
                    </a:lnB>
                    <a:solidFill>
                      <a:srgbClr val="D9ED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50" b="1" dirty="0">
                          <a:solidFill>
                            <a:srgbClr val="252525"/>
                          </a:solidFill>
                          <a:latin typeface="Microsoft JhengHei"/>
                          <a:cs typeface="Microsoft JhengHei"/>
                        </a:rPr>
                        <a:t>研究設計</a:t>
                      </a:r>
                      <a:endParaRPr sz="1450">
                        <a:latin typeface="Microsoft JhengHei"/>
                        <a:cs typeface="Microsoft JhengHe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9BBB59"/>
                      </a:solidFill>
                      <a:prstDash val="solid"/>
                    </a:lnL>
                    <a:lnR w="12700">
                      <a:solidFill>
                        <a:srgbClr val="9BBB59"/>
                      </a:solidFill>
                      <a:prstDash val="solid"/>
                    </a:lnR>
                    <a:lnT w="12700">
                      <a:solidFill>
                        <a:srgbClr val="9BBB59"/>
                      </a:solidFill>
                      <a:prstDash val="solid"/>
                    </a:lnT>
                    <a:lnB w="12700">
                      <a:solidFill>
                        <a:srgbClr val="9BBB59"/>
                      </a:solidFill>
                      <a:prstDash val="solid"/>
                    </a:lnB>
                    <a:solidFill>
                      <a:srgbClr val="D9ED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300990" marR="97155" indent="-196850">
                        <a:lnSpc>
                          <a:spcPct val="102800"/>
                        </a:lnSpc>
                        <a:spcBef>
                          <a:spcPts val="5"/>
                        </a:spcBef>
                      </a:pPr>
                      <a:r>
                        <a:rPr sz="1450" b="1" spc="-5" dirty="0">
                          <a:solidFill>
                            <a:srgbClr val="252525"/>
                          </a:solidFill>
                          <a:latin typeface="Microsoft JhengHei"/>
                          <a:cs typeface="Microsoft JhengHei"/>
                        </a:rPr>
                        <a:t>新感染HIV人數  </a:t>
                      </a:r>
                      <a:r>
                        <a:rPr sz="1450" b="1" spc="5" dirty="0">
                          <a:solidFill>
                            <a:srgbClr val="252525"/>
                          </a:solidFill>
                          <a:latin typeface="Microsoft JhengHei"/>
                          <a:cs typeface="Microsoft JhengHei"/>
                        </a:rPr>
                        <a:t>(</a:t>
                      </a:r>
                      <a:r>
                        <a:rPr sz="1450" b="1" spc="30" dirty="0">
                          <a:solidFill>
                            <a:srgbClr val="252525"/>
                          </a:solidFill>
                          <a:latin typeface="Microsoft JhengHei"/>
                          <a:cs typeface="Microsoft JhengHei"/>
                        </a:rPr>
                        <a:t>不分來源</a:t>
                      </a:r>
                      <a:r>
                        <a:rPr sz="1450" b="1" spc="5" dirty="0">
                          <a:solidFill>
                            <a:srgbClr val="252525"/>
                          </a:solidFill>
                          <a:latin typeface="Microsoft JhengHei"/>
                          <a:cs typeface="Microsoft JhengHei"/>
                        </a:rPr>
                        <a:t>)</a:t>
                      </a:r>
                      <a:endParaRPr sz="1450">
                        <a:latin typeface="Microsoft JhengHei"/>
                        <a:cs typeface="Microsoft JhengHe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9BBB59"/>
                      </a:solidFill>
                      <a:prstDash val="solid"/>
                    </a:lnL>
                    <a:lnR w="12700">
                      <a:solidFill>
                        <a:srgbClr val="9BBB59"/>
                      </a:solidFill>
                      <a:prstDash val="solid"/>
                    </a:lnR>
                    <a:lnT w="12700">
                      <a:solidFill>
                        <a:srgbClr val="9BBB59"/>
                      </a:solidFill>
                      <a:prstDash val="solid"/>
                    </a:lnT>
                    <a:lnB w="12700">
                      <a:solidFill>
                        <a:srgbClr val="9BBB59"/>
                      </a:solidFill>
                      <a:prstDash val="solid"/>
                    </a:lnB>
                    <a:solidFill>
                      <a:srgbClr val="D9EDE7"/>
                    </a:solidFill>
                  </a:tcPr>
                </a:tc>
                <a:tc>
                  <a:txBody>
                    <a:bodyPr/>
                    <a:lstStyle/>
                    <a:p>
                      <a:pPr marL="35560" marR="27940" algn="ctr">
                        <a:lnSpc>
                          <a:spcPct val="102800"/>
                        </a:lnSpc>
                        <a:spcBef>
                          <a:spcPts val="1075"/>
                        </a:spcBef>
                      </a:pPr>
                      <a:r>
                        <a:rPr sz="1450" b="1" spc="35" dirty="0">
                          <a:solidFill>
                            <a:srgbClr val="252525"/>
                          </a:solidFill>
                          <a:latin typeface="Microsoft JhengHei"/>
                          <a:cs typeface="Microsoft JhengHei"/>
                        </a:rPr>
                        <a:t>新感染者的 </a:t>
                      </a:r>
                      <a:r>
                        <a:rPr sz="1450" b="1" spc="40" dirty="0">
                          <a:solidFill>
                            <a:srgbClr val="252525"/>
                          </a:solidFill>
                          <a:latin typeface="Microsoft JhengHei"/>
                          <a:cs typeface="Microsoft JhengHei"/>
                        </a:rPr>
                        <a:t> </a:t>
                      </a:r>
                      <a:r>
                        <a:rPr sz="1450" b="1" dirty="0">
                          <a:solidFill>
                            <a:srgbClr val="252525"/>
                          </a:solidFill>
                          <a:latin typeface="Microsoft JhengHei"/>
                          <a:cs typeface="Microsoft JhengHei"/>
                        </a:rPr>
                        <a:t>病毒株來自其  </a:t>
                      </a:r>
                      <a:r>
                        <a:rPr sz="1450" b="1" spc="15" dirty="0">
                          <a:solidFill>
                            <a:srgbClr val="252525"/>
                          </a:solidFill>
                          <a:latin typeface="Microsoft JhengHei"/>
                          <a:cs typeface="Microsoft JhengHei"/>
                        </a:rPr>
                        <a:t>HIV</a:t>
                      </a:r>
                      <a:r>
                        <a:rPr sz="1450" b="1" spc="30" dirty="0">
                          <a:solidFill>
                            <a:srgbClr val="252525"/>
                          </a:solidFill>
                          <a:latin typeface="Microsoft JhengHei"/>
                          <a:cs typeface="Microsoft JhengHei"/>
                        </a:rPr>
                        <a:t>陽性伴侶</a:t>
                      </a:r>
                      <a:endParaRPr sz="1450">
                        <a:latin typeface="Microsoft JhengHei"/>
                        <a:cs typeface="Microsoft JhengHei"/>
                      </a:endParaRPr>
                    </a:p>
                  </a:txBody>
                  <a:tcPr marL="0" marR="0" marT="136525" marB="0">
                    <a:lnL w="12700">
                      <a:solidFill>
                        <a:srgbClr val="9BBB59"/>
                      </a:solidFill>
                      <a:prstDash val="solid"/>
                    </a:lnL>
                    <a:lnR w="12700">
                      <a:solidFill>
                        <a:srgbClr val="9BBB59"/>
                      </a:solidFill>
                      <a:prstDash val="solid"/>
                    </a:lnR>
                    <a:lnT w="12700">
                      <a:solidFill>
                        <a:srgbClr val="9BBB59"/>
                      </a:solidFill>
                      <a:prstDash val="solid"/>
                    </a:lnT>
                    <a:lnB w="12700">
                      <a:solidFill>
                        <a:srgbClr val="9BBB59"/>
                      </a:solidFill>
                      <a:prstDash val="solid"/>
                    </a:lnB>
                    <a:solidFill>
                      <a:srgbClr val="D9E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935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2900">
                        <a:latin typeface="Times New Roman"/>
                        <a:cs typeface="Times New Roman"/>
                      </a:endParaRPr>
                    </a:p>
                    <a:p>
                      <a:pPr marL="304800" marR="154940" indent="-142240">
                        <a:lnSpc>
                          <a:spcPct val="102800"/>
                        </a:lnSpc>
                        <a:spcBef>
                          <a:spcPts val="5"/>
                        </a:spcBef>
                      </a:pPr>
                      <a:r>
                        <a:rPr sz="1450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HPTN052  </a:t>
                      </a:r>
                      <a:r>
                        <a:rPr sz="1450" spc="15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(2016)</a:t>
                      </a:r>
                      <a:endParaRPr sz="1450">
                        <a:latin typeface="Microsoft JhengHei"/>
                        <a:cs typeface="Microsoft JhengHei"/>
                      </a:endParaRPr>
                    </a:p>
                  </a:txBody>
                  <a:tcPr marL="0" marR="0" marT="0" marB="0">
                    <a:lnL w="12700">
                      <a:solidFill>
                        <a:srgbClr val="9BBB59"/>
                      </a:solidFill>
                      <a:prstDash val="solid"/>
                    </a:lnL>
                    <a:lnR w="12700">
                      <a:solidFill>
                        <a:srgbClr val="9BBB59"/>
                      </a:solidFill>
                      <a:prstDash val="solid"/>
                    </a:lnR>
                    <a:lnT w="12700">
                      <a:solidFill>
                        <a:srgbClr val="9BBB59"/>
                      </a:solidFill>
                      <a:prstDash val="solid"/>
                    </a:lnT>
                    <a:lnB w="12700">
                      <a:solidFill>
                        <a:srgbClr val="9BBB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 marR="13335" indent="-2540" algn="ctr">
                        <a:lnSpc>
                          <a:spcPct val="102800"/>
                        </a:lnSpc>
                        <a:spcBef>
                          <a:spcPts val="320"/>
                        </a:spcBef>
                      </a:pPr>
                      <a:r>
                        <a:rPr sz="1450" spc="10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Malawi, </a:t>
                      </a:r>
                      <a:r>
                        <a:rPr sz="1450" spc="15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 </a:t>
                      </a:r>
                      <a:r>
                        <a:rPr sz="1450" spc="10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Zimbabwe, </a:t>
                      </a:r>
                      <a:r>
                        <a:rPr sz="1450" spc="15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 </a:t>
                      </a:r>
                      <a:r>
                        <a:rPr sz="1450" spc="20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South</a:t>
                      </a:r>
                      <a:r>
                        <a:rPr sz="1450" spc="-65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 </a:t>
                      </a:r>
                      <a:r>
                        <a:rPr sz="1450" spc="15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Africa, </a:t>
                      </a:r>
                      <a:r>
                        <a:rPr sz="1450" spc="-355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 </a:t>
                      </a:r>
                      <a:r>
                        <a:rPr sz="1450" spc="15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Botswana, </a:t>
                      </a:r>
                      <a:r>
                        <a:rPr sz="1450" spc="20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 </a:t>
                      </a:r>
                      <a:r>
                        <a:rPr sz="1450" spc="15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Kenya, </a:t>
                      </a:r>
                      <a:r>
                        <a:rPr sz="1450" spc="20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 </a:t>
                      </a:r>
                      <a:r>
                        <a:rPr sz="1450" spc="15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Thailand, </a:t>
                      </a:r>
                      <a:r>
                        <a:rPr sz="1450" spc="20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 </a:t>
                      </a:r>
                      <a:r>
                        <a:rPr sz="1450" spc="10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India, Brazil, </a:t>
                      </a:r>
                      <a:r>
                        <a:rPr sz="1450" spc="15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 and</a:t>
                      </a:r>
                      <a:r>
                        <a:rPr sz="1450" spc="-10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 </a:t>
                      </a:r>
                      <a:r>
                        <a:rPr sz="1450" spc="15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the</a:t>
                      </a:r>
                      <a:r>
                        <a:rPr sz="1450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 </a:t>
                      </a:r>
                      <a:r>
                        <a:rPr sz="1450" spc="20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US</a:t>
                      </a:r>
                      <a:endParaRPr sz="1450">
                        <a:latin typeface="Microsoft JhengHei"/>
                        <a:cs typeface="Microsoft JhengHei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9BBB59"/>
                      </a:solidFill>
                      <a:prstDash val="solid"/>
                    </a:lnL>
                    <a:lnR w="12700">
                      <a:solidFill>
                        <a:srgbClr val="9BBB59"/>
                      </a:solidFill>
                      <a:prstDash val="solid"/>
                    </a:lnR>
                    <a:lnT w="12700">
                      <a:solidFill>
                        <a:srgbClr val="9BBB59"/>
                      </a:solidFill>
                      <a:prstDash val="solid"/>
                    </a:lnT>
                    <a:lnB w="12700">
                      <a:solidFill>
                        <a:srgbClr val="9BBB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6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50" spc="15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1,763</a:t>
                      </a:r>
                      <a:r>
                        <a:rPr sz="1450" spc="35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對</a:t>
                      </a:r>
                      <a:endParaRPr sz="1450">
                        <a:latin typeface="Microsoft JhengHei"/>
                        <a:cs typeface="Microsoft JhengHe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450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血清相異伴侶</a:t>
                      </a:r>
                      <a:endParaRPr sz="1450">
                        <a:latin typeface="Microsoft JhengHei"/>
                        <a:cs typeface="Microsoft JhengHe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50" spc="25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98%</a:t>
                      </a:r>
                      <a:endParaRPr sz="1450">
                        <a:latin typeface="Microsoft JhengHei"/>
                        <a:cs typeface="Microsoft JhengHe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450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為異性戀伴侶</a:t>
                      </a:r>
                      <a:endParaRPr sz="1450">
                        <a:latin typeface="Microsoft JhengHei"/>
                        <a:cs typeface="Microsoft JhengHei"/>
                      </a:endParaRPr>
                    </a:p>
                  </a:txBody>
                  <a:tcPr marL="0" marR="0" marT="635" marB="0">
                    <a:lnL w="12700">
                      <a:solidFill>
                        <a:srgbClr val="9BBB59"/>
                      </a:solidFill>
                      <a:prstDash val="solid"/>
                    </a:lnL>
                    <a:lnR w="12700">
                      <a:solidFill>
                        <a:srgbClr val="9BBB59"/>
                      </a:solidFill>
                      <a:prstDash val="solid"/>
                    </a:lnR>
                    <a:lnT w="12700">
                      <a:solidFill>
                        <a:srgbClr val="9BBB59"/>
                      </a:solidFill>
                      <a:prstDash val="solid"/>
                    </a:lnT>
                    <a:lnB w="12700">
                      <a:solidFill>
                        <a:srgbClr val="9BBB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38735" marR="31115" indent="-635" algn="ctr">
                        <a:lnSpc>
                          <a:spcPct val="102800"/>
                        </a:lnSpc>
                        <a:spcBef>
                          <a:spcPts val="1600"/>
                        </a:spcBef>
                      </a:pPr>
                      <a:r>
                        <a:rPr sz="1450" spc="20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HIV</a:t>
                      </a:r>
                      <a:r>
                        <a:rPr sz="1450" spc="35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陽性伴侶 隨機分派至 </a:t>
                      </a:r>
                      <a:r>
                        <a:rPr sz="1450" spc="40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 </a:t>
                      </a:r>
                      <a:r>
                        <a:rPr sz="1450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立即治療組或 </a:t>
                      </a:r>
                      <a:r>
                        <a:rPr sz="1450" spc="35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延遲治療組</a:t>
                      </a:r>
                      <a:endParaRPr sz="1450">
                        <a:latin typeface="Microsoft JhengHei"/>
                        <a:cs typeface="Microsoft JhengHei"/>
                      </a:endParaRPr>
                    </a:p>
                  </a:txBody>
                  <a:tcPr marL="0" marR="0" marT="0" marB="0">
                    <a:lnL w="12700">
                      <a:solidFill>
                        <a:srgbClr val="9BBB59"/>
                      </a:solidFill>
                      <a:prstDash val="solid"/>
                    </a:lnL>
                    <a:lnR w="12700">
                      <a:solidFill>
                        <a:srgbClr val="9BBB59"/>
                      </a:solidFill>
                      <a:prstDash val="solid"/>
                    </a:lnR>
                    <a:lnT w="12700">
                      <a:solidFill>
                        <a:srgbClr val="9BBB59"/>
                      </a:solidFill>
                      <a:prstDash val="solid"/>
                    </a:lnT>
                    <a:lnB w="12700">
                      <a:solidFill>
                        <a:srgbClr val="9BBB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50" spc="20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78</a:t>
                      </a:r>
                      <a:r>
                        <a:rPr sz="1450" spc="35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位；</a:t>
                      </a:r>
                      <a:endParaRPr sz="1450">
                        <a:latin typeface="Microsoft JhengHei"/>
                        <a:cs typeface="Microsoft JhengHei"/>
                      </a:endParaRPr>
                    </a:p>
                    <a:p>
                      <a:pPr marL="46990" marR="38735" algn="ctr">
                        <a:lnSpc>
                          <a:spcPct val="102800"/>
                        </a:lnSpc>
                      </a:pPr>
                      <a:r>
                        <a:rPr sz="1450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立即治療組:19位 延遲治療組:59位</a:t>
                      </a:r>
                      <a:endParaRPr sz="1450">
                        <a:latin typeface="Microsoft JhengHei"/>
                        <a:cs typeface="Microsoft JhengHei"/>
                      </a:endParaRPr>
                    </a:p>
                  </a:txBody>
                  <a:tcPr marL="0" marR="0" marT="0" marB="0">
                    <a:lnL w="12700">
                      <a:solidFill>
                        <a:srgbClr val="9BBB59"/>
                      </a:solidFill>
                      <a:prstDash val="solid"/>
                    </a:lnL>
                    <a:lnR w="12700">
                      <a:solidFill>
                        <a:srgbClr val="9BBB59"/>
                      </a:solidFill>
                      <a:prstDash val="solid"/>
                    </a:lnR>
                    <a:lnT w="12700">
                      <a:solidFill>
                        <a:srgbClr val="9BBB59"/>
                      </a:solidFill>
                      <a:prstDash val="solid"/>
                    </a:lnT>
                    <a:lnB w="12700">
                      <a:solidFill>
                        <a:srgbClr val="9BBB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45148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50" b="1" spc="20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0</a:t>
                      </a:r>
                      <a:r>
                        <a:rPr sz="1450" b="1" spc="35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位</a:t>
                      </a:r>
                      <a:endParaRPr sz="1450">
                        <a:latin typeface="Microsoft JhengHei"/>
                        <a:cs typeface="Microsoft JhengHei"/>
                      </a:endParaRPr>
                    </a:p>
                  </a:txBody>
                  <a:tcPr marL="0" marR="0" marT="0" marB="0">
                    <a:lnL w="12700">
                      <a:solidFill>
                        <a:srgbClr val="9BBB59"/>
                      </a:solidFill>
                      <a:prstDash val="solid"/>
                    </a:lnL>
                    <a:lnR w="12700">
                      <a:solidFill>
                        <a:srgbClr val="9BBB59"/>
                      </a:solidFill>
                      <a:prstDash val="solid"/>
                    </a:lnR>
                    <a:lnT w="12700">
                      <a:solidFill>
                        <a:srgbClr val="9BBB59"/>
                      </a:solidFill>
                      <a:prstDash val="solid"/>
                    </a:lnT>
                    <a:lnB w="12700">
                      <a:solidFill>
                        <a:srgbClr val="9BBB5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80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304800" marR="199390" indent="-97790">
                        <a:lnSpc>
                          <a:spcPct val="102800"/>
                        </a:lnSpc>
                        <a:spcBef>
                          <a:spcPts val="5"/>
                        </a:spcBef>
                      </a:pPr>
                      <a:r>
                        <a:rPr sz="1450" spc="-55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P</a:t>
                      </a:r>
                      <a:r>
                        <a:rPr sz="1450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a</a:t>
                      </a:r>
                      <a:r>
                        <a:rPr sz="1450" spc="45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r</a:t>
                      </a:r>
                      <a:r>
                        <a:rPr sz="1450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tne</a:t>
                      </a:r>
                      <a:r>
                        <a:rPr sz="1450" spc="-5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r</a:t>
                      </a:r>
                      <a:r>
                        <a:rPr sz="1450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1  </a:t>
                      </a:r>
                      <a:r>
                        <a:rPr sz="1450" spc="15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(2016)</a:t>
                      </a:r>
                      <a:endParaRPr sz="1450">
                        <a:latin typeface="Microsoft JhengHei"/>
                        <a:cs typeface="Microsoft JhengHe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9BBB59"/>
                      </a:solidFill>
                      <a:prstDash val="solid"/>
                    </a:lnL>
                    <a:lnR w="12700">
                      <a:solidFill>
                        <a:srgbClr val="9BBB59"/>
                      </a:solidFill>
                      <a:prstDash val="solid"/>
                    </a:lnR>
                    <a:lnT w="12700">
                      <a:solidFill>
                        <a:srgbClr val="9BBB59"/>
                      </a:solidFill>
                      <a:prstDash val="solid"/>
                    </a:lnT>
                    <a:lnB w="12700">
                      <a:solidFill>
                        <a:srgbClr val="9BBB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175260" marR="20320" indent="-146685">
                        <a:lnSpc>
                          <a:spcPct val="102800"/>
                        </a:lnSpc>
                        <a:spcBef>
                          <a:spcPts val="5"/>
                        </a:spcBef>
                      </a:pPr>
                      <a:r>
                        <a:rPr sz="1450" spc="20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14</a:t>
                      </a:r>
                      <a:r>
                        <a:rPr sz="1450" spc="-65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 </a:t>
                      </a:r>
                      <a:r>
                        <a:rPr sz="1450" spc="15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European </a:t>
                      </a:r>
                      <a:r>
                        <a:rPr sz="1450" spc="-350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 </a:t>
                      </a:r>
                      <a:r>
                        <a:rPr sz="1450" spc="15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countries</a:t>
                      </a:r>
                      <a:endParaRPr sz="1450">
                        <a:latin typeface="Microsoft JhengHei"/>
                        <a:cs typeface="Microsoft JhengHe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9BBB59"/>
                      </a:solidFill>
                      <a:prstDash val="solid"/>
                    </a:lnL>
                    <a:lnR w="12700">
                      <a:solidFill>
                        <a:srgbClr val="9BBB59"/>
                      </a:solidFill>
                      <a:prstDash val="solid"/>
                    </a:lnR>
                    <a:lnT w="12700">
                      <a:solidFill>
                        <a:srgbClr val="9BBB59"/>
                      </a:solidFill>
                      <a:prstDash val="solid"/>
                    </a:lnT>
                    <a:lnB w="12700">
                      <a:solidFill>
                        <a:srgbClr val="9BBB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</a:pPr>
                      <a:r>
                        <a:rPr sz="1450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548對異性戀者和</a:t>
                      </a:r>
                      <a:endParaRPr sz="1450">
                        <a:latin typeface="Microsoft JhengHei"/>
                        <a:cs typeface="Microsoft JhengHei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450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340對男同性戀者</a:t>
                      </a:r>
                      <a:endParaRPr sz="1450">
                        <a:latin typeface="Microsoft JhengHei"/>
                        <a:cs typeface="Microsoft JhengHei"/>
                      </a:endParaRPr>
                    </a:p>
                  </a:txBody>
                  <a:tcPr marL="0" marR="0" marT="635" marB="0">
                    <a:lnL w="12700">
                      <a:solidFill>
                        <a:srgbClr val="9BBB59"/>
                      </a:solidFill>
                      <a:prstDash val="solid"/>
                    </a:lnL>
                    <a:lnR w="12700">
                      <a:solidFill>
                        <a:srgbClr val="9BBB59"/>
                      </a:solidFill>
                      <a:prstDash val="solid"/>
                    </a:lnR>
                    <a:lnT w="12700">
                      <a:solidFill>
                        <a:srgbClr val="9BBB59"/>
                      </a:solidFill>
                      <a:prstDash val="solid"/>
                    </a:lnT>
                    <a:lnB w="12700">
                      <a:solidFill>
                        <a:srgbClr val="9BBB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50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觀察性研究</a:t>
                      </a:r>
                      <a:endParaRPr sz="1450">
                        <a:latin typeface="Microsoft JhengHei"/>
                        <a:cs typeface="Microsoft JhengHe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9BBB59"/>
                      </a:solidFill>
                      <a:prstDash val="solid"/>
                    </a:lnL>
                    <a:lnR w="12700">
                      <a:solidFill>
                        <a:srgbClr val="9BBB59"/>
                      </a:solidFill>
                      <a:prstDash val="solid"/>
                    </a:lnR>
                    <a:lnT w="12700">
                      <a:solidFill>
                        <a:srgbClr val="9BBB59"/>
                      </a:solidFill>
                      <a:prstDash val="solid"/>
                    </a:lnT>
                    <a:lnB w="12700">
                      <a:solidFill>
                        <a:srgbClr val="9BBB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50" spc="20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11</a:t>
                      </a:r>
                      <a:r>
                        <a:rPr sz="1450" spc="35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位</a:t>
                      </a:r>
                      <a:endParaRPr sz="1450">
                        <a:latin typeface="Microsoft JhengHei"/>
                        <a:cs typeface="Microsoft JhengHe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9BBB59"/>
                      </a:solidFill>
                      <a:prstDash val="solid"/>
                    </a:lnL>
                    <a:lnR w="12700">
                      <a:solidFill>
                        <a:srgbClr val="9BBB59"/>
                      </a:solidFill>
                      <a:prstDash val="solid"/>
                    </a:lnR>
                    <a:lnT w="12700">
                      <a:solidFill>
                        <a:srgbClr val="9BBB59"/>
                      </a:solidFill>
                      <a:prstDash val="solid"/>
                    </a:lnT>
                    <a:lnB w="12700">
                      <a:solidFill>
                        <a:srgbClr val="9BBB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  <a:p>
                      <a:pPr marL="451484">
                        <a:lnSpc>
                          <a:spcPct val="100000"/>
                        </a:lnSpc>
                      </a:pPr>
                      <a:r>
                        <a:rPr sz="1450" b="1" spc="20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0</a:t>
                      </a:r>
                      <a:r>
                        <a:rPr sz="1450" b="1" spc="35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位</a:t>
                      </a:r>
                      <a:endParaRPr sz="1450">
                        <a:latin typeface="Microsoft JhengHei"/>
                        <a:cs typeface="Microsoft JhengHe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9BBB59"/>
                      </a:solidFill>
                      <a:prstDash val="solid"/>
                    </a:lnL>
                    <a:lnR w="12700">
                      <a:solidFill>
                        <a:srgbClr val="9BBB59"/>
                      </a:solidFill>
                      <a:prstDash val="solid"/>
                    </a:lnR>
                    <a:lnT w="12700">
                      <a:solidFill>
                        <a:srgbClr val="9BBB59"/>
                      </a:solidFill>
                      <a:prstDash val="solid"/>
                    </a:lnT>
                    <a:lnB w="12700">
                      <a:solidFill>
                        <a:srgbClr val="9BBB5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3895">
                <a:tc>
                  <a:txBody>
                    <a:bodyPr/>
                    <a:lstStyle/>
                    <a:p>
                      <a:pPr marL="131445" marR="124460" algn="ctr">
                        <a:lnSpc>
                          <a:spcPct val="102800"/>
                        </a:lnSpc>
                        <a:spcBef>
                          <a:spcPts val="10"/>
                        </a:spcBef>
                      </a:pPr>
                      <a:r>
                        <a:rPr sz="1450" spc="-5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Opposi</a:t>
                      </a:r>
                      <a:r>
                        <a:rPr sz="1450" spc="-15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t</a:t>
                      </a:r>
                      <a:r>
                        <a:rPr sz="1450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es  </a:t>
                      </a:r>
                      <a:r>
                        <a:rPr sz="1450" spc="5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Attract </a:t>
                      </a:r>
                      <a:r>
                        <a:rPr sz="1450" spc="10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 </a:t>
                      </a:r>
                      <a:r>
                        <a:rPr sz="1450" spc="15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(2018)</a:t>
                      </a:r>
                      <a:endParaRPr sz="1450">
                        <a:latin typeface="Microsoft JhengHei"/>
                        <a:cs typeface="Microsoft JhengHe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9BBB59"/>
                      </a:solidFill>
                      <a:prstDash val="solid"/>
                    </a:lnL>
                    <a:lnR w="12700">
                      <a:solidFill>
                        <a:srgbClr val="9BBB59"/>
                      </a:solidFill>
                      <a:prstDash val="solid"/>
                    </a:lnR>
                    <a:lnT w="12700">
                      <a:solidFill>
                        <a:srgbClr val="9BBB59"/>
                      </a:solidFill>
                      <a:prstDash val="solid"/>
                    </a:lnT>
                    <a:lnB w="12700">
                      <a:solidFill>
                        <a:srgbClr val="9BBB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165" marR="168275" algn="ctr">
                        <a:lnSpc>
                          <a:spcPct val="102800"/>
                        </a:lnSpc>
                        <a:spcBef>
                          <a:spcPts val="10"/>
                        </a:spcBef>
                      </a:pPr>
                      <a:r>
                        <a:rPr sz="1450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Australia,  </a:t>
                      </a:r>
                      <a:r>
                        <a:rPr sz="1450" spc="15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Thailand, </a:t>
                      </a:r>
                      <a:r>
                        <a:rPr sz="1450" spc="-350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 </a:t>
                      </a:r>
                      <a:r>
                        <a:rPr sz="1450" spc="10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Brazil</a:t>
                      </a:r>
                      <a:endParaRPr sz="1450">
                        <a:latin typeface="Microsoft JhengHei"/>
                        <a:cs typeface="Microsoft JhengHe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9BBB59"/>
                      </a:solidFill>
                      <a:prstDash val="solid"/>
                    </a:lnL>
                    <a:lnR w="12700">
                      <a:solidFill>
                        <a:srgbClr val="9BBB59"/>
                      </a:solidFill>
                      <a:prstDash val="solid"/>
                    </a:lnR>
                    <a:lnT w="12700">
                      <a:solidFill>
                        <a:srgbClr val="9BBB59"/>
                      </a:solidFill>
                      <a:prstDash val="solid"/>
                    </a:lnT>
                    <a:lnB w="12700">
                      <a:solidFill>
                        <a:srgbClr val="9BBB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450" spc="20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343</a:t>
                      </a:r>
                      <a:r>
                        <a:rPr sz="1450" spc="35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對</a:t>
                      </a:r>
                      <a:endParaRPr sz="1450">
                        <a:latin typeface="Microsoft JhengHei"/>
                        <a:cs typeface="Microsoft JhengHe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450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男同性戀者</a:t>
                      </a:r>
                      <a:endParaRPr sz="1450">
                        <a:latin typeface="Microsoft JhengHei"/>
                        <a:cs typeface="Microsoft JhengHei"/>
                      </a:endParaRPr>
                    </a:p>
                  </a:txBody>
                  <a:tcPr marL="0" marR="0" marT="123189" marB="0">
                    <a:lnL w="12700">
                      <a:solidFill>
                        <a:srgbClr val="9BBB59"/>
                      </a:solidFill>
                      <a:prstDash val="solid"/>
                    </a:lnL>
                    <a:lnR w="12700">
                      <a:solidFill>
                        <a:srgbClr val="9BBB59"/>
                      </a:solidFill>
                      <a:prstDash val="solid"/>
                    </a:lnR>
                    <a:lnT w="12700">
                      <a:solidFill>
                        <a:srgbClr val="9BBB59"/>
                      </a:solidFill>
                      <a:prstDash val="solid"/>
                    </a:lnT>
                    <a:lnB w="12700">
                      <a:solidFill>
                        <a:srgbClr val="9BBB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50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觀察性研究</a:t>
                      </a:r>
                      <a:endParaRPr sz="1450">
                        <a:latin typeface="Microsoft JhengHei"/>
                        <a:cs typeface="Microsoft JhengHei"/>
                      </a:endParaRPr>
                    </a:p>
                  </a:txBody>
                  <a:tcPr marL="0" marR="0" marT="3175" marB="0">
                    <a:lnL w="12700">
                      <a:solidFill>
                        <a:srgbClr val="9BBB59"/>
                      </a:solidFill>
                      <a:prstDash val="solid"/>
                    </a:lnL>
                    <a:lnR w="12700">
                      <a:solidFill>
                        <a:srgbClr val="9BBB59"/>
                      </a:solidFill>
                      <a:prstDash val="solid"/>
                    </a:lnR>
                    <a:lnT w="12700">
                      <a:solidFill>
                        <a:srgbClr val="9BBB59"/>
                      </a:solidFill>
                      <a:prstDash val="solid"/>
                    </a:lnT>
                    <a:lnB w="12700">
                      <a:solidFill>
                        <a:srgbClr val="9BBB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50" spc="20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15</a:t>
                      </a:r>
                      <a:r>
                        <a:rPr sz="1450" spc="35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位</a:t>
                      </a:r>
                      <a:endParaRPr sz="1450">
                        <a:latin typeface="Microsoft JhengHei"/>
                        <a:cs typeface="Microsoft JhengHei"/>
                      </a:endParaRPr>
                    </a:p>
                  </a:txBody>
                  <a:tcPr marL="0" marR="0" marT="3175" marB="0">
                    <a:lnL w="12700">
                      <a:solidFill>
                        <a:srgbClr val="9BBB59"/>
                      </a:solidFill>
                      <a:prstDash val="solid"/>
                    </a:lnL>
                    <a:lnR w="12700">
                      <a:solidFill>
                        <a:srgbClr val="9BBB59"/>
                      </a:solidFill>
                      <a:prstDash val="solid"/>
                    </a:lnR>
                    <a:lnT w="12700">
                      <a:solidFill>
                        <a:srgbClr val="9BBB59"/>
                      </a:solidFill>
                      <a:prstDash val="solid"/>
                    </a:lnT>
                    <a:lnB w="12700">
                      <a:solidFill>
                        <a:srgbClr val="9BBB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451484">
                        <a:lnSpc>
                          <a:spcPct val="100000"/>
                        </a:lnSpc>
                      </a:pPr>
                      <a:r>
                        <a:rPr sz="1450" b="1" spc="20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0</a:t>
                      </a:r>
                      <a:r>
                        <a:rPr sz="1450" b="1" spc="35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位</a:t>
                      </a:r>
                      <a:endParaRPr sz="1450">
                        <a:latin typeface="Microsoft JhengHei"/>
                        <a:cs typeface="Microsoft JhengHei"/>
                      </a:endParaRPr>
                    </a:p>
                  </a:txBody>
                  <a:tcPr marL="0" marR="0" marT="3175" marB="0">
                    <a:lnL w="12700">
                      <a:solidFill>
                        <a:srgbClr val="9BBB59"/>
                      </a:solidFill>
                      <a:prstDash val="solid"/>
                    </a:lnL>
                    <a:lnR w="12700">
                      <a:solidFill>
                        <a:srgbClr val="9BBB59"/>
                      </a:solidFill>
                      <a:prstDash val="solid"/>
                    </a:lnR>
                    <a:lnT w="12700">
                      <a:solidFill>
                        <a:srgbClr val="9BBB59"/>
                      </a:solidFill>
                      <a:prstDash val="solid"/>
                    </a:lnT>
                    <a:lnB w="12700">
                      <a:solidFill>
                        <a:srgbClr val="9BBB5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4530">
                <a:tc>
                  <a:txBody>
                    <a:bodyPr/>
                    <a:lstStyle/>
                    <a:p>
                      <a:pPr marL="304800" marR="199390" indent="-97790">
                        <a:lnSpc>
                          <a:spcPct val="102800"/>
                        </a:lnSpc>
                        <a:spcBef>
                          <a:spcPts val="930"/>
                        </a:spcBef>
                      </a:pPr>
                      <a:r>
                        <a:rPr sz="1450" spc="-55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P</a:t>
                      </a:r>
                      <a:r>
                        <a:rPr sz="1450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a</a:t>
                      </a:r>
                      <a:r>
                        <a:rPr sz="1450" spc="45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r</a:t>
                      </a:r>
                      <a:r>
                        <a:rPr sz="1450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tne</a:t>
                      </a:r>
                      <a:r>
                        <a:rPr sz="1450" spc="-5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r</a:t>
                      </a:r>
                      <a:r>
                        <a:rPr sz="1450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2  </a:t>
                      </a:r>
                      <a:r>
                        <a:rPr sz="1450" spc="15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(2019)</a:t>
                      </a:r>
                      <a:endParaRPr sz="1450">
                        <a:latin typeface="Microsoft JhengHei"/>
                        <a:cs typeface="Microsoft JhengHei"/>
                      </a:endParaRPr>
                    </a:p>
                  </a:txBody>
                  <a:tcPr marL="0" marR="0" marT="118110" marB="0">
                    <a:lnL w="12700">
                      <a:solidFill>
                        <a:srgbClr val="9BBB59"/>
                      </a:solidFill>
                      <a:prstDash val="solid"/>
                    </a:lnL>
                    <a:lnR w="12700">
                      <a:solidFill>
                        <a:srgbClr val="9BBB59"/>
                      </a:solidFill>
                      <a:prstDash val="solid"/>
                    </a:lnR>
                    <a:lnT w="12700">
                      <a:solidFill>
                        <a:srgbClr val="9BBB59"/>
                      </a:solidFill>
                      <a:prstDash val="solid"/>
                    </a:lnT>
                    <a:lnB w="12700">
                      <a:solidFill>
                        <a:srgbClr val="9BBB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5260" marR="20320" indent="-146685">
                        <a:lnSpc>
                          <a:spcPct val="102800"/>
                        </a:lnSpc>
                        <a:spcBef>
                          <a:spcPts val="930"/>
                        </a:spcBef>
                      </a:pPr>
                      <a:r>
                        <a:rPr sz="1450" spc="20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14</a:t>
                      </a:r>
                      <a:r>
                        <a:rPr sz="1450" spc="-65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 </a:t>
                      </a:r>
                      <a:r>
                        <a:rPr sz="1450" spc="15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European </a:t>
                      </a:r>
                      <a:r>
                        <a:rPr sz="1450" spc="-350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 </a:t>
                      </a:r>
                      <a:r>
                        <a:rPr sz="1450" spc="15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countries</a:t>
                      </a:r>
                      <a:endParaRPr sz="1450">
                        <a:latin typeface="Microsoft JhengHei"/>
                        <a:cs typeface="Microsoft JhengHei"/>
                      </a:endParaRPr>
                    </a:p>
                  </a:txBody>
                  <a:tcPr marL="0" marR="0" marT="118110" marB="0">
                    <a:lnL w="12700">
                      <a:solidFill>
                        <a:srgbClr val="9BBB59"/>
                      </a:solidFill>
                      <a:prstDash val="solid"/>
                    </a:lnL>
                    <a:lnR w="12700">
                      <a:solidFill>
                        <a:srgbClr val="9BBB59"/>
                      </a:solidFill>
                      <a:prstDash val="solid"/>
                    </a:lnR>
                    <a:lnT w="12700">
                      <a:solidFill>
                        <a:srgbClr val="9BBB59"/>
                      </a:solidFill>
                      <a:prstDash val="solid"/>
                    </a:lnT>
                    <a:lnB w="12700">
                      <a:solidFill>
                        <a:srgbClr val="9BBB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450" spc="20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782</a:t>
                      </a:r>
                      <a:r>
                        <a:rPr sz="1450" spc="35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對</a:t>
                      </a:r>
                      <a:endParaRPr sz="1450">
                        <a:latin typeface="Microsoft JhengHei"/>
                        <a:cs typeface="Microsoft JhengHe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450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男同性戀者</a:t>
                      </a:r>
                      <a:endParaRPr sz="1450">
                        <a:latin typeface="Microsoft JhengHei"/>
                        <a:cs typeface="Microsoft JhengHei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9BBB59"/>
                      </a:solidFill>
                      <a:prstDash val="solid"/>
                    </a:lnL>
                    <a:lnR w="12700">
                      <a:solidFill>
                        <a:srgbClr val="9BBB59"/>
                      </a:solidFill>
                      <a:prstDash val="solid"/>
                    </a:lnR>
                    <a:lnT w="12700">
                      <a:solidFill>
                        <a:srgbClr val="9BBB59"/>
                      </a:solidFill>
                      <a:prstDash val="solid"/>
                    </a:lnT>
                    <a:lnB w="12700">
                      <a:solidFill>
                        <a:srgbClr val="9BBB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50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觀察性研究</a:t>
                      </a:r>
                      <a:endParaRPr sz="1450">
                        <a:latin typeface="Microsoft JhengHei"/>
                        <a:cs typeface="Microsoft JhengHe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9BBB59"/>
                      </a:solidFill>
                      <a:prstDash val="solid"/>
                    </a:lnL>
                    <a:lnR w="12700">
                      <a:solidFill>
                        <a:srgbClr val="9BBB59"/>
                      </a:solidFill>
                      <a:prstDash val="solid"/>
                    </a:lnR>
                    <a:lnT w="12700">
                      <a:solidFill>
                        <a:srgbClr val="9BBB59"/>
                      </a:solidFill>
                      <a:prstDash val="solid"/>
                    </a:lnT>
                    <a:lnB w="12700">
                      <a:solidFill>
                        <a:srgbClr val="9BBB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50" spc="20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3</a:t>
                      </a:r>
                      <a:r>
                        <a:rPr sz="1450" spc="35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位</a:t>
                      </a:r>
                      <a:endParaRPr sz="1450">
                        <a:latin typeface="Microsoft JhengHei"/>
                        <a:cs typeface="Microsoft JhengHe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9BBB59"/>
                      </a:solidFill>
                      <a:prstDash val="solid"/>
                    </a:lnL>
                    <a:lnR w="12700">
                      <a:solidFill>
                        <a:srgbClr val="9BBB59"/>
                      </a:solidFill>
                      <a:prstDash val="solid"/>
                    </a:lnR>
                    <a:lnT w="12700">
                      <a:solidFill>
                        <a:srgbClr val="9BBB59"/>
                      </a:solidFill>
                      <a:prstDash val="solid"/>
                    </a:lnT>
                    <a:lnB w="12700">
                      <a:solidFill>
                        <a:srgbClr val="9BBB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451484">
                        <a:lnSpc>
                          <a:spcPct val="100000"/>
                        </a:lnSpc>
                      </a:pPr>
                      <a:r>
                        <a:rPr sz="1450" b="1" spc="20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0</a:t>
                      </a:r>
                      <a:r>
                        <a:rPr sz="1450" b="1" spc="35" dirty="0">
                          <a:solidFill>
                            <a:srgbClr val="3F3F3F"/>
                          </a:solidFill>
                          <a:latin typeface="Microsoft JhengHei"/>
                          <a:cs typeface="Microsoft JhengHei"/>
                        </a:rPr>
                        <a:t>位</a:t>
                      </a:r>
                      <a:endParaRPr sz="1450">
                        <a:latin typeface="Microsoft JhengHei"/>
                        <a:cs typeface="Microsoft JhengHe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9BBB59"/>
                      </a:solidFill>
                      <a:prstDash val="solid"/>
                    </a:lnL>
                    <a:lnR w="12700">
                      <a:solidFill>
                        <a:srgbClr val="9BBB59"/>
                      </a:solidFill>
                      <a:prstDash val="solid"/>
                    </a:lnR>
                    <a:lnT w="12700">
                      <a:solidFill>
                        <a:srgbClr val="9BBB59"/>
                      </a:solidFill>
                      <a:prstDash val="solid"/>
                    </a:lnT>
                    <a:lnB w="12700">
                      <a:solidFill>
                        <a:srgbClr val="9BBB5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9209417" y="1108710"/>
            <a:ext cx="1278255" cy="5183505"/>
          </a:xfrm>
          <a:custGeom>
            <a:avLst/>
            <a:gdLst/>
            <a:ahLst/>
            <a:cxnLst/>
            <a:rect l="l" t="t" r="r" b="b"/>
            <a:pathLst>
              <a:path w="1278254" h="5183505">
                <a:moveTo>
                  <a:pt x="1277874" y="5174742"/>
                </a:moveTo>
                <a:lnTo>
                  <a:pt x="1277874" y="7619"/>
                </a:lnTo>
                <a:lnTo>
                  <a:pt x="1270254" y="0"/>
                </a:lnTo>
                <a:lnTo>
                  <a:pt x="8381" y="0"/>
                </a:lnTo>
                <a:lnTo>
                  <a:pt x="0" y="7619"/>
                </a:lnTo>
                <a:lnTo>
                  <a:pt x="0" y="5164836"/>
                </a:lnTo>
                <a:lnTo>
                  <a:pt x="1464" y="5171872"/>
                </a:lnTo>
                <a:lnTo>
                  <a:pt x="5429" y="5177694"/>
                </a:lnTo>
                <a:lnTo>
                  <a:pt x="11251" y="5181659"/>
                </a:lnTo>
                <a:lnTo>
                  <a:pt x="18288" y="5183124"/>
                </a:lnTo>
                <a:lnTo>
                  <a:pt x="18288" y="35813"/>
                </a:lnTo>
                <a:lnTo>
                  <a:pt x="36575" y="17525"/>
                </a:lnTo>
                <a:lnTo>
                  <a:pt x="36575" y="35813"/>
                </a:lnTo>
                <a:lnTo>
                  <a:pt x="1242060" y="35813"/>
                </a:lnTo>
                <a:lnTo>
                  <a:pt x="1242060" y="17525"/>
                </a:lnTo>
                <a:lnTo>
                  <a:pt x="1260348" y="35813"/>
                </a:lnTo>
                <a:lnTo>
                  <a:pt x="1260348" y="5183124"/>
                </a:lnTo>
                <a:lnTo>
                  <a:pt x="1270254" y="5183124"/>
                </a:lnTo>
                <a:lnTo>
                  <a:pt x="1277874" y="5174742"/>
                </a:lnTo>
                <a:close/>
              </a:path>
              <a:path w="1278254" h="5183505">
                <a:moveTo>
                  <a:pt x="36575" y="35813"/>
                </a:moveTo>
                <a:lnTo>
                  <a:pt x="36575" y="17525"/>
                </a:lnTo>
                <a:lnTo>
                  <a:pt x="18288" y="35813"/>
                </a:lnTo>
                <a:lnTo>
                  <a:pt x="36575" y="35813"/>
                </a:lnTo>
                <a:close/>
              </a:path>
              <a:path w="1278254" h="5183505">
                <a:moveTo>
                  <a:pt x="36576" y="5146548"/>
                </a:moveTo>
                <a:lnTo>
                  <a:pt x="36575" y="35813"/>
                </a:lnTo>
                <a:lnTo>
                  <a:pt x="18288" y="35813"/>
                </a:lnTo>
                <a:lnTo>
                  <a:pt x="18288" y="5146548"/>
                </a:lnTo>
                <a:lnTo>
                  <a:pt x="36576" y="5146548"/>
                </a:lnTo>
                <a:close/>
              </a:path>
              <a:path w="1278254" h="5183505">
                <a:moveTo>
                  <a:pt x="1260348" y="5146548"/>
                </a:moveTo>
                <a:lnTo>
                  <a:pt x="18288" y="5146548"/>
                </a:lnTo>
                <a:lnTo>
                  <a:pt x="36576" y="5164836"/>
                </a:lnTo>
                <a:lnTo>
                  <a:pt x="36576" y="5183124"/>
                </a:lnTo>
                <a:lnTo>
                  <a:pt x="1242060" y="5183124"/>
                </a:lnTo>
                <a:lnTo>
                  <a:pt x="1242060" y="5164836"/>
                </a:lnTo>
                <a:lnTo>
                  <a:pt x="1260348" y="5146548"/>
                </a:lnTo>
                <a:close/>
              </a:path>
              <a:path w="1278254" h="5183505">
                <a:moveTo>
                  <a:pt x="36576" y="5183124"/>
                </a:moveTo>
                <a:lnTo>
                  <a:pt x="36576" y="5164836"/>
                </a:lnTo>
                <a:lnTo>
                  <a:pt x="18288" y="5146548"/>
                </a:lnTo>
                <a:lnTo>
                  <a:pt x="18288" y="5183124"/>
                </a:lnTo>
                <a:lnTo>
                  <a:pt x="36576" y="5183124"/>
                </a:lnTo>
                <a:close/>
              </a:path>
              <a:path w="1278254" h="5183505">
                <a:moveTo>
                  <a:pt x="1260348" y="35813"/>
                </a:moveTo>
                <a:lnTo>
                  <a:pt x="1242060" y="17525"/>
                </a:lnTo>
                <a:lnTo>
                  <a:pt x="1242060" y="35813"/>
                </a:lnTo>
                <a:lnTo>
                  <a:pt x="1260348" y="35813"/>
                </a:lnTo>
                <a:close/>
              </a:path>
              <a:path w="1278254" h="5183505">
                <a:moveTo>
                  <a:pt x="1260348" y="5146548"/>
                </a:moveTo>
                <a:lnTo>
                  <a:pt x="1260348" y="35813"/>
                </a:lnTo>
                <a:lnTo>
                  <a:pt x="1242060" y="35813"/>
                </a:lnTo>
                <a:lnTo>
                  <a:pt x="1242060" y="5146548"/>
                </a:lnTo>
                <a:lnTo>
                  <a:pt x="1260348" y="5146548"/>
                </a:lnTo>
                <a:close/>
              </a:path>
              <a:path w="1278254" h="5183505">
                <a:moveTo>
                  <a:pt x="1260348" y="5183124"/>
                </a:moveTo>
                <a:lnTo>
                  <a:pt x="1260348" y="5146548"/>
                </a:lnTo>
                <a:lnTo>
                  <a:pt x="1242060" y="5164836"/>
                </a:lnTo>
                <a:lnTo>
                  <a:pt x="1242060" y="5183124"/>
                </a:lnTo>
                <a:lnTo>
                  <a:pt x="1260348" y="5183124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561977" y="6391909"/>
            <a:ext cx="6566534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spc="20" dirty="0">
                <a:solidFill>
                  <a:srgbClr val="3F3F3F"/>
                </a:solidFill>
                <a:latin typeface="Microsoft JhengHei"/>
                <a:cs typeface="Microsoft JhengHei"/>
              </a:rPr>
              <a:t>備註：其他傳染途徑</a:t>
            </a:r>
            <a:r>
              <a:rPr sz="1550" dirty="0">
                <a:solidFill>
                  <a:srgbClr val="3F3F3F"/>
                </a:solidFill>
                <a:latin typeface="Microsoft JhengHei"/>
                <a:cs typeface="Microsoft JhengHei"/>
              </a:rPr>
              <a:t>(</a:t>
            </a:r>
            <a:r>
              <a:rPr sz="1550" spc="20" dirty="0">
                <a:solidFill>
                  <a:srgbClr val="3F3F3F"/>
                </a:solidFill>
                <a:latin typeface="Microsoft JhengHei"/>
                <a:cs typeface="Microsoft JhengHei"/>
              </a:rPr>
              <a:t>如⺟⼦垂直感染、哺乳、共用針具及輸血等</a:t>
            </a:r>
            <a:r>
              <a:rPr sz="1550" dirty="0">
                <a:solidFill>
                  <a:srgbClr val="3F3F3F"/>
                </a:solidFill>
                <a:latin typeface="Microsoft JhengHei"/>
                <a:cs typeface="Microsoft JhengHei"/>
              </a:rPr>
              <a:t>)</a:t>
            </a:r>
            <a:r>
              <a:rPr sz="1550" spc="20" dirty="0">
                <a:solidFill>
                  <a:srgbClr val="3F3F3F"/>
                </a:solidFill>
                <a:latin typeface="Microsoft JhengHei"/>
                <a:cs typeface="Microsoft JhengHei"/>
              </a:rPr>
              <a:t>尚無證據</a:t>
            </a:r>
            <a:endParaRPr sz="1550">
              <a:latin typeface="Microsoft JhengHei"/>
              <a:cs typeface="Microsoft JhengHe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3349" y="3041142"/>
            <a:ext cx="2257805" cy="286038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0287133" y="6449058"/>
            <a:ext cx="17970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" dirty="0">
                <a:solidFill>
                  <a:srgbClr val="3F3F3F"/>
                </a:solidFill>
                <a:latin typeface="Microsoft JhengHei"/>
                <a:cs typeface="Microsoft JhengHei"/>
              </a:rPr>
              <a:t>24</a:t>
            </a:r>
            <a:endParaRPr sz="105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03" y="835152"/>
            <a:ext cx="10692130" cy="789940"/>
          </a:xfrm>
          <a:custGeom>
            <a:avLst/>
            <a:gdLst/>
            <a:ahLst/>
            <a:cxnLst/>
            <a:rect l="l" t="t" r="r" b="b"/>
            <a:pathLst>
              <a:path w="10692130" h="789940">
                <a:moveTo>
                  <a:pt x="10691749" y="789431"/>
                </a:moveTo>
                <a:lnTo>
                  <a:pt x="10691749" y="0"/>
                </a:lnTo>
                <a:lnTo>
                  <a:pt x="0" y="0"/>
                </a:lnTo>
                <a:lnTo>
                  <a:pt x="0" y="789432"/>
                </a:lnTo>
                <a:lnTo>
                  <a:pt x="10691749" y="789431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961515" y="1046479"/>
            <a:ext cx="827405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" dirty="0">
                <a:solidFill>
                  <a:srgbClr val="FFFFFF"/>
                </a:solidFill>
              </a:rPr>
              <a:t>小結</a:t>
            </a:r>
          </a:p>
        </p:txBody>
      </p:sp>
      <p:sp>
        <p:nvSpPr>
          <p:cNvPr id="5" name="object 5"/>
          <p:cNvSpPr/>
          <p:nvPr/>
        </p:nvSpPr>
        <p:spPr>
          <a:xfrm>
            <a:off x="1289951" y="1748801"/>
            <a:ext cx="8358505" cy="859155"/>
          </a:xfrm>
          <a:custGeom>
            <a:avLst/>
            <a:gdLst/>
            <a:ahLst/>
            <a:cxnLst/>
            <a:rect l="l" t="t" r="r" b="b"/>
            <a:pathLst>
              <a:path w="8358505" h="859155">
                <a:moveTo>
                  <a:pt x="8358378" y="33528"/>
                </a:moveTo>
                <a:lnTo>
                  <a:pt x="8355812" y="20574"/>
                </a:lnTo>
                <a:lnTo>
                  <a:pt x="8348751" y="9906"/>
                </a:lnTo>
                <a:lnTo>
                  <a:pt x="8338121" y="2667"/>
                </a:lnTo>
                <a:lnTo>
                  <a:pt x="8324850" y="0"/>
                </a:lnTo>
                <a:lnTo>
                  <a:pt x="8292084" y="0"/>
                </a:lnTo>
                <a:lnTo>
                  <a:pt x="8292084" y="67056"/>
                </a:lnTo>
                <a:lnTo>
                  <a:pt x="8292084" y="791718"/>
                </a:lnTo>
                <a:lnTo>
                  <a:pt x="947915" y="791718"/>
                </a:lnTo>
                <a:lnTo>
                  <a:pt x="947915" y="67056"/>
                </a:lnTo>
                <a:lnTo>
                  <a:pt x="8292084" y="67056"/>
                </a:lnTo>
                <a:lnTo>
                  <a:pt x="8292084" y="0"/>
                </a:lnTo>
                <a:lnTo>
                  <a:pt x="914400" y="0"/>
                </a:lnTo>
                <a:lnTo>
                  <a:pt x="901446" y="2667"/>
                </a:lnTo>
                <a:lnTo>
                  <a:pt x="895731" y="6553"/>
                </a:lnTo>
                <a:lnTo>
                  <a:pt x="890016" y="2667"/>
                </a:lnTo>
                <a:lnTo>
                  <a:pt x="877062" y="0"/>
                </a:lnTo>
                <a:lnTo>
                  <a:pt x="843534" y="0"/>
                </a:lnTo>
                <a:lnTo>
                  <a:pt x="843534" y="67056"/>
                </a:lnTo>
                <a:lnTo>
                  <a:pt x="843534" y="791718"/>
                </a:lnTo>
                <a:lnTo>
                  <a:pt x="67056" y="791718"/>
                </a:lnTo>
                <a:lnTo>
                  <a:pt x="67056" y="67056"/>
                </a:lnTo>
                <a:lnTo>
                  <a:pt x="843534" y="67056"/>
                </a:lnTo>
                <a:lnTo>
                  <a:pt x="843534" y="0"/>
                </a:lnTo>
                <a:lnTo>
                  <a:pt x="33528" y="0"/>
                </a:lnTo>
                <a:lnTo>
                  <a:pt x="20243" y="2667"/>
                </a:lnTo>
                <a:lnTo>
                  <a:pt x="9613" y="9906"/>
                </a:lnTo>
                <a:lnTo>
                  <a:pt x="2552" y="20574"/>
                </a:lnTo>
                <a:lnTo>
                  <a:pt x="0" y="33528"/>
                </a:lnTo>
                <a:lnTo>
                  <a:pt x="0" y="825246"/>
                </a:lnTo>
                <a:lnTo>
                  <a:pt x="2552" y="838200"/>
                </a:lnTo>
                <a:lnTo>
                  <a:pt x="9613" y="848868"/>
                </a:lnTo>
                <a:lnTo>
                  <a:pt x="20243" y="856107"/>
                </a:lnTo>
                <a:lnTo>
                  <a:pt x="33528" y="858774"/>
                </a:lnTo>
                <a:lnTo>
                  <a:pt x="67056" y="858774"/>
                </a:lnTo>
                <a:lnTo>
                  <a:pt x="843534" y="858774"/>
                </a:lnTo>
                <a:lnTo>
                  <a:pt x="877062" y="858774"/>
                </a:lnTo>
                <a:lnTo>
                  <a:pt x="890016" y="856107"/>
                </a:lnTo>
                <a:lnTo>
                  <a:pt x="895731" y="852233"/>
                </a:lnTo>
                <a:lnTo>
                  <a:pt x="901446" y="856107"/>
                </a:lnTo>
                <a:lnTo>
                  <a:pt x="914400" y="858774"/>
                </a:lnTo>
                <a:lnTo>
                  <a:pt x="947915" y="858774"/>
                </a:lnTo>
                <a:lnTo>
                  <a:pt x="8292084" y="858774"/>
                </a:lnTo>
                <a:lnTo>
                  <a:pt x="8324850" y="858774"/>
                </a:lnTo>
                <a:lnTo>
                  <a:pt x="8338121" y="856107"/>
                </a:lnTo>
                <a:lnTo>
                  <a:pt x="8348751" y="848868"/>
                </a:lnTo>
                <a:lnTo>
                  <a:pt x="8355812" y="838200"/>
                </a:lnTo>
                <a:lnTo>
                  <a:pt x="8358378" y="825246"/>
                </a:lnTo>
                <a:lnTo>
                  <a:pt x="8358378" y="33528"/>
                </a:lnTo>
                <a:close/>
              </a:path>
            </a:pathLst>
          </a:custGeom>
          <a:solidFill>
            <a:srgbClr val="ACD7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204351" y="1782317"/>
            <a:ext cx="7410450" cy="791845"/>
          </a:xfrm>
          <a:prstGeom prst="rect">
            <a:avLst/>
          </a:prstGeom>
          <a:solidFill>
            <a:srgbClr val="ACD7CA"/>
          </a:solidFill>
        </p:spPr>
        <p:txBody>
          <a:bodyPr vert="horz" wrap="square" lIns="0" tIns="17145" rIns="0" bIns="0" rtlCol="0">
            <a:spAutoFit/>
          </a:bodyPr>
          <a:lstStyle/>
          <a:p>
            <a:pPr marL="55880" marR="234315">
              <a:lnSpc>
                <a:spcPts val="3030"/>
              </a:lnSpc>
              <a:spcBef>
                <a:spcPts val="135"/>
              </a:spcBef>
            </a:pPr>
            <a:r>
              <a:rPr sz="2100" b="1" dirty="0">
                <a:solidFill>
                  <a:srgbClr val="093F5C"/>
                </a:solidFill>
                <a:latin typeface="Microsoft JhengHei"/>
                <a:cs typeface="Microsoft JhengHei"/>
              </a:rPr>
              <a:t>愛滋病毒</a:t>
            </a:r>
            <a:r>
              <a:rPr sz="2100" b="1" spc="-5" dirty="0">
                <a:solidFill>
                  <a:srgbClr val="093F5C"/>
                </a:solidFill>
                <a:latin typeface="Microsoft JhengHei"/>
                <a:cs typeface="Microsoft JhengHei"/>
              </a:rPr>
              <a:t>(HIV)</a:t>
            </a:r>
            <a:r>
              <a:rPr sz="2100" b="1" dirty="0">
                <a:solidFill>
                  <a:srgbClr val="093F5C"/>
                </a:solidFill>
                <a:latin typeface="Microsoft JhengHei"/>
                <a:cs typeface="Microsoft JhengHei"/>
              </a:rPr>
              <a:t>主要透過帶有</a:t>
            </a:r>
            <a:r>
              <a:rPr sz="2100" b="1" spc="-5" dirty="0">
                <a:solidFill>
                  <a:srgbClr val="093F5C"/>
                </a:solidFill>
                <a:latin typeface="Microsoft JhengHei"/>
                <a:cs typeface="Microsoft JhengHei"/>
              </a:rPr>
              <a:t>HIV</a:t>
            </a:r>
            <a:r>
              <a:rPr sz="2100" b="1" dirty="0">
                <a:solidFill>
                  <a:srgbClr val="093F5C"/>
                </a:solidFill>
                <a:latin typeface="Microsoft JhengHei"/>
                <a:cs typeface="Microsoft JhengHei"/>
              </a:rPr>
              <a:t>的體液</a:t>
            </a:r>
            <a:r>
              <a:rPr sz="2100" b="1" spc="-5" dirty="0">
                <a:solidFill>
                  <a:srgbClr val="093F5C"/>
                </a:solidFill>
                <a:latin typeface="Microsoft JhengHei"/>
                <a:cs typeface="Microsoft JhengHei"/>
              </a:rPr>
              <a:t>(</a:t>
            </a:r>
            <a:r>
              <a:rPr sz="2100" b="1" dirty="0">
                <a:solidFill>
                  <a:srgbClr val="093F5C"/>
                </a:solidFill>
                <a:latin typeface="Microsoft JhengHei"/>
                <a:cs typeface="Microsoft JhengHei"/>
              </a:rPr>
              <a:t>⾎液、精液、陰道分 泌物或⺟乳</a:t>
            </a:r>
            <a:r>
              <a:rPr sz="2100" b="1" spc="-5" dirty="0">
                <a:solidFill>
                  <a:srgbClr val="093F5C"/>
                </a:solidFill>
                <a:latin typeface="Microsoft JhengHei"/>
                <a:cs typeface="Microsoft JhengHei"/>
              </a:rPr>
              <a:t>)</a:t>
            </a:r>
            <a:r>
              <a:rPr sz="2100" b="1" dirty="0">
                <a:solidFill>
                  <a:srgbClr val="093F5C"/>
                </a:solidFill>
                <a:latin typeface="Microsoft JhengHei"/>
                <a:cs typeface="Microsoft JhengHei"/>
              </a:rPr>
              <a:t>傳播，主要傳染途徑為不安全性行為。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89951" y="2673870"/>
            <a:ext cx="8349615" cy="798830"/>
          </a:xfrm>
          <a:custGeom>
            <a:avLst/>
            <a:gdLst/>
            <a:ahLst/>
            <a:cxnLst/>
            <a:rect l="l" t="t" r="r" b="b"/>
            <a:pathLst>
              <a:path w="8349615" h="798829">
                <a:moveTo>
                  <a:pt x="8349234" y="33528"/>
                </a:moveTo>
                <a:lnTo>
                  <a:pt x="8346567" y="20574"/>
                </a:lnTo>
                <a:lnTo>
                  <a:pt x="8339315" y="9906"/>
                </a:lnTo>
                <a:lnTo>
                  <a:pt x="8328647" y="2667"/>
                </a:lnTo>
                <a:lnTo>
                  <a:pt x="8315706" y="0"/>
                </a:lnTo>
                <a:lnTo>
                  <a:pt x="877062" y="0"/>
                </a:lnTo>
                <a:lnTo>
                  <a:pt x="843534" y="0"/>
                </a:lnTo>
                <a:lnTo>
                  <a:pt x="843534" y="67056"/>
                </a:lnTo>
                <a:lnTo>
                  <a:pt x="843534" y="731520"/>
                </a:lnTo>
                <a:lnTo>
                  <a:pt x="67056" y="731520"/>
                </a:lnTo>
                <a:lnTo>
                  <a:pt x="67056" y="67056"/>
                </a:lnTo>
                <a:lnTo>
                  <a:pt x="843534" y="67056"/>
                </a:lnTo>
                <a:lnTo>
                  <a:pt x="843534" y="0"/>
                </a:lnTo>
                <a:lnTo>
                  <a:pt x="33528" y="0"/>
                </a:lnTo>
                <a:lnTo>
                  <a:pt x="20243" y="2667"/>
                </a:lnTo>
                <a:lnTo>
                  <a:pt x="9613" y="9906"/>
                </a:lnTo>
                <a:lnTo>
                  <a:pt x="2552" y="20574"/>
                </a:lnTo>
                <a:lnTo>
                  <a:pt x="0" y="33528"/>
                </a:lnTo>
                <a:lnTo>
                  <a:pt x="0" y="765048"/>
                </a:lnTo>
                <a:lnTo>
                  <a:pt x="2552" y="778002"/>
                </a:lnTo>
                <a:lnTo>
                  <a:pt x="9613" y="788670"/>
                </a:lnTo>
                <a:lnTo>
                  <a:pt x="20243" y="795909"/>
                </a:lnTo>
                <a:lnTo>
                  <a:pt x="33528" y="798576"/>
                </a:lnTo>
                <a:lnTo>
                  <a:pt x="67056" y="798576"/>
                </a:lnTo>
                <a:lnTo>
                  <a:pt x="843534" y="798576"/>
                </a:lnTo>
                <a:lnTo>
                  <a:pt x="877062" y="798576"/>
                </a:lnTo>
                <a:lnTo>
                  <a:pt x="890016" y="795909"/>
                </a:lnTo>
                <a:lnTo>
                  <a:pt x="899553" y="789432"/>
                </a:lnTo>
                <a:lnTo>
                  <a:pt x="910577" y="789432"/>
                </a:lnTo>
                <a:lnTo>
                  <a:pt x="8282165" y="789432"/>
                </a:lnTo>
                <a:lnTo>
                  <a:pt x="8315706" y="789432"/>
                </a:lnTo>
                <a:lnTo>
                  <a:pt x="8328647" y="786765"/>
                </a:lnTo>
                <a:lnTo>
                  <a:pt x="8339315" y="779526"/>
                </a:lnTo>
                <a:lnTo>
                  <a:pt x="8346567" y="768858"/>
                </a:lnTo>
                <a:lnTo>
                  <a:pt x="8349234" y="755904"/>
                </a:lnTo>
                <a:lnTo>
                  <a:pt x="8349234" y="33528"/>
                </a:lnTo>
                <a:close/>
              </a:path>
            </a:pathLst>
          </a:custGeom>
          <a:solidFill>
            <a:srgbClr val="ACD7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89951" y="3545598"/>
            <a:ext cx="8349615" cy="858519"/>
          </a:xfrm>
          <a:custGeom>
            <a:avLst/>
            <a:gdLst/>
            <a:ahLst/>
            <a:cxnLst/>
            <a:rect l="l" t="t" r="r" b="b"/>
            <a:pathLst>
              <a:path w="8349615" h="858520">
                <a:moveTo>
                  <a:pt x="8349234" y="32766"/>
                </a:moveTo>
                <a:lnTo>
                  <a:pt x="8346567" y="19926"/>
                </a:lnTo>
                <a:lnTo>
                  <a:pt x="8339315" y="9525"/>
                </a:lnTo>
                <a:lnTo>
                  <a:pt x="8328647" y="2540"/>
                </a:lnTo>
                <a:lnTo>
                  <a:pt x="8315706" y="0"/>
                </a:lnTo>
                <a:lnTo>
                  <a:pt x="877062" y="0"/>
                </a:lnTo>
                <a:lnTo>
                  <a:pt x="843534" y="0"/>
                </a:lnTo>
                <a:lnTo>
                  <a:pt x="843534" y="66294"/>
                </a:lnTo>
                <a:lnTo>
                  <a:pt x="843534" y="790956"/>
                </a:lnTo>
                <a:lnTo>
                  <a:pt x="67056" y="790956"/>
                </a:lnTo>
                <a:lnTo>
                  <a:pt x="67056" y="66294"/>
                </a:lnTo>
                <a:lnTo>
                  <a:pt x="843534" y="66294"/>
                </a:lnTo>
                <a:lnTo>
                  <a:pt x="843534" y="0"/>
                </a:lnTo>
                <a:lnTo>
                  <a:pt x="33528" y="0"/>
                </a:lnTo>
                <a:lnTo>
                  <a:pt x="20243" y="2540"/>
                </a:lnTo>
                <a:lnTo>
                  <a:pt x="9613" y="9525"/>
                </a:lnTo>
                <a:lnTo>
                  <a:pt x="2552" y="19926"/>
                </a:lnTo>
                <a:lnTo>
                  <a:pt x="0" y="32766"/>
                </a:lnTo>
                <a:lnTo>
                  <a:pt x="0" y="824484"/>
                </a:lnTo>
                <a:lnTo>
                  <a:pt x="2552" y="837438"/>
                </a:lnTo>
                <a:lnTo>
                  <a:pt x="9613" y="848106"/>
                </a:lnTo>
                <a:lnTo>
                  <a:pt x="20243" y="855345"/>
                </a:lnTo>
                <a:lnTo>
                  <a:pt x="33528" y="858012"/>
                </a:lnTo>
                <a:lnTo>
                  <a:pt x="67056" y="858012"/>
                </a:lnTo>
                <a:lnTo>
                  <a:pt x="843534" y="858012"/>
                </a:lnTo>
                <a:lnTo>
                  <a:pt x="877062" y="858012"/>
                </a:lnTo>
                <a:lnTo>
                  <a:pt x="910577" y="858012"/>
                </a:lnTo>
                <a:lnTo>
                  <a:pt x="8282178" y="858012"/>
                </a:lnTo>
                <a:lnTo>
                  <a:pt x="8315706" y="858012"/>
                </a:lnTo>
                <a:lnTo>
                  <a:pt x="8328647" y="855345"/>
                </a:lnTo>
                <a:lnTo>
                  <a:pt x="8339315" y="848106"/>
                </a:lnTo>
                <a:lnTo>
                  <a:pt x="8346567" y="837438"/>
                </a:lnTo>
                <a:lnTo>
                  <a:pt x="8349234" y="824484"/>
                </a:lnTo>
                <a:lnTo>
                  <a:pt x="8349234" y="32766"/>
                </a:lnTo>
                <a:close/>
              </a:path>
            </a:pathLst>
          </a:custGeom>
          <a:solidFill>
            <a:srgbClr val="ACD7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133485" y="4466856"/>
            <a:ext cx="7505700" cy="793750"/>
          </a:xfrm>
          <a:custGeom>
            <a:avLst/>
            <a:gdLst/>
            <a:ahLst/>
            <a:cxnLst/>
            <a:rect l="l" t="t" r="r" b="b"/>
            <a:pathLst>
              <a:path w="7505700" h="793750">
                <a:moveTo>
                  <a:pt x="7505700" y="33528"/>
                </a:moveTo>
                <a:lnTo>
                  <a:pt x="7503033" y="20574"/>
                </a:lnTo>
                <a:lnTo>
                  <a:pt x="7495781" y="9906"/>
                </a:lnTo>
                <a:lnTo>
                  <a:pt x="7485113" y="2667"/>
                </a:lnTo>
                <a:lnTo>
                  <a:pt x="7472172" y="0"/>
                </a:lnTo>
                <a:lnTo>
                  <a:pt x="33528" y="0"/>
                </a:lnTo>
                <a:lnTo>
                  <a:pt x="20574" y="2667"/>
                </a:lnTo>
                <a:lnTo>
                  <a:pt x="9906" y="9906"/>
                </a:lnTo>
                <a:lnTo>
                  <a:pt x="2667" y="20574"/>
                </a:lnTo>
                <a:lnTo>
                  <a:pt x="0" y="33528"/>
                </a:lnTo>
                <a:lnTo>
                  <a:pt x="0" y="759714"/>
                </a:lnTo>
                <a:lnTo>
                  <a:pt x="2667" y="772668"/>
                </a:lnTo>
                <a:lnTo>
                  <a:pt x="9906" y="783336"/>
                </a:lnTo>
                <a:lnTo>
                  <a:pt x="20574" y="790575"/>
                </a:lnTo>
                <a:lnTo>
                  <a:pt x="33528" y="793242"/>
                </a:lnTo>
                <a:lnTo>
                  <a:pt x="67056" y="793242"/>
                </a:lnTo>
                <a:lnTo>
                  <a:pt x="7438631" y="793242"/>
                </a:lnTo>
                <a:lnTo>
                  <a:pt x="7472172" y="793242"/>
                </a:lnTo>
                <a:lnTo>
                  <a:pt x="7485113" y="790575"/>
                </a:lnTo>
                <a:lnTo>
                  <a:pt x="7495781" y="783336"/>
                </a:lnTo>
                <a:lnTo>
                  <a:pt x="7503033" y="772668"/>
                </a:lnTo>
                <a:lnTo>
                  <a:pt x="7505700" y="759714"/>
                </a:lnTo>
                <a:lnTo>
                  <a:pt x="7505700" y="33528"/>
                </a:lnTo>
                <a:close/>
              </a:path>
            </a:pathLst>
          </a:custGeom>
          <a:solidFill>
            <a:srgbClr val="ACD7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167013" y="4500371"/>
            <a:ext cx="7439025" cy="726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0645">
              <a:lnSpc>
                <a:spcPts val="2515"/>
              </a:lnSpc>
            </a:pPr>
            <a:r>
              <a:rPr sz="2100" b="1" dirty="0">
                <a:solidFill>
                  <a:srgbClr val="093F5C"/>
                </a:solidFill>
                <a:latin typeface="Microsoft JhengHei"/>
                <a:cs typeface="Microsoft JhengHei"/>
              </a:rPr>
              <a:t>定期接受HIV檢驗，瞭解自己的健康狀態，及早診斷，感染者</a:t>
            </a:r>
            <a:endParaRPr sz="2100">
              <a:latin typeface="Microsoft JhengHei"/>
              <a:cs typeface="Microsoft JhengHei"/>
            </a:endParaRPr>
          </a:p>
          <a:p>
            <a:pPr marL="80645">
              <a:lnSpc>
                <a:spcPct val="100000"/>
              </a:lnSpc>
              <a:spcBef>
                <a:spcPts val="545"/>
              </a:spcBef>
            </a:pPr>
            <a:r>
              <a:rPr sz="2100" b="1" dirty="0">
                <a:solidFill>
                  <a:srgbClr val="093F5C"/>
                </a:solidFill>
                <a:latin typeface="Microsoft JhengHei"/>
                <a:cs typeface="Microsoft JhengHei"/>
              </a:rPr>
              <a:t>及時銜接治療、檢驗陰性者轉介預防服務(如：PrEP等)。</a:t>
            </a:r>
            <a:endParaRPr sz="2100">
              <a:latin typeface="Microsoft JhengHei"/>
              <a:cs typeface="Microsoft JhengHe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289951" y="4468367"/>
            <a:ext cx="910590" cy="799465"/>
            <a:chOff x="1289951" y="4468367"/>
            <a:chExt cx="910590" cy="799465"/>
          </a:xfrm>
        </p:grpSpPr>
        <p:sp>
          <p:nvSpPr>
            <p:cNvPr id="12" name="object 12"/>
            <p:cNvSpPr/>
            <p:nvPr/>
          </p:nvSpPr>
          <p:spPr>
            <a:xfrm>
              <a:off x="1289951" y="4468367"/>
              <a:ext cx="910590" cy="799465"/>
            </a:xfrm>
            <a:custGeom>
              <a:avLst/>
              <a:gdLst/>
              <a:ahLst/>
              <a:cxnLst/>
              <a:rect l="l" t="t" r="r" b="b"/>
              <a:pathLst>
                <a:path w="910589" h="799464">
                  <a:moveTo>
                    <a:pt x="910590" y="765809"/>
                  </a:moveTo>
                  <a:lnTo>
                    <a:pt x="910590" y="33527"/>
                  </a:lnTo>
                  <a:lnTo>
                    <a:pt x="907923" y="20573"/>
                  </a:lnTo>
                  <a:lnTo>
                    <a:pt x="900684" y="9905"/>
                  </a:lnTo>
                  <a:lnTo>
                    <a:pt x="890016" y="2666"/>
                  </a:lnTo>
                  <a:lnTo>
                    <a:pt x="877062" y="0"/>
                  </a:lnTo>
                  <a:lnTo>
                    <a:pt x="33528" y="0"/>
                  </a:lnTo>
                  <a:lnTo>
                    <a:pt x="20252" y="2666"/>
                  </a:lnTo>
                  <a:lnTo>
                    <a:pt x="9620" y="9905"/>
                  </a:lnTo>
                  <a:lnTo>
                    <a:pt x="2559" y="20573"/>
                  </a:lnTo>
                  <a:lnTo>
                    <a:pt x="0" y="33527"/>
                  </a:lnTo>
                  <a:lnTo>
                    <a:pt x="0" y="765809"/>
                  </a:lnTo>
                  <a:lnTo>
                    <a:pt x="2559" y="779085"/>
                  </a:lnTo>
                  <a:lnTo>
                    <a:pt x="9620" y="789717"/>
                  </a:lnTo>
                  <a:lnTo>
                    <a:pt x="20252" y="796778"/>
                  </a:lnTo>
                  <a:lnTo>
                    <a:pt x="33528" y="799337"/>
                  </a:lnTo>
                  <a:lnTo>
                    <a:pt x="33528" y="67055"/>
                  </a:lnTo>
                  <a:lnTo>
                    <a:pt x="67056" y="33527"/>
                  </a:lnTo>
                  <a:lnTo>
                    <a:pt x="67055" y="67055"/>
                  </a:lnTo>
                  <a:lnTo>
                    <a:pt x="843533" y="67055"/>
                  </a:lnTo>
                  <a:lnTo>
                    <a:pt x="843533" y="33527"/>
                  </a:lnTo>
                  <a:lnTo>
                    <a:pt x="877062" y="67055"/>
                  </a:lnTo>
                  <a:lnTo>
                    <a:pt x="877062" y="799337"/>
                  </a:lnTo>
                  <a:lnTo>
                    <a:pt x="890016" y="796778"/>
                  </a:lnTo>
                  <a:lnTo>
                    <a:pt x="900684" y="789717"/>
                  </a:lnTo>
                  <a:lnTo>
                    <a:pt x="907923" y="779085"/>
                  </a:lnTo>
                  <a:lnTo>
                    <a:pt x="910590" y="765809"/>
                  </a:lnTo>
                  <a:close/>
                </a:path>
                <a:path w="910589" h="799464">
                  <a:moveTo>
                    <a:pt x="67056" y="67055"/>
                  </a:moveTo>
                  <a:lnTo>
                    <a:pt x="67056" y="33527"/>
                  </a:lnTo>
                  <a:lnTo>
                    <a:pt x="33528" y="67055"/>
                  </a:lnTo>
                  <a:lnTo>
                    <a:pt x="67056" y="67055"/>
                  </a:lnTo>
                  <a:close/>
                </a:path>
                <a:path w="910589" h="799464">
                  <a:moveTo>
                    <a:pt x="67056" y="733043"/>
                  </a:moveTo>
                  <a:lnTo>
                    <a:pt x="67056" y="67055"/>
                  </a:lnTo>
                  <a:lnTo>
                    <a:pt x="33528" y="67055"/>
                  </a:lnTo>
                  <a:lnTo>
                    <a:pt x="33528" y="733043"/>
                  </a:lnTo>
                  <a:lnTo>
                    <a:pt x="67056" y="733043"/>
                  </a:lnTo>
                  <a:close/>
                </a:path>
                <a:path w="910589" h="799464">
                  <a:moveTo>
                    <a:pt x="877062" y="733043"/>
                  </a:moveTo>
                  <a:lnTo>
                    <a:pt x="33528" y="733043"/>
                  </a:lnTo>
                  <a:lnTo>
                    <a:pt x="67056" y="765809"/>
                  </a:lnTo>
                  <a:lnTo>
                    <a:pt x="67056" y="799337"/>
                  </a:lnTo>
                  <a:lnTo>
                    <a:pt x="843533" y="799337"/>
                  </a:lnTo>
                  <a:lnTo>
                    <a:pt x="843533" y="765809"/>
                  </a:lnTo>
                  <a:lnTo>
                    <a:pt x="877062" y="733043"/>
                  </a:lnTo>
                  <a:close/>
                </a:path>
                <a:path w="910589" h="799464">
                  <a:moveTo>
                    <a:pt x="67056" y="799337"/>
                  </a:moveTo>
                  <a:lnTo>
                    <a:pt x="67056" y="765809"/>
                  </a:lnTo>
                  <a:lnTo>
                    <a:pt x="33528" y="733043"/>
                  </a:lnTo>
                  <a:lnTo>
                    <a:pt x="33528" y="799337"/>
                  </a:lnTo>
                  <a:lnTo>
                    <a:pt x="67056" y="799337"/>
                  </a:lnTo>
                  <a:close/>
                </a:path>
                <a:path w="910589" h="799464">
                  <a:moveTo>
                    <a:pt x="877062" y="67055"/>
                  </a:moveTo>
                  <a:lnTo>
                    <a:pt x="843533" y="33527"/>
                  </a:lnTo>
                  <a:lnTo>
                    <a:pt x="843533" y="67055"/>
                  </a:lnTo>
                  <a:lnTo>
                    <a:pt x="877062" y="67055"/>
                  </a:lnTo>
                  <a:close/>
                </a:path>
                <a:path w="910589" h="799464">
                  <a:moveTo>
                    <a:pt x="877062" y="733043"/>
                  </a:moveTo>
                  <a:lnTo>
                    <a:pt x="877062" y="67055"/>
                  </a:lnTo>
                  <a:lnTo>
                    <a:pt x="843533" y="67055"/>
                  </a:lnTo>
                  <a:lnTo>
                    <a:pt x="843533" y="733043"/>
                  </a:lnTo>
                  <a:lnTo>
                    <a:pt x="877062" y="733043"/>
                  </a:lnTo>
                  <a:close/>
                </a:path>
                <a:path w="910589" h="799464">
                  <a:moveTo>
                    <a:pt x="877062" y="799337"/>
                  </a:moveTo>
                  <a:lnTo>
                    <a:pt x="877062" y="733043"/>
                  </a:lnTo>
                  <a:lnTo>
                    <a:pt x="843533" y="765809"/>
                  </a:lnTo>
                  <a:lnTo>
                    <a:pt x="843533" y="799337"/>
                  </a:lnTo>
                  <a:lnTo>
                    <a:pt x="877062" y="799337"/>
                  </a:lnTo>
                  <a:close/>
                </a:path>
              </a:pathLst>
            </a:custGeom>
            <a:solidFill>
              <a:srgbClr val="ACD7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59699" y="4595621"/>
              <a:ext cx="407669" cy="598931"/>
            </a:xfrm>
            <a:prstGeom prst="rect">
              <a:avLst/>
            </a:prstGeom>
          </p:spPr>
        </p:pic>
      </p:grpSp>
      <p:sp>
        <p:nvSpPr>
          <p:cNvPr id="14" name="object 14"/>
          <p:cNvSpPr/>
          <p:nvPr/>
        </p:nvSpPr>
        <p:spPr>
          <a:xfrm>
            <a:off x="2124341" y="5359158"/>
            <a:ext cx="7524115" cy="1022985"/>
          </a:xfrm>
          <a:custGeom>
            <a:avLst/>
            <a:gdLst/>
            <a:ahLst/>
            <a:cxnLst/>
            <a:rect l="l" t="t" r="r" b="b"/>
            <a:pathLst>
              <a:path w="7524115" h="1022985">
                <a:moveTo>
                  <a:pt x="7523988" y="33528"/>
                </a:moveTo>
                <a:lnTo>
                  <a:pt x="7521422" y="20574"/>
                </a:lnTo>
                <a:lnTo>
                  <a:pt x="7514361" y="9906"/>
                </a:lnTo>
                <a:lnTo>
                  <a:pt x="7503731" y="2667"/>
                </a:lnTo>
                <a:lnTo>
                  <a:pt x="7490460" y="0"/>
                </a:lnTo>
                <a:lnTo>
                  <a:pt x="33528" y="0"/>
                </a:lnTo>
                <a:lnTo>
                  <a:pt x="20243" y="2667"/>
                </a:lnTo>
                <a:lnTo>
                  <a:pt x="9613" y="9906"/>
                </a:lnTo>
                <a:lnTo>
                  <a:pt x="2552" y="20574"/>
                </a:lnTo>
                <a:lnTo>
                  <a:pt x="0" y="33528"/>
                </a:lnTo>
                <a:lnTo>
                  <a:pt x="0" y="989076"/>
                </a:lnTo>
                <a:lnTo>
                  <a:pt x="2552" y="1002030"/>
                </a:lnTo>
                <a:lnTo>
                  <a:pt x="9613" y="1012698"/>
                </a:lnTo>
                <a:lnTo>
                  <a:pt x="20243" y="1019937"/>
                </a:lnTo>
                <a:lnTo>
                  <a:pt x="33528" y="1022604"/>
                </a:lnTo>
                <a:lnTo>
                  <a:pt x="66281" y="1022604"/>
                </a:lnTo>
                <a:lnTo>
                  <a:pt x="7457694" y="1022604"/>
                </a:lnTo>
                <a:lnTo>
                  <a:pt x="7490460" y="1022604"/>
                </a:lnTo>
                <a:lnTo>
                  <a:pt x="7503731" y="1019937"/>
                </a:lnTo>
                <a:lnTo>
                  <a:pt x="7514361" y="1012698"/>
                </a:lnTo>
                <a:lnTo>
                  <a:pt x="7521422" y="1002030"/>
                </a:lnTo>
                <a:lnTo>
                  <a:pt x="7523988" y="989076"/>
                </a:lnTo>
                <a:lnTo>
                  <a:pt x="7523988" y="33528"/>
                </a:lnTo>
                <a:close/>
              </a:path>
            </a:pathLst>
          </a:custGeom>
          <a:solidFill>
            <a:srgbClr val="ACD7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157869" y="5392673"/>
            <a:ext cx="7457440" cy="955675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marL="375285" marR="73660">
              <a:lnSpc>
                <a:spcPct val="111200"/>
              </a:lnSpc>
              <a:spcBef>
                <a:spcPts val="844"/>
              </a:spcBef>
            </a:pPr>
            <a:r>
              <a:rPr sz="2100" b="1" dirty="0">
                <a:solidFill>
                  <a:srgbClr val="093F5C"/>
                </a:solidFill>
                <a:latin typeface="Microsoft JhengHei"/>
                <a:cs typeface="Microsoft JhengHei"/>
              </a:rPr>
              <a:t>因執行職務有意外暴露事件發生，請於</a:t>
            </a:r>
            <a:r>
              <a:rPr sz="2100" b="1" spc="-5" dirty="0">
                <a:solidFill>
                  <a:srgbClr val="093F5C"/>
                </a:solidFill>
                <a:latin typeface="Microsoft JhengHei"/>
                <a:cs typeface="Microsoft JhengHei"/>
              </a:rPr>
              <a:t>72</a:t>
            </a:r>
            <a:r>
              <a:rPr sz="2100" b="1" dirty="0">
                <a:solidFill>
                  <a:srgbClr val="093F5C"/>
                </a:solidFill>
                <a:latin typeface="Microsoft JhengHei"/>
                <a:cs typeface="Microsoft JhengHei"/>
              </a:rPr>
              <a:t>小時內儘速就醫， </a:t>
            </a:r>
            <a:r>
              <a:rPr sz="2100" b="1" spc="-509" dirty="0">
                <a:solidFill>
                  <a:srgbClr val="093F5C"/>
                </a:solidFill>
                <a:latin typeface="Microsoft JhengHei"/>
                <a:cs typeface="Microsoft JhengHei"/>
              </a:rPr>
              <a:t> </a:t>
            </a:r>
            <a:r>
              <a:rPr sz="2100" b="1" dirty="0">
                <a:solidFill>
                  <a:srgbClr val="093F5C"/>
                </a:solidFill>
                <a:latin typeface="Microsoft JhengHei"/>
                <a:cs typeface="Microsoft JhengHei"/>
              </a:rPr>
              <a:t>醫師評估是否需要預防性投藥</a:t>
            </a:r>
            <a:r>
              <a:rPr sz="2100" b="1" spc="-5" dirty="0">
                <a:solidFill>
                  <a:srgbClr val="093F5C"/>
                </a:solidFill>
                <a:latin typeface="Microsoft JhengHei"/>
                <a:cs typeface="Microsoft JhengHei"/>
              </a:rPr>
              <a:t>(PEP)</a:t>
            </a:r>
            <a:r>
              <a:rPr sz="2100" b="1" dirty="0">
                <a:solidFill>
                  <a:srgbClr val="093F5C"/>
                </a:solidFill>
                <a:latin typeface="Microsoft JhengHei"/>
                <a:cs typeface="Microsoft JhengHei"/>
              </a:rPr>
              <a:t>。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266067" y="5514925"/>
            <a:ext cx="267335" cy="711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800"/>
              </a:lnSpc>
            </a:pPr>
            <a:r>
              <a:rPr sz="2100" b="1" spc="-5" dirty="0">
                <a:solidFill>
                  <a:srgbClr val="093F5C"/>
                </a:solidFill>
                <a:latin typeface="Microsoft JhengHei"/>
                <a:cs typeface="Microsoft JhengHei"/>
              </a:rPr>
              <a:t>如 由</a:t>
            </a:r>
            <a:endParaRPr sz="2100">
              <a:latin typeface="Microsoft JhengHei"/>
              <a:cs typeface="Microsoft JhengHe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347863" y="1839467"/>
            <a:ext cx="752475" cy="699770"/>
            <a:chOff x="1347863" y="1839467"/>
            <a:chExt cx="752475" cy="699770"/>
          </a:xfrm>
        </p:grpSpPr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42985" y="1839467"/>
              <a:ext cx="156971" cy="22707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47863" y="1885187"/>
              <a:ext cx="686562" cy="653795"/>
            </a:xfrm>
            <a:prstGeom prst="rect">
              <a:avLst/>
            </a:prstGeom>
          </p:spPr>
        </p:pic>
      </p:grpSp>
      <p:pic>
        <p:nvPicPr>
          <p:cNvPr id="20" name="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60589" y="5363717"/>
            <a:ext cx="1310639" cy="1018032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2167013" y="3578352"/>
            <a:ext cx="7439025" cy="79184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4460" marR="205104">
              <a:lnSpc>
                <a:spcPts val="3070"/>
              </a:lnSpc>
              <a:spcBef>
                <a:spcPts val="45"/>
              </a:spcBef>
            </a:pPr>
            <a:r>
              <a:rPr sz="2100" b="1" spc="-5" dirty="0">
                <a:solidFill>
                  <a:srgbClr val="093F5C"/>
                </a:solidFill>
                <a:latin typeface="Microsoft JhengHei"/>
                <a:cs typeface="Microsoft JhengHei"/>
              </a:rPr>
              <a:t>HIV</a:t>
            </a:r>
            <a:r>
              <a:rPr sz="2100" b="1" dirty="0">
                <a:solidFill>
                  <a:srgbClr val="093F5C"/>
                </a:solidFill>
                <a:latin typeface="Microsoft JhengHei"/>
                <a:cs typeface="Microsoft JhengHei"/>
              </a:rPr>
              <a:t>感染者及早發現、及時銜接治療，穩定服藥控制體內</a:t>
            </a:r>
            <a:r>
              <a:rPr sz="2100" b="1" spc="-5" dirty="0">
                <a:solidFill>
                  <a:srgbClr val="093F5C"/>
                </a:solidFill>
                <a:latin typeface="Microsoft JhengHei"/>
                <a:cs typeface="Microsoft JhengHei"/>
              </a:rPr>
              <a:t>HIV </a:t>
            </a:r>
            <a:r>
              <a:rPr sz="2100" b="1" spc="-509" dirty="0">
                <a:solidFill>
                  <a:srgbClr val="093F5C"/>
                </a:solidFill>
                <a:latin typeface="Microsoft JhengHei"/>
                <a:cs typeface="Microsoft JhengHei"/>
              </a:rPr>
              <a:t> </a:t>
            </a:r>
            <a:r>
              <a:rPr sz="2100" b="1" dirty="0">
                <a:solidFill>
                  <a:srgbClr val="093F5C"/>
                </a:solidFill>
                <a:latin typeface="Microsoft JhengHei"/>
                <a:cs typeface="Microsoft JhengHei"/>
              </a:rPr>
              <a:t>病毒量，可降低</a:t>
            </a:r>
            <a:r>
              <a:rPr sz="2100" b="1" spc="-5" dirty="0">
                <a:solidFill>
                  <a:srgbClr val="093F5C"/>
                </a:solidFill>
                <a:latin typeface="Microsoft JhengHei"/>
                <a:cs typeface="Microsoft JhengHei"/>
              </a:rPr>
              <a:t>HIV</a:t>
            </a:r>
            <a:r>
              <a:rPr sz="2100" b="1" dirty="0">
                <a:solidFill>
                  <a:srgbClr val="093F5C"/>
                </a:solidFill>
                <a:latin typeface="Microsoft JhengHei"/>
                <a:cs typeface="Microsoft JhengHei"/>
              </a:rPr>
              <a:t>傳播風險、並延緩</a:t>
            </a:r>
            <a:r>
              <a:rPr sz="2100" b="1" spc="-5" dirty="0">
                <a:solidFill>
                  <a:srgbClr val="093F5C"/>
                </a:solidFill>
                <a:latin typeface="Microsoft JhengHei"/>
                <a:cs typeface="Microsoft JhengHei"/>
              </a:rPr>
              <a:t>AIDS</a:t>
            </a:r>
            <a:r>
              <a:rPr sz="2100" b="1" dirty="0">
                <a:solidFill>
                  <a:srgbClr val="093F5C"/>
                </a:solidFill>
                <a:latin typeface="Microsoft JhengHei"/>
                <a:cs typeface="Microsoft JhengHei"/>
              </a:rPr>
              <a:t>發病。</a:t>
            </a:r>
            <a:endParaRPr sz="2100">
              <a:latin typeface="Microsoft JhengHei"/>
              <a:cs typeface="Microsoft JhengHei"/>
            </a:endParaRPr>
          </a:p>
        </p:txBody>
      </p:sp>
      <p:pic>
        <p:nvPicPr>
          <p:cNvPr id="22" name="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10347" y="3630929"/>
            <a:ext cx="736091" cy="653795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2167013" y="2707385"/>
            <a:ext cx="7439025" cy="722630"/>
          </a:xfrm>
          <a:prstGeom prst="rect">
            <a:avLst/>
          </a:prstGeom>
        </p:spPr>
        <p:txBody>
          <a:bodyPr vert="horz" wrap="square" lIns="0" tIns="201930" rIns="0" bIns="0" rtlCol="0">
            <a:spAutoFit/>
          </a:bodyPr>
          <a:lstStyle/>
          <a:p>
            <a:pPr marL="109220">
              <a:lnSpc>
                <a:spcPct val="100000"/>
              </a:lnSpc>
              <a:spcBef>
                <a:spcPts val="1590"/>
              </a:spcBef>
            </a:pPr>
            <a:r>
              <a:rPr sz="2100" b="1" dirty="0">
                <a:solidFill>
                  <a:srgbClr val="093F5C"/>
                </a:solidFill>
                <a:latin typeface="Microsoft JhengHei"/>
                <a:cs typeface="Microsoft JhengHei"/>
              </a:rPr>
              <a:t>⼀般日常生活接觸並不會感染HIV。</a:t>
            </a:r>
            <a:endParaRPr sz="2100">
              <a:latin typeface="Microsoft JhengHei"/>
              <a:cs typeface="Microsoft JhengHei"/>
            </a:endParaRPr>
          </a:p>
        </p:txBody>
      </p:sp>
      <p:pic>
        <p:nvPicPr>
          <p:cNvPr id="24" name="object 2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02143" y="2679191"/>
            <a:ext cx="861060" cy="678180"/>
          </a:xfrm>
          <a:prstGeom prst="rect">
            <a:avLst/>
          </a:prstGeom>
        </p:spPr>
      </p:pic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5" dirty="0"/>
              <a:t>25</a:t>
            </a:fld>
            <a:endParaRPr spc="5" dirty="0"/>
          </a:p>
        </p:txBody>
      </p:sp>
      <p:sp>
        <p:nvSpPr>
          <p:cNvPr id="26" name="object 2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03" y="771905"/>
            <a:ext cx="10692130" cy="5328920"/>
          </a:xfrm>
          <a:custGeom>
            <a:avLst/>
            <a:gdLst/>
            <a:ahLst/>
            <a:cxnLst/>
            <a:rect l="l" t="t" r="r" b="b"/>
            <a:pathLst>
              <a:path w="10692130" h="5328920">
                <a:moveTo>
                  <a:pt x="10691749" y="5328666"/>
                </a:moveTo>
                <a:lnTo>
                  <a:pt x="10691749" y="0"/>
                </a:lnTo>
                <a:lnTo>
                  <a:pt x="0" y="0"/>
                </a:lnTo>
                <a:lnTo>
                  <a:pt x="0" y="5328666"/>
                </a:lnTo>
                <a:lnTo>
                  <a:pt x="10691749" y="5328666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47705" y="5312917"/>
            <a:ext cx="810450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b="1" dirty="0">
                <a:solidFill>
                  <a:srgbClr val="FFFFFF"/>
                </a:solidFill>
                <a:latin typeface="Microsoft JhengHei"/>
                <a:cs typeface="Microsoft JhengHei"/>
              </a:rPr>
              <a:t>執行職務時，如何保護自己免於HIV及其他⾎/體液傳染病的感染風險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61849" y="4329176"/>
            <a:ext cx="4035425" cy="8274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250" b="1" spc="10" dirty="0">
                <a:solidFill>
                  <a:srgbClr val="FFD965"/>
                </a:solidFill>
                <a:latin typeface="Microsoft JhengHei"/>
                <a:cs typeface="Microsoft JhengHei"/>
              </a:rPr>
              <a:t>標準防護措施</a:t>
            </a:r>
            <a:endParaRPr sz="5250">
              <a:latin typeface="Microsoft JhengHei"/>
              <a:cs typeface="Microsoft JhengHe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55021" y="1950719"/>
            <a:ext cx="2673095" cy="2189226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5" dirty="0"/>
              <a:t>26</a:t>
            </a:fld>
            <a:endParaRPr spc="5" dirty="0"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74981" y="1006855"/>
            <a:ext cx="4940935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" dirty="0">
                <a:solidFill>
                  <a:srgbClr val="FFFFFF"/>
                </a:solidFill>
              </a:rPr>
              <a:t>那些體液有傳染HIV的風險?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334909" y="1911857"/>
            <a:ext cx="3321685" cy="2567940"/>
            <a:chOff x="1334909" y="1911857"/>
            <a:chExt cx="3321685" cy="2567940"/>
          </a:xfrm>
        </p:grpSpPr>
        <p:sp>
          <p:nvSpPr>
            <p:cNvPr id="4" name="object 4"/>
            <p:cNvSpPr/>
            <p:nvPr/>
          </p:nvSpPr>
          <p:spPr>
            <a:xfrm>
              <a:off x="1334909" y="1911857"/>
              <a:ext cx="1367790" cy="566420"/>
            </a:xfrm>
            <a:custGeom>
              <a:avLst/>
              <a:gdLst/>
              <a:ahLst/>
              <a:cxnLst/>
              <a:rect l="l" t="t" r="r" b="b"/>
              <a:pathLst>
                <a:path w="1367790" h="566419">
                  <a:moveTo>
                    <a:pt x="1367790" y="282701"/>
                  </a:moveTo>
                  <a:lnTo>
                    <a:pt x="1364092" y="236827"/>
                  </a:lnTo>
                  <a:lnTo>
                    <a:pt x="1353385" y="193316"/>
                  </a:lnTo>
                  <a:lnTo>
                    <a:pt x="1336250" y="152749"/>
                  </a:lnTo>
                  <a:lnTo>
                    <a:pt x="1313267" y="115708"/>
                  </a:lnTo>
                  <a:lnTo>
                    <a:pt x="1285017" y="82772"/>
                  </a:lnTo>
                  <a:lnTo>
                    <a:pt x="1252081" y="54522"/>
                  </a:lnTo>
                  <a:lnTo>
                    <a:pt x="1215040" y="31539"/>
                  </a:lnTo>
                  <a:lnTo>
                    <a:pt x="1174473" y="14404"/>
                  </a:lnTo>
                  <a:lnTo>
                    <a:pt x="1130962" y="3697"/>
                  </a:lnTo>
                  <a:lnTo>
                    <a:pt x="1085088" y="0"/>
                  </a:lnTo>
                  <a:lnTo>
                    <a:pt x="0" y="0"/>
                  </a:lnTo>
                  <a:lnTo>
                    <a:pt x="0" y="566166"/>
                  </a:lnTo>
                  <a:lnTo>
                    <a:pt x="1085088" y="566165"/>
                  </a:lnTo>
                  <a:lnTo>
                    <a:pt x="1130962" y="562446"/>
                  </a:lnTo>
                  <a:lnTo>
                    <a:pt x="1174473" y="551681"/>
                  </a:lnTo>
                  <a:lnTo>
                    <a:pt x="1215040" y="534461"/>
                  </a:lnTo>
                  <a:lnTo>
                    <a:pt x="1252081" y="511375"/>
                  </a:lnTo>
                  <a:lnTo>
                    <a:pt x="1285017" y="483012"/>
                  </a:lnTo>
                  <a:lnTo>
                    <a:pt x="1313267" y="449964"/>
                  </a:lnTo>
                  <a:lnTo>
                    <a:pt x="1336250" y="412818"/>
                  </a:lnTo>
                  <a:lnTo>
                    <a:pt x="1353385" y="372166"/>
                  </a:lnTo>
                  <a:lnTo>
                    <a:pt x="1364092" y="328598"/>
                  </a:lnTo>
                  <a:lnTo>
                    <a:pt x="1367790" y="282701"/>
                  </a:lnTo>
                  <a:close/>
                </a:path>
              </a:pathLst>
            </a:custGeom>
            <a:solidFill>
              <a:srgbClr val="5888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34909" y="1978913"/>
              <a:ext cx="1278890" cy="432434"/>
            </a:xfrm>
            <a:custGeom>
              <a:avLst/>
              <a:gdLst/>
              <a:ahLst/>
              <a:cxnLst/>
              <a:rect l="l" t="t" r="r" b="b"/>
              <a:pathLst>
                <a:path w="1278889" h="432435">
                  <a:moveTo>
                    <a:pt x="1278636" y="215646"/>
                  </a:moveTo>
                  <a:lnTo>
                    <a:pt x="1272926" y="166271"/>
                  </a:lnTo>
                  <a:lnTo>
                    <a:pt x="1256660" y="120909"/>
                  </a:lnTo>
                  <a:lnTo>
                    <a:pt x="1231129" y="80865"/>
                  </a:lnTo>
                  <a:lnTo>
                    <a:pt x="1197628" y="47446"/>
                  </a:lnTo>
                  <a:lnTo>
                    <a:pt x="1157449" y="21958"/>
                  </a:lnTo>
                  <a:lnTo>
                    <a:pt x="1111884" y="5707"/>
                  </a:lnTo>
                  <a:lnTo>
                    <a:pt x="1062228" y="0"/>
                  </a:lnTo>
                  <a:lnTo>
                    <a:pt x="0" y="0"/>
                  </a:lnTo>
                  <a:lnTo>
                    <a:pt x="0" y="432054"/>
                  </a:lnTo>
                  <a:lnTo>
                    <a:pt x="1062228" y="432054"/>
                  </a:lnTo>
                  <a:lnTo>
                    <a:pt x="1111884" y="426344"/>
                  </a:lnTo>
                  <a:lnTo>
                    <a:pt x="1157449" y="410078"/>
                  </a:lnTo>
                  <a:lnTo>
                    <a:pt x="1197628" y="384547"/>
                  </a:lnTo>
                  <a:lnTo>
                    <a:pt x="1231129" y="351046"/>
                  </a:lnTo>
                  <a:lnTo>
                    <a:pt x="1256660" y="310867"/>
                  </a:lnTo>
                  <a:lnTo>
                    <a:pt x="1272926" y="265302"/>
                  </a:lnTo>
                  <a:lnTo>
                    <a:pt x="1278636" y="2156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39453" y="2087117"/>
              <a:ext cx="153924" cy="21564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793377" y="2161043"/>
              <a:ext cx="1203325" cy="67310"/>
            </a:xfrm>
            <a:custGeom>
              <a:avLst/>
              <a:gdLst/>
              <a:ahLst/>
              <a:cxnLst/>
              <a:rect l="l" t="t" r="r" b="b"/>
              <a:pathLst>
                <a:path w="1203325" h="67310">
                  <a:moveTo>
                    <a:pt x="1203198" y="0"/>
                  </a:moveTo>
                  <a:lnTo>
                    <a:pt x="1069848" y="0"/>
                  </a:lnTo>
                  <a:lnTo>
                    <a:pt x="0" y="0"/>
                  </a:lnTo>
                  <a:lnTo>
                    <a:pt x="0" y="67056"/>
                  </a:lnTo>
                  <a:lnTo>
                    <a:pt x="1069848" y="67056"/>
                  </a:lnTo>
                  <a:lnTo>
                    <a:pt x="1203198" y="0"/>
                  </a:lnTo>
                  <a:close/>
                </a:path>
              </a:pathLst>
            </a:custGeom>
            <a:solidFill>
              <a:srgbClr val="5888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52079" y="2019299"/>
              <a:ext cx="1006601" cy="35128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05035" y="2257297"/>
              <a:ext cx="1551431" cy="22225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05035" y="2257297"/>
              <a:ext cx="1551431" cy="2222500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6376520" y="2265426"/>
            <a:ext cx="1549400" cy="2222500"/>
            <a:chOff x="6376520" y="2265426"/>
            <a:chExt cx="1549400" cy="2222500"/>
          </a:xfrm>
        </p:grpSpPr>
        <p:sp>
          <p:nvSpPr>
            <p:cNvPr id="12" name="object 12"/>
            <p:cNvSpPr/>
            <p:nvPr/>
          </p:nvSpPr>
          <p:spPr>
            <a:xfrm>
              <a:off x="6398399" y="2287524"/>
              <a:ext cx="1506220" cy="2178685"/>
            </a:xfrm>
            <a:custGeom>
              <a:avLst/>
              <a:gdLst/>
              <a:ahLst/>
              <a:cxnLst/>
              <a:rect l="l" t="t" r="r" b="b"/>
              <a:pathLst>
                <a:path w="1506220" h="2178685">
                  <a:moveTo>
                    <a:pt x="1505712" y="1427035"/>
                  </a:moveTo>
                  <a:lnTo>
                    <a:pt x="1504318" y="1382563"/>
                  </a:lnTo>
                  <a:lnTo>
                    <a:pt x="1500314" y="1338210"/>
                  </a:lnTo>
                  <a:lnTo>
                    <a:pt x="1493700" y="1294099"/>
                  </a:lnTo>
                  <a:lnTo>
                    <a:pt x="1484475" y="1250356"/>
                  </a:lnTo>
                  <a:lnTo>
                    <a:pt x="1472639" y="1207106"/>
                  </a:lnTo>
                  <a:lnTo>
                    <a:pt x="1458192" y="1164474"/>
                  </a:lnTo>
                  <a:lnTo>
                    <a:pt x="1441135" y="1122584"/>
                  </a:lnTo>
                  <a:lnTo>
                    <a:pt x="1421468" y="1081561"/>
                  </a:lnTo>
                  <a:lnTo>
                    <a:pt x="1399189" y="1041530"/>
                  </a:lnTo>
                  <a:lnTo>
                    <a:pt x="1374300" y="1002616"/>
                  </a:lnTo>
                  <a:lnTo>
                    <a:pt x="1346801" y="964944"/>
                  </a:lnTo>
                  <a:lnTo>
                    <a:pt x="1316690" y="928639"/>
                  </a:lnTo>
                  <a:lnTo>
                    <a:pt x="1283970" y="893826"/>
                  </a:lnTo>
                  <a:lnTo>
                    <a:pt x="1250410" y="859453"/>
                  </a:lnTo>
                  <a:lnTo>
                    <a:pt x="1217661" y="824261"/>
                  </a:lnTo>
                  <a:lnTo>
                    <a:pt x="1185720" y="788250"/>
                  </a:lnTo>
                  <a:lnTo>
                    <a:pt x="1154590" y="751420"/>
                  </a:lnTo>
                  <a:lnTo>
                    <a:pt x="1124271" y="713771"/>
                  </a:lnTo>
                  <a:lnTo>
                    <a:pt x="1094762" y="675303"/>
                  </a:lnTo>
                  <a:lnTo>
                    <a:pt x="1066066" y="636016"/>
                  </a:lnTo>
                  <a:lnTo>
                    <a:pt x="1038181" y="595909"/>
                  </a:lnTo>
                  <a:lnTo>
                    <a:pt x="1011109" y="554984"/>
                  </a:lnTo>
                  <a:lnTo>
                    <a:pt x="984850" y="513240"/>
                  </a:lnTo>
                  <a:lnTo>
                    <a:pt x="959405" y="470677"/>
                  </a:lnTo>
                  <a:lnTo>
                    <a:pt x="934774" y="427295"/>
                  </a:lnTo>
                  <a:lnTo>
                    <a:pt x="910957" y="383094"/>
                  </a:lnTo>
                  <a:lnTo>
                    <a:pt x="887955" y="338074"/>
                  </a:lnTo>
                  <a:lnTo>
                    <a:pt x="865769" y="292234"/>
                  </a:lnTo>
                  <a:lnTo>
                    <a:pt x="844399" y="245576"/>
                  </a:lnTo>
                  <a:lnTo>
                    <a:pt x="823846" y="198099"/>
                  </a:lnTo>
                  <a:lnTo>
                    <a:pt x="804109" y="149802"/>
                  </a:lnTo>
                  <a:lnTo>
                    <a:pt x="785191" y="100687"/>
                  </a:lnTo>
                  <a:lnTo>
                    <a:pt x="767090" y="50753"/>
                  </a:lnTo>
                  <a:lnTo>
                    <a:pt x="749808" y="0"/>
                  </a:lnTo>
                  <a:lnTo>
                    <a:pt x="732743" y="50644"/>
                  </a:lnTo>
                  <a:lnTo>
                    <a:pt x="714859" y="100469"/>
                  </a:lnTo>
                  <a:lnTo>
                    <a:pt x="696156" y="149476"/>
                  </a:lnTo>
                  <a:lnTo>
                    <a:pt x="676635" y="197663"/>
                  </a:lnTo>
                  <a:lnTo>
                    <a:pt x="656294" y="245032"/>
                  </a:lnTo>
                  <a:lnTo>
                    <a:pt x="635134" y="291581"/>
                  </a:lnTo>
                  <a:lnTo>
                    <a:pt x="613156" y="337312"/>
                  </a:lnTo>
                  <a:lnTo>
                    <a:pt x="590358" y="382223"/>
                  </a:lnTo>
                  <a:lnTo>
                    <a:pt x="566741" y="426315"/>
                  </a:lnTo>
                  <a:lnTo>
                    <a:pt x="542305" y="469588"/>
                  </a:lnTo>
                  <a:lnTo>
                    <a:pt x="517050" y="512043"/>
                  </a:lnTo>
                  <a:lnTo>
                    <a:pt x="490976" y="553678"/>
                  </a:lnTo>
                  <a:lnTo>
                    <a:pt x="464083" y="594494"/>
                  </a:lnTo>
                  <a:lnTo>
                    <a:pt x="436372" y="634492"/>
                  </a:lnTo>
                  <a:lnTo>
                    <a:pt x="407841" y="673670"/>
                  </a:lnTo>
                  <a:lnTo>
                    <a:pt x="378491" y="712029"/>
                  </a:lnTo>
                  <a:lnTo>
                    <a:pt x="348322" y="749569"/>
                  </a:lnTo>
                  <a:lnTo>
                    <a:pt x="317334" y="786290"/>
                  </a:lnTo>
                  <a:lnTo>
                    <a:pt x="285527" y="822192"/>
                  </a:lnTo>
                  <a:lnTo>
                    <a:pt x="252901" y="857275"/>
                  </a:lnTo>
                  <a:lnTo>
                    <a:pt x="219456" y="891540"/>
                  </a:lnTo>
                  <a:lnTo>
                    <a:pt x="186910" y="926184"/>
                  </a:lnTo>
                  <a:lnTo>
                    <a:pt x="156976" y="962334"/>
                  </a:lnTo>
                  <a:lnTo>
                    <a:pt x="129652" y="999864"/>
                  </a:lnTo>
                  <a:lnTo>
                    <a:pt x="104939" y="1038649"/>
                  </a:lnTo>
                  <a:lnTo>
                    <a:pt x="82837" y="1078565"/>
                  </a:lnTo>
                  <a:lnTo>
                    <a:pt x="63345" y="1119486"/>
                  </a:lnTo>
                  <a:lnTo>
                    <a:pt x="46463" y="1161288"/>
                  </a:lnTo>
                  <a:lnTo>
                    <a:pt x="32193" y="1203846"/>
                  </a:lnTo>
                  <a:lnTo>
                    <a:pt x="20533" y="1247036"/>
                  </a:lnTo>
                  <a:lnTo>
                    <a:pt x="11484" y="1290731"/>
                  </a:lnTo>
                  <a:lnTo>
                    <a:pt x="5045" y="1334808"/>
                  </a:lnTo>
                  <a:lnTo>
                    <a:pt x="1217" y="1379141"/>
                  </a:lnTo>
                  <a:lnTo>
                    <a:pt x="0" y="1423606"/>
                  </a:lnTo>
                  <a:lnTo>
                    <a:pt x="1393" y="1468078"/>
                  </a:lnTo>
                  <a:lnTo>
                    <a:pt x="5397" y="1512431"/>
                  </a:lnTo>
                  <a:lnTo>
                    <a:pt x="12011" y="1556542"/>
                  </a:lnTo>
                  <a:lnTo>
                    <a:pt x="21236" y="1600285"/>
                  </a:lnTo>
                  <a:lnTo>
                    <a:pt x="33072" y="1643535"/>
                  </a:lnTo>
                  <a:lnTo>
                    <a:pt x="47519" y="1686167"/>
                  </a:lnTo>
                  <a:lnTo>
                    <a:pt x="64576" y="1728057"/>
                  </a:lnTo>
                  <a:lnTo>
                    <a:pt x="84243" y="1769080"/>
                  </a:lnTo>
                  <a:lnTo>
                    <a:pt x="106522" y="1809111"/>
                  </a:lnTo>
                  <a:lnTo>
                    <a:pt x="131411" y="1848025"/>
                  </a:lnTo>
                  <a:lnTo>
                    <a:pt x="158910" y="1885697"/>
                  </a:lnTo>
                  <a:lnTo>
                    <a:pt x="189021" y="1922002"/>
                  </a:lnTo>
                  <a:lnTo>
                    <a:pt x="221742" y="1956816"/>
                  </a:lnTo>
                  <a:lnTo>
                    <a:pt x="256552" y="1989455"/>
                  </a:lnTo>
                  <a:lnTo>
                    <a:pt x="292848" y="2019497"/>
                  </a:lnTo>
                  <a:lnTo>
                    <a:pt x="330504" y="2046940"/>
                  </a:lnTo>
                  <a:lnTo>
                    <a:pt x="369397" y="2071784"/>
                  </a:lnTo>
                  <a:lnTo>
                    <a:pt x="409403" y="2094027"/>
                  </a:lnTo>
                  <a:lnTo>
                    <a:pt x="450397" y="2113669"/>
                  </a:lnTo>
                  <a:lnTo>
                    <a:pt x="492254" y="2130710"/>
                  </a:lnTo>
                  <a:lnTo>
                    <a:pt x="534850" y="2145148"/>
                  </a:lnTo>
                  <a:lnTo>
                    <a:pt x="578062" y="2156982"/>
                  </a:lnTo>
                  <a:lnTo>
                    <a:pt x="621764" y="2166213"/>
                  </a:lnTo>
                  <a:lnTo>
                    <a:pt x="665832" y="2172838"/>
                  </a:lnTo>
                  <a:lnTo>
                    <a:pt x="710142" y="2176858"/>
                  </a:lnTo>
                  <a:lnTo>
                    <a:pt x="754570" y="2178272"/>
                  </a:lnTo>
                  <a:lnTo>
                    <a:pt x="798991" y="2177078"/>
                  </a:lnTo>
                  <a:lnTo>
                    <a:pt x="843281" y="2173276"/>
                  </a:lnTo>
                  <a:lnTo>
                    <a:pt x="887315" y="2166865"/>
                  </a:lnTo>
                  <a:lnTo>
                    <a:pt x="930970" y="2157845"/>
                  </a:lnTo>
                  <a:lnTo>
                    <a:pt x="974121" y="2146214"/>
                  </a:lnTo>
                  <a:lnTo>
                    <a:pt x="1016643" y="2131972"/>
                  </a:lnTo>
                  <a:lnTo>
                    <a:pt x="1058412" y="2115119"/>
                  </a:lnTo>
                  <a:lnTo>
                    <a:pt x="1099304" y="2095652"/>
                  </a:lnTo>
                  <a:lnTo>
                    <a:pt x="1139195" y="2073572"/>
                  </a:lnTo>
                  <a:lnTo>
                    <a:pt x="1177960" y="2048878"/>
                  </a:lnTo>
                  <a:lnTo>
                    <a:pt x="1215474" y="2021569"/>
                  </a:lnTo>
                  <a:lnTo>
                    <a:pt x="1251614" y="1991643"/>
                  </a:lnTo>
                  <a:lnTo>
                    <a:pt x="1286256" y="1959102"/>
                  </a:lnTo>
                  <a:lnTo>
                    <a:pt x="1318801" y="1924457"/>
                  </a:lnTo>
                  <a:lnTo>
                    <a:pt x="1348735" y="1888307"/>
                  </a:lnTo>
                  <a:lnTo>
                    <a:pt x="1376059" y="1850777"/>
                  </a:lnTo>
                  <a:lnTo>
                    <a:pt x="1400772" y="1811992"/>
                  </a:lnTo>
                  <a:lnTo>
                    <a:pt x="1422874" y="1772076"/>
                  </a:lnTo>
                  <a:lnTo>
                    <a:pt x="1442366" y="1731155"/>
                  </a:lnTo>
                  <a:lnTo>
                    <a:pt x="1459248" y="1689353"/>
                  </a:lnTo>
                  <a:lnTo>
                    <a:pt x="1473518" y="1646795"/>
                  </a:lnTo>
                  <a:lnTo>
                    <a:pt x="1485178" y="1603605"/>
                  </a:lnTo>
                  <a:lnTo>
                    <a:pt x="1494227" y="1559910"/>
                  </a:lnTo>
                  <a:lnTo>
                    <a:pt x="1500666" y="1515833"/>
                  </a:lnTo>
                  <a:lnTo>
                    <a:pt x="1504494" y="1471500"/>
                  </a:lnTo>
                  <a:lnTo>
                    <a:pt x="1505712" y="1427035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376520" y="2265426"/>
              <a:ext cx="1549400" cy="2222500"/>
            </a:xfrm>
            <a:custGeom>
              <a:avLst/>
              <a:gdLst/>
              <a:ahLst/>
              <a:cxnLst/>
              <a:rect l="l" t="t" r="r" b="b"/>
              <a:pathLst>
                <a:path w="1549400" h="2222500">
                  <a:moveTo>
                    <a:pt x="762145" y="95626"/>
                  </a:moveTo>
                  <a:lnTo>
                    <a:pt x="762000" y="95250"/>
                  </a:lnTo>
                  <a:lnTo>
                    <a:pt x="749300" y="28955"/>
                  </a:lnTo>
                  <a:lnTo>
                    <a:pt x="749300" y="14477"/>
                  </a:lnTo>
                  <a:lnTo>
                    <a:pt x="723900" y="80771"/>
                  </a:lnTo>
                  <a:lnTo>
                    <a:pt x="647700" y="269747"/>
                  </a:lnTo>
                  <a:lnTo>
                    <a:pt x="622300" y="315363"/>
                  </a:lnTo>
                  <a:lnTo>
                    <a:pt x="609600" y="360531"/>
                  </a:lnTo>
                  <a:lnTo>
                    <a:pt x="584200" y="405209"/>
                  </a:lnTo>
                  <a:lnTo>
                    <a:pt x="533400" y="492928"/>
                  </a:lnTo>
                  <a:lnTo>
                    <a:pt x="482600" y="578187"/>
                  </a:lnTo>
                  <a:lnTo>
                    <a:pt x="444500" y="619790"/>
                  </a:lnTo>
                  <a:lnTo>
                    <a:pt x="419100" y="660653"/>
                  </a:lnTo>
                  <a:lnTo>
                    <a:pt x="381000" y="710945"/>
                  </a:lnTo>
                  <a:lnTo>
                    <a:pt x="342900" y="759713"/>
                  </a:lnTo>
                  <a:lnTo>
                    <a:pt x="317500" y="798486"/>
                  </a:lnTo>
                  <a:lnTo>
                    <a:pt x="279400" y="835028"/>
                  </a:lnTo>
                  <a:lnTo>
                    <a:pt x="241300" y="870394"/>
                  </a:lnTo>
                  <a:lnTo>
                    <a:pt x="215900" y="905643"/>
                  </a:lnTo>
                  <a:lnTo>
                    <a:pt x="177800" y="941831"/>
                  </a:lnTo>
                  <a:lnTo>
                    <a:pt x="152400" y="972311"/>
                  </a:lnTo>
                  <a:lnTo>
                    <a:pt x="114300" y="1029347"/>
                  </a:lnTo>
                  <a:lnTo>
                    <a:pt x="88900" y="1073020"/>
                  </a:lnTo>
                  <a:lnTo>
                    <a:pt x="63500" y="1118720"/>
                  </a:lnTo>
                  <a:lnTo>
                    <a:pt x="50800" y="1165837"/>
                  </a:lnTo>
                  <a:lnTo>
                    <a:pt x="25400" y="1213758"/>
                  </a:lnTo>
                  <a:lnTo>
                    <a:pt x="12700" y="1261871"/>
                  </a:lnTo>
                  <a:lnTo>
                    <a:pt x="12700" y="1298447"/>
                  </a:lnTo>
                  <a:lnTo>
                    <a:pt x="0" y="1316735"/>
                  </a:lnTo>
                  <a:lnTo>
                    <a:pt x="0" y="1566247"/>
                  </a:lnTo>
                  <a:lnTo>
                    <a:pt x="38100" y="1710010"/>
                  </a:lnTo>
                  <a:lnTo>
                    <a:pt x="38100" y="1374872"/>
                  </a:lnTo>
                  <a:lnTo>
                    <a:pt x="50800" y="1323593"/>
                  </a:lnTo>
                  <a:lnTo>
                    <a:pt x="50800" y="1288541"/>
                  </a:lnTo>
                  <a:lnTo>
                    <a:pt x="63500" y="1271777"/>
                  </a:lnTo>
                  <a:lnTo>
                    <a:pt x="88900" y="1174783"/>
                  </a:lnTo>
                  <a:lnTo>
                    <a:pt x="114300" y="1128536"/>
                  </a:lnTo>
                  <a:lnTo>
                    <a:pt x="127000" y="1083809"/>
                  </a:lnTo>
                  <a:lnTo>
                    <a:pt x="165100" y="1040619"/>
                  </a:lnTo>
                  <a:lnTo>
                    <a:pt x="190500" y="998981"/>
                  </a:lnTo>
                  <a:lnTo>
                    <a:pt x="203200" y="985265"/>
                  </a:lnTo>
                  <a:lnTo>
                    <a:pt x="215900" y="970787"/>
                  </a:lnTo>
                  <a:lnTo>
                    <a:pt x="228600" y="957071"/>
                  </a:lnTo>
                  <a:lnTo>
                    <a:pt x="254000" y="921388"/>
                  </a:lnTo>
                  <a:lnTo>
                    <a:pt x="330200" y="850925"/>
                  </a:lnTo>
                  <a:lnTo>
                    <a:pt x="355600" y="814930"/>
                  </a:lnTo>
                  <a:lnTo>
                    <a:pt x="393700" y="777617"/>
                  </a:lnTo>
                  <a:lnTo>
                    <a:pt x="419100" y="738377"/>
                  </a:lnTo>
                  <a:lnTo>
                    <a:pt x="457200" y="687323"/>
                  </a:lnTo>
                  <a:lnTo>
                    <a:pt x="495300" y="634745"/>
                  </a:lnTo>
                  <a:lnTo>
                    <a:pt x="520700" y="594017"/>
                  </a:lnTo>
                  <a:lnTo>
                    <a:pt x="546100" y="552104"/>
                  </a:lnTo>
                  <a:lnTo>
                    <a:pt x="571500" y="509225"/>
                  </a:lnTo>
                  <a:lnTo>
                    <a:pt x="647700" y="376992"/>
                  </a:lnTo>
                  <a:lnTo>
                    <a:pt x="660400" y="332447"/>
                  </a:lnTo>
                  <a:lnTo>
                    <a:pt x="685800" y="288035"/>
                  </a:lnTo>
                  <a:lnTo>
                    <a:pt x="736600" y="161544"/>
                  </a:lnTo>
                  <a:lnTo>
                    <a:pt x="762145" y="95626"/>
                  </a:lnTo>
                  <a:close/>
                </a:path>
                <a:path w="1549400" h="2222500">
                  <a:moveTo>
                    <a:pt x="254000" y="1962911"/>
                  </a:moveTo>
                  <a:lnTo>
                    <a:pt x="228600" y="1935479"/>
                  </a:lnTo>
                  <a:lnTo>
                    <a:pt x="190500" y="1895842"/>
                  </a:lnTo>
                  <a:lnTo>
                    <a:pt x="165100" y="1854430"/>
                  </a:lnTo>
                  <a:lnTo>
                    <a:pt x="139700" y="1811388"/>
                  </a:lnTo>
                  <a:lnTo>
                    <a:pt x="114300" y="1766864"/>
                  </a:lnTo>
                  <a:lnTo>
                    <a:pt x="88900" y="1721004"/>
                  </a:lnTo>
                  <a:lnTo>
                    <a:pt x="76200" y="1673955"/>
                  </a:lnTo>
                  <a:lnTo>
                    <a:pt x="38100" y="1527132"/>
                  </a:lnTo>
                  <a:lnTo>
                    <a:pt x="38100" y="1710010"/>
                  </a:lnTo>
                  <a:lnTo>
                    <a:pt x="63500" y="1756074"/>
                  </a:lnTo>
                  <a:lnTo>
                    <a:pt x="76200" y="1800968"/>
                  </a:lnTo>
                  <a:lnTo>
                    <a:pt x="101600" y="1844548"/>
                  </a:lnTo>
                  <a:lnTo>
                    <a:pt x="127000" y="1886669"/>
                  </a:lnTo>
                  <a:lnTo>
                    <a:pt x="165100" y="1927188"/>
                  </a:lnTo>
                  <a:lnTo>
                    <a:pt x="190500" y="1965959"/>
                  </a:lnTo>
                  <a:lnTo>
                    <a:pt x="203200" y="1980438"/>
                  </a:lnTo>
                  <a:lnTo>
                    <a:pt x="215900" y="1994153"/>
                  </a:lnTo>
                  <a:lnTo>
                    <a:pt x="215900" y="1965959"/>
                  </a:lnTo>
                  <a:lnTo>
                    <a:pt x="227647" y="1960321"/>
                  </a:lnTo>
                  <a:lnTo>
                    <a:pt x="228600" y="1957577"/>
                  </a:lnTo>
                  <a:lnTo>
                    <a:pt x="228600" y="2001773"/>
                  </a:lnTo>
                  <a:lnTo>
                    <a:pt x="241300" y="2008632"/>
                  </a:lnTo>
                  <a:lnTo>
                    <a:pt x="241300" y="2000250"/>
                  </a:lnTo>
                  <a:lnTo>
                    <a:pt x="254000" y="1962911"/>
                  </a:lnTo>
                  <a:close/>
                </a:path>
                <a:path w="1549400" h="2222500">
                  <a:moveTo>
                    <a:pt x="227647" y="1960321"/>
                  </a:moveTo>
                  <a:lnTo>
                    <a:pt x="215900" y="1965959"/>
                  </a:lnTo>
                  <a:lnTo>
                    <a:pt x="215900" y="1994153"/>
                  </a:lnTo>
                  <a:lnTo>
                    <a:pt x="227647" y="1960321"/>
                  </a:lnTo>
                  <a:close/>
                </a:path>
                <a:path w="1549400" h="2222500">
                  <a:moveTo>
                    <a:pt x="228600" y="2001773"/>
                  </a:moveTo>
                  <a:lnTo>
                    <a:pt x="228600" y="1959864"/>
                  </a:lnTo>
                  <a:lnTo>
                    <a:pt x="227647" y="1960321"/>
                  </a:lnTo>
                  <a:lnTo>
                    <a:pt x="215900" y="1994153"/>
                  </a:lnTo>
                  <a:lnTo>
                    <a:pt x="215900" y="1994915"/>
                  </a:lnTo>
                  <a:lnTo>
                    <a:pt x="228600" y="2001773"/>
                  </a:lnTo>
                  <a:close/>
                </a:path>
                <a:path w="1549400" h="2222500">
                  <a:moveTo>
                    <a:pt x="1498600" y="1701259"/>
                  </a:moveTo>
                  <a:lnTo>
                    <a:pt x="1498600" y="1530271"/>
                  </a:lnTo>
                  <a:lnTo>
                    <a:pt x="1447800" y="1728659"/>
                  </a:lnTo>
                  <a:lnTo>
                    <a:pt x="1422400" y="1775372"/>
                  </a:lnTo>
                  <a:lnTo>
                    <a:pt x="1397000" y="1820417"/>
                  </a:lnTo>
                  <a:lnTo>
                    <a:pt x="1384300" y="1835658"/>
                  </a:lnTo>
                  <a:lnTo>
                    <a:pt x="1371600" y="1866137"/>
                  </a:lnTo>
                  <a:lnTo>
                    <a:pt x="1346200" y="1905121"/>
                  </a:lnTo>
                  <a:lnTo>
                    <a:pt x="1308100" y="1941561"/>
                  </a:lnTo>
                  <a:lnTo>
                    <a:pt x="1270000" y="1975443"/>
                  </a:lnTo>
                  <a:lnTo>
                    <a:pt x="1244600" y="2006756"/>
                  </a:lnTo>
                  <a:lnTo>
                    <a:pt x="1206500" y="2035486"/>
                  </a:lnTo>
                  <a:lnTo>
                    <a:pt x="1168400" y="2061622"/>
                  </a:lnTo>
                  <a:lnTo>
                    <a:pt x="1130300" y="2085150"/>
                  </a:lnTo>
                  <a:lnTo>
                    <a:pt x="1092200" y="2106058"/>
                  </a:lnTo>
                  <a:lnTo>
                    <a:pt x="1041400" y="2124334"/>
                  </a:lnTo>
                  <a:lnTo>
                    <a:pt x="1003300" y="2139965"/>
                  </a:lnTo>
                  <a:lnTo>
                    <a:pt x="965200" y="2152938"/>
                  </a:lnTo>
                  <a:lnTo>
                    <a:pt x="914400" y="2163241"/>
                  </a:lnTo>
                  <a:lnTo>
                    <a:pt x="876300" y="2170861"/>
                  </a:lnTo>
                  <a:lnTo>
                    <a:pt x="825500" y="2175786"/>
                  </a:lnTo>
                  <a:lnTo>
                    <a:pt x="787400" y="2178004"/>
                  </a:lnTo>
                  <a:lnTo>
                    <a:pt x="736600" y="2177500"/>
                  </a:lnTo>
                  <a:lnTo>
                    <a:pt x="698500" y="2174264"/>
                  </a:lnTo>
                  <a:lnTo>
                    <a:pt x="647700" y="2168282"/>
                  </a:lnTo>
                  <a:lnTo>
                    <a:pt x="609600" y="2159542"/>
                  </a:lnTo>
                  <a:lnTo>
                    <a:pt x="558800" y="2148031"/>
                  </a:lnTo>
                  <a:lnTo>
                    <a:pt x="520700" y="2133737"/>
                  </a:lnTo>
                  <a:lnTo>
                    <a:pt x="482600" y="2116647"/>
                  </a:lnTo>
                  <a:lnTo>
                    <a:pt x="431800" y="2096748"/>
                  </a:lnTo>
                  <a:lnTo>
                    <a:pt x="393700" y="2074029"/>
                  </a:lnTo>
                  <a:lnTo>
                    <a:pt x="355600" y="2048476"/>
                  </a:lnTo>
                  <a:lnTo>
                    <a:pt x="317500" y="2020077"/>
                  </a:lnTo>
                  <a:lnTo>
                    <a:pt x="279400" y="1988820"/>
                  </a:lnTo>
                  <a:lnTo>
                    <a:pt x="254000" y="1962911"/>
                  </a:lnTo>
                  <a:lnTo>
                    <a:pt x="241300" y="2000250"/>
                  </a:lnTo>
                  <a:lnTo>
                    <a:pt x="254000" y="1997202"/>
                  </a:lnTo>
                  <a:lnTo>
                    <a:pt x="254000" y="1969008"/>
                  </a:lnTo>
                  <a:lnTo>
                    <a:pt x="266700" y="1976627"/>
                  </a:lnTo>
                  <a:lnTo>
                    <a:pt x="266700" y="2032665"/>
                  </a:lnTo>
                  <a:lnTo>
                    <a:pt x="292100" y="2053301"/>
                  </a:lnTo>
                  <a:lnTo>
                    <a:pt x="330200" y="2081621"/>
                  </a:lnTo>
                  <a:lnTo>
                    <a:pt x="368300" y="2107317"/>
                  </a:lnTo>
                  <a:lnTo>
                    <a:pt x="406400" y="2130401"/>
                  </a:lnTo>
                  <a:lnTo>
                    <a:pt x="444500" y="2150884"/>
                  </a:lnTo>
                  <a:lnTo>
                    <a:pt x="482600" y="2168778"/>
                  </a:lnTo>
                  <a:lnTo>
                    <a:pt x="533400" y="2184093"/>
                  </a:lnTo>
                  <a:lnTo>
                    <a:pt x="571500" y="2196841"/>
                  </a:lnTo>
                  <a:lnTo>
                    <a:pt x="609600" y="2207033"/>
                  </a:lnTo>
                  <a:lnTo>
                    <a:pt x="660400" y="2214680"/>
                  </a:lnTo>
                  <a:lnTo>
                    <a:pt x="698500" y="2219793"/>
                  </a:lnTo>
                  <a:lnTo>
                    <a:pt x="749300" y="2222383"/>
                  </a:lnTo>
                  <a:lnTo>
                    <a:pt x="787400" y="2222462"/>
                  </a:lnTo>
                  <a:lnTo>
                    <a:pt x="838200" y="2220041"/>
                  </a:lnTo>
                  <a:lnTo>
                    <a:pt x="876300" y="2215130"/>
                  </a:lnTo>
                  <a:lnTo>
                    <a:pt x="927100" y="2207742"/>
                  </a:lnTo>
                  <a:lnTo>
                    <a:pt x="965200" y="2197886"/>
                  </a:lnTo>
                  <a:lnTo>
                    <a:pt x="1003300" y="2185576"/>
                  </a:lnTo>
                  <a:lnTo>
                    <a:pt x="1054100" y="2170820"/>
                  </a:lnTo>
                  <a:lnTo>
                    <a:pt x="1092200" y="2153632"/>
                  </a:lnTo>
                  <a:lnTo>
                    <a:pt x="1130300" y="2134022"/>
                  </a:lnTo>
                  <a:lnTo>
                    <a:pt x="1168400" y="2112000"/>
                  </a:lnTo>
                  <a:lnTo>
                    <a:pt x="1206500" y="2087579"/>
                  </a:lnTo>
                  <a:lnTo>
                    <a:pt x="1244600" y="2060769"/>
                  </a:lnTo>
                  <a:lnTo>
                    <a:pt x="1282700" y="2031582"/>
                  </a:lnTo>
                  <a:lnTo>
                    <a:pt x="1320800" y="2000029"/>
                  </a:lnTo>
                  <a:lnTo>
                    <a:pt x="1346200" y="1966121"/>
                  </a:lnTo>
                  <a:lnTo>
                    <a:pt x="1371600" y="1929868"/>
                  </a:lnTo>
                  <a:lnTo>
                    <a:pt x="1409700" y="1891283"/>
                  </a:lnTo>
                  <a:lnTo>
                    <a:pt x="1422400" y="1875281"/>
                  </a:lnTo>
                  <a:lnTo>
                    <a:pt x="1422400" y="1858517"/>
                  </a:lnTo>
                  <a:lnTo>
                    <a:pt x="1435100" y="1842515"/>
                  </a:lnTo>
                  <a:lnTo>
                    <a:pt x="1460500" y="1796529"/>
                  </a:lnTo>
                  <a:lnTo>
                    <a:pt x="1485900" y="1749396"/>
                  </a:lnTo>
                  <a:lnTo>
                    <a:pt x="1498600" y="1701259"/>
                  </a:lnTo>
                  <a:close/>
                </a:path>
                <a:path w="1549400" h="2222500">
                  <a:moveTo>
                    <a:pt x="266700" y="2032665"/>
                  </a:moveTo>
                  <a:lnTo>
                    <a:pt x="266700" y="1976627"/>
                  </a:lnTo>
                  <a:lnTo>
                    <a:pt x="254000" y="1984247"/>
                  </a:lnTo>
                  <a:lnTo>
                    <a:pt x="254000" y="1997202"/>
                  </a:lnTo>
                  <a:lnTo>
                    <a:pt x="241300" y="2000250"/>
                  </a:lnTo>
                  <a:lnTo>
                    <a:pt x="241300" y="2008632"/>
                  </a:lnTo>
                  <a:lnTo>
                    <a:pt x="254000" y="2022347"/>
                  </a:lnTo>
                  <a:lnTo>
                    <a:pt x="266700" y="2032665"/>
                  </a:lnTo>
                  <a:close/>
                </a:path>
                <a:path w="1549400" h="2222500">
                  <a:moveTo>
                    <a:pt x="266700" y="1976627"/>
                  </a:moveTo>
                  <a:lnTo>
                    <a:pt x="254000" y="1969008"/>
                  </a:lnTo>
                  <a:lnTo>
                    <a:pt x="254000" y="1984247"/>
                  </a:lnTo>
                  <a:lnTo>
                    <a:pt x="266700" y="1976627"/>
                  </a:lnTo>
                  <a:close/>
                </a:path>
                <a:path w="1549400" h="2222500">
                  <a:moveTo>
                    <a:pt x="787400" y="28955"/>
                  </a:moveTo>
                  <a:lnTo>
                    <a:pt x="787400" y="8251"/>
                  </a:lnTo>
                  <a:lnTo>
                    <a:pt x="774700" y="3524"/>
                  </a:lnTo>
                  <a:lnTo>
                    <a:pt x="774700" y="654"/>
                  </a:lnTo>
                  <a:lnTo>
                    <a:pt x="762000" y="0"/>
                  </a:lnTo>
                  <a:lnTo>
                    <a:pt x="749300" y="5333"/>
                  </a:lnTo>
                  <a:lnTo>
                    <a:pt x="749300" y="28955"/>
                  </a:lnTo>
                  <a:lnTo>
                    <a:pt x="787400" y="28955"/>
                  </a:lnTo>
                  <a:close/>
                </a:path>
                <a:path w="1549400" h="2222500">
                  <a:moveTo>
                    <a:pt x="787400" y="28955"/>
                  </a:moveTo>
                  <a:lnTo>
                    <a:pt x="749300" y="28955"/>
                  </a:lnTo>
                  <a:lnTo>
                    <a:pt x="762000" y="95250"/>
                  </a:lnTo>
                  <a:lnTo>
                    <a:pt x="762145" y="95626"/>
                  </a:lnTo>
                  <a:lnTo>
                    <a:pt x="787400" y="28955"/>
                  </a:lnTo>
                  <a:close/>
                </a:path>
                <a:path w="1549400" h="2222500">
                  <a:moveTo>
                    <a:pt x="1536700" y="1552213"/>
                  </a:moveTo>
                  <a:lnTo>
                    <a:pt x="1536700" y="1347900"/>
                  </a:lnTo>
                  <a:lnTo>
                    <a:pt x="1511300" y="1245869"/>
                  </a:lnTo>
                  <a:lnTo>
                    <a:pt x="1511300" y="1210055"/>
                  </a:lnTo>
                  <a:lnTo>
                    <a:pt x="1498600" y="1192529"/>
                  </a:lnTo>
                  <a:lnTo>
                    <a:pt x="1485900" y="1142762"/>
                  </a:lnTo>
                  <a:lnTo>
                    <a:pt x="1460500" y="1094076"/>
                  </a:lnTo>
                  <a:lnTo>
                    <a:pt x="1435100" y="1046957"/>
                  </a:lnTo>
                  <a:lnTo>
                    <a:pt x="1397000" y="1001889"/>
                  </a:lnTo>
                  <a:lnTo>
                    <a:pt x="1371600" y="959357"/>
                  </a:lnTo>
                  <a:lnTo>
                    <a:pt x="1346200" y="928877"/>
                  </a:lnTo>
                  <a:lnTo>
                    <a:pt x="1308100" y="892448"/>
                  </a:lnTo>
                  <a:lnTo>
                    <a:pt x="1270000" y="855484"/>
                  </a:lnTo>
                  <a:lnTo>
                    <a:pt x="1231900" y="817965"/>
                  </a:lnTo>
                  <a:lnTo>
                    <a:pt x="1206500" y="779871"/>
                  </a:lnTo>
                  <a:lnTo>
                    <a:pt x="1168400" y="741182"/>
                  </a:lnTo>
                  <a:lnTo>
                    <a:pt x="1143000" y="701877"/>
                  </a:lnTo>
                  <a:lnTo>
                    <a:pt x="1117600" y="661936"/>
                  </a:lnTo>
                  <a:lnTo>
                    <a:pt x="1079500" y="621339"/>
                  </a:lnTo>
                  <a:lnTo>
                    <a:pt x="1054100" y="580066"/>
                  </a:lnTo>
                  <a:lnTo>
                    <a:pt x="1028700" y="538095"/>
                  </a:lnTo>
                  <a:lnTo>
                    <a:pt x="1003300" y="495408"/>
                  </a:lnTo>
                  <a:lnTo>
                    <a:pt x="977900" y="451984"/>
                  </a:lnTo>
                  <a:lnTo>
                    <a:pt x="952500" y="407802"/>
                  </a:lnTo>
                  <a:lnTo>
                    <a:pt x="901700" y="317085"/>
                  </a:lnTo>
                  <a:lnTo>
                    <a:pt x="889000" y="270509"/>
                  </a:lnTo>
                  <a:lnTo>
                    <a:pt x="838200" y="145541"/>
                  </a:lnTo>
                  <a:lnTo>
                    <a:pt x="787400" y="14477"/>
                  </a:lnTo>
                  <a:lnTo>
                    <a:pt x="787400" y="28955"/>
                  </a:lnTo>
                  <a:lnTo>
                    <a:pt x="762145" y="95626"/>
                  </a:lnTo>
                  <a:lnTo>
                    <a:pt x="812800" y="225551"/>
                  </a:lnTo>
                  <a:lnTo>
                    <a:pt x="850900" y="288035"/>
                  </a:lnTo>
                  <a:lnTo>
                    <a:pt x="876300" y="349757"/>
                  </a:lnTo>
                  <a:lnTo>
                    <a:pt x="901700" y="393806"/>
                  </a:lnTo>
                  <a:lnTo>
                    <a:pt x="914400" y="437443"/>
                  </a:lnTo>
                  <a:lnTo>
                    <a:pt x="965200" y="523303"/>
                  </a:lnTo>
                  <a:lnTo>
                    <a:pt x="1016000" y="606972"/>
                  </a:lnTo>
                  <a:lnTo>
                    <a:pt x="1041400" y="647871"/>
                  </a:lnTo>
                  <a:lnTo>
                    <a:pt x="1079500" y="688085"/>
                  </a:lnTo>
                  <a:lnTo>
                    <a:pt x="1117600" y="739901"/>
                  </a:lnTo>
                  <a:lnTo>
                    <a:pt x="1155700" y="790193"/>
                  </a:lnTo>
                  <a:lnTo>
                    <a:pt x="1181100" y="825409"/>
                  </a:lnTo>
                  <a:lnTo>
                    <a:pt x="1219200" y="859465"/>
                  </a:lnTo>
                  <a:lnTo>
                    <a:pt x="1244600" y="892829"/>
                  </a:lnTo>
                  <a:lnTo>
                    <a:pt x="1282700" y="925971"/>
                  </a:lnTo>
                  <a:lnTo>
                    <a:pt x="1308100" y="959357"/>
                  </a:lnTo>
                  <a:lnTo>
                    <a:pt x="1320800" y="973835"/>
                  </a:lnTo>
                  <a:lnTo>
                    <a:pt x="1333500" y="987551"/>
                  </a:lnTo>
                  <a:lnTo>
                    <a:pt x="1346200" y="1002029"/>
                  </a:lnTo>
                  <a:lnTo>
                    <a:pt x="1371600" y="1043031"/>
                  </a:lnTo>
                  <a:lnTo>
                    <a:pt x="1397000" y="1085974"/>
                  </a:lnTo>
                  <a:lnTo>
                    <a:pt x="1422400" y="1130667"/>
                  </a:lnTo>
                  <a:lnTo>
                    <a:pt x="1447800" y="1176918"/>
                  </a:lnTo>
                  <a:lnTo>
                    <a:pt x="1460500" y="1224533"/>
                  </a:lnTo>
                  <a:lnTo>
                    <a:pt x="1473200" y="1258061"/>
                  </a:lnTo>
                  <a:lnTo>
                    <a:pt x="1473200" y="1275587"/>
                  </a:lnTo>
                  <a:lnTo>
                    <a:pt x="1498600" y="1376557"/>
                  </a:lnTo>
                  <a:lnTo>
                    <a:pt x="1498600" y="1701259"/>
                  </a:lnTo>
                  <a:lnTo>
                    <a:pt x="1536700" y="1552213"/>
                  </a:lnTo>
                  <a:close/>
                </a:path>
                <a:path w="1549400" h="2222500">
                  <a:moveTo>
                    <a:pt x="1549400" y="1450387"/>
                  </a:moveTo>
                  <a:lnTo>
                    <a:pt x="1536700" y="1399157"/>
                  </a:lnTo>
                  <a:lnTo>
                    <a:pt x="1536700" y="1501453"/>
                  </a:lnTo>
                  <a:lnTo>
                    <a:pt x="1549400" y="1450387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3427609" y="3495547"/>
            <a:ext cx="960755" cy="7740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67640" marR="5080" indent="-155575">
              <a:lnSpc>
                <a:spcPct val="100000"/>
              </a:lnSpc>
              <a:spcBef>
                <a:spcPts val="105"/>
              </a:spcBef>
            </a:pPr>
            <a:r>
              <a:rPr sz="2450" b="1" dirty="0">
                <a:solidFill>
                  <a:srgbClr val="FFFFFF"/>
                </a:solidFill>
                <a:latin typeface="Microsoft JhengHei"/>
                <a:cs typeface="Microsoft JhengHei"/>
              </a:rPr>
              <a:t>具傳染 風險</a:t>
            </a:r>
            <a:endParaRPr sz="2450">
              <a:latin typeface="Microsoft JhengHei"/>
              <a:cs typeface="Microsoft JhengHe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605419" y="4703826"/>
            <a:ext cx="3619500" cy="1538605"/>
          </a:xfrm>
          <a:prstGeom prst="rect">
            <a:avLst/>
          </a:prstGeom>
          <a:solidFill>
            <a:srgbClr val="FFF2CC"/>
          </a:solidFill>
        </p:spPr>
        <p:txBody>
          <a:bodyPr vert="horz" wrap="square" lIns="0" tIns="133985" rIns="0" bIns="0" rtlCol="0">
            <a:spAutoFit/>
          </a:bodyPr>
          <a:lstStyle/>
          <a:p>
            <a:pPr marL="80645">
              <a:lnSpc>
                <a:spcPct val="100000"/>
              </a:lnSpc>
              <a:spcBef>
                <a:spcPts val="1055"/>
              </a:spcBef>
            </a:pPr>
            <a:r>
              <a:rPr sz="2100" b="1" spc="180" dirty="0">
                <a:solidFill>
                  <a:srgbClr val="C00000"/>
                </a:solidFill>
                <a:latin typeface="Microsoft JhengHei"/>
                <a:cs typeface="Microsoft JhengHei"/>
              </a:rPr>
              <a:t>⾎液、精液、陰道分泌液、</a:t>
            </a:r>
            <a:endParaRPr sz="2100">
              <a:latin typeface="Microsoft JhengHei"/>
              <a:cs typeface="Microsoft JhengHei"/>
            </a:endParaRPr>
          </a:p>
          <a:p>
            <a:pPr marL="80645" marR="62865">
              <a:lnSpc>
                <a:spcPct val="150200"/>
              </a:lnSpc>
              <a:spcBef>
                <a:spcPts val="5"/>
              </a:spcBef>
              <a:tabLst>
                <a:tab pos="1609090" algn="l"/>
              </a:tabLst>
            </a:pPr>
            <a:r>
              <a:rPr sz="2100" b="1" spc="80" dirty="0">
                <a:solidFill>
                  <a:srgbClr val="C00000"/>
                </a:solidFill>
                <a:latin typeface="Microsoft JhengHei"/>
                <a:cs typeface="Microsoft JhengHei"/>
              </a:rPr>
              <a:t>腦脊髓液</a:t>
            </a:r>
            <a:r>
              <a:rPr sz="2100" b="1" spc="5" dirty="0">
                <a:solidFill>
                  <a:srgbClr val="C00000"/>
                </a:solidFill>
                <a:latin typeface="Microsoft JhengHei"/>
                <a:cs typeface="Microsoft JhengHei"/>
              </a:rPr>
              <a:t>、</a:t>
            </a:r>
            <a:r>
              <a:rPr sz="2100" b="1" dirty="0">
                <a:solidFill>
                  <a:srgbClr val="C00000"/>
                </a:solidFill>
                <a:latin typeface="Microsoft JhengHei"/>
                <a:cs typeface="Microsoft JhengHei"/>
              </a:rPr>
              <a:t>	</a:t>
            </a:r>
            <a:r>
              <a:rPr sz="2100" b="1" spc="75" dirty="0">
                <a:solidFill>
                  <a:srgbClr val="C00000"/>
                </a:solidFill>
                <a:latin typeface="Microsoft JhengHei"/>
                <a:cs typeface="Microsoft JhengHei"/>
              </a:rPr>
              <a:t>滑</a:t>
            </a:r>
            <a:r>
              <a:rPr sz="2100" b="1" spc="80" dirty="0">
                <a:solidFill>
                  <a:srgbClr val="C00000"/>
                </a:solidFill>
                <a:latin typeface="Microsoft JhengHei"/>
                <a:cs typeface="Microsoft JhengHei"/>
              </a:rPr>
              <a:t>囊液、胸水、 </a:t>
            </a:r>
            <a:r>
              <a:rPr sz="2100" b="1" spc="5" dirty="0">
                <a:solidFill>
                  <a:srgbClr val="C00000"/>
                </a:solidFill>
                <a:latin typeface="Microsoft JhengHei"/>
                <a:cs typeface="Microsoft JhengHei"/>
              </a:rPr>
              <a:t>腹水、羊水、⺟乳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615059" y="3466598"/>
            <a:ext cx="1095375" cy="6673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0035" marR="5080" indent="-267970">
              <a:lnSpc>
                <a:spcPct val="100000"/>
              </a:lnSpc>
              <a:spcBef>
                <a:spcPts val="105"/>
              </a:spcBef>
            </a:pPr>
            <a:r>
              <a:rPr sz="2100" b="1" spc="5" dirty="0">
                <a:latin typeface="Microsoft JhengHei"/>
                <a:cs typeface="Microsoft JhengHei"/>
              </a:rPr>
              <a:t>不具傳染 風險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848997" y="4770882"/>
            <a:ext cx="3453129" cy="1538605"/>
          </a:xfrm>
          <a:prstGeom prst="rect">
            <a:avLst/>
          </a:prstGeom>
          <a:solidFill>
            <a:srgbClr val="E2F0D9"/>
          </a:solidFill>
        </p:spPr>
        <p:txBody>
          <a:bodyPr vert="horz" wrap="square" lIns="0" tIns="133985" rIns="0" bIns="0" rtlCol="0">
            <a:spAutoFit/>
          </a:bodyPr>
          <a:lstStyle/>
          <a:p>
            <a:pPr marL="80645">
              <a:lnSpc>
                <a:spcPct val="100000"/>
              </a:lnSpc>
              <a:spcBef>
                <a:spcPts val="1055"/>
              </a:spcBef>
            </a:pPr>
            <a:r>
              <a:rPr sz="2100" b="1" spc="60" dirty="0">
                <a:solidFill>
                  <a:srgbClr val="093F5C"/>
                </a:solidFill>
                <a:latin typeface="Microsoft JhengHei"/>
                <a:cs typeface="Microsoft JhengHei"/>
              </a:rPr>
              <a:t>唾液、汗水、痰液、尿液、</a:t>
            </a:r>
            <a:endParaRPr sz="2100">
              <a:latin typeface="Microsoft JhengHei"/>
              <a:cs typeface="Microsoft JhengHei"/>
            </a:endParaRPr>
          </a:p>
          <a:p>
            <a:pPr marL="80645" marR="65405">
              <a:lnSpc>
                <a:spcPct val="150200"/>
              </a:lnSpc>
              <a:spcBef>
                <a:spcPts val="5"/>
              </a:spcBef>
            </a:pPr>
            <a:r>
              <a:rPr sz="2100" b="1" spc="60" dirty="0">
                <a:solidFill>
                  <a:srgbClr val="093F5C"/>
                </a:solidFill>
                <a:latin typeface="Microsoft JhengHei"/>
                <a:cs typeface="Microsoft JhengHei"/>
              </a:rPr>
              <a:t>鼻腔分泌物、眼淚、糞便、 </a:t>
            </a:r>
            <a:r>
              <a:rPr sz="2100" b="1" spc="5" dirty="0">
                <a:solidFill>
                  <a:srgbClr val="093F5C"/>
                </a:solidFill>
                <a:latin typeface="Microsoft JhengHei"/>
                <a:cs typeface="Microsoft JhengHei"/>
              </a:rPr>
              <a:t>嘔吐物、皮膚水泡</a:t>
            </a:r>
            <a:endParaRPr sz="2100">
              <a:latin typeface="Microsoft JhengHei"/>
              <a:cs typeface="Microsoft JhengHei"/>
            </a:endParaRPr>
          </a:p>
        </p:txBody>
      </p:sp>
      <p:pic>
        <p:nvPicPr>
          <p:cNvPr id="1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471557" y="2804160"/>
            <a:ext cx="686562" cy="686562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5" dirty="0"/>
              <a:t>27</a:t>
            </a:fld>
            <a:endParaRPr spc="5" dirty="0"/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03" y="835152"/>
            <a:ext cx="10692130" cy="789940"/>
          </a:xfrm>
          <a:custGeom>
            <a:avLst/>
            <a:gdLst/>
            <a:ahLst/>
            <a:cxnLst/>
            <a:rect l="l" t="t" r="r" b="b"/>
            <a:pathLst>
              <a:path w="10692130" h="789940">
                <a:moveTo>
                  <a:pt x="10691749" y="789431"/>
                </a:moveTo>
                <a:lnTo>
                  <a:pt x="10691749" y="0"/>
                </a:lnTo>
                <a:lnTo>
                  <a:pt x="0" y="0"/>
                </a:lnTo>
                <a:lnTo>
                  <a:pt x="0" y="789432"/>
                </a:lnTo>
                <a:lnTo>
                  <a:pt x="10691749" y="789431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00129" y="1007617"/>
            <a:ext cx="704977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rgbClr val="FFFFFF"/>
                </a:solidFill>
              </a:rPr>
              <a:t>標準防護措</a:t>
            </a:r>
            <a:r>
              <a:rPr spc="5" dirty="0">
                <a:solidFill>
                  <a:srgbClr val="FFFFFF"/>
                </a:solidFill>
              </a:rPr>
              <a:t>施</a:t>
            </a:r>
            <a:r>
              <a:rPr spc="-10" dirty="0">
                <a:solidFill>
                  <a:srgbClr val="FFFFFF"/>
                </a:solidFill>
              </a:rPr>
              <a:t> </a:t>
            </a:r>
            <a:r>
              <a:rPr spc="-20" dirty="0">
                <a:solidFill>
                  <a:srgbClr val="FFFFFF"/>
                </a:solidFill>
              </a:rPr>
              <a:t>(Standard</a:t>
            </a:r>
            <a:r>
              <a:rPr spc="-15" dirty="0">
                <a:solidFill>
                  <a:srgbClr val="FFFFFF"/>
                </a:solidFill>
              </a:rPr>
              <a:t> </a:t>
            </a:r>
            <a:r>
              <a:rPr spc="-5" dirty="0">
                <a:solidFill>
                  <a:srgbClr val="FFFFFF"/>
                </a:solidFill>
              </a:rPr>
              <a:t>Precaution)</a:t>
            </a:r>
            <a:r>
              <a:rPr spc="-30" dirty="0">
                <a:solidFill>
                  <a:srgbClr val="FFFFFF"/>
                </a:solidFill>
              </a:rPr>
              <a:t> </a:t>
            </a:r>
            <a:r>
              <a:rPr sz="3150" baseline="-21164" dirty="0">
                <a:solidFill>
                  <a:srgbClr val="FFFFFF"/>
                </a:solidFill>
              </a:rPr>
              <a:t>1</a:t>
            </a:r>
            <a:endParaRPr sz="3150" baseline="-21164"/>
          </a:p>
        </p:txBody>
      </p:sp>
      <p:sp>
        <p:nvSpPr>
          <p:cNvPr id="5" name="object 5"/>
          <p:cNvSpPr txBox="1"/>
          <p:nvPr/>
        </p:nvSpPr>
        <p:spPr>
          <a:xfrm>
            <a:off x="773564" y="1851151"/>
            <a:ext cx="9417685" cy="7740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450" spc="10" dirty="0">
                <a:latin typeface="Microsoft JhengHei"/>
                <a:cs typeface="Microsoft JhengHei"/>
              </a:rPr>
              <a:t>建構原則：需將以下視為可能帶有微生物病原，透過標準防護措施， </a:t>
            </a:r>
            <a:r>
              <a:rPr sz="2450" spc="-600" dirty="0">
                <a:latin typeface="Microsoft JhengHei"/>
                <a:cs typeface="Microsoft JhengHei"/>
              </a:rPr>
              <a:t> </a:t>
            </a:r>
            <a:r>
              <a:rPr sz="2450" dirty="0">
                <a:latin typeface="Microsoft JhengHei"/>
                <a:cs typeface="Microsoft JhengHei"/>
              </a:rPr>
              <a:t>避免接觸或暴露</a:t>
            </a:r>
            <a:endParaRPr sz="2450">
              <a:latin typeface="Microsoft JhengHei"/>
              <a:cs typeface="Microsoft JhengHe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3564" y="2599286"/>
            <a:ext cx="4166235" cy="2564130"/>
          </a:xfrm>
          <a:prstGeom prst="rect">
            <a:avLst/>
          </a:prstGeom>
        </p:spPr>
        <p:txBody>
          <a:bodyPr vert="horz" wrap="square" lIns="0" tIns="146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5"/>
              </a:spcBef>
            </a:pPr>
            <a:r>
              <a:rPr sz="2450" b="1" dirty="0">
                <a:solidFill>
                  <a:srgbClr val="0070C0"/>
                </a:solidFill>
                <a:latin typeface="Wingdings"/>
                <a:cs typeface="Wingdings"/>
              </a:rPr>
              <a:t></a:t>
            </a:r>
            <a:r>
              <a:rPr sz="2450" b="1" spc="260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2450" b="1" dirty="0">
                <a:solidFill>
                  <a:srgbClr val="0070C0"/>
                </a:solidFill>
                <a:latin typeface="Microsoft JhengHei"/>
                <a:cs typeface="Microsoft JhengHei"/>
              </a:rPr>
              <a:t>⾎液</a:t>
            </a:r>
            <a:endParaRPr sz="245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1055"/>
              </a:spcBef>
            </a:pPr>
            <a:r>
              <a:rPr sz="2450" b="1" dirty="0">
                <a:solidFill>
                  <a:srgbClr val="0070C0"/>
                </a:solidFill>
                <a:latin typeface="Wingdings"/>
                <a:cs typeface="Wingdings"/>
              </a:rPr>
              <a:t></a:t>
            </a:r>
            <a:r>
              <a:rPr sz="2450" b="1" spc="260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2450" b="1" dirty="0">
                <a:solidFill>
                  <a:srgbClr val="0070C0"/>
                </a:solidFill>
                <a:latin typeface="Microsoft JhengHei"/>
                <a:cs typeface="Microsoft JhengHei"/>
              </a:rPr>
              <a:t>體液</a:t>
            </a:r>
            <a:endParaRPr sz="245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sz="2450" b="1" dirty="0">
                <a:solidFill>
                  <a:srgbClr val="0070C0"/>
                </a:solidFill>
                <a:latin typeface="Wingdings"/>
                <a:cs typeface="Wingdings"/>
              </a:rPr>
              <a:t></a:t>
            </a:r>
            <a:r>
              <a:rPr sz="2450" b="1" spc="305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2450" b="1" dirty="0">
                <a:solidFill>
                  <a:srgbClr val="0070C0"/>
                </a:solidFill>
                <a:latin typeface="Microsoft JhengHei"/>
                <a:cs typeface="Microsoft JhengHei"/>
              </a:rPr>
              <a:t>分泌物</a:t>
            </a:r>
            <a:endParaRPr sz="245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sz="2450" b="1" dirty="0">
                <a:solidFill>
                  <a:srgbClr val="0070C0"/>
                </a:solidFill>
                <a:latin typeface="Wingdings"/>
                <a:cs typeface="Wingdings"/>
              </a:rPr>
              <a:t></a:t>
            </a:r>
            <a:r>
              <a:rPr sz="2450" b="1" spc="315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2450" b="1" dirty="0">
                <a:solidFill>
                  <a:srgbClr val="0070C0"/>
                </a:solidFill>
                <a:latin typeface="Microsoft JhengHei"/>
                <a:cs typeface="Microsoft JhengHei"/>
              </a:rPr>
              <a:t>排泄物(不含汗水)</a:t>
            </a:r>
            <a:endParaRPr sz="245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1055"/>
              </a:spcBef>
            </a:pPr>
            <a:r>
              <a:rPr sz="2450" b="1" dirty="0">
                <a:solidFill>
                  <a:srgbClr val="0070C0"/>
                </a:solidFill>
                <a:latin typeface="Wingdings"/>
                <a:cs typeface="Wingdings"/>
              </a:rPr>
              <a:t></a:t>
            </a:r>
            <a:r>
              <a:rPr sz="2450" b="1" spc="305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2450" b="1" dirty="0">
                <a:solidFill>
                  <a:srgbClr val="0070C0"/>
                </a:solidFill>
                <a:latin typeface="Microsoft JhengHei"/>
                <a:cs typeface="Microsoft JhengHei"/>
              </a:rPr>
              <a:t>不完整的皮膚和黏膜組織等</a:t>
            </a:r>
            <a:endParaRPr sz="2450">
              <a:latin typeface="Microsoft JhengHei"/>
              <a:cs typeface="Microsoft JhengHei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09639" y="2949701"/>
            <a:ext cx="2120645" cy="298094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415667" y="2519426"/>
            <a:ext cx="4315460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b="1" dirty="0">
                <a:solidFill>
                  <a:srgbClr val="C00000"/>
                </a:solidFill>
                <a:latin typeface="Microsoft JhengHei"/>
                <a:cs typeface="Microsoft JhengHei"/>
              </a:rPr>
              <a:t>如：HIV、HBV、HCV等微生物病原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5" dirty="0"/>
              <a:t>28</a:t>
            </a:fld>
            <a:endParaRPr spc="5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03" y="835152"/>
            <a:ext cx="10692130" cy="789940"/>
          </a:xfrm>
          <a:custGeom>
            <a:avLst/>
            <a:gdLst/>
            <a:ahLst/>
            <a:cxnLst/>
            <a:rect l="l" t="t" r="r" b="b"/>
            <a:pathLst>
              <a:path w="10692130" h="789940">
                <a:moveTo>
                  <a:pt x="10691749" y="789431"/>
                </a:moveTo>
                <a:lnTo>
                  <a:pt x="10691749" y="0"/>
                </a:lnTo>
                <a:lnTo>
                  <a:pt x="0" y="0"/>
                </a:lnTo>
                <a:lnTo>
                  <a:pt x="0" y="789432"/>
                </a:lnTo>
                <a:lnTo>
                  <a:pt x="10691749" y="789431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41411" y="5517641"/>
            <a:ext cx="8439150" cy="647700"/>
          </a:xfrm>
          <a:prstGeom prst="rect">
            <a:avLst/>
          </a:prstGeom>
          <a:solidFill>
            <a:srgbClr val="FDFFBD"/>
          </a:solidFill>
        </p:spPr>
        <p:txBody>
          <a:bodyPr vert="horz" wrap="square" lIns="0" tIns="149860" rIns="0" bIns="0" rtlCol="0">
            <a:spAutoFit/>
          </a:bodyPr>
          <a:lstStyle/>
          <a:p>
            <a:pPr marL="80645">
              <a:lnSpc>
                <a:spcPct val="100000"/>
              </a:lnSpc>
              <a:spcBef>
                <a:spcPts val="1180"/>
              </a:spcBef>
            </a:pPr>
            <a:r>
              <a:rPr sz="2450" b="1" dirty="0">
                <a:solidFill>
                  <a:srgbClr val="2C778D"/>
                </a:solidFill>
                <a:latin typeface="Microsoft JhengHei"/>
                <a:cs typeface="Microsoft JhengHei"/>
              </a:rPr>
              <a:t>如可能有接觸病患之⾎/體液時，請務必遵守標準防護措施！</a:t>
            </a:r>
            <a:endParaRPr sz="2450">
              <a:latin typeface="Microsoft JhengHei"/>
              <a:cs typeface="Microsoft JhengHe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6069" y="1716121"/>
            <a:ext cx="6091555" cy="33928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3384" marR="316865" indent="-401320">
              <a:lnSpc>
                <a:spcPct val="150400"/>
              </a:lnSpc>
              <a:spcBef>
                <a:spcPts val="100"/>
              </a:spcBef>
              <a:buFont typeface="Wingdings"/>
              <a:buChar char=""/>
              <a:tabLst>
                <a:tab pos="413384" algn="l"/>
                <a:tab pos="414020" algn="l"/>
              </a:tabLst>
            </a:pPr>
            <a:r>
              <a:rPr sz="2450" spc="25" dirty="0">
                <a:latin typeface="Microsoft JhengHei"/>
                <a:cs typeface="Microsoft JhengHei"/>
              </a:rPr>
              <a:t>面對疑似感染、或已確認感染的病患， </a:t>
            </a:r>
            <a:r>
              <a:rPr sz="2450" dirty="0">
                <a:latin typeface="Microsoft JhengHei"/>
                <a:cs typeface="Microsoft JhengHei"/>
              </a:rPr>
              <a:t>都需要遵守標準防護措施</a:t>
            </a:r>
            <a:r>
              <a:rPr sz="2450" spc="5" dirty="0">
                <a:latin typeface="Microsoft JhengHei"/>
                <a:cs typeface="Microsoft JhengHei"/>
              </a:rPr>
              <a:t> </a:t>
            </a:r>
            <a:r>
              <a:rPr sz="2450" dirty="0">
                <a:latin typeface="Microsoft JhengHei"/>
                <a:cs typeface="Microsoft JhengHei"/>
              </a:rPr>
              <a:t>。</a:t>
            </a:r>
            <a:endParaRPr sz="2450">
              <a:latin typeface="Microsoft JhengHei"/>
              <a:cs typeface="Microsoft JhengHei"/>
            </a:endParaRPr>
          </a:p>
          <a:p>
            <a:pPr marL="413384" indent="-401320">
              <a:lnSpc>
                <a:spcPct val="100000"/>
              </a:lnSpc>
              <a:spcBef>
                <a:spcPts val="1475"/>
              </a:spcBef>
              <a:buFont typeface="Wingdings"/>
              <a:buChar char=""/>
              <a:tabLst>
                <a:tab pos="413384" algn="l"/>
                <a:tab pos="414020" algn="l"/>
              </a:tabLst>
            </a:pPr>
            <a:r>
              <a:rPr sz="2450" b="1" spc="110" dirty="0">
                <a:latin typeface="Microsoft JhengHei"/>
                <a:cs typeface="Microsoft JhengHei"/>
              </a:rPr>
              <a:t>⾎/體液傳染病的標準防護措施</a:t>
            </a:r>
            <a:r>
              <a:rPr sz="2450" b="1" spc="105" dirty="0">
                <a:latin typeface="Microsoft JhengHei"/>
                <a:cs typeface="Microsoft JhengHei"/>
              </a:rPr>
              <a:t>：</a:t>
            </a:r>
            <a:r>
              <a:rPr sz="2450" spc="110" dirty="0">
                <a:latin typeface="Microsoft JhengHei"/>
                <a:cs typeface="Microsoft JhengHei"/>
              </a:rPr>
              <a:t>包括</a:t>
            </a:r>
            <a:endParaRPr sz="2450">
              <a:latin typeface="Microsoft JhengHei"/>
              <a:cs typeface="Microsoft JhengHei"/>
            </a:endParaRPr>
          </a:p>
          <a:p>
            <a:pPr marL="413384" marR="5080">
              <a:lnSpc>
                <a:spcPct val="150200"/>
              </a:lnSpc>
              <a:spcBef>
                <a:spcPts val="5"/>
              </a:spcBef>
            </a:pPr>
            <a:r>
              <a:rPr sz="2450" spc="20" dirty="0">
                <a:solidFill>
                  <a:srgbClr val="C00000"/>
                </a:solidFill>
                <a:latin typeface="Microsoft JhengHei"/>
                <a:cs typeface="Microsoft JhengHei"/>
              </a:rPr>
              <a:t>手部衛生、依可能的暴露情形選用手套、 </a:t>
            </a:r>
            <a:r>
              <a:rPr sz="2450" spc="25" dirty="0">
                <a:solidFill>
                  <a:srgbClr val="C00000"/>
                </a:solidFill>
                <a:latin typeface="Microsoft JhengHei"/>
                <a:cs typeface="Microsoft JhengHei"/>
              </a:rPr>
              <a:t>隔離衣、口罩、眼鏡或臉部防護具等個 </a:t>
            </a:r>
            <a:r>
              <a:rPr sz="2450" spc="30" dirty="0">
                <a:solidFill>
                  <a:srgbClr val="C00000"/>
                </a:solidFill>
                <a:latin typeface="Microsoft JhengHei"/>
                <a:cs typeface="Microsoft JhengHei"/>
              </a:rPr>
              <a:t> </a:t>
            </a:r>
            <a:r>
              <a:rPr sz="2450" dirty="0">
                <a:solidFill>
                  <a:srgbClr val="C00000"/>
                </a:solidFill>
                <a:latin typeface="Microsoft JhengHei"/>
                <a:cs typeface="Microsoft JhengHei"/>
              </a:rPr>
              <a:t>人防護裝備</a:t>
            </a:r>
            <a:r>
              <a:rPr sz="2450" dirty="0">
                <a:latin typeface="Microsoft JhengHei"/>
                <a:cs typeface="Microsoft JhengHei"/>
              </a:rPr>
              <a:t>。</a:t>
            </a:r>
            <a:endParaRPr sz="2450">
              <a:latin typeface="Microsoft JhengHei"/>
              <a:cs typeface="Microsoft JhengHe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37183" y="2267711"/>
            <a:ext cx="3080766" cy="3084576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109095" y="1008379"/>
            <a:ext cx="704977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rgbClr val="FFFFFF"/>
                </a:solidFill>
              </a:rPr>
              <a:t>標準防護措</a:t>
            </a:r>
            <a:r>
              <a:rPr spc="5" dirty="0">
                <a:solidFill>
                  <a:srgbClr val="FFFFFF"/>
                </a:solidFill>
              </a:rPr>
              <a:t>施</a:t>
            </a:r>
            <a:r>
              <a:rPr spc="-10" dirty="0">
                <a:solidFill>
                  <a:srgbClr val="FFFFFF"/>
                </a:solidFill>
              </a:rPr>
              <a:t> </a:t>
            </a:r>
            <a:r>
              <a:rPr spc="-20" dirty="0">
                <a:solidFill>
                  <a:srgbClr val="FFFFFF"/>
                </a:solidFill>
              </a:rPr>
              <a:t>(Standard</a:t>
            </a:r>
            <a:r>
              <a:rPr spc="-15" dirty="0">
                <a:solidFill>
                  <a:srgbClr val="FFFFFF"/>
                </a:solidFill>
              </a:rPr>
              <a:t> </a:t>
            </a:r>
            <a:r>
              <a:rPr spc="-5" dirty="0">
                <a:solidFill>
                  <a:srgbClr val="FFFFFF"/>
                </a:solidFill>
              </a:rPr>
              <a:t>Precaution)</a:t>
            </a:r>
            <a:r>
              <a:rPr spc="-30" dirty="0">
                <a:solidFill>
                  <a:srgbClr val="FFFFFF"/>
                </a:solidFill>
              </a:rPr>
              <a:t> </a:t>
            </a:r>
            <a:r>
              <a:rPr sz="3150" baseline="-21164" dirty="0">
                <a:solidFill>
                  <a:srgbClr val="FFFFFF"/>
                </a:solidFill>
              </a:rPr>
              <a:t>2</a:t>
            </a:r>
            <a:endParaRPr sz="3150" baseline="-21164"/>
          </a:p>
        </p:txBody>
      </p:sp>
      <p:sp>
        <p:nvSpPr>
          <p:cNvPr id="8" name="object 8"/>
          <p:cNvSpPr/>
          <p:nvPr/>
        </p:nvSpPr>
        <p:spPr>
          <a:xfrm>
            <a:off x="335927" y="5223522"/>
            <a:ext cx="1156970" cy="1102360"/>
          </a:xfrm>
          <a:custGeom>
            <a:avLst/>
            <a:gdLst/>
            <a:ahLst/>
            <a:cxnLst/>
            <a:rect l="l" t="t" r="r" b="b"/>
            <a:pathLst>
              <a:path w="1156970" h="1102360">
                <a:moveTo>
                  <a:pt x="594004" y="327177"/>
                </a:moveTo>
                <a:lnTo>
                  <a:pt x="592836" y="316992"/>
                </a:lnTo>
                <a:lnTo>
                  <a:pt x="579882" y="276009"/>
                </a:lnTo>
                <a:lnTo>
                  <a:pt x="574446" y="242316"/>
                </a:lnTo>
                <a:lnTo>
                  <a:pt x="573430" y="219468"/>
                </a:lnTo>
                <a:lnTo>
                  <a:pt x="573786" y="211074"/>
                </a:lnTo>
                <a:lnTo>
                  <a:pt x="570699" y="163385"/>
                </a:lnTo>
                <a:lnTo>
                  <a:pt x="556463" y="119240"/>
                </a:lnTo>
                <a:lnTo>
                  <a:pt x="541782" y="95262"/>
                </a:lnTo>
                <a:lnTo>
                  <a:pt x="541782" y="208788"/>
                </a:lnTo>
                <a:lnTo>
                  <a:pt x="536435" y="249707"/>
                </a:lnTo>
                <a:lnTo>
                  <a:pt x="521296" y="286981"/>
                </a:lnTo>
                <a:lnTo>
                  <a:pt x="497738" y="319265"/>
                </a:lnTo>
                <a:lnTo>
                  <a:pt x="467106" y="345186"/>
                </a:lnTo>
                <a:lnTo>
                  <a:pt x="421005" y="367182"/>
                </a:lnTo>
                <a:lnTo>
                  <a:pt x="368046" y="374904"/>
                </a:lnTo>
                <a:lnTo>
                  <a:pt x="341109" y="372935"/>
                </a:lnTo>
                <a:lnTo>
                  <a:pt x="291528" y="357860"/>
                </a:lnTo>
                <a:lnTo>
                  <a:pt x="244411" y="324700"/>
                </a:lnTo>
                <a:lnTo>
                  <a:pt x="208026" y="272313"/>
                </a:lnTo>
                <a:lnTo>
                  <a:pt x="198120" y="241554"/>
                </a:lnTo>
                <a:lnTo>
                  <a:pt x="286943" y="217462"/>
                </a:lnTo>
                <a:lnTo>
                  <a:pt x="346417" y="171157"/>
                </a:lnTo>
                <a:lnTo>
                  <a:pt x="379742" y="126136"/>
                </a:lnTo>
                <a:lnTo>
                  <a:pt x="390144" y="105918"/>
                </a:lnTo>
                <a:lnTo>
                  <a:pt x="432968" y="144932"/>
                </a:lnTo>
                <a:lnTo>
                  <a:pt x="477291" y="167728"/>
                </a:lnTo>
                <a:lnTo>
                  <a:pt x="515188" y="178676"/>
                </a:lnTo>
                <a:lnTo>
                  <a:pt x="538734" y="182118"/>
                </a:lnTo>
                <a:lnTo>
                  <a:pt x="539851" y="188849"/>
                </a:lnTo>
                <a:lnTo>
                  <a:pt x="540829" y="195453"/>
                </a:lnTo>
                <a:lnTo>
                  <a:pt x="541515" y="202044"/>
                </a:lnTo>
                <a:lnTo>
                  <a:pt x="541782" y="208788"/>
                </a:lnTo>
                <a:lnTo>
                  <a:pt x="541782" y="95262"/>
                </a:lnTo>
                <a:lnTo>
                  <a:pt x="500011" y="47078"/>
                </a:lnTo>
                <a:lnTo>
                  <a:pt x="460514" y="21844"/>
                </a:lnTo>
                <a:lnTo>
                  <a:pt x="415302" y="5689"/>
                </a:lnTo>
                <a:lnTo>
                  <a:pt x="365760" y="0"/>
                </a:lnTo>
                <a:lnTo>
                  <a:pt x="316204" y="5689"/>
                </a:lnTo>
                <a:lnTo>
                  <a:pt x="270992" y="21844"/>
                </a:lnTo>
                <a:lnTo>
                  <a:pt x="231495" y="47078"/>
                </a:lnTo>
                <a:lnTo>
                  <a:pt x="199059" y="80010"/>
                </a:lnTo>
                <a:lnTo>
                  <a:pt x="175044" y="119240"/>
                </a:lnTo>
                <a:lnTo>
                  <a:pt x="160807" y="163385"/>
                </a:lnTo>
                <a:lnTo>
                  <a:pt x="157734" y="211074"/>
                </a:lnTo>
                <a:lnTo>
                  <a:pt x="158699" y="239293"/>
                </a:lnTo>
                <a:lnTo>
                  <a:pt x="156972" y="259740"/>
                </a:lnTo>
                <a:lnTo>
                  <a:pt x="150660" y="282321"/>
                </a:lnTo>
                <a:lnTo>
                  <a:pt x="137922" y="316992"/>
                </a:lnTo>
                <a:lnTo>
                  <a:pt x="136728" y="327177"/>
                </a:lnTo>
                <a:lnTo>
                  <a:pt x="140398" y="336232"/>
                </a:lnTo>
                <a:lnTo>
                  <a:pt x="147777" y="342709"/>
                </a:lnTo>
                <a:lnTo>
                  <a:pt x="157734" y="345186"/>
                </a:lnTo>
                <a:lnTo>
                  <a:pt x="158699" y="345186"/>
                </a:lnTo>
                <a:lnTo>
                  <a:pt x="198120" y="345186"/>
                </a:lnTo>
                <a:lnTo>
                  <a:pt x="235458" y="345186"/>
                </a:lnTo>
                <a:lnTo>
                  <a:pt x="263461" y="366331"/>
                </a:lnTo>
                <a:lnTo>
                  <a:pt x="295465" y="382422"/>
                </a:lnTo>
                <a:lnTo>
                  <a:pt x="330606" y="392645"/>
                </a:lnTo>
                <a:lnTo>
                  <a:pt x="368046" y="396240"/>
                </a:lnTo>
                <a:lnTo>
                  <a:pt x="405803" y="392645"/>
                </a:lnTo>
                <a:lnTo>
                  <a:pt x="441007" y="382422"/>
                </a:lnTo>
                <a:lnTo>
                  <a:pt x="473049" y="366331"/>
                </a:lnTo>
                <a:lnTo>
                  <a:pt x="501396" y="345186"/>
                </a:lnTo>
                <a:lnTo>
                  <a:pt x="541782" y="345186"/>
                </a:lnTo>
                <a:lnTo>
                  <a:pt x="572262" y="345186"/>
                </a:lnTo>
                <a:lnTo>
                  <a:pt x="573430" y="344893"/>
                </a:lnTo>
                <a:lnTo>
                  <a:pt x="582650" y="342709"/>
                </a:lnTo>
                <a:lnTo>
                  <a:pt x="590257" y="336232"/>
                </a:lnTo>
                <a:lnTo>
                  <a:pt x="594004" y="327177"/>
                </a:lnTo>
                <a:close/>
              </a:path>
              <a:path w="1156970" h="1102360">
                <a:moveTo>
                  <a:pt x="995934" y="198882"/>
                </a:moveTo>
                <a:lnTo>
                  <a:pt x="994308" y="190715"/>
                </a:lnTo>
                <a:lnTo>
                  <a:pt x="989838" y="183921"/>
                </a:lnTo>
                <a:lnTo>
                  <a:pt x="983068" y="179260"/>
                </a:lnTo>
                <a:lnTo>
                  <a:pt x="974598" y="177546"/>
                </a:lnTo>
                <a:lnTo>
                  <a:pt x="909828" y="177546"/>
                </a:lnTo>
                <a:lnTo>
                  <a:pt x="909828" y="115824"/>
                </a:lnTo>
                <a:lnTo>
                  <a:pt x="908088" y="107784"/>
                </a:lnTo>
                <a:lnTo>
                  <a:pt x="903351" y="101244"/>
                </a:lnTo>
                <a:lnTo>
                  <a:pt x="896315" y="96850"/>
                </a:lnTo>
                <a:lnTo>
                  <a:pt x="887730" y="95250"/>
                </a:lnTo>
                <a:lnTo>
                  <a:pt x="822960" y="95250"/>
                </a:lnTo>
                <a:lnTo>
                  <a:pt x="814476" y="96850"/>
                </a:lnTo>
                <a:lnTo>
                  <a:pt x="807720" y="101244"/>
                </a:lnTo>
                <a:lnTo>
                  <a:pt x="803236" y="107784"/>
                </a:lnTo>
                <a:lnTo>
                  <a:pt x="801624" y="115824"/>
                </a:lnTo>
                <a:lnTo>
                  <a:pt x="801624" y="177546"/>
                </a:lnTo>
                <a:lnTo>
                  <a:pt x="736092" y="177546"/>
                </a:lnTo>
                <a:lnTo>
                  <a:pt x="727925" y="179260"/>
                </a:lnTo>
                <a:lnTo>
                  <a:pt x="721131" y="183921"/>
                </a:lnTo>
                <a:lnTo>
                  <a:pt x="716470" y="190715"/>
                </a:lnTo>
                <a:lnTo>
                  <a:pt x="714756" y="198882"/>
                </a:lnTo>
                <a:lnTo>
                  <a:pt x="714756" y="260604"/>
                </a:lnTo>
                <a:lnTo>
                  <a:pt x="716470" y="269074"/>
                </a:lnTo>
                <a:lnTo>
                  <a:pt x="721131" y="275844"/>
                </a:lnTo>
                <a:lnTo>
                  <a:pt x="727925" y="280314"/>
                </a:lnTo>
                <a:lnTo>
                  <a:pt x="736092" y="281940"/>
                </a:lnTo>
                <a:lnTo>
                  <a:pt x="801624" y="281940"/>
                </a:lnTo>
                <a:lnTo>
                  <a:pt x="801624" y="343662"/>
                </a:lnTo>
                <a:lnTo>
                  <a:pt x="803236" y="351815"/>
                </a:lnTo>
                <a:lnTo>
                  <a:pt x="807720" y="358609"/>
                </a:lnTo>
                <a:lnTo>
                  <a:pt x="814476" y="363270"/>
                </a:lnTo>
                <a:lnTo>
                  <a:pt x="822960" y="364998"/>
                </a:lnTo>
                <a:lnTo>
                  <a:pt x="887730" y="364998"/>
                </a:lnTo>
                <a:lnTo>
                  <a:pt x="896315" y="363270"/>
                </a:lnTo>
                <a:lnTo>
                  <a:pt x="903351" y="358609"/>
                </a:lnTo>
                <a:lnTo>
                  <a:pt x="908088" y="351815"/>
                </a:lnTo>
                <a:lnTo>
                  <a:pt x="909828" y="343662"/>
                </a:lnTo>
                <a:lnTo>
                  <a:pt x="909828" y="281940"/>
                </a:lnTo>
                <a:lnTo>
                  <a:pt x="974598" y="281940"/>
                </a:lnTo>
                <a:lnTo>
                  <a:pt x="983068" y="280314"/>
                </a:lnTo>
                <a:lnTo>
                  <a:pt x="989838" y="275844"/>
                </a:lnTo>
                <a:lnTo>
                  <a:pt x="994308" y="269074"/>
                </a:lnTo>
                <a:lnTo>
                  <a:pt x="995934" y="260604"/>
                </a:lnTo>
                <a:lnTo>
                  <a:pt x="995934" y="198882"/>
                </a:lnTo>
                <a:close/>
              </a:path>
              <a:path w="1156970" h="1102360">
                <a:moveTo>
                  <a:pt x="1156970" y="393090"/>
                </a:moveTo>
                <a:lnTo>
                  <a:pt x="1150620" y="379476"/>
                </a:lnTo>
                <a:lnTo>
                  <a:pt x="1140460" y="368808"/>
                </a:lnTo>
                <a:lnTo>
                  <a:pt x="1136650" y="366903"/>
                </a:lnTo>
                <a:lnTo>
                  <a:pt x="1136650" y="401574"/>
                </a:lnTo>
                <a:lnTo>
                  <a:pt x="1135380" y="406146"/>
                </a:lnTo>
                <a:lnTo>
                  <a:pt x="1132840" y="409956"/>
                </a:lnTo>
                <a:lnTo>
                  <a:pt x="1040130" y="534162"/>
                </a:lnTo>
                <a:lnTo>
                  <a:pt x="1027430" y="524852"/>
                </a:lnTo>
                <a:lnTo>
                  <a:pt x="1027430" y="550926"/>
                </a:lnTo>
                <a:lnTo>
                  <a:pt x="883920" y="752856"/>
                </a:lnTo>
                <a:lnTo>
                  <a:pt x="850900" y="781812"/>
                </a:lnTo>
                <a:lnTo>
                  <a:pt x="806450" y="792480"/>
                </a:lnTo>
                <a:lnTo>
                  <a:pt x="791210" y="791222"/>
                </a:lnTo>
                <a:lnTo>
                  <a:pt x="777240" y="787615"/>
                </a:lnTo>
                <a:lnTo>
                  <a:pt x="763270" y="781862"/>
                </a:lnTo>
                <a:lnTo>
                  <a:pt x="750570" y="774192"/>
                </a:lnTo>
                <a:lnTo>
                  <a:pt x="645160" y="697230"/>
                </a:lnTo>
                <a:lnTo>
                  <a:pt x="645160" y="657961"/>
                </a:lnTo>
                <a:lnTo>
                  <a:pt x="642620" y="629412"/>
                </a:lnTo>
                <a:lnTo>
                  <a:pt x="640080" y="611708"/>
                </a:lnTo>
                <a:lnTo>
                  <a:pt x="637540" y="605028"/>
                </a:lnTo>
                <a:lnTo>
                  <a:pt x="636270" y="599694"/>
                </a:lnTo>
                <a:lnTo>
                  <a:pt x="629920" y="596646"/>
                </a:lnTo>
                <a:lnTo>
                  <a:pt x="623570" y="598170"/>
                </a:lnTo>
                <a:lnTo>
                  <a:pt x="618490" y="599694"/>
                </a:lnTo>
                <a:lnTo>
                  <a:pt x="615950" y="605790"/>
                </a:lnTo>
                <a:lnTo>
                  <a:pt x="617220" y="611124"/>
                </a:lnTo>
                <a:lnTo>
                  <a:pt x="626110" y="642556"/>
                </a:lnTo>
                <a:lnTo>
                  <a:pt x="628650" y="668274"/>
                </a:lnTo>
                <a:lnTo>
                  <a:pt x="624840" y="701992"/>
                </a:lnTo>
                <a:lnTo>
                  <a:pt x="614680" y="757428"/>
                </a:lnTo>
                <a:lnTo>
                  <a:pt x="612140" y="766572"/>
                </a:lnTo>
                <a:lnTo>
                  <a:pt x="601980" y="807529"/>
                </a:lnTo>
                <a:lnTo>
                  <a:pt x="594360" y="850290"/>
                </a:lnTo>
                <a:lnTo>
                  <a:pt x="590550" y="894613"/>
                </a:lnTo>
                <a:lnTo>
                  <a:pt x="591820" y="940308"/>
                </a:lnTo>
                <a:lnTo>
                  <a:pt x="598170" y="1069086"/>
                </a:lnTo>
                <a:lnTo>
                  <a:pt x="598170" y="1072134"/>
                </a:lnTo>
                <a:lnTo>
                  <a:pt x="596900" y="1075182"/>
                </a:lnTo>
                <a:lnTo>
                  <a:pt x="591820" y="1079754"/>
                </a:lnTo>
                <a:lnTo>
                  <a:pt x="589280" y="1080516"/>
                </a:lnTo>
                <a:lnTo>
                  <a:pt x="378460" y="1080516"/>
                </a:lnTo>
                <a:lnTo>
                  <a:pt x="378460" y="566166"/>
                </a:lnTo>
                <a:lnTo>
                  <a:pt x="386080" y="561594"/>
                </a:lnTo>
                <a:lnTo>
                  <a:pt x="387350" y="558546"/>
                </a:lnTo>
                <a:lnTo>
                  <a:pt x="469900" y="431292"/>
                </a:lnTo>
                <a:lnTo>
                  <a:pt x="488950" y="446786"/>
                </a:lnTo>
                <a:lnTo>
                  <a:pt x="500380" y="461327"/>
                </a:lnTo>
                <a:lnTo>
                  <a:pt x="511810" y="475869"/>
                </a:lnTo>
                <a:lnTo>
                  <a:pt x="524510" y="519798"/>
                </a:lnTo>
                <a:lnTo>
                  <a:pt x="515620" y="579882"/>
                </a:lnTo>
                <a:lnTo>
                  <a:pt x="515620" y="584454"/>
                </a:lnTo>
                <a:lnTo>
                  <a:pt x="511810" y="583692"/>
                </a:lnTo>
                <a:lnTo>
                  <a:pt x="502920" y="583692"/>
                </a:lnTo>
                <a:lnTo>
                  <a:pt x="467360" y="590638"/>
                </a:lnTo>
                <a:lnTo>
                  <a:pt x="438150" y="609600"/>
                </a:lnTo>
                <a:lnTo>
                  <a:pt x="417830" y="637692"/>
                </a:lnTo>
                <a:lnTo>
                  <a:pt x="410210" y="672084"/>
                </a:lnTo>
                <a:lnTo>
                  <a:pt x="410210" y="720852"/>
                </a:lnTo>
                <a:lnTo>
                  <a:pt x="411480" y="721614"/>
                </a:lnTo>
                <a:lnTo>
                  <a:pt x="415290" y="732320"/>
                </a:lnTo>
                <a:lnTo>
                  <a:pt x="421640" y="741045"/>
                </a:lnTo>
                <a:lnTo>
                  <a:pt x="431800" y="746899"/>
                </a:lnTo>
                <a:lnTo>
                  <a:pt x="443230" y="749046"/>
                </a:lnTo>
                <a:lnTo>
                  <a:pt x="455930" y="746518"/>
                </a:lnTo>
                <a:lnTo>
                  <a:pt x="466090" y="739711"/>
                </a:lnTo>
                <a:lnTo>
                  <a:pt x="473710" y="729754"/>
                </a:lnTo>
                <a:lnTo>
                  <a:pt x="474980" y="717804"/>
                </a:lnTo>
                <a:lnTo>
                  <a:pt x="473710" y="705523"/>
                </a:lnTo>
                <a:lnTo>
                  <a:pt x="466090" y="695604"/>
                </a:lnTo>
                <a:lnTo>
                  <a:pt x="455930" y="688975"/>
                </a:lnTo>
                <a:lnTo>
                  <a:pt x="443230" y="686562"/>
                </a:lnTo>
                <a:lnTo>
                  <a:pt x="439420" y="686562"/>
                </a:lnTo>
                <a:lnTo>
                  <a:pt x="435610" y="687324"/>
                </a:lnTo>
                <a:lnTo>
                  <a:pt x="431800" y="688848"/>
                </a:lnTo>
                <a:lnTo>
                  <a:pt x="431800" y="672084"/>
                </a:lnTo>
                <a:lnTo>
                  <a:pt x="438150" y="645731"/>
                </a:lnTo>
                <a:lnTo>
                  <a:pt x="453390" y="624166"/>
                </a:lnTo>
                <a:lnTo>
                  <a:pt x="474980" y="609600"/>
                </a:lnTo>
                <a:lnTo>
                  <a:pt x="502920" y="604266"/>
                </a:lnTo>
                <a:lnTo>
                  <a:pt x="524510" y="608393"/>
                </a:lnTo>
                <a:lnTo>
                  <a:pt x="530860" y="609600"/>
                </a:lnTo>
                <a:lnTo>
                  <a:pt x="534670" y="612178"/>
                </a:lnTo>
                <a:lnTo>
                  <a:pt x="552450" y="624166"/>
                </a:lnTo>
                <a:lnTo>
                  <a:pt x="567690" y="645731"/>
                </a:lnTo>
                <a:lnTo>
                  <a:pt x="572770" y="672084"/>
                </a:lnTo>
                <a:lnTo>
                  <a:pt x="572770" y="688086"/>
                </a:lnTo>
                <a:lnTo>
                  <a:pt x="570230" y="687324"/>
                </a:lnTo>
                <a:lnTo>
                  <a:pt x="566420" y="686562"/>
                </a:lnTo>
                <a:lnTo>
                  <a:pt x="532130" y="705523"/>
                </a:lnTo>
                <a:lnTo>
                  <a:pt x="529590" y="717804"/>
                </a:lnTo>
                <a:lnTo>
                  <a:pt x="532130" y="729754"/>
                </a:lnTo>
                <a:lnTo>
                  <a:pt x="539750" y="739711"/>
                </a:lnTo>
                <a:lnTo>
                  <a:pt x="549910" y="746518"/>
                </a:lnTo>
                <a:lnTo>
                  <a:pt x="562610" y="749046"/>
                </a:lnTo>
                <a:lnTo>
                  <a:pt x="572770" y="747128"/>
                </a:lnTo>
                <a:lnTo>
                  <a:pt x="575310" y="746645"/>
                </a:lnTo>
                <a:lnTo>
                  <a:pt x="585470" y="740181"/>
                </a:lnTo>
                <a:lnTo>
                  <a:pt x="591820" y="730719"/>
                </a:lnTo>
                <a:lnTo>
                  <a:pt x="595630" y="719328"/>
                </a:lnTo>
                <a:lnTo>
                  <a:pt x="595630" y="672084"/>
                </a:lnTo>
                <a:lnTo>
                  <a:pt x="590550" y="644740"/>
                </a:lnTo>
                <a:lnTo>
                  <a:pt x="577850" y="620839"/>
                </a:lnTo>
                <a:lnTo>
                  <a:pt x="558800" y="601789"/>
                </a:lnTo>
                <a:lnTo>
                  <a:pt x="534670" y="589026"/>
                </a:lnTo>
                <a:lnTo>
                  <a:pt x="535940" y="587502"/>
                </a:lnTo>
                <a:lnTo>
                  <a:pt x="535940" y="586740"/>
                </a:lnTo>
                <a:lnTo>
                  <a:pt x="546100" y="531342"/>
                </a:lnTo>
                <a:lnTo>
                  <a:pt x="539750" y="487108"/>
                </a:lnTo>
                <a:lnTo>
                  <a:pt x="521970" y="453428"/>
                </a:lnTo>
                <a:lnTo>
                  <a:pt x="500380" y="429768"/>
                </a:lnTo>
                <a:lnTo>
                  <a:pt x="538480" y="434708"/>
                </a:lnTo>
                <a:lnTo>
                  <a:pt x="575310" y="445858"/>
                </a:lnTo>
                <a:lnTo>
                  <a:pt x="608330" y="462876"/>
                </a:lnTo>
                <a:lnTo>
                  <a:pt x="638810" y="485394"/>
                </a:lnTo>
                <a:lnTo>
                  <a:pt x="784860" y="616458"/>
                </a:lnTo>
                <a:lnTo>
                  <a:pt x="789940" y="620445"/>
                </a:lnTo>
                <a:lnTo>
                  <a:pt x="795020" y="623214"/>
                </a:lnTo>
                <a:lnTo>
                  <a:pt x="801370" y="624700"/>
                </a:lnTo>
                <a:lnTo>
                  <a:pt x="806450" y="624801"/>
                </a:lnTo>
                <a:lnTo>
                  <a:pt x="816610" y="624840"/>
                </a:lnTo>
                <a:lnTo>
                  <a:pt x="824230" y="621030"/>
                </a:lnTo>
                <a:lnTo>
                  <a:pt x="830580" y="614934"/>
                </a:lnTo>
                <a:lnTo>
                  <a:pt x="946150" y="492252"/>
                </a:lnTo>
                <a:lnTo>
                  <a:pt x="960120" y="502335"/>
                </a:lnTo>
                <a:lnTo>
                  <a:pt x="1027430" y="550926"/>
                </a:lnTo>
                <a:lnTo>
                  <a:pt x="1027430" y="524852"/>
                </a:lnTo>
                <a:lnTo>
                  <a:pt x="960120" y="475488"/>
                </a:lnTo>
                <a:lnTo>
                  <a:pt x="976630" y="457200"/>
                </a:lnTo>
                <a:lnTo>
                  <a:pt x="990600" y="444512"/>
                </a:lnTo>
                <a:lnTo>
                  <a:pt x="1005840" y="435190"/>
                </a:lnTo>
                <a:lnTo>
                  <a:pt x="1023620" y="429437"/>
                </a:lnTo>
                <a:lnTo>
                  <a:pt x="1042670" y="427482"/>
                </a:lnTo>
                <a:lnTo>
                  <a:pt x="1057910" y="425818"/>
                </a:lnTo>
                <a:lnTo>
                  <a:pt x="1094740" y="403860"/>
                </a:lnTo>
                <a:lnTo>
                  <a:pt x="1108710" y="386334"/>
                </a:lnTo>
                <a:lnTo>
                  <a:pt x="1113790" y="384048"/>
                </a:lnTo>
                <a:lnTo>
                  <a:pt x="1122680" y="384048"/>
                </a:lnTo>
                <a:lnTo>
                  <a:pt x="1125220" y="384810"/>
                </a:lnTo>
                <a:lnTo>
                  <a:pt x="1127760" y="386334"/>
                </a:lnTo>
                <a:lnTo>
                  <a:pt x="1132840" y="388620"/>
                </a:lnTo>
                <a:lnTo>
                  <a:pt x="1134110" y="392430"/>
                </a:lnTo>
                <a:lnTo>
                  <a:pt x="1136650" y="401574"/>
                </a:lnTo>
                <a:lnTo>
                  <a:pt x="1136650" y="366903"/>
                </a:lnTo>
                <a:lnTo>
                  <a:pt x="1132840" y="364998"/>
                </a:lnTo>
                <a:lnTo>
                  <a:pt x="1126490" y="362712"/>
                </a:lnTo>
                <a:lnTo>
                  <a:pt x="1118870" y="362712"/>
                </a:lnTo>
                <a:lnTo>
                  <a:pt x="1076960" y="390906"/>
                </a:lnTo>
                <a:lnTo>
                  <a:pt x="1070610" y="397573"/>
                </a:lnTo>
                <a:lnTo>
                  <a:pt x="1061720" y="402615"/>
                </a:lnTo>
                <a:lnTo>
                  <a:pt x="1052830" y="405790"/>
                </a:lnTo>
                <a:lnTo>
                  <a:pt x="1019810" y="409409"/>
                </a:lnTo>
                <a:lnTo>
                  <a:pt x="996950" y="416712"/>
                </a:lnTo>
                <a:lnTo>
                  <a:pt x="976630" y="428434"/>
                </a:lnTo>
                <a:lnTo>
                  <a:pt x="960120" y="444246"/>
                </a:lnTo>
                <a:lnTo>
                  <a:pt x="928370" y="479298"/>
                </a:lnTo>
                <a:lnTo>
                  <a:pt x="814070" y="601218"/>
                </a:lnTo>
                <a:lnTo>
                  <a:pt x="810260" y="604266"/>
                </a:lnTo>
                <a:lnTo>
                  <a:pt x="803910" y="604266"/>
                </a:lnTo>
                <a:lnTo>
                  <a:pt x="801370" y="603504"/>
                </a:lnTo>
                <a:lnTo>
                  <a:pt x="654050" y="470154"/>
                </a:lnTo>
                <a:lnTo>
                  <a:pt x="618490" y="443788"/>
                </a:lnTo>
                <a:lnTo>
                  <a:pt x="579120" y="424434"/>
                </a:lnTo>
                <a:lnTo>
                  <a:pt x="535940" y="412496"/>
                </a:lnTo>
                <a:lnTo>
                  <a:pt x="490220" y="408432"/>
                </a:lnTo>
                <a:lnTo>
                  <a:pt x="466090" y="408432"/>
                </a:lnTo>
                <a:lnTo>
                  <a:pt x="464820" y="409194"/>
                </a:lnTo>
                <a:lnTo>
                  <a:pt x="462280" y="409194"/>
                </a:lnTo>
                <a:lnTo>
                  <a:pt x="462280" y="409956"/>
                </a:lnTo>
                <a:lnTo>
                  <a:pt x="448310" y="417576"/>
                </a:lnTo>
                <a:lnTo>
                  <a:pt x="410210" y="433006"/>
                </a:lnTo>
                <a:lnTo>
                  <a:pt x="368300" y="438150"/>
                </a:lnTo>
                <a:lnTo>
                  <a:pt x="356870" y="436753"/>
                </a:lnTo>
                <a:lnTo>
                  <a:pt x="356870" y="566166"/>
                </a:lnTo>
                <a:lnTo>
                  <a:pt x="356870" y="1080516"/>
                </a:lnTo>
                <a:lnTo>
                  <a:pt x="139700" y="1080516"/>
                </a:lnTo>
                <a:lnTo>
                  <a:pt x="148590" y="922782"/>
                </a:lnTo>
                <a:lnTo>
                  <a:pt x="148590" y="885228"/>
                </a:lnTo>
                <a:lnTo>
                  <a:pt x="146050" y="846963"/>
                </a:lnTo>
                <a:lnTo>
                  <a:pt x="139700" y="808113"/>
                </a:lnTo>
                <a:lnTo>
                  <a:pt x="123190" y="735584"/>
                </a:lnTo>
                <a:lnTo>
                  <a:pt x="118110" y="697611"/>
                </a:lnTo>
                <a:lnTo>
                  <a:pt x="115570" y="655053"/>
                </a:lnTo>
                <a:lnTo>
                  <a:pt x="115570" y="608076"/>
                </a:lnTo>
                <a:lnTo>
                  <a:pt x="116840" y="602742"/>
                </a:lnTo>
                <a:lnTo>
                  <a:pt x="111760" y="598170"/>
                </a:lnTo>
                <a:lnTo>
                  <a:pt x="105410" y="597408"/>
                </a:lnTo>
                <a:lnTo>
                  <a:pt x="99060" y="597408"/>
                </a:lnTo>
                <a:lnTo>
                  <a:pt x="95250" y="601980"/>
                </a:lnTo>
                <a:lnTo>
                  <a:pt x="95250" y="607314"/>
                </a:lnTo>
                <a:lnTo>
                  <a:pt x="93980" y="655891"/>
                </a:lnTo>
                <a:lnTo>
                  <a:pt x="96520" y="699897"/>
                </a:lnTo>
                <a:lnTo>
                  <a:pt x="101600" y="739330"/>
                </a:lnTo>
                <a:lnTo>
                  <a:pt x="109220" y="774192"/>
                </a:lnTo>
                <a:lnTo>
                  <a:pt x="115570" y="801014"/>
                </a:lnTo>
                <a:lnTo>
                  <a:pt x="118110" y="811745"/>
                </a:lnTo>
                <a:lnTo>
                  <a:pt x="124460" y="848956"/>
                </a:lnTo>
                <a:lnTo>
                  <a:pt x="127000" y="885736"/>
                </a:lnTo>
                <a:lnTo>
                  <a:pt x="127000" y="922020"/>
                </a:lnTo>
                <a:lnTo>
                  <a:pt x="119380" y="1080516"/>
                </a:lnTo>
                <a:lnTo>
                  <a:pt x="63500" y="1080516"/>
                </a:lnTo>
                <a:lnTo>
                  <a:pt x="58420" y="1076706"/>
                </a:lnTo>
                <a:lnTo>
                  <a:pt x="58420" y="1070610"/>
                </a:lnTo>
                <a:lnTo>
                  <a:pt x="21590" y="669798"/>
                </a:lnTo>
                <a:lnTo>
                  <a:pt x="21590" y="625081"/>
                </a:lnTo>
                <a:lnTo>
                  <a:pt x="31750" y="582193"/>
                </a:lnTo>
                <a:lnTo>
                  <a:pt x="49530" y="542239"/>
                </a:lnTo>
                <a:lnTo>
                  <a:pt x="74930" y="506298"/>
                </a:lnTo>
                <a:lnTo>
                  <a:pt x="109220" y="475488"/>
                </a:lnTo>
                <a:lnTo>
                  <a:pt x="162560" y="445960"/>
                </a:lnTo>
                <a:lnTo>
                  <a:pt x="222250" y="431292"/>
                </a:lnTo>
                <a:lnTo>
                  <a:pt x="213360" y="438721"/>
                </a:lnTo>
                <a:lnTo>
                  <a:pt x="204470" y="447382"/>
                </a:lnTo>
                <a:lnTo>
                  <a:pt x="196850" y="457327"/>
                </a:lnTo>
                <a:lnTo>
                  <a:pt x="190500" y="468630"/>
                </a:lnTo>
                <a:lnTo>
                  <a:pt x="181610" y="495769"/>
                </a:lnTo>
                <a:lnTo>
                  <a:pt x="179070" y="525780"/>
                </a:lnTo>
                <a:lnTo>
                  <a:pt x="182880" y="558634"/>
                </a:lnTo>
                <a:lnTo>
                  <a:pt x="194310" y="594360"/>
                </a:lnTo>
                <a:lnTo>
                  <a:pt x="195580" y="594360"/>
                </a:lnTo>
                <a:lnTo>
                  <a:pt x="195580" y="595122"/>
                </a:lnTo>
                <a:lnTo>
                  <a:pt x="185420" y="604075"/>
                </a:lnTo>
                <a:lnTo>
                  <a:pt x="179070" y="614743"/>
                </a:lnTo>
                <a:lnTo>
                  <a:pt x="173990" y="626833"/>
                </a:lnTo>
                <a:lnTo>
                  <a:pt x="172720" y="640080"/>
                </a:lnTo>
                <a:lnTo>
                  <a:pt x="177800" y="662178"/>
                </a:lnTo>
                <a:lnTo>
                  <a:pt x="190500" y="680364"/>
                </a:lnTo>
                <a:lnTo>
                  <a:pt x="194310" y="682828"/>
                </a:lnTo>
                <a:lnTo>
                  <a:pt x="209550" y="692683"/>
                </a:lnTo>
                <a:lnTo>
                  <a:pt x="232410" y="697230"/>
                </a:lnTo>
                <a:lnTo>
                  <a:pt x="255270" y="692683"/>
                </a:lnTo>
                <a:lnTo>
                  <a:pt x="269240" y="683653"/>
                </a:lnTo>
                <a:lnTo>
                  <a:pt x="274320" y="680364"/>
                </a:lnTo>
                <a:lnTo>
                  <a:pt x="287020" y="662178"/>
                </a:lnTo>
                <a:lnTo>
                  <a:pt x="292100" y="640080"/>
                </a:lnTo>
                <a:lnTo>
                  <a:pt x="287020" y="617639"/>
                </a:lnTo>
                <a:lnTo>
                  <a:pt x="274320" y="599503"/>
                </a:lnTo>
                <a:lnTo>
                  <a:pt x="269240" y="596265"/>
                </a:lnTo>
                <a:lnTo>
                  <a:pt x="269240" y="640080"/>
                </a:lnTo>
                <a:lnTo>
                  <a:pt x="266700" y="654024"/>
                </a:lnTo>
                <a:lnTo>
                  <a:pt x="259080" y="665416"/>
                </a:lnTo>
                <a:lnTo>
                  <a:pt x="247650" y="673074"/>
                </a:lnTo>
                <a:lnTo>
                  <a:pt x="232410" y="675894"/>
                </a:lnTo>
                <a:lnTo>
                  <a:pt x="217170" y="673074"/>
                </a:lnTo>
                <a:lnTo>
                  <a:pt x="205740" y="665416"/>
                </a:lnTo>
                <a:lnTo>
                  <a:pt x="196850" y="654024"/>
                </a:lnTo>
                <a:lnTo>
                  <a:pt x="194310" y="640080"/>
                </a:lnTo>
                <a:lnTo>
                  <a:pt x="195580" y="632879"/>
                </a:lnTo>
                <a:lnTo>
                  <a:pt x="196850" y="625678"/>
                </a:lnTo>
                <a:lnTo>
                  <a:pt x="199390" y="622363"/>
                </a:lnTo>
                <a:lnTo>
                  <a:pt x="205740" y="614070"/>
                </a:lnTo>
                <a:lnTo>
                  <a:pt x="217170" y="606323"/>
                </a:lnTo>
                <a:lnTo>
                  <a:pt x="232410" y="603504"/>
                </a:lnTo>
                <a:lnTo>
                  <a:pt x="247650" y="606323"/>
                </a:lnTo>
                <a:lnTo>
                  <a:pt x="259080" y="614070"/>
                </a:lnTo>
                <a:lnTo>
                  <a:pt x="266700" y="625678"/>
                </a:lnTo>
                <a:lnTo>
                  <a:pt x="269240" y="640080"/>
                </a:lnTo>
                <a:lnTo>
                  <a:pt x="269240" y="596265"/>
                </a:lnTo>
                <a:lnTo>
                  <a:pt x="255270" y="587349"/>
                </a:lnTo>
                <a:lnTo>
                  <a:pt x="232410" y="582930"/>
                </a:lnTo>
                <a:lnTo>
                  <a:pt x="226060" y="582930"/>
                </a:lnTo>
                <a:lnTo>
                  <a:pt x="219710" y="583692"/>
                </a:lnTo>
                <a:lnTo>
                  <a:pt x="214630" y="585216"/>
                </a:lnTo>
                <a:lnTo>
                  <a:pt x="204470" y="554494"/>
                </a:lnTo>
                <a:lnTo>
                  <a:pt x="199390" y="526351"/>
                </a:lnTo>
                <a:lnTo>
                  <a:pt x="201930" y="500773"/>
                </a:lnTo>
                <a:lnTo>
                  <a:pt x="209550" y="477774"/>
                </a:lnTo>
                <a:lnTo>
                  <a:pt x="222250" y="460146"/>
                </a:lnTo>
                <a:lnTo>
                  <a:pt x="223520" y="458381"/>
                </a:lnTo>
                <a:lnTo>
                  <a:pt x="240030" y="444436"/>
                </a:lnTo>
                <a:lnTo>
                  <a:pt x="255270" y="435330"/>
                </a:lnTo>
                <a:lnTo>
                  <a:pt x="266700" y="430530"/>
                </a:lnTo>
                <a:lnTo>
                  <a:pt x="349250" y="558546"/>
                </a:lnTo>
                <a:lnTo>
                  <a:pt x="351790" y="561594"/>
                </a:lnTo>
                <a:lnTo>
                  <a:pt x="353060" y="563880"/>
                </a:lnTo>
                <a:lnTo>
                  <a:pt x="356870" y="566166"/>
                </a:lnTo>
                <a:lnTo>
                  <a:pt x="356870" y="436753"/>
                </a:lnTo>
                <a:lnTo>
                  <a:pt x="326390" y="433006"/>
                </a:lnTo>
                <a:lnTo>
                  <a:pt x="287020" y="417576"/>
                </a:lnTo>
                <a:lnTo>
                  <a:pt x="273050" y="409956"/>
                </a:lnTo>
                <a:lnTo>
                  <a:pt x="271780" y="409956"/>
                </a:lnTo>
                <a:lnTo>
                  <a:pt x="271780" y="409194"/>
                </a:lnTo>
                <a:lnTo>
                  <a:pt x="270510" y="409194"/>
                </a:lnTo>
                <a:lnTo>
                  <a:pt x="269240" y="408432"/>
                </a:lnTo>
                <a:lnTo>
                  <a:pt x="250190" y="408432"/>
                </a:lnTo>
                <a:lnTo>
                  <a:pt x="208280" y="411797"/>
                </a:lnTo>
                <a:lnTo>
                  <a:pt x="168910" y="421665"/>
                </a:lnTo>
                <a:lnTo>
                  <a:pt x="130810" y="437680"/>
                </a:lnTo>
                <a:lnTo>
                  <a:pt x="96520" y="459486"/>
                </a:lnTo>
                <a:lnTo>
                  <a:pt x="58420" y="492925"/>
                </a:lnTo>
                <a:lnTo>
                  <a:pt x="30480" y="532066"/>
                </a:lnTo>
                <a:lnTo>
                  <a:pt x="10160" y="575678"/>
                </a:lnTo>
                <a:lnTo>
                  <a:pt x="0" y="622515"/>
                </a:lnTo>
                <a:lnTo>
                  <a:pt x="0" y="671322"/>
                </a:lnTo>
                <a:lnTo>
                  <a:pt x="21590" y="906272"/>
                </a:lnTo>
                <a:lnTo>
                  <a:pt x="36830" y="1072134"/>
                </a:lnTo>
                <a:lnTo>
                  <a:pt x="40640" y="1083843"/>
                </a:lnTo>
                <a:lnTo>
                  <a:pt x="46990" y="1093279"/>
                </a:lnTo>
                <a:lnTo>
                  <a:pt x="58420" y="1099566"/>
                </a:lnTo>
                <a:lnTo>
                  <a:pt x="69850" y="1101852"/>
                </a:lnTo>
                <a:lnTo>
                  <a:pt x="127000" y="1101852"/>
                </a:lnTo>
                <a:lnTo>
                  <a:pt x="139700" y="1101852"/>
                </a:lnTo>
                <a:lnTo>
                  <a:pt x="356870" y="1101852"/>
                </a:lnTo>
                <a:lnTo>
                  <a:pt x="378460" y="1101852"/>
                </a:lnTo>
                <a:lnTo>
                  <a:pt x="585470" y="1101852"/>
                </a:lnTo>
                <a:lnTo>
                  <a:pt x="593090" y="1101153"/>
                </a:lnTo>
                <a:lnTo>
                  <a:pt x="598170" y="1099578"/>
                </a:lnTo>
                <a:lnTo>
                  <a:pt x="599440" y="1099185"/>
                </a:lnTo>
                <a:lnTo>
                  <a:pt x="605790" y="1096060"/>
                </a:lnTo>
                <a:lnTo>
                  <a:pt x="610870" y="1091946"/>
                </a:lnTo>
                <a:lnTo>
                  <a:pt x="612140" y="1090129"/>
                </a:lnTo>
                <a:lnTo>
                  <a:pt x="614680" y="1086523"/>
                </a:lnTo>
                <a:lnTo>
                  <a:pt x="617220" y="1080604"/>
                </a:lnTo>
                <a:lnTo>
                  <a:pt x="619760" y="1074254"/>
                </a:lnTo>
                <a:lnTo>
                  <a:pt x="619760" y="1067562"/>
                </a:lnTo>
                <a:lnTo>
                  <a:pt x="612140" y="939546"/>
                </a:lnTo>
                <a:lnTo>
                  <a:pt x="612140" y="895248"/>
                </a:lnTo>
                <a:lnTo>
                  <a:pt x="615950" y="852678"/>
                </a:lnTo>
                <a:lnTo>
                  <a:pt x="622300" y="811809"/>
                </a:lnTo>
                <a:lnTo>
                  <a:pt x="628650" y="790067"/>
                </a:lnTo>
                <a:lnTo>
                  <a:pt x="633730" y="772668"/>
                </a:lnTo>
                <a:lnTo>
                  <a:pt x="635000" y="769620"/>
                </a:lnTo>
                <a:lnTo>
                  <a:pt x="635000" y="766572"/>
                </a:lnTo>
                <a:lnTo>
                  <a:pt x="636270" y="762762"/>
                </a:lnTo>
                <a:lnTo>
                  <a:pt x="641350" y="742848"/>
                </a:lnTo>
                <a:lnTo>
                  <a:pt x="643890" y="722376"/>
                </a:lnTo>
                <a:lnTo>
                  <a:pt x="736600" y="790194"/>
                </a:lnTo>
                <a:lnTo>
                  <a:pt x="753110" y="799871"/>
                </a:lnTo>
                <a:lnTo>
                  <a:pt x="769620" y="807046"/>
                </a:lnTo>
                <a:lnTo>
                  <a:pt x="787400" y="811517"/>
                </a:lnTo>
                <a:lnTo>
                  <a:pt x="806450" y="813054"/>
                </a:lnTo>
                <a:lnTo>
                  <a:pt x="834390" y="809726"/>
                </a:lnTo>
                <a:lnTo>
                  <a:pt x="859790" y="800188"/>
                </a:lnTo>
                <a:lnTo>
                  <a:pt x="882650" y="785075"/>
                </a:lnTo>
                <a:lnTo>
                  <a:pt x="901700" y="765048"/>
                </a:lnTo>
                <a:lnTo>
                  <a:pt x="1027430" y="588378"/>
                </a:lnTo>
                <a:lnTo>
                  <a:pt x="1050290" y="556260"/>
                </a:lnTo>
                <a:lnTo>
                  <a:pt x="1136650" y="440156"/>
                </a:lnTo>
                <a:lnTo>
                  <a:pt x="1150620" y="421386"/>
                </a:lnTo>
                <a:lnTo>
                  <a:pt x="1156970" y="407695"/>
                </a:lnTo>
                <a:lnTo>
                  <a:pt x="1156970" y="393090"/>
                </a:lnTo>
                <a:close/>
              </a:path>
            </a:pathLst>
          </a:custGeom>
          <a:solidFill>
            <a:srgbClr val="2C77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5" dirty="0"/>
              <a:t>29</a:t>
            </a:fld>
            <a:endParaRPr spc="5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403" y="771905"/>
            <a:ext cx="10692130" cy="5328920"/>
            <a:chOff x="1403" y="771905"/>
            <a:chExt cx="10692130" cy="5328920"/>
          </a:xfrm>
        </p:grpSpPr>
        <p:sp>
          <p:nvSpPr>
            <p:cNvPr id="4" name="object 4"/>
            <p:cNvSpPr/>
            <p:nvPr/>
          </p:nvSpPr>
          <p:spPr>
            <a:xfrm>
              <a:off x="1403" y="771905"/>
              <a:ext cx="10692130" cy="5328920"/>
            </a:xfrm>
            <a:custGeom>
              <a:avLst/>
              <a:gdLst/>
              <a:ahLst/>
              <a:cxnLst/>
              <a:rect l="l" t="t" r="r" b="b"/>
              <a:pathLst>
                <a:path w="10692130" h="5328920">
                  <a:moveTo>
                    <a:pt x="10691749" y="5328666"/>
                  </a:moveTo>
                  <a:lnTo>
                    <a:pt x="10691749" y="0"/>
                  </a:lnTo>
                  <a:lnTo>
                    <a:pt x="0" y="0"/>
                  </a:lnTo>
                  <a:lnTo>
                    <a:pt x="0" y="5328666"/>
                  </a:lnTo>
                  <a:lnTo>
                    <a:pt x="10691749" y="5328666"/>
                  </a:lnTo>
                  <a:close/>
                </a:path>
              </a:pathLst>
            </a:custGeom>
            <a:solidFill>
              <a:srgbClr val="158B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801503" y="1613153"/>
              <a:ext cx="3039745" cy="2659380"/>
            </a:xfrm>
            <a:custGeom>
              <a:avLst/>
              <a:gdLst/>
              <a:ahLst/>
              <a:cxnLst/>
              <a:rect l="l" t="t" r="r" b="b"/>
              <a:pathLst>
                <a:path w="3039745" h="2659379">
                  <a:moveTo>
                    <a:pt x="3039618" y="2209799"/>
                  </a:moveTo>
                  <a:lnTo>
                    <a:pt x="3039618" y="0"/>
                  </a:lnTo>
                  <a:lnTo>
                    <a:pt x="0" y="0"/>
                  </a:lnTo>
                  <a:lnTo>
                    <a:pt x="0" y="2209800"/>
                  </a:lnTo>
                  <a:lnTo>
                    <a:pt x="33528" y="2209800"/>
                  </a:lnTo>
                  <a:lnTo>
                    <a:pt x="33528" y="66294"/>
                  </a:lnTo>
                  <a:lnTo>
                    <a:pt x="66294" y="32765"/>
                  </a:lnTo>
                  <a:lnTo>
                    <a:pt x="66293" y="66294"/>
                  </a:lnTo>
                  <a:lnTo>
                    <a:pt x="2973324" y="66293"/>
                  </a:lnTo>
                  <a:lnTo>
                    <a:pt x="2973324" y="32765"/>
                  </a:lnTo>
                  <a:lnTo>
                    <a:pt x="3006852" y="66293"/>
                  </a:lnTo>
                  <a:lnTo>
                    <a:pt x="3006852" y="2209799"/>
                  </a:lnTo>
                  <a:lnTo>
                    <a:pt x="3039618" y="2209799"/>
                  </a:lnTo>
                  <a:close/>
                </a:path>
                <a:path w="3039745" h="2659379">
                  <a:moveTo>
                    <a:pt x="66294" y="66294"/>
                  </a:moveTo>
                  <a:lnTo>
                    <a:pt x="66294" y="32765"/>
                  </a:lnTo>
                  <a:lnTo>
                    <a:pt x="33528" y="66294"/>
                  </a:lnTo>
                  <a:lnTo>
                    <a:pt x="66294" y="66294"/>
                  </a:lnTo>
                  <a:close/>
                </a:path>
                <a:path w="3039745" h="2659379">
                  <a:moveTo>
                    <a:pt x="66294" y="2142744"/>
                  </a:moveTo>
                  <a:lnTo>
                    <a:pt x="66294" y="66294"/>
                  </a:lnTo>
                  <a:lnTo>
                    <a:pt x="33528" y="66294"/>
                  </a:lnTo>
                  <a:lnTo>
                    <a:pt x="33528" y="2142744"/>
                  </a:lnTo>
                  <a:lnTo>
                    <a:pt x="66294" y="2142744"/>
                  </a:lnTo>
                  <a:close/>
                </a:path>
                <a:path w="3039745" h="2659379">
                  <a:moveTo>
                    <a:pt x="890778" y="2556949"/>
                  </a:moveTo>
                  <a:lnTo>
                    <a:pt x="544068" y="2142744"/>
                  </a:lnTo>
                  <a:lnTo>
                    <a:pt x="33528" y="2142744"/>
                  </a:lnTo>
                  <a:lnTo>
                    <a:pt x="66294" y="2176272"/>
                  </a:lnTo>
                  <a:lnTo>
                    <a:pt x="66294" y="2209800"/>
                  </a:lnTo>
                  <a:lnTo>
                    <a:pt x="502920" y="2209800"/>
                  </a:lnTo>
                  <a:lnTo>
                    <a:pt x="502920" y="2197608"/>
                  </a:lnTo>
                  <a:lnTo>
                    <a:pt x="528828" y="2209800"/>
                  </a:lnTo>
                  <a:lnTo>
                    <a:pt x="528828" y="2228574"/>
                  </a:lnTo>
                  <a:lnTo>
                    <a:pt x="864870" y="2630234"/>
                  </a:lnTo>
                  <a:lnTo>
                    <a:pt x="864870" y="2586228"/>
                  </a:lnTo>
                  <a:lnTo>
                    <a:pt x="890778" y="2556949"/>
                  </a:lnTo>
                  <a:close/>
                </a:path>
                <a:path w="3039745" h="2659379">
                  <a:moveTo>
                    <a:pt x="66294" y="2209800"/>
                  </a:moveTo>
                  <a:lnTo>
                    <a:pt x="66294" y="2176272"/>
                  </a:lnTo>
                  <a:lnTo>
                    <a:pt x="33528" y="2142744"/>
                  </a:lnTo>
                  <a:lnTo>
                    <a:pt x="33528" y="2209800"/>
                  </a:lnTo>
                  <a:lnTo>
                    <a:pt x="66294" y="2209800"/>
                  </a:lnTo>
                  <a:close/>
                </a:path>
                <a:path w="3039745" h="2659379">
                  <a:moveTo>
                    <a:pt x="528828" y="2209800"/>
                  </a:moveTo>
                  <a:lnTo>
                    <a:pt x="502920" y="2197608"/>
                  </a:lnTo>
                  <a:lnTo>
                    <a:pt x="513120" y="2209800"/>
                  </a:lnTo>
                  <a:lnTo>
                    <a:pt x="528828" y="2209800"/>
                  </a:lnTo>
                  <a:close/>
                </a:path>
                <a:path w="3039745" h="2659379">
                  <a:moveTo>
                    <a:pt x="513120" y="2209800"/>
                  </a:moveTo>
                  <a:lnTo>
                    <a:pt x="502920" y="2197608"/>
                  </a:lnTo>
                  <a:lnTo>
                    <a:pt x="502920" y="2209800"/>
                  </a:lnTo>
                  <a:lnTo>
                    <a:pt x="513120" y="2209800"/>
                  </a:lnTo>
                  <a:close/>
                </a:path>
                <a:path w="3039745" h="2659379">
                  <a:moveTo>
                    <a:pt x="528828" y="2228574"/>
                  </a:moveTo>
                  <a:lnTo>
                    <a:pt x="528828" y="2209800"/>
                  </a:lnTo>
                  <a:lnTo>
                    <a:pt x="513120" y="2209800"/>
                  </a:lnTo>
                  <a:lnTo>
                    <a:pt x="528828" y="2228574"/>
                  </a:lnTo>
                  <a:close/>
                </a:path>
                <a:path w="3039745" h="2659379">
                  <a:moveTo>
                    <a:pt x="915924" y="2586990"/>
                  </a:moveTo>
                  <a:lnTo>
                    <a:pt x="890778" y="2556949"/>
                  </a:lnTo>
                  <a:lnTo>
                    <a:pt x="864870" y="2586228"/>
                  </a:lnTo>
                  <a:lnTo>
                    <a:pt x="915924" y="2586990"/>
                  </a:lnTo>
                  <a:close/>
                </a:path>
                <a:path w="3039745" h="2659379">
                  <a:moveTo>
                    <a:pt x="915924" y="2629220"/>
                  </a:moveTo>
                  <a:lnTo>
                    <a:pt x="915924" y="2586990"/>
                  </a:lnTo>
                  <a:lnTo>
                    <a:pt x="864870" y="2586228"/>
                  </a:lnTo>
                  <a:lnTo>
                    <a:pt x="864870" y="2630234"/>
                  </a:lnTo>
                  <a:lnTo>
                    <a:pt x="889254" y="2659380"/>
                  </a:lnTo>
                  <a:lnTo>
                    <a:pt x="915924" y="2629220"/>
                  </a:lnTo>
                  <a:close/>
                </a:path>
                <a:path w="3039745" h="2659379">
                  <a:moveTo>
                    <a:pt x="3006852" y="2142743"/>
                  </a:moveTo>
                  <a:lnTo>
                    <a:pt x="1257300" y="2142744"/>
                  </a:lnTo>
                  <a:lnTo>
                    <a:pt x="890778" y="2556949"/>
                  </a:lnTo>
                  <a:lnTo>
                    <a:pt x="915924" y="2586990"/>
                  </a:lnTo>
                  <a:lnTo>
                    <a:pt x="915924" y="2629220"/>
                  </a:lnTo>
                  <a:lnTo>
                    <a:pt x="1271778" y="2226806"/>
                  </a:lnTo>
                  <a:lnTo>
                    <a:pt x="1271778" y="2209800"/>
                  </a:lnTo>
                  <a:lnTo>
                    <a:pt x="1296924" y="2198370"/>
                  </a:lnTo>
                  <a:lnTo>
                    <a:pt x="1296924" y="2209800"/>
                  </a:lnTo>
                  <a:lnTo>
                    <a:pt x="2973324" y="2209799"/>
                  </a:lnTo>
                  <a:lnTo>
                    <a:pt x="2973324" y="2176272"/>
                  </a:lnTo>
                  <a:lnTo>
                    <a:pt x="3006852" y="2142743"/>
                  </a:lnTo>
                  <a:close/>
                </a:path>
                <a:path w="3039745" h="2659379">
                  <a:moveTo>
                    <a:pt x="1296924" y="2198370"/>
                  </a:moveTo>
                  <a:lnTo>
                    <a:pt x="1271778" y="2209800"/>
                  </a:lnTo>
                  <a:lnTo>
                    <a:pt x="1286816" y="2209800"/>
                  </a:lnTo>
                  <a:lnTo>
                    <a:pt x="1296924" y="2198370"/>
                  </a:lnTo>
                  <a:close/>
                </a:path>
                <a:path w="3039745" h="2659379">
                  <a:moveTo>
                    <a:pt x="1286816" y="2209800"/>
                  </a:moveTo>
                  <a:lnTo>
                    <a:pt x="1271778" y="2209800"/>
                  </a:lnTo>
                  <a:lnTo>
                    <a:pt x="1271778" y="2226806"/>
                  </a:lnTo>
                  <a:lnTo>
                    <a:pt x="1286816" y="2209800"/>
                  </a:lnTo>
                  <a:close/>
                </a:path>
                <a:path w="3039745" h="2659379">
                  <a:moveTo>
                    <a:pt x="1296924" y="2209800"/>
                  </a:moveTo>
                  <a:lnTo>
                    <a:pt x="1296924" y="2198370"/>
                  </a:lnTo>
                  <a:lnTo>
                    <a:pt x="1286816" y="2209800"/>
                  </a:lnTo>
                  <a:lnTo>
                    <a:pt x="1296924" y="2209800"/>
                  </a:lnTo>
                  <a:close/>
                </a:path>
                <a:path w="3039745" h="2659379">
                  <a:moveTo>
                    <a:pt x="3006852" y="66293"/>
                  </a:moveTo>
                  <a:lnTo>
                    <a:pt x="2973324" y="32765"/>
                  </a:lnTo>
                  <a:lnTo>
                    <a:pt x="2973324" y="66293"/>
                  </a:lnTo>
                  <a:lnTo>
                    <a:pt x="3006852" y="66293"/>
                  </a:lnTo>
                  <a:close/>
                </a:path>
                <a:path w="3039745" h="2659379">
                  <a:moveTo>
                    <a:pt x="3006852" y="2142743"/>
                  </a:moveTo>
                  <a:lnTo>
                    <a:pt x="3006852" y="66293"/>
                  </a:lnTo>
                  <a:lnTo>
                    <a:pt x="2973324" y="66293"/>
                  </a:lnTo>
                  <a:lnTo>
                    <a:pt x="2973324" y="2142743"/>
                  </a:lnTo>
                  <a:lnTo>
                    <a:pt x="3006852" y="2142743"/>
                  </a:lnTo>
                  <a:close/>
                </a:path>
                <a:path w="3039745" h="2659379">
                  <a:moveTo>
                    <a:pt x="3006852" y="2209799"/>
                  </a:moveTo>
                  <a:lnTo>
                    <a:pt x="3006852" y="2142743"/>
                  </a:lnTo>
                  <a:lnTo>
                    <a:pt x="2973324" y="2176272"/>
                  </a:lnTo>
                  <a:lnTo>
                    <a:pt x="2973324" y="2209799"/>
                  </a:lnTo>
                  <a:lnTo>
                    <a:pt x="3006852" y="22097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317375" y="4317746"/>
            <a:ext cx="5767070" cy="13417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3335" algn="ctr">
              <a:lnSpc>
                <a:spcPct val="100000"/>
              </a:lnSpc>
              <a:spcBef>
                <a:spcPts val="110"/>
              </a:spcBef>
            </a:pPr>
            <a:r>
              <a:rPr sz="5250" b="1" spc="10" dirty="0">
                <a:solidFill>
                  <a:srgbClr val="FFD965"/>
                </a:solidFill>
                <a:latin typeface="Microsoft JhengHei"/>
                <a:cs typeface="Microsoft JhengHei"/>
              </a:rPr>
              <a:t>基本觀念</a:t>
            </a:r>
            <a:endParaRPr sz="5250">
              <a:latin typeface="Microsoft JhengHei"/>
              <a:cs typeface="Microsoft JhengHei"/>
            </a:endParaRPr>
          </a:p>
          <a:p>
            <a:pPr algn="ctr">
              <a:lnSpc>
                <a:spcPct val="100000"/>
              </a:lnSpc>
              <a:spcBef>
                <a:spcPts val="1530"/>
              </a:spcBef>
            </a:pPr>
            <a:r>
              <a:rPr sz="2100" b="1" dirty="0">
                <a:solidFill>
                  <a:srgbClr val="FFFFFF"/>
                </a:solidFill>
                <a:latin typeface="Microsoft JhengHei"/>
                <a:cs typeface="Microsoft JhengHei"/>
              </a:rPr>
              <a:t>愛滋病毒(HIV)感染其實不可怕，只需要更了解它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237367" y="1798320"/>
            <a:ext cx="2030095" cy="1892300"/>
          </a:xfrm>
          <a:custGeom>
            <a:avLst/>
            <a:gdLst/>
            <a:ahLst/>
            <a:cxnLst/>
            <a:rect l="l" t="t" r="r" b="b"/>
            <a:pathLst>
              <a:path w="2030095" h="1892300">
                <a:moveTo>
                  <a:pt x="1653540" y="794765"/>
                </a:moveTo>
                <a:lnTo>
                  <a:pt x="1640586" y="628649"/>
                </a:lnTo>
                <a:lnTo>
                  <a:pt x="1627632" y="575309"/>
                </a:lnTo>
                <a:lnTo>
                  <a:pt x="1608582" y="528065"/>
                </a:lnTo>
                <a:lnTo>
                  <a:pt x="1583436" y="474725"/>
                </a:lnTo>
                <a:lnTo>
                  <a:pt x="1532382" y="379475"/>
                </a:lnTo>
                <a:lnTo>
                  <a:pt x="1494282" y="332231"/>
                </a:lnTo>
                <a:lnTo>
                  <a:pt x="1455420" y="284987"/>
                </a:lnTo>
                <a:lnTo>
                  <a:pt x="1417320" y="243077"/>
                </a:lnTo>
                <a:lnTo>
                  <a:pt x="1372362" y="207263"/>
                </a:lnTo>
                <a:lnTo>
                  <a:pt x="1328166" y="166115"/>
                </a:lnTo>
                <a:lnTo>
                  <a:pt x="1277112" y="130301"/>
                </a:lnTo>
                <a:lnTo>
                  <a:pt x="1232154" y="100583"/>
                </a:lnTo>
                <a:lnTo>
                  <a:pt x="1175004" y="76961"/>
                </a:lnTo>
                <a:lnTo>
                  <a:pt x="1123950" y="53339"/>
                </a:lnTo>
                <a:lnTo>
                  <a:pt x="1072896" y="35813"/>
                </a:lnTo>
                <a:lnTo>
                  <a:pt x="1014984" y="17525"/>
                </a:lnTo>
                <a:lnTo>
                  <a:pt x="906780" y="6095"/>
                </a:lnTo>
                <a:lnTo>
                  <a:pt x="797814" y="0"/>
                </a:lnTo>
                <a:lnTo>
                  <a:pt x="689610" y="11429"/>
                </a:lnTo>
                <a:lnTo>
                  <a:pt x="587502" y="29717"/>
                </a:lnTo>
                <a:lnTo>
                  <a:pt x="491490" y="64769"/>
                </a:lnTo>
                <a:lnTo>
                  <a:pt x="402336" y="106679"/>
                </a:lnTo>
                <a:lnTo>
                  <a:pt x="319278" y="160019"/>
                </a:lnTo>
                <a:lnTo>
                  <a:pt x="242316" y="225551"/>
                </a:lnTo>
                <a:lnTo>
                  <a:pt x="172212" y="296417"/>
                </a:lnTo>
                <a:lnTo>
                  <a:pt x="115062" y="373379"/>
                </a:lnTo>
                <a:lnTo>
                  <a:pt x="70104" y="456437"/>
                </a:lnTo>
                <a:lnTo>
                  <a:pt x="32004" y="545591"/>
                </a:lnTo>
                <a:lnTo>
                  <a:pt x="12954" y="640841"/>
                </a:lnTo>
                <a:lnTo>
                  <a:pt x="0" y="741425"/>
                </a:lnTo>
                <a:lnTo>
                  <a:pt x="0" y="842009"/>
                </a:lnTo>
                <a:lnTo>
                  <a:pt x="19050" y="948689"/>
                </a:lnTo>
                <a:lnTo>
                  <a:pt x="38100" y="996695"/>
                </a:lnTo>
                <a:lnTo>
                  <a:pt x="57150" y="1050035"/>
                </a:lnTo>
                <a:lnTo>
                  <a:pt x="76962" y="1097279"/>
                </a:lnTo>
                <a:lnTo>
                  <a:pt x="140208" y="1192529"/>
                </a:lnTo>
                <a:lnTo>
                  <a:pt x="179070" y="1233677"/>
                </a:lnTo>
                <a:lnTo>
                  <a:pt x="217170" y="1275587"/>
                </a:lnTo>
                <a:lnTo>
                  <a:pt x="306324" y="1358645"/>
                </a:lnTo>
                <a:lnTo>
                  <a:pt x="319278" y="1366186"/>
                </a:lnTo>
                <a:lnTo>
                  <a:pt x="319278" y="723899"/>
                </a:lnTo>
                <a:lnTo>
                  <a:pt x="325374" y="675893"/>
                </a:lnTo>
                <a:lnTo>
                  <a:pt x="338328" y="628649"/>
                </a:lnTo>
                <a:lnTo>
                  <a:pt x="376428" y="545591"/>
                </a:lnTo>
                <a:lnTo>
                  <a:pt x="402336" y="503681"/>
                </a:lnTo>
                <a:lnTo>
                  <a:pt x="434340" y="468629"/>
                </a:lnTo>
                <a:lnTo>
                  <a:pt x="466344" y="432815"/>
                </a:lnTo>
                <a:lnTo>
                  <a:pt x="504444" y="403097"/>
                </a:lnTo>
                <a:lnTo>
                  <a:pt x="580644" y="355853"/>
                </a:lnTo>
                <a:lnTo>
                  <a:pt x="625602" y="332231"/>
                </a:lnTo>
                <a:lnTo>
                  <a:pt x="676656" y="320039"/>
                </a:lnTo>
                <a:lnTo>
                  <a:pt x="721614" y="308609"/>
                </a:lnTo>
                <a:lnTo>
                  <a:pt x="823722" y="296417"/>
                </a:lnTo>
                <a:lnTo>
                  <a:pt x="925830" y="308609"/>
                </a:lnTo>
                <a:lnTo>
                  <a:pt x="976884" y="320039"/>
                </a:lnTo>
                <a:lnTo>
                  <a:pt x="1021080" y="332231"/>
                </a:lnTo>
                <a:lnTo>
                  <a:pt x="1113112" y="380529"/>
                </a:lnTo>
                <a:lnTo>
                  <a:pt x="1152287" y="405189"/>
                </a:lnTo>
                <a:lnTo>
                  <a:pt x="1185576" y="431930"/>
                </a:lnTo>
                <a:lnTo>
                  <a:pt x="1214992" y="462847"/>
                </a:lnTo>
                <a:lnTo>
                  <a:pt x="1242546" y="500036"/>
                </a:lnTo>
                <a:lnTo>
                  <a:pt x="1270254" y="545591"/>
                </a:lnTo>
                <a:lnTo>
                  <a:pt x="1296162" y="586739"/>
                </a:lnTo>
                <a:lnTo>
                  <a:pt x="1308354" y="628649"/>
                </a:lnTo>
                <a:lnTo>
                  <a:pt x="1321308" y="675893"/>
                </a:lnTo>
                <a:lnTo>
                  <a:pt x="1328166" y="723899"/>
                </a:lnTo>
                <a:lnTo>
                  <a:pt x="1334262" y="771143"/>
                </a:lnTo>
                <a:lnTo>
                  <a:pt x="1334262" y="1435607"/>
                </a:lnTo>
                <a:lnTo>
                  <a:pt x="1340358" y="1465325"/>
                </a:lnTo>
                <a:lnTo>
                  <a:pt x="1359408" y="1494281"/>
                </a:lnTo>
                <a:lnTo>
                  <a:pt x="1474470" y="1601156"/>
                </a:lnTo>
                <a:lnTo>
                  <a:pt x="1474470" y="1239773"/>
                </a:lnTo>
                <a:lnTo>
                  <a:pt x="1525524" y="1174241"/>
                </a:lnTo>
                <a:lnTo>
                  <a:pt x="1564386" y="1109471"/>
                </a:lnTo>
                <a:lnTo>
                  <a:pt x="1602486" y="1037843"/>
                </a:lnTo>
                <a:lnTo>
                  <a:pt x="1627632" y="960881"/>
                </a:lnTo>
                <a:lnTo>
                  <a:pt x="1653540" y="794765"/>
                </a:lnTo>
                <a:close/>
              </a:path>
              <a:path w="2030095" h="1892300">
                <a:moveTo>
                  <a:pt x="1334262" y="1376171"/>
                </a:moveTo>
                <a:lnTo>
                  <a:pt x="1334262" y="771143"/>
                </a:lnTo>
                <a:lnTo>
                  <a:pt x="1328166" y="818387"/>
                </a:lnTo>
                <a:lnTo>
                  <a:pt x="1321308" y="865631"/>
                </a:lnTo>
                <a:lnTo>
                  <a:pt x="1308354" y="907541"/>
                </a:lnTo>
                <a:lnTo>
                  <a:pt x="1296162" y="954785"/>
                </a:lnTo>
                <a:lnTo>
                  <a:pt x="1270254" y="996695"/>
                </a:lnTo>
                <a:lnTo>
                  <a:pt x="1219200" y="1067561"/>
                </a:lnTo>
                <a:lnTo>
                  <a:pt x="1187196" y="1103375"/>
                </a:lnTo>
                <a:lnTo>
                  <a:pt x="1149096" y="1133093"/>
                </a:lnTo>
                <a:lnTo>
                  <a:pt x="1110996" y="1162049"/>
                </a:lnTo>
                <a:lnTo>
                  <a:pt x="1066038" y="1186433"/>
                </a:lnTo>
                <a:lnTo>
                  <a:pt x="1021080" y="1203959"/>
                </a:lnTo>
                <a:lnTo>
                  <a:pt x="976884" y="1222247"/>
                </a:lnTo>
                <a:lnTo>
                  <a:pt x="925830" y="1233677"/>
                </a:lnTo>
                <a:lnTo>
                  <a:pt x="874776" y="1239773"/>
                </a:lnTo>
                <a:lnTo>
                  <a:pt x="772668" y="1239773"/>
                </a:lnTo>
                <a:lnTo>
                  <a:pt x="721614" y="1233677"/>
                </a:lnTo>
                <a:lnTo>
                  <a:pt x="676656" y="1222247"/>
                </a:lnTo>
                <a:lnTo>
                  <a:pt x="625602" y="1203959"/>
                </a:lnTo>
                <a:lnTo>
                  <a:pt x="580644" y="1186433"/>
                </a:lnTo>
                <a:lnTo>
                  <a:pt x="542544" y="1162049"/>
                </a:lnTo>
                <a:lnTo>
                  <a:pt x="504444" y="1133093"/>
                </a:lnTo>
                <a:lnTo>
                  <a:pt x="466344" y="1103375"/>
                </a:lnTo>
                <a:lnTo>
                  <a:pt x="402336" y="1031747"/>
                </a:lnTo>
                <a:lnTo>
                  <a:pt x="376428" y="996695"/>
                </a:lnTo>
                <a:lnTo>
                  <a:pt x="357378" y="954785"/>
                </a:lnTo>
                <a:lnTo>
                  <a:pt x="338328" y="907541"/>
                </a:lnTo>
                <a:lnTo>
                  <a:pt x="325374" y="865631"/>
                </a:lnTo>
                <a:lnTo>
                  <a:pt x="319278" y="818387"/>
                </a:lnTo>
                <a:lnTo>
                  <a:pt x="319278" y="1366186"/>
                </a:lnTo>
                <a:lnTo>
                  <a:pt x="357378" y="1388363"/>
                </a:lnTo>
                <a:lnTo>
                  <a:pt x="402336" y="1423415"/>
                </a:lnTo>
                <a:lnTo>
                  <a:pt x="459486" y="1453133"/>
                </a:lnTo>
                <a:lnTo>
                  <a:pt x="510540" y="1476755"/>
                </a:lnTo>
                <a:lnTo>
                  <a:pt x="561594" y="1494281"/>
                </a:lnTo>
                <a:lnTo>
                  <a:pt x="619506" y="1512569"/>
                </a:lnTo>
                <a:lnTo>
                  <a:pt x="670560" y="1524761"/>
                </a:lnTo>
                <a:lnTo>
                  <a:pt x="765810" y="1536191"/>
                </a:lnTo>
                <a:lnTo>
                  <a:pt x="855726" y="1536191"/>
                </a:lnTo>
                <a:lnTo>
                  <a:pt x="944880" y="1530095"/>
                </a:lnTo>
                <a:lnTo>
                  <a:pt x="1027938" y="1512569"/>
                </a:lnTo>
                <a:lnTo>
                  <a:pt x="1110996" y="1488947"/>
                </a:lnTo>
                <a:lnTo>
                  <a:pt x="1194054" y="1459229"/>
                </a:lnTo>
                <a:lnTo>
                  <a:pt x="1264158" y="1417319"/>
                </a:lnTo>
                <a:lnTo>
                  <a:pt x="1334262" y="1376171"/>
                </a:lnTo>
                <a:close/>
              </a:path>
              <a:path w="2030095" h="1892300">
                <a:moveTo>
                  <a:pt x="2029968" y="1696211"/>
                </a:moveTo>
                <a:lnTo>
                  <a:pt x="2017014" y="1648967"/>
                </a:lnTo>
                <a:lnTo>
                  <a:pt x="1608582" y="1269491"/>
                </a:lnTo>
                <a:lnTo>
                  <a:pt x="1576578" y="1245107"/>
                </a:lnTo>
                <a:lnTo>
                  <a:pt x="1538478" y="1239773"/>
                </a:lnTo>
                <a:lnTo>
                  <a:pt x="1474470" y="1239773"/>
                </a:lnTo>
                <a:lnTo>
                  <a:pt x="1474470" y="1601156"/>
                </a:lnTo>
                <a:lnTo>
                  <a:pt x="1755648" y="1862327"/>
                </a:lnTo>
                <a:lnTo>
                  <a:pt x="1774698" y="1874519"/>
                </a:lnTo>
                <a:lnTo>
                  <a:pt x="1787652" y="1886711"/>
                </a:lnTo>
                <a:lnTo>
                  <a:pt x="1825752" y="1892045"/>
                </a:lnTo>
                <a:lnTo>
                  <a:pt x="1857756" y="1886711"/>
                </a:lnTo>
                <a:lnTo>
                  <a:pt x="1876806" y="1874519"/>
                </a:lnTo>
                <a:lnTo>
                  <a:pt x="1889760" y="1862327"/>
                </a:lnTo>
                <a:lnTo>
                  <a:pt x="2004822" y="1761743"/>
                </a:lnTo>
                <a:lnTo>
                  <a:pt x="2017014" y="1743455"/>
                </a:lnTo>
                <a:lnTo>
                  <a:pt x="2023872" y="1732026"/>
                </a:lnTo>
                <a:lnTo>
                  <a:pt x="2029968" y="16962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870837" y="2171191"/>
            <a:ext cx="433705" cy="8274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250" b="0" spc="5" dirty="0">
                <a:solidFill>
                  <a:srgbClr val="FFFFFF"/>
                </a:solidFill>
                <a:latin typeface="Arial Black"/>
                <a:cs typeface="Arial Black"/>
              </a:rPr>
              <a:t>?</a:t>
            </a:r>
            <a:endParaRPr sz="525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462901" y="6395579"/>
            <a:ext cx="160020" cy="18859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z="950" spc="5" dirty="0">
                <a:solidFill>
                  <a:srgbClr val="252525"/>
                </a:solidFill>
                <a:latin typeface="Microsoft JhengHei"/>
                <a:cs typeface="Microsoft JhengHei"/>
              </a:rPr>
              <a:t>3</a:t>
            </a:fld>
            <a:endParaRPr sz="950">
              <a:latin typeface="Microsoft JhengHei"/>
              <a:cs typeface="Microsoft JhengHe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03" y="835152"/>
            <a:ext cx="10692130" cy="789940"/>
          </a:xfrm>
          <a:custGeom>
            <a:avLst/>
            <a:gdLst/>
            <a:ahLst/>
            <a:cxnLst/>
            <a:rect l="l" t="t" r="r" b="b"/>
            <a:pathLst>
              <a:path w="10692130" h="789940">
                <a:moveTo>
                  <a:pt x="10691749" y="789431"/>
                </a:moveTo>
                <a:lnTo>
                  <a:pt x="10691749" y="0"/>
                </a:lnTo>
                <a:lnTo>
                  <a:pt x="0" y="0"/>
                </a:lnTo>
                <a:lnTo>
                  <a:pt x="0" y="789432"/>
                </a:lnTo>
                <a:lnTo>
                  <a:pt x="10691749" y="789431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10211" y="945134"/>
            <a:ext cx="443484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" dirty="0">
                <a:solidFill>
                  <a:srgbClr val="FFFFFF"/>
                </a:solidFill>
              </a:rPr>
              <a:t>標準防護措施之</a:t>
            </a:r>
            <a:r>
              <a:rPr spc="5" dirty="0">
                <a:solidFill>
                  <a:srgbClr val="FFD965"/>
                </a:solidFill>
              </a:rPr>
              <a:t>執行時機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556145" y="1863851"/>
            <a:ext cx="7314565" cy="4483735"/>
            <a:chOff x="556145" y="1863851"/>
            <a:chExt cx="7314565" cy="4483735"/>
          </a:xfrm>
        </p:grpSpPr>
        <p:sp>
          <p:nvSpPr>
            <p:cNvPr id="6" name="object 6"/>
            <p:cNvSpPr/>
            <p:nvPr/>
          </p:nvSpPr>
          <p:spPr>
            <a:xfrm>
              <a:off x="556145" y="1863863"/>
              <a:ext cx="7314565" cy="4483735"/>
            </a:xfrm>
            <a:custGeom>
              <a:avLst/>
              <a:gdLst/>
              <a:ahLst/>
              <a:cxnLst/>
              <a:rect l="l" t="t" r="r" b="b"/>
              <a:pathLst>
                <a:path w="7314565" h="4483735">
                  <a:moveTo>
                    <a:pt x="7314438" y="4374642"/>
                  </a:moveTo>
                  <a:lnTo>
                    <a:pt x="7308926" y="4327779"/>
                  </a:lnTo>
                  <a:lnTo>
                    <a:pt x="7298639" y="4233583"/>
                  </a:lnTo>
                  <a:lnTo>
                    <a:pt x="7289266" y="4138752"/>
                  </a:lnTo>
                  <a:lnTo>
                    <a:pt x="7280770" y="4043299"/>
                  </a:lnTo>
                  <a:lnTo>
                    <a:pt x="7273125" y="3947261"/>
                  </a:lnTo>
                  <a:lnTo>
                    <a:pt x="7266292" y="3850640"/>
                  </a:lnTo>
                  <a:lnTo>
                    <a:pt x="7260234" y="3753472"/>
                  </a:lnTo>
                  <a:lnTo>
                    <a:pt x="7254926" y="3655771"/>
                  </a:lnTo>
                  <a:lnTo>
                    <a:pt x="7250341" y="3557574"/>
                  </a:lnTo>
                  <a:lnTo>
                    <a:pt x="7246429" y="3458883"/>
                  </a:lnTo>
                  <a:lnTo>
                    <a:pt x="7243153" y="3359734"/>
                  </a:lnTo>
                  <a:lnTo>
                    <a:pt x="7240498" y="3260140"/>
                  </a:lnTo>
                  <a:lnTo>
                    <a:pt x="7238416" y="3160128"/>
                  </a:lnTo>
                  <a:lnTo>
                    <a:pt x="7236879" y="3059709"/>
                  </a:lnTo>
                  <a:lnTo>
                    <a:pt x="7235850" y="2958935"/>
                  </a:lnTo>
                  <a:lnTo>
                    <a:pt x="7235190" y="2807093"/>
                  </a:lnTo>
                  <a:lnTo>
                    <a:pt x="7235495" y="2654541"/>
                  </a:lnTo>
                  <a:lnTo>
                    <a:pt x="7236625" y="2501328"/>
                  </a:lnTo>
                  <a:lnTo>
                    <a:pt x="7239254" y="2296172"/>
                  </a:lnTo>
                  <a:lnTo>
                    <a:pt x="7243940" y="2038565"/>
                  </a:lnTo>
                  <a:lnTo>
                    <a:pt x="7271055" y="846162"/>
                  </a:lnTo>
                  <a:lnTo>
                    <a:pt x="7274890" y="587438"/>
                  </a:lnTo>
                  <a:lnTo>
                    <a:pt x="7276617" y="381127"/>
                  </a:lnTo>
                  <a:lnTo>
                    <a:pt x="7276947" y="226885"/>
                  </a:lnTo>
                  <a:lnTo>
                    <a:pt x="7276338" y="73152"/>
                  </a:lnTo>
                  <a:lnTo>
                    <a:pt x="172974" y="0"/>
                  </a:lnTo>
                  <a:lnTo>
                    <a:pt x="0" y="4471416"/>
                  </a:lnTo>
                  <a:lnTo>
                    <a:pt x="633590" y="4471975"/>
                  </a:lnTo>
                  <a:lnTo>
                    <a:pt x="2003132" y="4480014"/>
                  </a:lnTo>
                  <a:lnTo>
                    <a:pt x="3033738" y="4483392"/>
                  </a:lnTo>
                  <a:lnTo>
                    <a:pt x="3573856" y="4481157"/>
                  </a:lnTo>
                  <a:lnTo>
                    <a:pt x="4048683" y="4476242"/>
                  </a:lnTo>
                  <a:lnTo>
                    <a:pt x="4501566" y="4468914"/>
                  </a:lnTo>
                  <a:lnTo>
                    <a:pt x="4928806" y="4459681"/>
                  </a:lnTo>
                  <a:lnTo>
                    <a:pt x="5383123" y="4447591"/>
                  </a:lnTo>
                  <a:lnTo>
                    <a:pt x="5868149" y="4432300"/>
                  </a:lnTo>
                  <a:lnTo>
                    <a:pt x="6320637" y="4416044"/>
                  </a:lnTo>
                  <a:lnTo>
                    <a:pt x="6801917" y="4396905"/>
                  </a:lnTo>
                  <a:lnTo>
                    <a:pt x="7314438" y="4374642"/>
                  </a:lnTo>
                  <a:close/>
                </a:path>
              </a:pathLst>
            </a:custGeom>
            <a:solidFill>
              <a:srgbClr val="FFF2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809885" y="2039111"/>
              <a:ext cx="882015" cy="321310"/>
            </a:xfrm>
            <a:custGeom>
              <a:avLst/>
              <a:gdLst/>
              <a:ahLst/>
              <a:cxnLst/>
              <a:rect l="l" t="t" r="r" b="b"/>
              <a:pathLst>
                <a:path w="882014" h="321310">
                  <a:moveTo>
                    <a:pt x="881634" y="160020"/>
                  </a:moveTo>
                  <a:lnTo>
                    <a:pt x="862968" y="113798"/>
                  </a:lnTo>
                  <a:lnTo>
                    <a:pt x="810597" y="72880"/>
                  </a:lnTo>
                  <a:lnTo>
                    <a:pt x="773474" y="55028"/>
                  </a:lnTo>
                  <a:lnTo>
                    <a:pt x="729964" y="39245"/>
                  </a:lnTo>
                  <a:lnTo>
                    <a:pt x="680749" y="25776"/>
                  </a:lnTo>
                  <a:lnTo>
                    <a:pt x="626508" y="14870"/>
                  </a:lnTo>
                  <a:lnTo>
                    <a:pt x="567923" y="6773"/>
                  </a:lnTo>
                  <a:lnTo>
                    <a:pt x="505672" y="1734"/>
                  </a:lnTo>
                  <a:lnTo>
                    <a:pt x="440436" y="0"/>
                  </a:lnTo>
                  <a:lnTo>
                    <a:pt x="375389" y="1734"/>
                  </a:lnTo>
                  <a:lnTo>
                    <a:pt x="313293" y="6773"/>
                  </a:lnTo>
                  <a:lnTo>
                    <a:pt x="254832" y="14870"/>
                  </a:lnTo>
                  <a:lnTo>
                    <a:pt x="200688" y="25776"/>
                  </a:lnTo>
                  <a:lnTo>
                    <a:pt x="151545" y="39245"/>
                  </a:lnTo>
                  <a:lnTo>
                    <a:pt x="108088" y="55028"/>
                  </a:lnTo>
                  <a:lnTo>
                    <a:pt x="70999" y="72880"/>
                  </a:lnTo>
                  <a:lnTo>
                    <a:pt x="18661" y="113798"/>
                  </a:lnTo>
                  <a:lnTo>
                    <a:pt x="0" y="160020"/>
                  </a:lnTo>
                  <a:lnTo>
                    <a:pt x="4779" y="183859"/>
                  </a:lnTo>
                  <a:lnTo>
                    <a:pt x="40962" y="227955"/>
                  </a:lnTo>
                  <a:lnTo>
                    <a:pt x="108088" y="265649"/>
                  </a:lnTo>
                  <a:lnTo>
                    <a:pt x="151545" y="281485"/>
                  </a:lnTo>
                  <a:lnTo>
                    <a:pt x="200688" y="294989"/>
                  </a:lnTo>
                  <a:lnTo>
                    <a:pt x="254832" y="305916"/>
                  </a:lnTo>
                  <a:lnTo>
                    <a:pt x="313293" y="314023"/>
                  </a:lnTo>
                  <a:lnTo>
                    <a:pt x="375389" y="319066"/>
                  </a:lnTo>
                  <a:lnTo>
                    <a:pt x="440436" y="320802"/>
                  </a:lnTo>
                  <a:lnTo>
                    <a:pt x="505672" y="319066"/>
                  </a:lnTo>
                  <a:lnTo>
                    <a:pt x="567923" y="314023"/>
                  </a:lnTo>
                  <a:lnTo>
                    <a:pt x="626508" y="305916"/>
                  </a:lnTo>
                  <a:lnTo>
                    <a:pt x="680749" y="294989"/>
                  </a:lnTo>
                  <a:lnTo>
                    <a:pt x="729964" y="281485"/>
                  </a:lnTo>
                  <a:lnTo>
                    <a:pt x="773474" y="265649"/>
                  </a:lnTo>
                  <a:lnTo>
                    <a:pt x="810597" y="247724"/>
                  </a:lnTo>
                  <a:lnTo>
                    <a:pt x="862968" y="206586"/>
                  </a:lnTo>
                  <a:lnTo>
                    <a:pt x="881634" y="160020"/>
                  </a:lnTo>
                  <a:close/>
                </a:path>
              </a:pathLst>
            </a:custGeom>
            <a:solidFill>
              <a:srgbClr val="5482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027055" y="2130551"/>
              <a:ext cx="481965" cy="161290"/>
            </a:xfrm>
            <a:custGeom>
              <a:avLst/>
              <a:gdLst/>
              <a:ahLst/>
              <a:cxnLst/>
              <a:rect l="l" t="t" r="r" b="b"/>
              <a:pathLst>
                <a:path w="481964" h="161289">
                  <a:moveTo>
                    <a:pt x="481584" y="80010"/>
                  </a:moveTo>
                  <a:lnTo>
                    <a:pt x="448789" y="39624"/>
                  </a:lnTo>
                  <a:lnTo>
                    <a:pt x="411194" y="23431"/>
                  </a:lnTo>
                  <a:lnTo>
                    <a:pt x="362486" y="10922"/>
                  </a:lnTo>
                  <a:lnTo>
                    <a:pt x="304930" y="2857"/>
                  </a:lnTo>
                  <a:lnTo>
                    <a:pt x="240792" y="0"/>
                  </a:lnTo>
                  <a:lnTo>
                    <a:pt x="176918" y="2857"/>
                  </a:lnTo>
                  <a:lnTo>
                    <a:pt x="119436" y="10922"/>
                  </a:lnTo>
                  <a:lnTo>
                    <a:pt x="70675" y="23431"/>
                  </a:lnTo>
                  <a:lnTo>
                    <a:pt x="32963" y="39624"/>
                  </a:lnTo>
                  <a:lnTo>
                    <a:pt x="0" y="80010"/>
                  </a:lnTo>
                  <a:lnTo>
                    <a:pt x="8628" y="101603"/>
                  </a:lnTo>
                  <a:lnTo>
                    <a:pt x="70675" y="137255"/>
                  </a:lnTo>
                  <a:lnTo>
                    <a:pt x="119436" y="149831"/>
                  </a:lnTo>
                  <a:lnTo>
                    <a:pt x="176918" y="157920"/>
                  </a:lnTo>
                  <a:lnTo>
                    <a:pt x="240792" y="160782"/>
                  </a:lnTo>
                  <a:lnTo>
                    <a:pt x="304930" y="157920"/>
                  </a:lnTo>
                  <a:lnTo>
                    <a:pt x="362486" y="149831"/>
                  </a:lnTo>
                  <a:lnTo>
                    <a:pt x="411194" y="137255"/>
                  </a:lnTo>
                  <a:lnTo>
                    <a:pt x="448789" y="120932"/>
                  </a:lnTo>
                  <a:lnTo>
                    <a:pt x="481584" y="80010"/>
                  </a:lnTo>
                  <a:close/>
                </a:path>
              </a:pathLst>
            </a:custGeom>
            <a:solidFill>
              <a:srgbClr val="385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214507" y="2001773"/>
              <a:ext cx="588010" cy="289560"/>
            </a:xfrm>
            <a:custGeom>
              <a:avLst/>
              <a:gdLst/>
              <a:ahLst/>
              <a:cxnLst/>
              <a:rect l="l" t="t" r="r" b="b"/>
              <a:pathLst>
                <a:path w="588010" h="289560">
                  <a:moveTo>
                    <a:pt x="587502" y="144779"/>
                  </a:moveTo>
                  <a:lnTo>
                    <a:pt x="564487" y="88403"/>
                  </a:lnTo>
                  <a:lnTo>
                    <a:pt x="501681" y="42386"/>
                  </a:lnTo>
                  <a:lnTo>
                    <a:pt x="458281" y="24712"/>
                  </a:lnTo>
                  <a:lnTo>
                    <a:pt x="408443" y="11370"/>
                  </a:lnTo>
                  <a:lnTo>
                    <a:pt x="353337" y="2939"/>
                  </a:lnTo>
                  <a:lnTo>
                    <a:pt x="294132" y="0"/>
                  </a:lnTo>
                  <a:lnTo>
                    <a:pt x="234893" y="2939"/>
                  </a:lnTo>
                  <a:lnTo>
                    <a:pt x="179701" y="11370"/>
                  </a:lnTo>
                  <a:lnTo>
                    <a:pt x="129740" y="24712"/>
                  </a:lnTo>
                  <a:lnTo>
                    <a:pt x="86201" y="42386"/>
                  </a:lnTo>
                  <a:lnTo>
                    <a:pt x="50269" y="63810"/>
                  </a:lnTo>
                  <a:lnTo>
                    <a:pt x="5981" y="115587"/>
                  </a:lnTo>
                  <a:lnTo>
                    <a:pt x="0" y="144779"/>
                  </a:lnTo>
                  <a:lnTo>
                    <a:pt x="5981" y="173972"/>
                  </a:lnTo>
                  <a:lnTo>
                    <a:pt x="50269" y="225749"/>
                  </a:lnTo>
                  <a:lnTo>
                    <a:pt x="86201" y="247173"/>
                  </a:lnTo>
                  <a:lnTo>
                    <a:pt x="129740" y="264847"/>
                  </a:lnTo>
                  <a:lnTo>
                    <a:pt x="179701" y="278189"/>
                  </a:lnTo>
                  <a:lnTo>
                    <a:pt x="234893" y="286620"/>
                  </a:lnTo>
                  <a:lnTo>
                    <a:pt x="294132" y="289559"/>
                  </a:lnTo>
                  <a:lnTo>
                    <a:pt x="353337" y="286620"/>
                  </a:lnTo>
                  <a:lnTo>
                    <a:pt x="408443" y="278189"/>
                  </a:lnTo>
                  <a:lnTo>
                    <a:pt x="458281" y="264847"/>
                  </a:lnTo>
                  <a:lnTo>
                    <a:pt x="501681" y="247173"/>
                  </a:lnTo>
                  <a:lnTo>
                    <a:pt x="537473" y="225749"/>
                  </a:lnTo>
                  <a:lnTo>
                    <a:pt x="581553" y="173972"/>
                  </a:lnTo>
                  <a:lnTo>
                    <a:pt x="587502" y="144779"/>
                  </a:lnTo>
                  <a:close/>
                </a:path>
              </a:pathLst>
            </a:custGeom>
            <a:solidFill>
              <a:srgbClr val="5482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03789" y="1993391"/>
              <a:ext cx="1006602" cy="371093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866527" y="2414107"/>
            <a:ext cx="6648450" cy="3736975"/>
          </a:xfrm>
          <a:prstGeom prst="rect">
            <a:avLst/>
          </a:prstGeom>
        </p:spPr>
        <p:txBody>
          <a:bodyPr vert="horz" wrap="square" lIns="0" tIns="160020" rIns="0" bIns="0" rtlCol="0">
            <a:spAutoFit/>
          </a:bodyPr>
          <a:lstStyle/>
          <a:p>
            <a:pPr marL="320040" indent="-301625">
              <a:lnSpc>
                <a:spcPct val="100000"/>
              </a:lnSpc>
              <a:spcBef>
                <a:spcPts val="1260"/>
              </a:spcBef>
              <a:buFont typeface="Wingdings"/>
              <a:buChar char=""/>
              <a:tabLst>
                <a:tab pos="320675" algn="l"/>
              </a:tabLst>
            </a:pPr>
            <a:r>
              <a:rPr sz="2450" dirty="0">
                <a:latin typeface="Microsoft JhengHei"/>
                <a:cs typeface="Microsoft JhengHei"/>
              </a:rPr>
              <a:t>當要執行</a:t>
            </a:r>
            <a:r>
              <a:rPr sz="2450" b="1" dirty="0">
                <a:solidFill>
                  <a:srgbClr val="C00000"/>
                </a:solidFill>
                <a:latin typeface="Microsoft JhengHei"/>
                <a:cs typeface="Microsoft JhengHei"/>
              </a:rPr>
              <a:t>無菌技術</a:t>
            </a:r>
            <a:r>
              <a:rPr sz="2450" dirty="0">
                <a:latin typeface="Microsoft JhengHei"/>
                <a:cs typeface="Microsoft JhengHei"/>
              </a:rPr>
              <a:t>時</a:t>
            </a:r>
            <a:endParaRPr sz="2450">
              <a:latin typeface="Microsoft JhengHei"/>
              <a:cs typeface="Microsoft JhengHei"/>
            </a:endParaRPr>
          </a:p>
          <a:p>
            <a:pPr marL="318135" marR="400050" indent="-301625">
              <a:lnSpc>
                <a:spcPct val="100000"/>
              </a:lnSpc>
              <a:spcBef>
                <a:spcPts val="1165"/>
              </a:spcBef>
              <a:buFont typeface="Wingdings"/>
              <a:buChar char=""/>
              <a:tabLst>
                <a:tab pos="318770" algn="l"/>
              </a:tabLst>
            </a:pPr>
            <a:r>
              <a:rPr sz="2450" dirty="0">
                <a:latin typeface="Microsoft JhengHei"/>
                <a:cs typeface="Microsoft JhengHei"/>
              </a:rPr>
              <a:t>當要</a:t>
            </a:r>
            <a:r>
              <a:rPr sz="2450" b="1" dirty="0">
                <a:solidFill>
                  <a:srgbClr val="C00000"/>
                </a:solidFill>
                <a:latin typeface="Microsoft JhengHei"/>
                <a:cs typeface="Microsoft JhengHei"/>
              </a:rPr>
              <a:t>接觸病人的⾎液、體液、分泌物、排泄 物、不完整皮膚</a:t>
            </a:r>
            <a:r>
              <a:rPr sz="2450" dirty="0">
                <a:latin typeface="Microsoft JhengHei"/>
                <a:cs typeface="Microsoft JhengHei"/>
              </a:rPr>
              <a:t>與</a:t>
            </a:r>
            <a:r>
              <a:rPr sz="2450" b="1" dirty="0">
                <a:solidFill>
                  <a:srgbClr val="C00000"/>
                </a:solidFill>
                <a:latin typeface="Microsoft JhengHei"/>
                <a:cs typeface="Microsoft JhengHei"/>
              </a:rPr>
              <a:t>黏膜組織</a:t>
            </a:r>
            <a:r>
              <a:rPr sz="2450" dirty="0">
                <a:latin typeface="Microsoft JhengHei"/>
                <a:cs typeface="Microsoft JhengHei"/>
              </a:rPr>
              <a:t>時</a:t>
            </a:r>
            <a:endParaRPr sz="2450">
              <a:latin typeface="Microsoft JhengHei"/>
              <a:cs typeface="Microsoft JhengHei"/>
            </a:endParaRPr>
          </a:p>
          <a:p>
            <a:pPr marL="313690" indent="-301625">
              <a:lnSpc>
                <a:spcPct val="100000"/>
              </a:lnSpc>
              <a:spcBef>
                <a:spcPts val="620"/>
              </a:spcBef>
              <a:buFont typeface="Wingdings"/>
              <a:buChar char=""/>
              <a:tabLst>
                <a:tab pos="314325" algn="l"/>
              </a:tabLst>
            </a:pPr>
            <a:r>
              <a:rPr sz="2450" dirty="0">
                <a:latin typeface="Microsoft JhengHei"/>
                <a:cs typeface="Microsoft JhengHei"/>
              </a:rPr>
              <a:t>當要為任何人</a:t>
            </a:r>
            <a:r>
              <a:rPr sz="2450" b="1" dirty="0">
                <a:solidFill>
                  <a:srgbClr val="C00000"/>
                </a:solidFill>
                <a:latin typeface="Microsoft JhengHei"/>
                <a:cs typeface="Microsoft JhengHei"/>
              </a:rPr>
              <a:t>急救</a:t>
            </a:r>
            <a:r>
              <a:rPr sz="2450" dirty="0">
                <a:latin typeface="Microsoft JhengHei"/>
                <a:cs typeface="Microsoft JhengHei"/>
              </a:rPr>
              <a:t>或</a:t>
            </a:r>
            <a:r>
              <a:rPr sz="2450" b="1" spc="-5" dirty="0">
                <a:solidFill>
                  <a:srgbClr val="C00000"/>
                </a:solidFill>
                <a:latin typeface="Microsoft JhengHei"/>
                <a:cs typeface="Microsoft JhengHei"/>
              </a:rPr>
              <a:t>CP</a:t>
            </a:r>
            <a:r>
              <a:rPr sz="2450" b="1" dirty="0">
                <a:solidFill>
                  <a:srgbClr val="C00000"/>
                </a:solidFill>
                <a:latin typeface="Microsoft JhengHei"/>
                <a:cs typeface="Microsoft JhengHei"/>
              </a:rPr>
              <a:t>R</a:t>
            </a:r>
            <a:r>
              <a:rPr sz="2450" dirty="0">
                <a:latin typeface="Microsoft JhengHei"/>
                <a:cs typeface="Microsoft JhengHei"/>
              </a:rPr>
              <a:t>時</a:t>
            </a:r>
            <a:endParaRPr sz="2450">
              <a:latin typeface="Microsoft JhengHei"/>
              <a:cs typeface="Microsoft JhengHei"/>
            </a:endParaRPr>
          </a:p>
          <a:p>
            <a:pPr marL="313690" marR="50800" indent="-301625">
              <a:lnSpc>
                <a:spcPct val="100000"/>
              </a:lnSpc>
              <a:spcBef>
                <a:spcPts val="1535"/>
              </a:spcBef>
              <a:buFont typeface="Wingdings"/>
              <a:buChar char=""/>
              <a:tabLst>
                <a:tab pos="314325" algn="l"/>
              </a:tabLst>
            </a:pPr>
            <a:r>
              <a:rPr sz="2450" spc="15" dirty="0">
                <a:latin typeface="Microsoft JhengHei"/>
                <a:cs typeface="Microsoft JhengHei"/>
              </a:rPr>
              <a:t>當要處理任何</a:t>
            </a:r>
            <a:r>
              <a:rPr sz="2450" b="1" spc="15" dirty="0">
                <a:solidFill>
                  <a:srgbClr val="C00000"/>
                </a:solidFill>
                <a:latin typeface="Microsoft JhengHei"/>
                <a:cs typeface="Microsoft JhengHei"/>
              </a:rPr>
              <a:t>被⾎液或含有⾎液之體液所污染 </a:t>
            </a:r>
            <a:r>
              <a:rPr sz="2450" b="1" dirty="0">
                <a:solidFill>
                  <a:srgbClr val="C00000"/>
                </a:solidFill>
                <a:latin typeface="Microsoft JhengHei"/>
                <a:cs typeface="Microsoft JhengHei"/>
              </a:rPr>
              <a:t>的環境</a:t>
            </a:r>
            <a:r>
              <a:rPr sz="2450" dirty="0">
                <a:latin typeface="Microsoft JhengHei"/>
                <a:cs typeface="Microsoft JhengHei"/>
              </a:rPr>
              <a:t>時</a:t>
            </a:r>
            <a:endParaRPr sz="2450">
              <a:latin typeface="Microsoft JhengHei"/>
              <a:cs typeface="Microsoft JhengHei"/>
            </a:endParaRPr>
          </a:p>
          <a:p>
            <a:pPr marL="325120" marR="5080" indent="-301625">
              <a:lnSpc>
                <a:spcPct val="100000"/>
              </a:lnSpc>
              <a:spcBef>
                <a:spcPts val="1210"/>
              </a:spcBef>
              <a:buFont typeface="Wingdings"/>
              <a:buChar char=""/>
              <a:tabLst>
                <a:tab pos="325755" algn="l"/>
              </a:tabLst>
            </a:pPr>
            <a:r>
              <a:rPr sz="2450" spc="25" dirty="0">
                <a:latin typeface="Microsoft JhengHei"/>
                <a:cs typeface="Microsoft JhengHei"/>
              </a:rPr>
              <a:t>當要處理任</a:t>
            </a:r>
            <a:r>
              <a:rPr sz="2450" spc="30" dirty="0">
                <a:latin typeface="Microsoft JhengHei"/>
                <a:cs typeface="Microsoft JhengHei"/>
              </a:rPr>
              <a:t>何</a:t>
            </a:r>
            <a:r>
              <a:rPr sz="2450" b="1" spc="30" dirty="0">
                <a:solidFill>
                  <a:srgbClr val="C00000"/>
                </a:solidFill>
                <a:latin typeface="Microsoft JhengHei"/>
                <a:cs typeface="Microsoft JhengHei"/>
              </a:rPr>
              <a:t>被⾎液或含有⾎液之體液所污染 </a:t>
            </a:r>
            <a:r>
              <a:rPr sz="2450" b="1" dirty="0">
                <a:solidFill>
                  <a:srgbClr val="C00000"/>
                </a:solidFill>
                <a:latin typeface="Microsoft JhengHei"/>
                <a:cs typeface="Microsoft JhengHei"/>
              </a:rPr>
              <a:t>的東⻄</a:t>
            </a:r>
            <a:r>
              <a:rPr sz="2450" dirty="0">
                <a:latin typeface="Microsoft JhengHei"/>
                <a:cs typeface="Microsoft JhengHei"/>
              </a:rPr>
              <a:t>或制服等物品時</a:t>
            </a:r>
            <a:endParaRPr sz="2450">
              <a:latin typeface="Microsoft JhengHei"/>
              <a:cs typeface="Microsoft JhengHe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77072" y="3953255"/>
            <a:ext cx="2428494" cy="2033777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73263" y="2205989"/>
            <a:ext cx="2424683" cy="1328166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5" dirty="0"/>
              <a:t>30</a:t>
            </a:fld>
            <a:endParaRPr spc="5" dirty="0"/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01701" y="1033526"/>
            <a:ext cx="3632835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" dirty="0">
                <a:solidFill>
                  <a:srgbClr val="FFFFFF"/>
                </a:solidFill>
              </a:rPr>
              <a:t>標準防護措施之</a:t>
            </a:r>
            <a:r>
              <a:rPr spc="5" dirty="0">
                <a:solidFill>
                  <a:srgbClr val="FFD965"/>
                </a:solidFill>
              </a:rPr>
              <a:t>原則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941461" y="1968195"/>
            <a:ext cx="8580120" cy="616585"/>
            <a:chOff x="1941461" y="1968195"/>
            <a:chExt cx="8580120" cy="6165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39278" y="1968195"/>
              <a:ext cx="5681956" cy="61650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946795" y="1989581"/>
              <a:ext cx="2906395" cy="568960"/>
            </a:xfrm>
            <a:custGeom>
              <a:avLst/>
              <a:gdLst/>
              <a:ahLst/>
              <a:cxnLst/>
              <a:rect l="l" t="t" r="r" b="b"/>
              <a:pathLst>
                <a:path w="2906395" h="568960">
                  <a:moveTo>
                    <a:pt x="2906268" y="473201"/>
                  </a:moveTo>
                  <a:lnTo>
                    <a:pt x="2906268" y="94487"/>
                  </a:lnTo>
                  <a:lnTo>
                    <a:pt x="2898898" y="57864"/>
                  </a:lnTo>
                  <a:lnTo>
                    <a:pt x="2878740" y="27812"/>
                  </a:lnTo>
                  <a:lnTo>
                    <a:pt x="2848725" y="7477"/>
                  </a:lnTo>
                  <a:lnTo>
                    <a:pt x="2811780" y="0"/>
                  </a:lnTo>
                  <a:lnTo>
                    <a:pt x="94488" y="0"/>
                  </a:lnTo>
                  <a:lnTo>
                    <a:pt x="57864" y="7477"/>
                  </a:lnTo>
                  <a:lnTo>
                    <a:pt x="27812" y="27812"/>
                  </a:lnTo>
                  <a:lnTo>
                    <a:pt x="7477" y="57864"/>
                  </a:lnTo>
                  <a:lnTo>
                    <a:pt x="0" y="94487"/>
                  </a:lnTo>
                  <a:lnTo>
                    <a:pt x="0" y="473202"/>
                  </a:lnTo>
                  <a:lnTo>
                    <a:pt x="7477" y="510266"/>
                  </a:lnTo>
                  <a:lnTo>
                    <a:pt x="27813" y="540543"/>
                  </a:lnTo>
                  <a:lnTo>
                    <a:pt x="57864" y="560962"/>
                  </a:lnTo>
                  <a:lnTo>
                    <a:pt x="94488" y="568452"/>
                  </a:lnTo>
                  <a:lnTo>
                    <a:pt x="2811780" y="568451"/>
                  </a:lnTo>
                  <a:lnTo>
                    <a:pt x="2848725" y="560962"/>
                  </a:lnTo>
                  <a:lnTo>
                    <a:pt x="2878740" y="540543"/>
                  </a:lnTo>
                  <a:lnTo>
                    <a:pt x="2898898" y="510266"/>
                  </a:lnTo>
                  <a:lnTo>
                    <a:pt x="2906268" y="473201"/>
                  </a:lnTo>
                  <a:close/>
                </a:path>
              </a:pathLst>
            </a:custGeom>
            <a:solidFill>
              <a:srgbClr val="C5E0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941461" y="1984247"/>
              <a:ext cx="2917825" cy="579120"/>
            </a:xfrm>
            <a:custGeom>
              <a:avLst/>
              <a:gdLst/>
              <a:ahLst/>
              <a:cxnLst/>
              <a:rect l="l" t="t" r="r" b="b"/>
              <a:pathLst>
                <a:path w="2917825" h="579119">
                  <a:moveTo>
                    <a:pt x="2917698" y="479297"/>
                  </a:moveTo>
                  <a:lnTo>
                    <a:pt x="2917698" y="99822"/>
                  </a:lnTo>
                  <a:lnTo>
                    <a:pt x="2916936" y="89915"/>
                  </a:lnTo>
                  <a:lnTo>
                    <a:pt x="2904591" y="50334"/>
                  </a:lnTo>
                  <a:lnTo>
                    <a:pt x="2858276" y="8301"/>
                  </a:lnTo>
                  <a:lnTo>
                    <a:pt x="2827782" y="0"/>
                  </a:lnTo>
                  <a:lnTo>
                    <a:pt x="99822" y="0"/>
                  </a:lnTo>
                  <a:lnTo>
                    <a:pt x="40724" y="19207"/>
                  </a:lnTo>
                  <a:lnTo>
                    <a:pt x="4571" y="70104"/>
                  </a:lnTo>
                  <a:lnTo>
                    <a:pt x="0" y="89916"/>
                  </a:lnTo>
                  <a:lnTo>
                    <a:pt x="0" y="489204"/>
                  </a:lnTo>
                  <a:lnTo>
                    <a:pt x="1524" y="499110"/>
                  </a:lnTo>
                  <a:lnTo>
                    <a:pt x="4572" y="508254"/>
                  </a:lnTo>
                  <a:lnTo>
                    <a:pt x="7620" y="518160"/>
                  </a:lnTo>
                  <a:lnTo>
                    <a:pt x="10668" y="523869"/>
                  </a:lnTo>
                  <a:lnTo>
                    <a:pt x="10668" y="100584"/>
                  </a:lnTo>
                  <a:lnTo>
                    <a:pt x="11430" y="90678"/>
                  </a:lnTo>
                  <a:lnTo>
                    <a:pt x="11430" y="91440"/>
                  </a:lnTo>
                  <a:lnTo>
                    <a:pt x="12954" y="81534"/>
                  </a:lnTo>
                  <a:lnTo>
                    <a:pt x="12954" y="82296"/>
                  </a:lnTo>
                  <a:lnTo>
                    <a:pt x="15239" y="73152"/>
                  </a:lnTo>
                  <a:lnTo>
                    <a:pt x="15239" y="73914"/>
                  </a:lnTo>
                  <a:lnTo>
                    <a:pt x="17525" y="67056"/>
                  </a:lnTo>
                  <a:lnTo>
                    <a:pt x="17525" y="65532"/>
                  </a:lnTo>
                  <a:lnTo>
                    <a:pt x="21336" y="58547"/>
                  </a:lnTo>
                  <a:lnTo>
                    <a:pt x="21336" y="57912"/>
                  </a:lnTo>
                  <a:lnTo>
                    <a:pt x="25907" y="50727"/>
                  </a:lnTo>
                  <a:lnTo>
                    <a:pt x="25907" y="50292"/>
                  </a:lnTo>
                  <a:lnTo>
                    <a:pt x="31241" y="42672"/>
                  </a:lnTo>
                  <a:lnTo>
                    <a:pt x="31241" y="43434"/>
                  </a:lnTo>
                  <a:lnTo>
                    <a:pt x="37337" y="36576"/>
                  </a:lnTo>
                  <a:lnTo>
                    <a:pt x="37337" y="37338"/>
                  </a:lnTo>
                  <a:lnTo>
                    <a:pt x="43433" y="31242"/>
                  </a:lnTo>
                  <a:lnTo>
                    <a:pt x="50291" y="25908"/>
                  </a:lnTo>
                  <a:lnTo>
                    <a:pt x="57150" y="21793"/>
                  </a:lnTo>
                  <a:lnTo>
                    <a:pt x="57150" y="21336"/>
                  </a:lnTo>
                  <a:lnTo>
                    <a:pt x="65532" y="17526"/>
                  </a:lnTo>
                  <a:lnTo>
                    <a:pt x="73914" y="14478"/>
                  </a:lnTo>
                  <a:lnTo>
                    <a:pt x="73914" y="14986"/>
                  </a:lnTo>
                  <a:lnTo>
                    <a:pt x="82296" y="12192"/>
                  </a:lnTo>
                  <a:lnTo>
                    <a:pt x="82296" y="12836"/>
                  </a:lnTo>
                  <a:lnTo>
                    <a:pt x="90678" y="11547"/>
                  </a:lnTo>
                  <a:lnTo>
                    <a:pt x="99822" y="10726"/>
                  </a:lnTo>
                  <a:lnTo>
                    <a:pt x="2817114" y="10668"/>
                  </a:lnTo>
                  <a:lnTo>
                    <a:pt x="2827020" y="11430"/>
                  </a:lnTo>
                  <a:lnTo>
                    <a:pt x="2827020" y="11557"/>
                  </a:lnTo>
                  <a:lnTo>
                    <a:pt x="2834640" y="12826"/>
                  </a:lnTo>
                  <a:lnTo>
                    <a:pt x="2834640" y="12192"/>
                  </a:lnTo>
                  <a:lnTo>
                    <a:pt x="2843784" y="15240"/>
                  </a:lnTo>
                  <a:lnTo>
                    <a:pt x="2843784" y="14478"/>
                  </a:lnTo>
                  <a:lnTo>
                    <a:pt x="2852166" y="17526"/>
                  </a:lnTo>
                  <a:lnTo>
                    <a:pt x="2852166" y="17872"/>
                  </a:lnTo>
                  <a:lnTo>
                    <a:pt x="2859786" y="21335"/>
                  </a:lnTo>
                  <a:lnTo>
                    <a:pt x="2867406" y="25907"/>
                  </a:lnTo>
                  <a:lnTo>
                    <a:pt x="2867406" y="26441"/>
                  </a:lnTo>
                  <a:lnTo>
                    <a:pt x="2874264" y="31241"/>
                  </a:lnTo>
                  <a:lnTo>
                    <a:pt x="2874264" y="31919"/>
                  </a:lnTo>
                  <a:lnTo>
                    <a:pt x="2880360" y="37337"/>
                  </a:lnTo>
                  <a:lnTo>
                    <a:pt x="2880360" y="36575"/>
                  </a:lnTo>
                  <a:lnTo>
                    <a:pt x="2886456" y="43433"/>
                  </a:lnTo>
                  <a:lnTo>
                    <a:pt x="2886456" y="43760"/>
                  </a:lnTo>
                  <a:lnTo>
                    <a:pt x="2891028" y="50292"/>
                  </a:lnTo>
                  <a:lnTo>
                    <a:pt x="2891028" y="49530"/>
                  </a:lnTo>
                  <a:lnTo>
                    <a:pt x="2895600" y="57912"/>
                  </a:lnTo>
                  <a:lnTo>
                    <a:pt x="2895600" y="57150"/>
                  </a:lnTo>
                  <a:lnTo>
                    <a:pt x="2899410" y="65532"/>
                  </a:lnTo>
                  <a:lnTo>
                    <a:pt x="2899410" y="64769"/>
                  </a:lnTo>
                  <a:lnTo>
                    <a:pt x="2902458" y="73913"/>
                  </a:lnTo>
                  <a:lnTo>
                    <a:pt x="2902458" y="73152"/>
                  </a:lnTo>
                  <a:lnTo>
                    <a:pt x="2904744" y="82296"/>
                  </a:lnTo>
                  <a:lnTo>
                    <a:pt x="2904744" y="81534"/>
                  </a:lnTo>
                  <a:lnTo>
                    <a:pt x="2906268" y="91439"/>
                  </a:lnTo>
                  <a:lnTo>
                    <a:pt x="2906268" y="523768"/>
                  </a:lnTo>
                  <a:lnTo>
                    <a:pt x="2908962" y="519655"/>
                  </a:lnTo>
                  <a:lnTo>
                    <a:pt x="2916936" y="489203"/>
                  </a:lnTo>
                  <a:lnTo>
                    <a:pt x="2917698" y="479297"/>
                  </a:lnTo>
                  <a:close/>
                </a:path>
                <a:path w="2917825" h="579119">
                  <a:moveTo>
                    <a:pt x="18288" y="513588"/>
                  </a:moveTo>
                  <a:lnTo>
                    <a:pt x="15240" y="505206"/>
                  </a:lnTo>
                  <a:lnTo>
                    <a:pt x="12954" y="496824"/>
                  </a:lnTo>
                  <a:lnTo>
                    <a:pt x="11430" y="487680"/>
                  </a:lnTo>
                  <a:lnTo>
                    <a:pt x="11430" y="488442"/>
                  </a:lnTo>
                  <a:lnTo>
                    <a:pt x="10668" y="478536"/>
                  </a:lnTo>
                  <a:lnTo>
                    <a:pt x="10668" y="523869"/>
                  </a:lnTo>
                  <a:lnTo>
                    <a:pt x="13646" y="529449"/>
                  </a:lnTo>
                  <a:lnTo>
                    <a:pt x="17526" y="535395"/>
                  </a:lnTo>
                  <a:lnTo>
                    <a:pt x="17526" y="513588"/>
                  </a:lnTo>
                  <a:lnTo>
                    <a:pt x="18288" y="513588"/>
                  </a:lnTo>
                  <a:close/>
                </a:path>
                <a:path w="2917825" h="579119">
                  <a:moveTo>
                    <a:pt x="18287" y="64770"/>
                  </a:moveTo>
                  <a:lnTo>
                    <a:pt x="17525" y="65532"/>
                  </a:lnTo>
                  <a:lnTo>
                    <a:pt x="17525" y="67056"/>
                  </a:lnTo>
                  <a:lnTo>
                    <a:pt x="18287" y="64770"/>
                  </a:lnTo>
                  <a:close/>
                </a:path>
                <a:path w="2917825" h="579119">
                  <a:moveTo>
                    <a:pt x="22098" y="521208"/>
                  </a:moveTo>
                  <a:lnTo>
                    <a:pt x="17526" y="513588"/>
                  </a:lnTo>
                  <a:lnTo>
                    <a:pt x="17526" y="535395"/>
                  </a:lnTo>
                  <a:lnTo>
                    <a:pt x="19797" y="538876"/>
                  </a:lnTo>
                  <a:lnTo>
                    <a:pt x="21336" y="540687"/>
                  </a:lnTo>
                  <a:lnTo>
                    <a:pt x="21336" y="521208"/>
                  </a:lnTo>
                  <a:lnTo>
                    <a:pt x="22098" y="521208"/>
                  </a:lnTo>
                  <a:close/>
                </a:path>
                <a:path w="2917825" h="579119">
                  <a:moveTo>
                    <a:pt x="22097" y="57150"/>
                  </a:moveTo>
                  <a:lnTo>
                    <a:pt x="21336" y="57912"/>
                  </a:lnTo>
                  <a:lnTo>
                    <a:pt x="21336" y="58547"/>
                  </a:lnTo>
                  <a:lnTo>
                    <a:pt x="22097" y="57150"/>
                  </a:lnTo>
                  <a:close/>
                </a:path>
                <a:path w="2917825" h="579119">
                  <a:moveTo>
                    <a:pt x="26670" y="528828"/>
                  </a:moveTo>
                  <a:lnTo>
                    <a:pt x="21336" y="521208"/>
                  </a:lnTo>
                  <a:lnTo>
                    <a:pt x="21336" y="540687"/>
                  </a:lnTo>
                  <a:lnTo>
                    <a:pt x="25908" y="546068"/>
                  </a:lnTo>
                  <a:lnTo>
                    <a:pt x="25908" y="528828"/>
                  </a:lnTo>
                  <a:lnTo>
                    <a:pt x="26670" y="528828"/>
                  </a:lnTo>
                  <a:close/>
                </a:path>
                <a:path w="2917825" h="579119">
                  <a:moveTo>
                    <a:pt x="26669" y="49530"/>
                  </a:moveTo>
                  <a:lnTo>
                    <a:pt x="25907" y="50292"/>
                  </a:lnTo>
                  <a:lnTo>
                    <a:pt x="25907" y="50727"/>
                  </a:lnTo>
                  <a:lnTo>
                    <a:pt x="26669" y="49530"/>
                  </a:lnTo>
                  <a:close/>
                </a:path>
                <a:path w="2917825" h="579119">
                  <a:moveTo>
                    <a:pt x="57912" y="557022"/>
                  </a:moveTo>
                  <a:lnTo>
                    <a:pt x="50292" y="552450"/>
                  </a:lnTo>
                  <a:lnTo>
                    <a:pt x="50292" y="553212"/>
                  </a:lnTo>
                  <a:lnTo>
                    <a:pt x="43434" y="547116"/>
                  </a:lnTo>
                  <a:lnTo>
                    <a:pt x="43434" y="547878"/>
                  </a:lnTo>
                  <a:lnTo>
                    <a:pt x="31242" y="535686"/>
                  </a:lnTo>
                  <a:lnTo>
                    <a:pt x="25908" y="528828"/>
                  </a:lnTo>
                  <a:lnTo>
                    <a:pt x="25908" y="546068"/>
                  </a:lnTo>
                  <a:lnTo>
                    <a:pt x="57150" y="569276"/>
                  </a:lnTo>
                  <a:lnTo>
                    <a:pt x="57150" y="557022"/>
                  </a:lnTo>
                  <a:lnTo>
                    <a:pt x="57912" y="557022"/>
                  </a:lnTo>
                  <a:close/>
                </a:path>
                <a:path w="2917825" h="579119">
                  <a:moveTo>
                    <a:pt x="57912" y="21336"/>
                  </a:moveTo>
                  <a:lnTo>
                    <a:pt x="57150" y="21336"/>
                  </a:lnTo>
                  <a:lnTo>
                    <a:pt x="57150" y="21793"/>
                  </a:lnTo>
                  <a:lnTo>
                    <a:pt x="57912" y="21336"/>
                  </a:lnTo>
                  <a:close/>
                </a:path>
                <a:path w="2917825" h="579119">
                  <a:moveTo>
                    <a:pt x="73914" y="563880"/>
                  </a:moveTo>
                  <a:lnTo>
                    <a:pt x="65532" y="560832"/>
                  </a:lnTo>
                  <a:lnTo>
                    <a:pt x="57150" y="557022"/>
                  </a:lnTo>
                  <a:lnTo>
                    <a:pt x="57150" y="569276"/>
                  </a:lnTo>
                  <a:lnTo>
                    <a:pt x="62895" y="572228"/>
                  </a:lnTo>
                  <a:lnTo>
                    <a:pt x="73152" y="575253"/>
                  </a:lnTo>
                  <a:lnTo>
                    <a:pt x="73152" y="563880"/>
                  </a:lnTo>
                  <a:lnTo>
                    <a:pt x="73914" y="563880"/>
                  </a:lnTo>
                  <a:close/>
                </a:path>
                <a:path w="2917825" h="579119">
                  <a:moveTo>
                    <a:pt x="73914" y="14986"/>
                  </a:moveTo>
                  <a:lnTo>
                    <a:pt x="73914" y="14478"/>
                  </a:lnTo>
                  <a:lnTo>
                    <a:pt x="73152" y="15240"/>
                  </a:lnTo>
                  <a:lnTo>
                    <a:pt x="73914" y="14986"/>
                  </a:lnTo>
                  <a:close/>
                </a:path>
                <a:path w="2917825" h="579119">
                  <a:moveTo>
                    <a:pt x="82296" y="566166"/>
                  </a:moveTo>
                  <a:lnTo>
                    <a:pt x="73152" y="563880"/>
                  </a:lnTo>
                  <a:lnTo>
                    <a:pt x="73152" y="575253"/>
                  </a:lnTo>
                  <a:lnTo>
                    <a:pt x="75295" y="575886"/>
                  </a:lnTo>
                  <a:lnTo>
                    <a:pt x="81534" y="576967"/>
                  </a:lnTo>
                  <a:lnTo>
                    <a:pt x="81534" y="566166"/>
                  </a:lnTo>
                  <a:lnTo>
                    <a:pt x="82296" y="566166"/>
                  </a:lnTo>
                  <a:close/>
                </a:path>
                <a:path w="2917825" h="579119">
                  <a:moveTo>
                    <a:pt x="82296" y="12836"/>
                  </a:moveTo>
                  <a:lnTo>
                    <a:pt x="82296" y="12192"/>
                  </a:lnTo>
                  <a:lnTo>
                    <a:pt x="81534" y="12954"/>
                  </a:lnTo>
                  <a:lnTo>
                    <a:pt x="82296" y="12836"/>
                  </a:lnTo>
                  <a:close/>
                </a:path>
                <a:path w="2917825" h="579119">
                  <a:moveTo>
                    <a:pt x="2827020" y="578412"/>
                  </a:moveTo>
                  <a:lnTo>
                    <a:pt x="2827020" y="567690"/>
                  </a:lnTo>
                  <a:lnTo>
                    <a:pt x="90678" y="567690"/>
                  </a:lnTo>
                  <a:lnTo>
                    <a:pt x="81534" y="566166"/>
                  </a:lnTo>
                  <a:lnTo>
                    <a:pt x="81534" y="576967"/>
                  </a:lnTo>
                  <a:lnTo>
                    <a:pt x="88146" y="578113"/>
                  </a:lnTo>
                  <a:lnTo>
                    <a:pt x="99822" y="579120"/>
                  </a:lnTo>
                  <a:lnTo>
                    <a:pt x="2817114" y="579120"/>
                  </a:lnTo>
                  <a:lnTo>
                    <a:pt x="2827020" y="578412"/>
                  </a:lnTo>
                  <a:close/>
                </a:path>
                <a:path w="2917825" h="579119">
                  <a:moveTo>
                    <a:pt x="91440" y="11430"/>
                  </a:moveTo>
                  <a:lnTo>
                    <a:pt x="90678" y="11430"/>
                  </a:lnTo>
                  <a:lnTo>
                    <a:pt x="91440" y="11430"/>
                  </a:lnTo>
                  <a:close/>
                </a:path>
                <a:path w="2917825" h="579119">
                  <a:moveTo>
                    <a:pt x="91440" y="567690"/>
                  </a:moveTo>
                  <a:lnTo>
                    <a:pt x="90678" y="567572"/>
                  </a:lnTo>
                  <a:lnTo>
                    <a:pt x="91440" y="567690"/>
                  </a:lnTo>
                  <a:close/>
                </a:path>
                <a:path w="2917825" h="579119">
                  <a:moveTo>
                    <a:pt x="100583" y="10668"/>
                  </a:moveTo>
                  <a:lnTo>
                    <a:pt x="99822" y="10668"/>
                  </a:lnTo>
                  <a:lnTo>
                    <a:pt x="100583" y="10668"/>
                  </a:lnTo>
                  <a:close/>
                </a:path>
                <a:path w="2917825" h="579119">
                  <a:moveTo>
                    <a:pt x="2827020" y="11557"/>
                  </a:moveTo>
                  <a:lnTo>
                    <a:pt x="2827020" y="11430"/>
                  </a:lnTo>
                  <a:lnTo>
                    <a:pt x="2826258" y="11430"/>
                  </a:lnTo>
                  <a:lnTo>
                    <a:pt x="2827020" y="11557"/>
                  </a:lnTo>
                  <a:close/>
                </a:path>
                <a:path w="2917825" h="579119">
                  <a:moveTo>
                    <a:pt x="2835402" y="577185"/>
                  </a:moveTo>
                  <a:lnTo>
                    <a:pt x="2835402" y="566166"/>
                  </a:lnTo>
                  <a:lnTo>
                    <a:pt x="2826258" y="567690"/>
                  </a:lnTo>
                  <a:lnTo>
                    <a:pt x="2827020" y="567690"/>
                  </a:lnTo>
                  <a:lnTo>
                    <a:pt x="2827020" y="578412"/>
                  </a:lnTo>
                  <a:lnTo>
                    <a:pt x="2827782" y="578358"/>
                  </a:lnTo>
                  <a:lnTo>
                    <a:pt x="2835402" y="577185"/>
                  </a:lnTo>
                  <a:close/>
                </a:path>
                <a:path w="2917825" h="579119">
                  <a:moveTo>
                    <a:pt x="2835402" y="12954"/>
                  </a:moveTo>
                  <a:lnTo>
                    <a:pt x="2834640" y="12192"/>
                  </a:lnTo>
                  <a:lnTo>
                    <a:pt x="2834640" y="12826"/>
                  </a:lnTo>
                  <a:lnTo>
                    <a:pt x="2835402" y="12954"/>
                  </a:lnTo>
                  <a:close/>
                </a:path>
                <a:path w="2917825" h="579119">
                  <a:moveTo>
                    <a:pt x="2852166" y="571472"/>
                  </a:moveTo>
                  <a:lnTo>
                    <a:pt x="2852166" y="560832"/>
                  </a:lnTo>
                  <a:lnTo>
                    <a:pt x="2843784" y="563880"/>
                  </a:lnTo>
                  <a:lnTo>
                    <a:pt x="2834640" y="566166"/>
                  </a:lnTo>
                  <a:lnTo>
                    <a:pt x="2835402" y="566166"/>
                  </a:lnTo>
                  <a:lnTo>
                    <a:pt x="2835402" y="577185"/>
                  </a:lnTo>
                  <a:lnTo>
                    <a:pt x="2837688" y="576834"/>
                  </a:lnTo>
                  <a:lnTo>
                    <a:pt x="2852166" y="571472"/>
                  </a:lnTo>
                  <a:close/>
                </a:path>
                <a:path w="2917825" h="579119">
                  <a:moveTo>
                    <a:pt x="2852166" y="17872"/>
                  </a:moveTo>
                  <a:lnTo>
                    <a:pt x="2852166" y="17526"/>
                  </a:lnTo>
                  <a:lnTo>
                    <a:pt x="2851404" y="17526"/>
                  </a:lnTo>
                  <a:lnTo>
                    <a:pt x="2852166" y="17872"/>
                  </a:lnTo>
                  <a:close/>
                </a:path>
                <a:path w="2917825" h="579119">
                  <a:moveTo>
                    <a:pt x="2867406" y="552450"/>
                  </a:moveTo>
                  <a:lnTo>
                    <a:pt x="2859786" y="557022"/>
                  </a:lnTo>
                  <a:lnTo>
                    <a:pt x="2851404" y="560832"/>
                  </a:lnTo>
                  <a:lnTo>
                    <a:pt x="2852166" y="560832"/>
                  </a:lnTo>
                  <a:lnTo>
                    <a:pt x="2852166" y="571472"/>
                  </a:lnTo>
                  <a:lnTo>
                    <a:pt x="2866644" y="566110"/>
                  </a:lnTo>
                  <a:lnTo>
                    <a:pt x="2866644" y="553212"/>
                  </a:lnTo>
                  <a:lnTo>
                    <a:pt x="2867406" y="552450"/>
                  </a:lnTo>
                  <a:close/>
                </a:path>
                <a:path w="2917825" h="579119">
                  <a:moveTo>
                    <a:pt x="2867406" y="26441"/>
                  </a:moveTo>
                  <a:lnTo>
                    <a:pt x="2867406" y="25907"/>
                  </a:lnTo>
                  <a:lnTo>
                    <a:pt x="2866644" y="25907"/>
                  </a:lnTo>
                  <a:lnTo>
                    <a:pt x="2867406" y="26441"/>
                  </a:lnTo>
                  <a:close/>
                </a:path>
                <a:path w="2917825" h="579119">
                  <a:moveTo>
                    <a:pt x="2874264" y="547116"/>
                  </a:moveTo>
                  <a:lnTo>
                    <a:pt x="2866644" y="553212"/>
                  </a:lnTo>
                  <a:lnTo>
                    <a:pt x="2866644" y="566110"/>
                  </a:lnTo>
                  <a:lnTo>
                    <a:pt x="2867213" y="565899"/>
                  </a:lnTo>
                  <a:lnTo>
                    <a:pt x="2873502" y="560792"/>
                  </a:lnTo>
                  <a:lnTo>
                    <a:pt x="2873502" y="547878"/>
                  </a:lnTo>
                  <a:lnTo>
                    <a:pt x="2874264" y="547116"/>
                  </a:lnTo>
                  <a:close/>
                </a:path>
                <a:path w="2917825" h="579119">
                  <a:moveTo>
                    <a:pt x="2874264" y="31919"/>
                  </a:moveTo>
                  <a:lnTo>
                    <a:pt x="2874264" y="31241"/>
                  </a:lnTo>
                  <a:lnTo>
                    <a:pt x="2873502" y="31241"/>
                  </a:lnTo>
                  <a:lnTo>
                    <a:pt x="2874264" y="31919"/>
                  </a:lnTo>
                  <a:close/>
                </a:path>
                <a:path w="2917825" h="579119">
                  <a:moveTo>
                    <a:pt x="2886456" y="550272"/>
                  </a:moveTo>
                  <a:lnTo>
                    <a:pt x="2886456" y="535686"/>
                  </a:lnTo>
                  <a:lnTo>
                    <a:pt x="2880360" y="541782"/>
                  </a:lnTo>
                  <a:lnTo>
                    <a:pt x="2873502" y="547878"/>
                  </a:lnTo>
                  <a:lnTo>
                    <a:pt x="2873502" y="560792"/>
                  </a:lnTo>
                  <a:lnTo>
                    <a:pt x="2886456" y="550272"/>
                  </a:lnTo>
                  <a:close/>
                </a:path>
                <a:path w="2917825" h="579119">
                  <a:moveTo>
                    <a:pt x="2886456" y="43760"/>
                  </a:moveTo>
                  <a:lnTo>
                    <a:pt x="2886456" y="43433"/>
                  </a:lnTo>
                  <a:lnTo>
                    <a:pt x="2885694" y="42671"/>
                  </a:lnTo>
                  <a:lnTo>
                    <a:pt x="2886456" y="43760"/>
                  </a:lnTo>
                  <a:close/>
                </a:path>
                <a:path w="2917825" h="579119">
                  <a:moveTo>
                    <a:pt x="2906268" y="523768"/>
                  </a:moveTo>
                  <a:lnTo>
                    <a:pt x="2906268" y="487680"/>
                  </a:lnTo>
                  <a:lnTo>
                    <a:pt x="2904744" y="496824"/>
                  </a:lnTo>
                  <a:lnTo>
                    <a:pt x="2902458" y="505206"/>
                  </a:lnTo>
                  <a:lnTo>
                    <a:pt x="2899410" y="513588"/>
                  </a:lnTo>
                  <a:lnTo>
                    <a:pt x="2895600" y="521208"/>
                  </a:lnTo>
                  <a:lnTo>
                    <a:pt x="2891028" y="528828"/>
                  </a:lnTo>
                  <a:lnTo>
                    <a:pt x="2885694" y="535686"/>
                  </a:lnTo>
                  <a:lnTo>
                    <a:pt x="2886456" y="535686"/>
                  </a:lnTo>
                  <a:lnTo>
                    <a:pt x="2886456" y="550272"/>
                  </a:lnTo>
                  <a:lnTo>
                    <a:pt x="2891680" y="546030"/>
                  </a:lnTo>
                  <a:lnTo>
                    <a:pt x="2906268" y="5237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694829" y="1739645"/>
            <a:ext cx="9826625" cy="3663315"/>
            <a:chOff x="694829" y="1739645"/>
            <a:chExt cx="9826625" cy="366331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4829" y="1739645"/>
              <a:ext cx="1143761" cy="75361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22515" y="2708500"/>
              <a:ext cx="5682716" cy="54945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918601" y="2713481"/>
              <a:ext cx="2906395" cy="537210"/>
            </a:xfrm>
            <a:custGeom>
              <a:avLst/>
              <a:gdLst/>
              <a:ahLst/>
              <a:cxnLst/>
              <a:rect l="l" t="t" r="r" b="b"/>
              <a:pathLst>
                <a:path w="2906395" h="537210">
                  <a:moveTo>
                    <a:pt x="2906268" y="447294"/>
                  </a:moveTo>
                  <a:lnTo>
                    <a:pt x="2906268" y="89916"/>
                  </a:lnTo>
                  <a:lnTo>
                    <a:pt x="2899302" y="54971"/>
                  </a:lnTo>
                  <a:lnTo>
                    <a:pt x="2880264" y="26384"/>
                  </a:lnTo>
                  <a:lnTo>
                    <a:pt x="2851939" y="7084"/>
                  </a:lnTo>
                  <a:lnTo>
                    <a:pt x="2817114" y="0"/>
                  </a:lnTo>
                  <a:lnTo>
                    <a:pt x="89154" y="0"/>
                  </a:lnTo>
                  <a:lnTo>
                    <a:pt x="54328" y="7084"/>
                  </a:lnTo>
                  <a:lnTo>
                    <a:pt x="26003" y="26384"/>
                  </a:lnTo>
                  <a:lnTo>
                    <a:pt x="6965" y="54971"/>
                  </a:lnTo>
                  <a:lnTo>
                    <a:pt x="0" y="89916"/>
                  </a:lnTo>
                  <a:lnTo>
                    <a:pt x="0" y="447294"/>
                  </a:lnTo>
                  <a:lnTo>
                    <a:pt x="6965" y="482238"/>
                  </a:lnTo>
                  <a:lnTo>
                    <a:pt x="26003" y="510825"/>
                  </a:lnTo>
                  <a:lnTo>
                    <a:pt x="54328" y="530125"/>
                  </a:lnTo>
                  <a:lnTo>
                    <a:pt x="89154" y="537210"/>
                  </a:lnTo>
                  <a:lnTo>
                    <a:pt x="2817114" y="537210"/>
                  </a:lnTo>
                  <a:lnTo>
                    <a:pt x="2851939" y="530125"/>
                  </a:lnTo>
                  <a:lnTo>
                    <a:pt x="2880264" y="510825"/>
                  </a:lnTo>
                  <a:lnTo>
                    <a:pt x="2899302" y="482238"/>
                  </a:lnTo>
                  <a:lnTo>
                    <a:pt x="2906268" y="447294"/>
                  </a:lnTo>
                  <a:close/>
                </a:path>
              </a:pathLst>
            </a:custGeom>
            <a:solidFill>
              <a:srgbClr val="C5E0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912505" y="2708147"/>
              <a:ext cx="2917825" cy="548005"/>
            </a:xfrm>
            <a:custGeom>
              <a:avLst/>
              <a:gdLst/>
              <a:ahLst/>
              <a:cxnLst/>
              <a:rect l="l" t="t" r="r" b="b"/>
              <a:pathLst>
                <a:path w="2917825" h="548004">
                  <a:moveTo>
                    <a:pt x="2917698" y="462533"/>
                  </a:moveTo>
                  <a:lnTo>
                    <a:pt x="2917698" y="85343"/>
                  </a:lnTo>
                  <a:lnTo>
                    <a:pt x="2916174" y="76199"/>
                  </a:lnTo>
                  <a:lnTo>
                    <a:pt x="2886808" y="24588"/>
                  </a:lnTo>
                  <a:lnTo>
                    <a:pt x="2832354" y="761"/>
                  </a:lnTo>
                  <a:lnTo>
                    <a:pt x="2823210" y="0"/>
                  </a:lnTo>
                  <a:lnTo>
                    <a:pt x="95249" y="0"/>
                  </a:lnTo>
                  <a:lnTo>
                    <a:pt x="38771" y="18616"/>
                  </a:lnTo>
                  <a:lnTo>
                    <a:pt x="4571" y="67055"/>
                  </a:lnTo>
                  <a:lnTo>
                    <a:pt x="0" y="95250"/>
                  </a:lnTo>
                  <a:lnTo>
                    <a:pt x="0" y="452628"/>
                  </a:lnTo>
                  <a:lnTo>
                    <a:pt x="7620" y="489966"/>
                  </a:lnTo>
                  <a:lnTo>
                    <a:pt x="11430" y="496895"/>
                  </a:lnTo>
                  <a:lnTo>
                    <a:pt x="11430" y="95250"/>
                  </a:lnTo>
                  <a:lnTo>
                    <a:pt x="12192" y="86106"/>
                  </a:lnTo>
                  <a:lnTo>
                    <a:pt x="12192" y="86868"/>
                  </a:lnTo>
                  <a:lnTo>
                    <a:pt x="12954" y="77724"/>
                  </a:lnTo>
                  <a:lnTo>
                    <a:pt x="12954" y="78486"/>
                  </a:lnTo>
                  <a:lnTo>
                    <a:pt x="15239" y="70104"/>
                  </a:lnTo>
                  <a:lnTo>
                    <a:pt x="18313" y="62432"/>
                  </a:lnTo>
                  <a:lnTo>
                    <a:pt x="21336" y="56387"/>
                  </a:lnTo>
                  <a:lnTo>
                    <a:pt x="21336" y="55626"/>
                  </a:lnTo>
                  <a:lnTo>
                    <a:pt x="25907" y="48006"/>
                  </a:lnTo>
                  <a:lnTo>
                    <a:pt x="30479" y="41148"/>
                  </a:lnTo>
                  <a:lnTo>
                    <a:pt x="30479" y="41910"/>
                  </a:lnTo>
                  <a:lnTo>
                    <a:pt x="35813" y="36576"/>
                  </a:lnTo>
                  <a:lnTo>
                    <a:pt x="35813" y="35814"/>
                  </a:lnTo>
                  <a:lnTo>
                    <a:pt x="41909" y="30480"/>
                  </a:lnTo>
                  <a:lnTo>
                    <a:pt x="48767" y="25146"/>
                  </a:lnTo>
                  <a:lnTo>
                    <a:pt x="48767" y="25450"/>
                  </a:lnTo>
                  <a:lnTo>
                    <a:pt x="54864" y="21793"/>
                  </a:lnTo>
                  <a:lnTo>
                    <a:pt x="54864" y="21335"/>
                  </a:lnTo>
                  <a:lnTo>
                    <a:pt x="62484" y="17872"/>
                  </a:lnTo>
                  <a:lnTo>
                    <a:pt x="62484" y="17526"/>
                  </a:lnTo>
                  <a:lnTo>
                    <a:pt x="70866" y="14477"/>
                  </a:lnTo>
                  <a:lnTo>
                    <a:pt x="70866" y="15032"/>
                  </a:lnTo>
                  <a:lnTo>
                    <a:pt x="78486" y="12953"/>
                  </a:lnTo>
                  <a:lnTo>
                    <a:pt x="86868" y="11430"/>
                  </a:lnTo>
                  <a:lnTo>
                    <a:pt x="2831592" y="11429"/>
                  </a:lnTo>
                  <a:lnTo>
                    <a:pt x="2839974" y="12953"/>
                  </a:lnTo>
                  <a:lnTo>
                    <a:pt x="2847594" y="15032"/>
                  </a:lnTo>
                  <a:lnTo>
                    <a:pt x="2847594" y="14477"/>
                  </a:lnTo>
                  <a:lnTo>
                    <a:pt x="2855976" y="17525"/>
                  </a:lnTo>
                  <a:lnTo>
                    <a:pt x="2855976" y="17872"/>
                  </a:lnTo>
                  <a:lnTo>
                    <a:pt x="2863596" y="21335"/>
                  </a:lnTo>
                  <a:lnTo>
                    <a:pt x="2863596" y="21793"/>
                  </a:lnTo>
                  <a:lnTo>
                    <a:pt x="2869692" y="25450"/>
                  </a:lnTo>
                  <a:lnTo>
                    <a:pt x="2869692" y="25145"/>
                  </a:lnTo>
                  <a:lnTo>
                    <a:pt x="2876550" y="30479"/>
                  </a:lnTo>
                  <a:lnTo>
                    <a:pt x="2882646" y="35813"/>
                  </a:lnTo>
                  <a:lnTo>
                    <a:pt x="2882646" y="36575"/>
                  </a:lnTo>
                  <a:lnTo>
                    <a:pt x="2887980" y="41909"/>
                  </a:lnTo>
                  <a:lnTo>
                    <a:pt x="2887980" y="42127"/>
                  </a:lnTo>
                  <a:lnTo>
                    <a:pt x="2892552" y="48005"/>
                  </a:lnTo>
                  <a:lnTo>
                    <a:pt x="2897124" y="55625"/>
                  </a:lnTo>
                  <a:lnTo>
                    <a:pt x="2897124" y="56387"/>
                  </a:lnTo>
                  <a:lnTo>
                    <a:pt x="2900172" y="62483"/>
                  </a:lnTo>
                  <a:lnTo>
                    <a:pt x="2903220" y="70103"/>
                  </a:lnTo>
                  <a:lnTo>
                    <a:pt x="2905506" y="78485"/>
                  </a:lnTo>
                  <a:lnTo>
                    <a:pt x="2905506" y="77723"/>
                  </a:lnTo>
                  <a:lnTo>
                    <a:pt x="2906268" y="86867"/>
                  </a:lnTo>
                  <a:lnTo>
                    <a:pt x="2906268" y="86105"/>
                  </a:lnTo>
                  <a:lnTo>
                    <a:pt x="2907030" y="95249"/>
                  </a:lnTo>
                  <a:lnTo>
                    <a:pt x="2907030" y="496078"/>
                  </a:lnTo>
                  <a:lnTo>
                    <a:pt x="2909539" y="492245"/>
                  </a:lnTo>
                  <a:lnTo>
                    <a:pt x="2917698" y="462533"/>
                  </a:lnTo>
                  <a:close/>
                </a:path>
                <a:path w="2917825" h="548004">
                  <a:moveTo>
                    <a:pt x="22098" y="493014"/>
                  </a:moveTo>
                  <a:lnTo>
                    <a:pt x="18288" y="485394"/>
                  </a:lnTo>
                  <a:lnTo>
                    <a:pt x="15240" y="477774"/>
                  </a:lnTo>
                  <a:lnTo>
                    <a:pt x="12954" y="469392"/>
                  </a:lnTo>
                  <a:lnTo>
                    <a:pt x="12954" y="470153"/>
                  </a:lnTo>
                  <a:lnTo>
                    <a:pt x="12192" y="461009"/>
                  </a:lnTo>
                  <a:lnTo>
                    <a:pt x="12192" y="461772"/>
                  </a:lnTo>
                  <a:lnTo>
                    <a:pt x="11430" y="452628"/>
                  </a:lnTo>
                  <a:lnTo>
                    <a:pt x="11430" y="496895"/>
                  </a:lnTo>
                  <a:lnTo>
                    <a:pt x="13256" y="500217"/>
                  </a:lnTo>
                  <a:lnTo>
                    <a:pt x="19316" y="509787"/>
                  </a:lnTo>
                  <a:lnTo>
                    <a:pt x="21336" y="512301"/>
                  </a:lnTo>
                  <a:lnTo>
                    <a:pt x="21336" y="492252"/>
                  </a:lnTo>
                  <a:lnTo>
                    <a:pt x="22098" y="493014"/>
                  </a:lnTo>
                  <a:close/>
                </a:path>
                <a:path w="2917825" h="548004">
                  <a:moveTo>
                    <a:pt x="22097" y="54864"/>
                  </a:moveTo>
                  <a:lnTo>
                    <a:pt x="21336" y="55626"/>
                  </a:lnTo>
                  <a:lnTo>
                    <a:pt x="21336" y="56387"/>
                  </a:lnTo>
                  <a:lnTo>
                    <a:pt x="22097" y="54864"/>
                  </a:lnTo>
                  <a:close/>
                </a:path>
                <a:path w="2917825" h="548004">
                  <a:moveTo>
                    <a:pt x="36576" y="512064"/>
                  </a:moveTo>
                  <a:lnTo>
                    <a:pt x="30480" y="505968"/>
                  </a:lnTo>
                  <a:lnTo>
                    <a:pt x="30480" y="506730"/>
                  </a:lnTo>
                  <a:lnTo>
                    <a:pt x="25908" y="499872"/>
                  </a:lnTo>
                  <a:lnTo>
                    <a:pt x="21336" y="492252"/>
                  </a:lnTo>
                  <a:lnTo>
                    <a:pt x="21336" y="512301"/>
                  </a:lnTo>
                  <a:lnTo>
                    <a:pt x="26386" y="518591"/>
                  </a:lnTo>
                  <a:lnTo>
                    <a:pt x="35052" y="526542"/>
                  </a:lnTo>
                  <a:lnTo>
                    <a:pt x="35814" y="527134"/>
                  </a:lnTo>
                  <a:lnTo>
                    <a:pt x="35814" y="512064"/>
                  </a:lnTo>
                  <a:lnTo>
                    <a:pt x="36576" y="512064"/>
                  </a:lnTo>
                  <a:close/>
                </a:path>
                <a:path w="2917825" h="548004">
                  <a:moveTo>
                    <a:pt x="36575" y="35814"/>
                  </a:moveTo>
                  <a:lnTo>
                    <a:pt x="35813" y="35814"/>
                  </a:lnTo>
                  <a:lnTo>
                    <a:pt x="35813" y="36576"/>
                  </a:lnTo>
                  <a:lnTo>
                    <a:pt x="36575" y="35814"/>
                  </a:lnTo>
                  <a:close/>
                </a:path>
                <a:path w="2917825" h="548004">
                  <a:moveTo>
                    <a:pt x="48768" y="535616"/>
                  </a:moveTo>
                  <a:lnTo>
                    <a:pt x="48768" y="522731"/>
                  </a:lnTo>
                  <a:lnTo>
                    <a:pt x="41910" y="517398"/>
                  </a:lnTo>
                  <a:lnTo>
                    <a:pt x="35814" y="512064"/>
                  </a:lnTo>
                  <a:lnTo>
                    <a:pt x="35814" y="527134"/>
                  </a:lnTo>
                  <a:lnTo>
                    <a:pt x="41910" y="531876"/>
                  </a:lnTo>
                  <a:lnTo>
                    <a:pt x="48768" y="535616"/>
                  </a:lnTo>
                  <a:close/>
                </a:path>
                <a:path w="2917825" h="548004">
                  <a:moveTo>
                    <a:pt x="48767" y="25450"/>
                  </a:moveTo>
                  <a:lnTo>
                    <a:pt x="48767" y="25146"/>
                  </a:lnTo>
                  <a:lnTo>
                    <a:pt x="48006" y="25908"/>
                  </a:lnTo>
                  <a:lnTo>
                    <a:pt x="48767" y="25450"/>
                  </a:lnTo>
                  <a:close/>
                </a:path>
                <a:path w="2917825" h="548004">
                  <a:moveTo>
                    <a:pt x="55626" y="526542"/>
                  </a:moveTo>
                  <a:lnTo>
                    <a:pt x="48006" y="521970"/>
                  </a:lnTo>
                  <a:lnTo>
                    <a:pt x="48768" y="522731"/>
                  </a:lnTo>
                  <a:lnTo>
                    <a:pt x="48768" y="535616"/>
                  </a:lnTo>
                  <a:lnTo>
                    <a:pt x="50292" y="536448"/>
                  </a:lnTo>
                  <a:lnTo>
                    <a:pt x="54864" y="538445"/>
                  </a:lnTo>
                  <a:lnTo>
                    <a:pt x="54864" y="526542"/>
                  </a:lnTo>
                  <a:lnTo>
                    <a:pt x="55626" y="526542"/>
                  </a:lnTo>
                  <a:close/>
                </a:path>
                <a:path w="2917825" h="548004">
                  <a:moveTo>
                    <a:pt x="55626" y="21335"/>
                  </a:moveTo>
                  <a:lnTo>
                    <a:pt x="54864" y="21335"/>
                  </a:lnTo>
                  <a:lnTo>
                    <a:pt x="54864" y="21793"/>
                  </a:lnTo>
                  <a:lnTo>
                    <a:pt x="55626" y="21335"/>
                  </a:lnTo>
                  <a:close/>
                </a:path>
                <a:path w="2917825" h="548004">
                  <a:moveTo>
                    <a:pt x="70866" y="544681"/>
                  </a:moveTo>
                  <a:lnTo>
                    <a:pt x="70866" y="533400"/>
                  </a:lnTo>
                  <a:lnTo>
                    <a:pt x="62484" y="530352"/>
                  </a:lnTo>
                  <a:lnTo>
                    <a:pt x="62484" y="530005"/>
                  </a:lnTo>
                  <a:lnTo>
                    <a:pt x="54864" y="526542"/>
                  </a:lnTo>
                  <a:lnTo>
                    <a:pt x="54864" y="538445"/>
                  </a:lnTo>
                  <a:lnTo>
                    <a:pt x="62484" y="541764"/>
                  </a:lnTo>
                  <a:lnTo>
                    <a:pt x="62484" y="530352"/>
                  </a:lnTo>
                  <a:lnTo>
                    <a:pt x="63246" y="530352"/>
                  </a:lnTo>
                  <a:lnTo>
                    <a:pt x="63246" y="542030"/>
                  </a:lnTo>
                  <a:lnTo>
                    <a:pt x="70866" y="544681"/>
                  </a:lnTo>
                  <a:close/>
                </a:path>
                <a:path w="2917825" h="548004">
                  <a:moveTo>
                    <a:pt x="63246" y="17526"/>
                  </a:moveTo>
                  <a:lnTo>
                    <a:pt x="62484" y="17526"/>
                  </a:lnTo>
                  <a:lnTo>
                    <a:pt x="62484" y="17872"/>
                  </a:lnTo>
                  <a:lnTo>
                    <a:pt x="63246" y="17526"/>
                  </a:lnTo>
                  <a:close/>
                </a:path>
                <a:path w="2917825" h="548004">
                  <a:moveTo>
                    <a:pt x="70866" y="15032"/>
                  </a:moveTo>
                  <a:lnTo>
                    <a:pt x="70866" y="14477"/>
                  </a:lnTo>
                  <a:lnTo>
                    <a:pt x="70104" y="15240"/>
                  </a:lnTo>
                  <a:lnTo>
                    <a:pt x="70866" y="15032"/>
                  </a:lnTo>
                  <a:close/>
                </a:path>
                <a:path w="2917825" h="548004">
                  <a:moveTo>
                    <a:pt x="2848356" y="532637"/>
                  </a:moveTo>
                  <a:lnTo>
                    <a:pt x="2839974" y="534923"/>
                  </a:lnTo>
                  <a:lnTo>
                    <a:pt x="2831592" y="536447"/>
                  </a:lnTo>
                  <a:lnTo>
                    <a:pt x="86868" y="536448"/>
                  </a:lnTo>
                  <a:lnTo>
                    <a:pt x="78486" y="534924"/>
                  </a:lnTo>
                  <a:lnTo>
                    <a:pt x="70104" y="532638"/>
                  </a:lnTo>
                  <a:lnTo>
                    <a:pt x="70866" y="533400"/>
                  </a:lnTo>
                  <a:lnTo>
                    <a:pt x="70866" y="544681"/>
                  </a:lnTo>
                  <a:lnTo>
                    <a:pt x="72047" y="545091"/>
                  </a:lnTo>
                  <a:lnTo>
                    <a:pt x="82095" y="546997"/>
                  </a:lnTo>
                  <a:lnTo>
                    <a:pt x="95250" y="547878"/>
                  </a:lnTo>
                  <a:lnTo>
                    <a:pt x="2823210" y="547877"/>
                  </a:lnTo>
                  <a:lnTo>
                    <a:pt x="2832354" y="547115"/>
                  </a:lnTo>
                  <a:lnTo>
                    <a:pt x="2842260" y="546353"/>
                  </a:lnTo>
                  <a:lnTo>
                    <a:pt x="2847594" y="544200"/>
                  </a:lnTo>
                  <a:lnTo>
                    <a:pt x="2847594" y="533399"/>
                  </a:lnTo>
                  <a:lnTo>
                    <a:pt x="2848356" y="532637"/>
                  </a:lnTo>
                  <a:close/>
                </a:path>
                <a:path w="2917825" h="548004">
                  <a:moveTo>
                    <a:pt x="2848356" y="15239"/>
                  </a:moveTo>
                  <a:lnTo>
                    <a:pt x="2847594" y="14477"/>
                  </a:lnTo>
                  <a:lnTo>
                    <a:pt x="2847594" y="15032"/>
                  </a:lnTo>
                  <a:lnTo>
                    <a:pt x="2848356" y="15239"/>
                  </a:lnTo>
                  <a:close/>
                </a:path>
                <a:path w="2917825" h="548004">
                  <a:moveTo>
                    <a:pt x="2855976" y="540816"/>
                  </a:moveTo>
                  <a:lnTo>
                    <a:pt x="2855976" y="530351"/>
                  </a:lnTo>
                  <a:lnTo>
                    <a:pt x="2847594" y="533399"/>
                  </a:lnTo>
                  <a:lnTo>
                    <a:pt x="2847594" y="544200"/>
                  </a:lnTo>
                  <a:lnTo>
                    <a:pt x="2855976" y="540816"/>
                  </a:lnTo>
                  <a:close/>
                </a:path>
                <a:path w="2917825" h="548004">
                  <a:moveTo>
                    <a:pt x="2855976" y="17872"/>
                  </a:moveTo>
                  <a:lnTo>
                    <a:pt x="2855976" y="17525"/>
                  </a:lnTo>
                  <a:lnTo>
                    <a:pt x="2855214" y="17525"/>
                  </a:lnTo>
                  <a:lnTo>
                    <a:pt x="2855976" y="17872"/>
                  </a:lnTo>
                  <a:close/>
                </a:path>
                <a:path w="2917825" h="548004">
                  <a:moveTo>
                    <a:pt x="2863596" y="537740"/>
                  </a:moveTo>
                  <a:lnTo>
                    <a:pt x="2863596" y="526541"/>
                  </a:lnTo>
                  <a:lnTo>
                    <a:pt x="2855214" y="530351"/>
                  </a:lnTo>
                  <a:lnTo>
                    <a:pt x="2855976" y="530351"/>
                  </a:lnTo>
                  <a:lnTo>
                    <a:pt x="2855976" y="540816"/>
                  </a:lnTo>
                  <a:lnTo>
                    <a:pt x="2863596" y="537740"/>
                  </a:lnTo>
                  <a:close/>
                </a:path>
                <a:path w="2917825" h="548004">
                  <a:moveTo>
                    <a:pt x="2863596" y="21793"/>
                  </a:moveTo>
                  <a:lnTo>
                    <a:pt x="2863596" y="21335"/>
                  </a:lnTo>
                  <a:lnTo>
                    <a:pt x="2862834" y="21335"/>
                  </a:lnTo>
                  <a:lnTo>
                    <a:pt x="2863596" y="21793"/>
                  </a:lnTo>
                  <a:close/>
                </a:path>
                <a:path w="2917825" h="548004">
                  <a:moveTo>
                    <a:pt x="2870454" y="521969"/>
                  </a:moveTo>
                  <a:lnTo>
                    <a:pt x="2862834" y="526541"/>
                  </a:lnTo>
                  <a:lnTo>
                    <a:pt x="2863596" y="526541"/>
                  </a:lnTo>
                  <a:lnTo>
                    <a:pt x="2863596" y="537740"/>
                  </a:lnTo>
                  <a:lnTo>
                    <a:pt x="2869692" y="535279"/>
                  </a:lnTo>
                  <a:lnTo>
                    <a:pt x="2869692" y="522731"/>
                  </a:lnTo>
                  <a:lnTo>
                    <a:pt x="2870454" y="521969"/>
                  </a:lnTo>
                  <a:close/>
                </a:path>
                <a:path w="2917825" h="548004">
                  <a:moveTo>
                    <a:pt x="2870454" y="25907"/>
                  </a:moveTo>
                  <a:lnTo>
                    <a:pt x="2869692" y="25145"/>
                  </a:lnTo>
                  <a:lnTo>
                    <a:pt x="2869692" y="25450"/>
                  </a:lnTo>
                  <a:lnTo>
                    <a:pt x="2870454" y="25907"/>
                  </a:lnTo>
                  <a:close/>
                </a:path>
                <a:path w="2917825" h="548004">
                  <a:moveTo>
                    <a:pt x="2882646" y="525360"/>
                  </a:moveTo>
                  <a:lnTo>
                    <a:pt x="2882646" y="512063"/>
                  </a:lnTo>
                  <a:lnTo>
                    <a:pt x="2876550" y="517397"/>
                  </a:lnTo>
                  <a:lnTo>
                    <a:pt x="2869692" y="522731"/>
                  </a:lnTo>
                  <a:lnTo>
                    <a:pt x="2869692" y="535279"/>
                  </a:lnTo>
                  <a:lnTo>
                    <a:pt x="2870892" y="534794"/>
                  </a:lnTo>
                  <a:lnTo>
                    <a:pt x="2882646" y="525360"/>
                  </a:lnTo>
                  <a:close/>
                </a:path>
                <a:path w="2917825" h="548004">
                  <a:moveTo>
                    <a:pt x="2882646" y="36575"/>
                  </a:moveTo>
                  <a:lnTo>
                    <a:pt x="2882646" y="35813"/>
                  </a:lnTo>
                  <a:lnTo>
                    <a:pt x="2881884" y="35813"/>
                  </a:lnTo>
                  <a:lnTo>
                    <a:pt x="2882646" y="36575"/>
                  </a:lnTo>
                  <a:close/>
                </a:path>
                <a:path w="2917825" h="548004">
                  <a:moveTo>
                    <a:pt x="2887980" y="521079"/>
                  </a:moveTo>
                  <a:lnTo>
                    <a:pt x="2887980" y="505967"/>
                  </a:lnTo>
                  <a:lnTo>
                    <a:pt x="2881884" y="512063"/>
                  </a:lnTo>
                  <a:lnTo>
                    <a:pt x="2882646" y="512063"/>
                  </a:lnTo>
                  <a:lnTo>
                    <a:pt x="2882646" y="525360"/>
                  </a:lnTo>
                  <a:lnTo>
                    <a:pt x="2887980" y="521079"/>
                  </a:lnTo>
                  <a:close/>
                </a:path>
                <a:path w="2917825" h="548004">
                  <a:moveTo>
                    <a:pt x="2887980" y="42127"/>
                  </a:moveTo>
                  <a:lnTo>
                    <a:pt x="2887980" y="41909"/>
                  </a:lnTo>
                  <a:lnTo>
                    <a:pt x="2887217" y="41147"/>
                  </a:lnTo>
                  <a:lnTo>
                    <a:pt x="2887980" y="42127"/>
                  </a:lnTo>
                  <a:close/>
                </a:path>
                <a:path w="2917825" h="548004">
                  <a:moveTo>
                    <a:pt x="2897124" y="511206"/>
                  </a:moveTo>
                  <a:lnTo>
                    <a:pt x="2897124" y="492251"/>
                  </a:lnTo>
                  <a:lnTo>
                    <a:pt x="2892552" y="499871"/>
                  </a:lnTo>
                  <a:lnTo>
                    <a:pt x="2887217" y="506730"/>
                  </a:lnTo>
                  <a:lnTo>
                    <a:pt x="2887980" y="505967"/>
                  </a:lnTo>
                  <a:lnTo>
                    <a:pt x="2887980" y="521079"/>
                  </a:lnTo>
                  <a:lnTo>
                    <a:pt x="2893628" y="516545"/>
                  </a:lnTo>
                  <a:lnTo>
                    <a:pt x="2897124" y="511206"/>
                  </a:lnTo>
                  <a:close/>
                </a:path>
                <a:path w="2917825" h="548004">
                  <a:moveTo>
                    <a:pt x="2897124" y="56387"/>
                  </a:moveTo>
                  <a:lnTo>
                    <a:pt x="2897124" y="55625"/>
                  </a:lnTo>
                  <a:lnTo>
                    <a:pt x="2896362" y="54863"/>
                  </a:lnTo>
                  <a:lnTo>
                    <a:pt x="2897124" y="56387"/>
                  </a:lnTo>
                  <a:close/>
                </a:path>
                <a:path w="2917825" h="548004">
                  <a:moveTo>
                    <a:pt x="2907030" y="496078"/>
                  </a:moveTo>
                  <a:lnTo>
                    <a:pt x="2907030" y="452627"/>
                  </a:lnTo>
                  <a:lnTo>
                    <a:pt x="2906268" y="461771"/>
                  </a:lnTo>
                  <a:lnTo>
                    <a:pt x="2906268" y="461009"/>
                  </a:lnTo>
                  <a:lnTo>
                    <a:pt x="2905506" y="470153"/>
                  </a:lnTo>
                  <a:lnTo>
                    <a:pt x="2905506" y="469391"/>
                  </a:lnTo>
                  <a:lnTo>
                    <a:pt x="2903220" y="477773"/>
                  </a:lnTo>
                  <a:lnTo>
                    <a:pt x="2900172" y="485393"/>
                  </a:lnTo>
                  <a:lnTo>
                    <a:pt x="2896362" y="493013"/>
                  </a:lnTo>
                  <a:lnTo>
                    <a:pt x="2897124" y="492251"/>
                  </a:lnTo>
                  <a:lnTo>
                    <a:pt x="2897124" y="511206"/>
                  </a:lnTo>
                  <a:lnTo>
                    <a:pt x="2907030" y="4960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30550" y="3464750"/>
              <a:ext cx="5678838" cy="89846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936127" y="3467861"/>
              <a:ext cx="2901315" cy="886460"/>
            </a:xfrm>
            <a:custGeom>
              <a:avLst/>
              <a:gdLst/>
              <a:ahLst/>
              <a:cxnLst/>
              <a:rect l="l" t="t" r="r" b="b"/>
              <a:pathLst>
                <a:path w="2901315" h="886460">
                  <a:moveTo>
                    <a:pt x="2900934" y="738377"/>
                  </a:moveTo>
                  <a:lnTo>
                    <a:pt x="2900934" y="147827"/>
                  </a:lnTo>
                  <a:lnTo>
                    <a:pt x="2893387" y="101144"/>
                  </a:lnTo>
                  <a:lnTo>
                    <a:pt x="2872380" y="60569"/>
                  </a:lnTo>
                  <a:lnTo>
                    <a:pt x="2840364" y="28553"/>
                  </a:lnTo>
                  <a:lnTo>
                    <a:pt x="2799789" y="7546"/>
                  </a:lnTo>
                  <a:lnTo>
                    <a:pt x="2753106" y="0"/>
                  </a:lnTo>
                  <a:lnTo>
                    <a:pt x="147066" y="0"/>
                  </a:lnTo>
                  <a:lnTo>
                    <a:pt x="100462" y="7546"/>
                  </a:lnTo>
                  <a:lnTo>
                    <a:pt x="60076" y="28553"/>
                  </a:lnTo>
                  <a:lnTo>
                    <a:pt x="28285" y="60569"/>
                  </a:lnTo>
                  <a:lnTo>
                    <a:pt x="7467" y="101144"/>
                  </a:lnTo>
                  <a:lnTo>
                    <a:pt x="0" y="147827"/>
                  </a:lnTo>
                  <a:lnTo>
                    <a:pt x="0" y="738377"/>
                  </a:lnTo>
                  <a:lnTo>
                    <a:pt x="7467" y="785061"/>
                  </a:lnTo>
                  <a:lnTo>
                    <a:pt x="28285" y="825636"/>
                  </a:lnTo>
                  <a:lnTo>
                    <a:pt x="60076" y="857652"/>
                  </a:lnTo>
                  <a:lnTo>
                    <a:pt x="100462" y="878659"/>
                  </a:lnTo>
                  <a:lnTo>
                    <a:pt x="147066" y="886205"/>
                  </a:lnTo>
                  <a:lnTo>
                    <a:pt x="2753106" y="886205"/>
                  </a:lnTo>
                  <a:lnTo>
                    <a:pt x="2799789" y="878659"/>
                  </a:lnTo>
                  <a:lnTo>
                    <a:pt x="2840364" y="857652"/>
                  </a:lnTo>
                  <a:lnTo>
                    <a:pt x="2872380" y="825636"/>
                  </a:lnTo>
                  <a:lnTo>
                    <a:pt x="2893387" y="785061"/>
                  </a:lnTo>
                  <a:lnTo>
                    <a:pt x="2900934" y="738377"/>
                  </a:lnTo>
                  <a:close/>
                </a:path>
              </a:pathLst>
            </a:custGeom>
            <a:solidFill>
              <a:srgbClr val="C5E0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930031" y="3462527"/>
              <a:ext cx="2912745" cy="897255"/>
            </a:xfrm>
            <a:custGeom>
              <a:avLst/>
              <a:gdLst/>
              <a:ahLst/>
              <a:cxnLst/>
              <a:rect l="l" t="t" r="r" b="b"/>
              <a:pathLst>
                <a:path w="2912745" h="897254">
                  <a:moveTo>
                    <a:pt x="762" y="751332"/>
                  </a:moveTo>
                  <a:lnTo>
                    <a:pt x="761" y="144780"/>
                  </a:lnTo>
                  <a:lnTo>
                    <a:pt x="0" y="153162"/>
                  </a:lnTo>
                  <a:lnTo>
                    <a:pt x="0" y="743712"/>
                  </a:lnTo>
                  <a:lnTo>
                    <a:pt x="762" y="751332"/>
                  </a:lnTo>
                  <a:close/>
                </a:path>
                <a:path w="2912745" h="897254">
                  <a:moveTo>
                    <a:pt x="2912364" y="751331"/>
                  </a:moveTo>
                  <a:lnTo>
                    <a:pt x="2912364" y="144779"/>
                  </a:lnTo>
                  <a:lnTo>
                    <a:pt x="2911602" y="137159"/>
                  </a:lnTo>
                  <a:lnTo>
                    <a:pt x="2901188" y="94707"/>
                  </a:lnTo>
                  <a:lnTo>
                    <a:pt x="2879411" y="57799"/>
                  </a:lnTo>
                  <a:lnTo>
                    <a:pt x="2848438" y="28401"/>
                  </a:lnTo>
                  <a:lnTo>
                    <a:pt x="2810440" y="8479"/>
                  </a:lnTo>
                  <a:lnTo>
                    <a:pt x="2767584" y="0"/>
                  </a:lnTo>
                  <a:lnTo>
                    <a:pt x="153162" y="0"/>
                  </a:lnTo>
                  <a:lnTo>
                    <a:pt x="110123" y="6032"/>
                  </a:lnTo>
                  <a:lnTo>
                    <a:pt x="71054" y="24102"/>
                  </a:lnTo>
                  <a:lnTo>
                    <a:pt x="38417" y="52109"/>
                  </a:lnTo>
                  <a:lnTo>
                    <a:pt x="14674" y="87955"/>
                  </a:lnTo>
                  <a:lnTo>
                    <a:pt x="2285" y="129540"/>
                  </a:lnTo>
                  <a:lnTo>
                    <a:pt x="761" y="137160"/>
                  </a:lnTo>
                  <a:lnTo>
                    <a:pt x="762" y="758952"/>
                  </a:lnTo>
                  <a:lnTo>
                    <a:pt x="2286" y="767334"/>
                  </a:lnTo>
                  <a:lnTo>
                    <a:pt x="3048" y="774192"/>
                  </a:lnTo>
                  <a:lnTo>
                    <a:pt x="10700" y="799135"/>
                  </a:lnTo>
                  <a:lnTo>
                    <a:pt x="11430" y="800631"/>
                  </a:lnTo>
                  <a:lnTo>
                    <a:pt x="11430" y="145542"/>
                  </a:lnTo>
                  <a:lnTo>
                    <a:pt x="12191" y="138684"/>
                  </a:lnTo>
                  <a:lnTo>
                    <a:pt x="12954" y="131064"/>
                  </a:lnTo>
                  <a:lnTo>
                    <a:pt x="12954" y="131826"/>
                  </a:lnTo>
                  <a:lnTo>
                    <a:pt x="14477" y="124206"/>
                  </a:lnTo>
                  <a:lnTo>
                    <a:pt x="17525" y="110490"/>
                  </a:lnTo>
                  <a:lnTo>
                    <a:pt x="17525" y="111252"/>
                  </a:lnTo>
                  <a:lnTo>
                    <a:pt x="19811" y="104394"/>
                  </a:lnTo>
                  <a:lnTo>
                    <a:pt x="22859" y="97536"/>
                  </a:lnTo>
                  <a:lnTo>
                    <a:pt x="25145" y="91440"/>
                  </a:lnTo>
                  <a:lnTo>
                    <a:pt x="28193" y="86563"/>
                  </a:lnTo>
                  <a:lnTo>
                    <a:pt x="28193" y="85344"/>
                  </a:lnTo>
                  <a:lnTo>
                    <a:pt x="35813" y="73152"/>
                  </a:lnTo>
                  <a:lnTo>
                    <a:pt x="35813" y="73914"/>
                  </a:lnTo>
                  <a:lnTo>
                    <a:pt x="43433" y="63523"/>
                  </a:lnTo>
                  <a:lnTo>
                    <a:pt x="43433" y="62484"/>
                  </a:lnTo>
                  <a:lnTo>
                    <a:pt x="52577" y="53340"/>
                  </a:lnTo>
                  <a:lnTo>
                    <a:pt x="52577" y="52578"/>
                  </a:lnTo>
                  <a:lnTo>
                    <a:pt x="63245" y="43434"/>
                  </a:lnTo>
                  <a:lnTo>
                    <a:pt x="73913" y="35052"/>
                  </a:lnTo>
                  <a:lnTo>
                    <a:pt x="80009" y="31242"/>
                  </a:lnTo>
                  <a:lnTo>
                    <a:pt x="85343" y="28575"/>
                  </a:lnTo>
                  <a:lnTo>
                    <a:pt x="85343" y="28194"/>
                  </a:lnTo>
                  <a:lnTo>
                    <a:pt x="91439" y="25484"/>
                  </a:lnTo>
                  <a:lnTo>
                    <a:pt x="91439" y="25146"/>
                  </a:lnTo>
                  <a:lnTo>
                    <a:pt x="98297" y="22098"/>
                  </a:lnTo>
                  <a:lnTo>
                    <a:pt x="138684" y="11506"/>
                  </a:lnTo>
                  <a:lnTo>
                    <a:pt x="146304" y="11430"/>
                  </a:lnTo>
                  <a:lnTo>
                    <a:pt x="153162" y="10744"/>
                  </a:lnTo>
                  <a:lnTo>
                    <a:pt x="2759202" y="10667"/>
                  </a:lnTo>
                  <a:lnTo>
                    <a:pt x="2766822" y="11429"/>
                  </a:lnTo>
                  <a:lnTo>
                    <a:pt x="2774442" y="11506"/>
                  </a:lnTo>
                  <a:lnTo>
                    <a:pt x="2781300" y="12191"/>
                  </a:lnTo>
                  <a:lnTo>
                    <a:pt x="2795016" y="15239"/>
                  </a:lnTo>
                  <a:lnTo>
                    <a:pt x="2808732" y="19811"/>
                  </a:lnTo>
                  <a:lnTo>
                    <a:pt x="2808732" y="20065"/>
                  </a:lnTo>
                  <a:lnTo>
                    <a:pt x="2814828" y="22097"/>
                  </a:lnTo>
                  <a:lnTo>
                    <a:pt x="2833116" y="31241"/>
                  </a:lnTo>
                  <a:lnTo>
                    <a:pt x="2839212" y="35051"/>
                  </a:lnTo>
                  <a:lnTo>
                    <a:pt x="2839212" y="35610"/>
                  </a:lnTo>
                  <a:lnTo>
                    <a:pt x="2849880" y="43433"/>
                  </a:lnTo>
                  <a:lnTo>
                    <a:pt x="2859786" y="52577"/>
                  </a:lnTo>
                  <a:lnTo>
                    <a:pt x="2869692" y="62483"/>
                  </a:lnTo>
                  <a:lnTo>
                    <a:pt x="2869692" y="63523"/>
                  </a:lnTo>
                  <a:lnTo>
                    <a:pt x="2877312" y="73913"/>
                  </a:lnTo>
                  <a:lnTo>
                    <a:pt x="2877312" y="73151"/>
                  </a:lnTo>
                  <a:lnTo>
                    <a:pt x="2881122" y="79247"/>
                  </a:lnTo>
                  <a:lnTo>
                    <a:pt x="2884170" y="85343"/>
                  </a:lnTo>
                  <a:lnTo>
                    <a:pt x="2887980" y="91439"/>
                  </a:lnTo>
                  <a:lnTo>
                    <a:pt x="2887980" y="92963"/>
                  </a:lnTo>
                  <a:lnTo>
                    <a:pt x="2890266" y="97535"/>
                  </a:lnTo>
                  <a:lnTo>
                    <a:pt x="2893314" y="104393"/>
                  </a:lnTo>
                  <a:lnTo>
                    <a:pt x="2895600" y="111251"/>
                  </a:lnTo>
                  <a:lnTo>
                    <a:pt x="2895600" y="112775"/>
                  </a:lnTo>
                  <a:lnTo>
                    <a:pt x="2897124" y="117347"/>
                  </a:lnTo>
                  <a:lnTo>
                    <a:pt x="2898648" y="124205"/>
                  </a:lnTo>
                  <a:lnTo>
                    <a:pt x="2900172" y="131825"/>
                  </a:lnTo>
                  <a:lnTo>
                    <a:pt x="2900172" y="131063"/>
                  </a:lnTo>
                  <a:lnTo>
                    <a:pt x="2900934" y="138683"/>
                  </a:lnTo>
                  <a:lnTo>
                    <a:pt x="2901696" y="145541"/>
                  </a:lnTo>
                  <a:lnTo>
                    <a:pt x="2901696" y="798924"/>
                  </a:lnTo>
                  <a:lnTo>
                    <a:pt x="2903873" y="794719"/>
                  </a:lnTo>
                  <a:lnTo>
                    <a:pt x="2912364" y="751331"/>
                  </a:lnTo>
                  <a:close/>
                </a:path>
                <a:path w="2912745" h="897254">
                  <a:moveTo>
                    <a:pt x="28956" y="811530"/>
                  </a:moveTo>
                  <a:lnTo>
                    <a:pt x="25146" y="805434"/>
                  </a:lnTo>
                  <a:lnTo>
                    <a:pt x="22860" y="798576"/>
                  </a:lnTo>
                  <a:lnTo>
                    <a:pt x="22860" y="799338"/>
                  </a:lnTo>
                  <a:lnTo>
                    <a:pt x="19812" y="792480"/>
                  </a:lnTo>
                  <a:lnTo>
                    <a:pt x="17526" y="785622"/>
                  </a:lnTo>
                  <a:lnTo>
                    <a:pt x="17526" y="786384"/>
                  </a:lnTo>
                  <a:lnTo>
                    <a:pt x="16002" y="778764"/>
                  </a:lnTo>
                  <a:lnTo>
                    <a:pt x="16002" y="779526"/>
                  </a:lnTo>
                  <a:lnTo>
                    <a:pt x="14478" y="771906"/>
                  </a:lnTo>
                  <a:lnTo>
                    <a:pt x="14478" y="772668"/>
                  </a:lnTo>
                  <a:lnTo>
                    <a:pt x="12954" y="765048"/>
                  </a:lnTo>
                  <a:lnTo>
                    <a:pt x="12192" y="758190"/>
                  </a:lnTo>
                  <a:lnTo>
                    <a:pt x="11430" y="750570"/>
                  </a:lnTo>
                  <a:lnTo>
                    <a:pt x="11430" y="800631"/>
                  </a:lnTo>
                  <a:lnTo>
                    <a:pt x="22164" y="822636"/>
                  </a:lnTo>
                  <a:lnTo>
                    <a:pt x="28194" y="831017"/>
                  </a:lnTo>
                  <a:lnTo>
                    <a:pt x="28194" y="811530"/>
                  </a:lnTo>
                  <a:lnTo>
                    <a:pt x="28956" y="811530"/>
                  </a:lnTo>
                  <a:close/>
                </a:path>
                <a:path w="2912745" h="897254">
                  <a:moveTo>
                    <a:pt x="28955" y="85344"/>
                  </a:moveTo>
                  <a:lnTo>
                    <a:pt x="28193" y="85344"/>
                  </a:lnTo>
                  <a:lnTo>
                    <a:pt x="28193" y="86563"/>
                  </a:lnTo>
                  <a:lnTo>
                    <a:pt x="28955" y="85344"/>
                  </a:lnTo>
                  <a:close/>
                </a:path>
                <a:path w="2912745" h="897254">
                  <a:moveTo>
                    <a:pt x="44196" y="834390"/>
                  </a:moveTo>
                  <a:lnTo>
                    <a:pt x="35814" y="822960"/>
                  </a:lnTo>
                  <a:lnTo>
                    <a:pt x="32004" y="816863"/>
                  </a:lnTo>
                  <a:lnTo>
                    <a:pt x="32004" y="817626"/>
                  </a:lnTo>
                  <a:lnTo>
                    <a:pt x="28194" y="811530"/>
                  </a:lnTo>
                  <a:lnTo>
                    <a:pt x="28194" y="831017"/>
                  </a:lnTo>
                  <a:lnTo>
                    <a:pt x="37405" y="843822"/>
                  </a:lnTo>
                  <a:lnTo>
                    <a:pt x="43434" y="849538"/>
                  </a:lnTo>
                  <a:lnTo>
                    <a:pt x="43434" y="833628"/>
                  </a:lnTo>
                  <a:lnTo>
                    <a:pt x="44196" y="834390"/>
                  </a:lnTo>
                  <a:close/>
                </a:path>
                <a:path w="2912745" h="897254">
                  <a:moveTo>
                    <a:pt x="44195" y="62484"/>
                  </a:moveTo>
                  <a:lnTo>
                    <a:pt x="43433" y="62484"/>
                  </a:lnTo>
                  <a:lnTo>
                    <a:pt x="43433" y="63523"/>
                  </a:lnTo>
                  <a:lnTo>
                    <a:pt x="44195" y="62484"/>
                  </a:lnTo>
                  <a:close/>
                </a:path>
                <a:path w="2912745" h="897254">
                  <a:moveTo>
                    <a:pt x="53340" y="844296"/>
                  </a:moveTo>
                  <a:lnTo>
                    <a:pt x="43434" y="833628"/>
                  </a:lnTo>
                  <a:lnTo>
                    <a:pt x="43434" y="849538"/>
                  </a:lnTo>
                  <a:lnTo>
                    <a:pt x="52578" y="858209"/>
                  </a:lnTo>
                  <a:lnTo>
                    <a:pt x="52578" y="844296"/>
                  </a:lnTo>
                  <a:lnTo>
                    <a:pt x="53340" y="844296"/>
                  </a:lnTo>
                  <a:close/>
                </a:path>
                <a:path w="2912745" h="897254">
                  <a:moveTo>
                    <a:pt x="53339" y="52578"/>
                  </a:moveTo>
                  <a:lnTo>
                    <a:pt x="52577" y="52578"/>
                  </a:lnTo>
                  <a:lnTo>
                    <a:pt x="52577" y="53340"/>
                  </a:lnTo>
                  <a:lnTo>
                    <a:pt x="53339" y="52578"/>
                  </a:lnTo>
                  <a:close/>
                </a:path>
                <a:path w="2912745" h="897254">
                  <a:moveTo>
                    <a:pt x="86106" y="868680"/>
                  </a:moveTo>
                  <a:lnTo>
                    <a:pt x="80010" y="864869"/>
                  </a:lnTo>
                  <a:lnTo>
                    <a:pt x="80010" y="865632"/>
                  </a:lnTo>
                  <a:lnTo>
                    <a:pt x="73914" y="861060"/>
                  </a:lnTo>
                  <a:lnTo>
                    <a:pt x="73914" y="861822"/>
                  </a:lnTo>
                  <a:lnTo>
                    <a:pt x="63246" y="853440"/>
                  </a:lnTo>
                  <a:lnTo>
                    <a:pt x="52578" y="844296"/>
                  </a:lnTo>
                  <a:lnTo>
                    <a:pt x="52578" y="858209"/>
                  </a:lnTo>
                  <a:lnTo>
                    <a:pt x="56388" y="861822"/>
                  </a:lnTo>
                  <a:lnTo>
                    <a:pt x="67818" y="870966"/>
                  </a:lnTo>
                  <a:lnTo>
                    <a:pt x="73914" y="874776"/>
                  </a:lnTo>
                  <a:lnTo>
                    <a:pt x="85344" y="880612"/>
                  </a:lnTo>
                  <a:lnTo>
                    <a:pt x="85344" y="868680"/>
                  </a:lnTo>
                  <a:lnTo>
                    <a:pt x="86106" y="868680"/>
                  </a:lnTo>
                  <a:close/>
                </a:path>
                <a:path w="2912745" h="897254">
                  <a:moveTo>
                    <a:pt x="86105" y="28194"/>
                  </a:moveTo>
                  <a:lnTo>
                    <a:pt x="85343" y="28194"/>
                  </a:lnTo>
                  <a:lnTo>
                    <a:pt x="85343" y="28575"/>
                  </a:lnTo>
                  <a:lnTo>
                    <a:pt x="86105" y="28194"/>
                  </a:lnTo>
                  <a:close/>
                </a:path>
                <a:path w="2912745" h="897254">
                  <a:moveTo>
                    <a:pt x="92202" y="871728"/>
                  </a:moveTo>
                  <a:lnTo>
                    <a:pt x="85344" y="868680"/>
                  </a:lnTo>
                  <a:lnTo>
                    <a:pt x="85344" y="880612"/>
                  </a:lnTo>
                  <a:lnTo>
                    <a:pt x="91440" y="883724"/>
                  </a:lnTo>
                  <a:lnTo>
                    <a:pt x="91440" y="871728"/>
                  </a:lnTo>
                  <a:lnTo>
                    <a:pt x="92202" y="871728"/>
                  </a:lnTo>
                  <a:close/>
                </a:path>
                <a:path w="2912745" h="897254">
                  <a:moveTo>
                    <a:pt x="92201" y="25146"/>
                  </a:moveTo>
                  <a:lnTo>
                    <a:pt x="91439" y="25146"/>
                  </a:lnTo>
                  <a:lnTo>
                    <a:pt x="91439" y="25484"/>
                  </a:lnTo>
                  <a:lnTo>
                    <a:pt x="92201" y="25146"/>
                  </a:lnTo>
                  <a:close/>
                </a:path>
                <a:path w="2912745" h="897254">
                  <a:moveTo>
                    <a:pt x="2774442" y="896188"/>
                  </a:moveTo>
                  <a:lnTo>
                    <a:pt x="2774442" y="884682"/>
                  </a:lnTo>
                  <a:lnTo>
                    <a:pt x="2767584" y="885367"/>
                  </a:lnTo>
                  <a:lnTo>
                    <a:pt x="146304" y="885444"/>
                  </a:lnTo>
                  <a:lnTo>
                    <a:pt x="138684" y="884682"/>
                  </a:lnTo>
                  <a:lnTo>
                    <a:pt x="131826" y="883919"/>
                  </a:lnTo>
                  <a:lnTo>
                    <a:pt x="91440" y="871728"/>
                  </a:lnTo>
                  <a:lnTo>
                    <a:pt x="91440" y="883724"/>
                  </a:lnTo>
                  <a:lnTo>
                    <a:pt x="92463" y="884247"/>
                  </a:lnTo>
                  <a:lnTo>
                    <a:pt x="112047" y="891292"/>
                  </a:lnTo>
                  <a:lnTo>
                    <a:pt x="132376" y="895603"/>
                  </a:lnTo>
                  <a:lnTo>
                    <a:pt x="153162" y="896874"/>
                  </a:lnTo>
                  <a:lnTo>
                    <a:pt x="2767584" y="896873"/>
                  </a:lnTo>
                  <a:lnTo>
                    <a:pt x="2774442" y="896188"/>
                  </a:lnTo>
                  <a:close/>
                </a:path>
                <a:path w="2912745" h="897254">
                  <a:moveTo>
                    <a:pt x="139446" y="11430"/>
                  </a:moveTo>
                  <a:lnTo>
                    <a:pt x="138684" y="11430"/>
                  </a:lnTo>
                  <a:lnTo>
                    <a:pt x="139446" y="11430"/>
                  </a:lnTo>
                  <a:close/>
                </a:path>
                <a:path w="2912745" h="897254">
                  <a:moveTo>
                    <a:pt x="139446" y="884682"/>
                  </a:moveTo>
                  <a:lnTo>
                    <a:pt x="138684" y="884605"/>
                  </a:lnTo>
                  <a:lnTo>
                    <a:pt x="139446" y="884682"/>
                  </a:lnTo>
                  <a:close/>
                </a:path>
                <a:path w="2912745" h="897254">
                  <a:moveTo>
                    <a:pt x="153923" y="10668"/>
                  </a:moveTo>
                  <a:lnTo>
                    <a:pt x="153162" y="10668"/>
                  </a:lnTo>
                  <a:lnTo>
                    <a:pt x="153923" y="10668"/>
                  </a:lnTo>
                  <a:close/>
                </a:path>
                <a:path w="2912745" h="897254">
                  <a:moveTo>
                    <a:pt x="2774442" y="11506"/>
                  </a:moveTo>
                  <a:lnTo>
                    <a:pt x="2773680" y="11429"/>
                  </a:lnTo>
                  <a:lnTo>
                    <a:pt x="2774442" y="11506"/>
                  </a:lnTo>
                  <a:close/>
                </a:path>
                <a:path w="2912745" h="897254">
                  <a:moveTo>
                    <a:pt x="2808732" y="887718"/>
                  </a:moveTo>
                  <a:lnTo>
                    <a:pt x="2808732" y="877061"/>
                  </a:lnTo>
                  <a:lnTo>
                    <a:pt x="2795016" y="881633"/>
                  </a:lnTo>
                  <a:lnTo>
                    <a:pt x="2788158" y="883157"/>
                  </a:lnTo>
                  <a:lnTo>
                    <a:pt x="2781300" y="883919"/>
                  </a:lnTo>
                  <a:lnTo>
                    <a:pt x="2773680" y="884682"/>
                  </a:lnTo>
                  <a:lnTo>
                    <a:pt x="2774442" y="884682"/>
                  </a:lnTo>
                  <a:lnTo>
                    <a:pt x="2774442" y="896188"/>
                  </a:lnTo>
                  <a:lnTo>
                    <a:pt x="2775204" y="896111"/>
                  </a:lnTo>
                  <a:lnTo>
                    <a:pt x="2808732" y="887718"/>
                  </a:lnTo>
                  <a:close/>
                </a:path>
                <a:path w="2912745" h="897254">
                  <a:moveTo>
                    <a:pt x="2808732" y="20065"/>
                  </a:moveTo>
                  <a:lnTo>
                    <a:pt x="2808732" y="19811"/>
                  </a:lnTo>
                  <a:lnTo>
                    <a:pt x="2807970" y="19811"/>
                  </a:lnTo>
                  <a:lnTo>
                    <a:pt x="2808732" y="20065"/>
                  </a:lnTo>
                  <a:close/>
                </a:path>
                <a:path w="2912745" h="897254">
                  <a:moveTo>
                    <a:pt x="2839212" y="861059"/>
                  </a:moveTo>
                  <a:lnTo>
                    <a:pt x="2833116" y="865632"/>
                  </a:lnTo>
                  <a:lnTo>
                    <a:pt x="2833116" y="864869"/>
                  </a:lnTo>
                  <a:lnTo>
                    <a:pt x="2827020" y="868679"/>
                  </a:lnTo>
                  <a:lnTo>
                    <a:pt x="2814828" y="874776"/>
                  </a:lnTo>
                  <a:lnTo>
                    <a:pt x="2807970" y="877061"/>
                  </a:lnTo>
                  <a:lnTo>
                    <a:pt x="2808732" y="877061"/>
                  </a:lnTo>
                  <a:lnTo>
                    <a:pt x="2808732" y="887718"/>
                  </a:lnTo>
                  <a:lnTo>
                    <a:pt x="2818069" y="885380"/>
                  </a:lnTo>
                  <a:lnTo>
                    <a:pt x="2838450" y="873374"/>
                  </a:lnTo>
                  <a:lnTo>
                    <a:pt x="2838450" y="861821"/>
                  </a:lnTo>
                  <a:lnTo>
                    <a:pt x="2839212" y="861059"/>
                  </a:lnTo>
                  <a:close/>
                </a:path>
                <a:path w="2912745" h="897254">
                  <a:moveTo>
                    <a:pt x="2839212" y="35610"/>
                  </a:moveTo>
                  <a:lnTo>
                    <a:pt x="2839212" y="35051"/>
                  </a:lnTo>
                  <a:lnTo>
                    <a:pt x="2838450" y="35051"/>
                  </a:lnTo>
                  <a:lnTo>
                    <a:pt x="2839212" y="35610"/>
                  </a:lnTo>
                  <a:close/>
                </a:path>
                <a:path w="2912745" h="897254">
                  <a:moveTo>
                    <a:pt x="2869692" y="848080"/>
                  </a:moveTo>
                  <a:lnTo>
                    <a:pt x="2869692" y="833627"/>
                  </a:lnTo>
                  <a:lnTo>
                    <a:pt x="2859786" y="844295"/>
                  </a:lnTo>
                  <a:lnTo>
                    <a:pt x="2849880" y="853439"/>
                  </a:lnTo>
                  <a:lnTo>
                    <a:pt x="2838450" y="861821"/>
                  </a:lnTo>
                  <a:lnTo>
                    <a:pt x="2838450" y="873374"/>
                  </a:lnTo>
                  <a:lnTo>
                    <a:pt x="2854972" y="863640"/>
                  </a:lnTo>
                  <a:lnTo>
                    <a:pt x="2869692" y="848080"/>
                  </a:lnTo>
                  <a:close/>
                </a:path>
                <a:path w="2912745" h="897254">
                  <a:moveTo>
                    <a:pt x="2869692" y="63523"/>
                  </a:moveTo>
                  <a:lnTo>
                    <a:pt x="2869692" y="62483"/>
                  </a:lnTo>
                  <a:lnTo>
                    <a:pt x="2868930" y="62483"/>
                  </a:lnTo>
                  <a:lnTo>
                    <a:pt x="2869692" y="63523"/>
                  </a:lnTo>
                  <a:close/>
                </a:path>
                <a:path w="2912745" h="897254">
                  <a:moveTo>
                    <a:pt x="2887980" y="825408"/>
                  </a:moveTo>
                  <a:lnTo>
                    <a:pt x="2887980" y="805433"/>
                  </a:lnTo>
                  <a:lnTo>
                    <a:pt x="2884158" y="811553"/>
                  </a:lnTo>
                  <a:lnTo>
                    <a:pt x="2881122" y="817626"/>
                  </a:lnTo>
                  <a:lnTo>
                    <a:pt x="2881122" y="816863"/>
                  </a:lnTo>
                  <a:lnTo>
                    <a:pt x="2877312" y="822959"/>
                  </a:lnTo>
                  <a:lnTo>
                    <a:pt x="2868930" y="834389"/>
                  </a:lnTo>
                  <a:lnTo>
                    <a:pt x="2869692" y="833627"/>
                  </a:lnTo>
                  <a:lnTo>
                    <a:pt x="2869692" y="848080"/>
                  </a:lnTo>
                  <a:lnTo>
                    <a:pt x="2884170" y="832765"/>
                  </a:lnTo>
                  <a:lnTo>
                    <a:pt x="2887980" y="825408"/>
                  </a:lnTo>
                  <a:close/>
                </a:path>
                <a:path w="2912745" h="897254">
                  <a:moveTo>
                    <a:pt x="2887980" y="92963"/>
                  </a:moveTo>
                  <a:lnTo>
                    <a:pt x="2887980" y="91439"/>
                  </a:lnTo>
                  <a:lnTo>
                    <a:pt x="2887218" y="91439"/>
                  </a:lnTo>
                  <a:lnTo>
                    <a:pt x="2887980" y="92963"/>
                  </a:lnTo>
                  <a:close/>
                </a:path>
                <a:path w="2912745" h="897254">
                  <a:moveTo>
                    <a:pt x="2895600" y="810695"/>
                  </a:moveTo>
                  <a:lnTo>
                    <a:pt x="2895600" y="785621"/>
                  </a:lnTo>
                  <a:lnTo>
                    <a:pt x="2893314" y="792479"/>
                  </a:lnTo>
                  <a:lnTo>
                    <a:pt x="2890266" y="799337"/>
                  </a:lnTo>
                  <a:lnTo>
                    <a:pt x="2890266" y="798575"/>
                  </a:lnTo>
                  <a:lnTo>
                    <a:pt x="2887218" y="805433"/>
                  </a:lnTo>
                  <a:lnTo>
                    <a:pt x="2887980" y="805433"/>
                  </a:lnTo>
                  <a:lnTo>
                    <a:pt x="2887980" y="825408"/>
                  </a:lnTo>
                  <a:lnTo>
                    <a:pt x="2895600" y="810695"/>
                  </a:lnTo>
                  <a:close/>
                </a:path>
                <a:path w="2912745" h="897254">
                  <a:moveTo>
                    <a:pt x="2895600" y="112775"/>
                  </a:moveTo>
                  <a:lnTo>
                    <a:pt x="2895600" y="111251"/>
                  </a:lnTo>
                  <a:lnTo>
                    <a:pt x="2894838" y="110489"/>
                  </a:lnTo>
                  <a:lnTo>
                    <a:pt x="2895600" y="112775"/>
                  </a:lnTo>
                  <a:close/>
                </a:path>
                <a:path w="2912745" h="897254">
                  <a:moveTo>
                    <a:pt x="2901696" y="798924"/>
                  </a:moveTo>
                  <a:lnTo>
                    <a:pt x="2901696" y="750569"/>
                  </a:lnTo>
                  <a:lnTo>
                    <a:pt x="2900934" y="758189"/>
                  </a:lnTo>
                  <a:lnTo>
                    <a:pt x="2900172" y="765047"/>
                  </a:lnTo>
                  <a:lnTo>
                    <a:pt x="2898648" y="772667"/>
                  </a:lnTo>
                  <a:lnTo>
                    <a:pt x="2898648" y="771905"/>
                  </a:lnTo>
                  <a:lnTo>
                    <a:pt x="2897124" y="779525"/>
                  </a:lnTo>
                  <a:lnTo>
                    <a:pt x="2897124" y="778763"/>
                  </a:lnTo>
                  <a:lnTo>
                    <a:pt x="2894838" y="786383"/>
                  </a:lnTo>
                  <a:lnTo>
                    <a:pt x="2895600" y="785621"/>
                  </a:lnTo>
                  <a:lnTo>
                    <a:pt x="2895600" y="810695"/>
                  </a:lnTo>
                  <a:lnTo>
                    <a:pt x="2901696" y="7989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39278" y="4487358"/>
              <a:ext cx="5681956" cy="84892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944509" y="4491227"/>
              <a:ext cx="2907030" cy="835660"/>
            </a:xfrm>
            <a:custGeom>
              <a:avLst/>
              <a:gdLst/>
              <a:ahLst/>
              <a:cxnLst/>
              <a:rect l="l" t="t" r="r" b="b"/>
              <a:pathLst>
                <a:path w="2907029" h="835660">
                  <a:moveTo>
                    <a:pt x="2907030" y="695706"/>
                  </a:moveTo>
                  <a:lnTo>
                    <a:pt x="2907030" y="138684"/>
                  </a:lnTo>
                  <a:lnTo>
                    <a:pt x="2899915" y="94707"/>
                  </a:lnTo>
                  <a:lnTo>
                    <a:pt x="2880110" y="56619"/>
                  </a:lnTo>
                  <a:lnTo>
                    <a:pt x="2849916" y="26651"/>
                  </a:lnTo>
                  <a:lnTo>
                    <a:pt x="2811639" y="7034"/>
                  </a:lnTo>
                  <a:lnTo>
                    <a:pt x="2767584" y="0"/>
                  </a:lnTo>
                  <a:lnTo>
                    <a:pt x="139446" y="0"/>
                  </a:lnTo>
                  <a:lnTo>
                    <a:pt x="95390" y="7034"/>
                  </a:lnTo>
                  <a:lnTo>
                    <a:pt x="57113" y="26651"/>
                  </a:lnTo>
                  <a:lnTo>
                    <a:pt x="26919" y="56619"/>
                  </a:lnTo>
                  <a:lnTo>
                    <a:pt x="7114" y="94707"/>
                  </a:lnTo>
                  <a:lnTo>
                    <a:pt x="0" y="138684"/>
                  </a:lnTo>
                  <a:lnTo>
                    <a:pt x="0" y="695706"/>
                  </a:lnTo>
                  <a:lnTo>
                    <a:pt x="7114" y="739761"/>
                  </a:lnTo>
                  <a:lnTo>
                    <a:pt x="26919" y="778038"/>
                  </a:lnTo>
                  <a:lnTo>
                    <a:pt x="57113" y="808232"/>
                  </a:lnTo>
                  <a:lnTo>
                    <a:pt x="95390" y="828037"/>
                  </a:lnTo>
                  <a:lnTo>
                    <a:pt x="139446" y="835152"/>
                  </a:lnTo>
                  <a:lnTo>
                    <a:pt x="2767584" y="835152"/>
                  </a:lnTo>
                  <a:lnTo>
                    <a:pt x="2811639" y="828037"/>
                  </a:lnTo>
                  <a:lnTo>
                    <a:pt x="2849916" y="808232"/>
                  </a:lnTo>
                  <a:lnTo>
                    <a:pt x="2880110" y="778038"/>
                  </a:lnTo>
                  <a:lnTo>
                    <a:pt x="2899915" y="739761"/>
                  </a:lnTo>
                  <a:lnTo>
                    <a:pt x="2907030" y="695706"/>
                  </a:lnTo>
                  <a:close/>
                </a:path>
              </a:pathLst>
            </a:custGeom>
            <a:solidFill>
              <a:srgbClr val="C5E0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939175" y="4485131"/>
              <a:ext cx="2917825" cy="847090"/>
            </a:xfrm>
            <a:custGeom>
              <a:avLst/>
              <a:gdLst/>
              <a:ahLst/>
              <a:cxnLst/>
              <a:rect l="l" t="t" r="r" b="b"/>
              <a:pathLst>
                <a:path w="2917825" h="847089">
                  <a:moveTo>
                    <a:pt x="2917698" y="709422"/>
                  </a:moveTo>
                  <a:lnTo>
                    <a:pt x="2917698" y="137922"/>
                  </a:lnTo>
                  <a:lnTo>
                    <a:pt x="2916936" y="130302"/>
                  </a:lnTo>
                  <a:lnTo>
                    <a:pt x="2902588" y="81095"/>
                  </a:lnTo>
                  <a:lnTo>
                    <a:pt x="2872454" y="40285"/>
                  </a:lnTo>
                  <a:lnTo>
                    <a:pt x="2830460" y="12099"/>
                  </a:lnTo>
                  <a:lnTo>
                    <a:pt x="2780538" y="762"/>
                  </a:lnTo>
                  <a:lnTo>
                    <a:pt x="2772918" y="0"/>
                  </a:lnTo>
                  <a:lnTo>
                    <a:pt x="144780" y="0"/>
                  </a:lnTo>
                  <a:lnTo>
                    <a:pt x="93871" y="9469"/>
                  </a:lnTo>
                  <a:lnTo>
                    <a:pt x="50653" y="35047"/>
                  </a:lnTo>
                  <a:lnTo>
                    <a:pt x="18685" y="73771"/>
                  </a:lnTo>
                  <a:lnTo>
                    <a:pt x="1523" y="122682"/>
                  </a:lnTo>
                  <a:lnTo>
                    <a:pt x="0" y="137922"/>
                  </a:lnTo>
                  <a:lnTo>
                    <a:pt x="0" y="709422"/>
                  </a:lnTo>
                  <a:lnTo>
                    <a:pt x="762" y="716280"/>
                  </a:lnTo>
                  <a:lnTo>
                    <a:pt x="1524" y="723900"/>
                  </a:lnTo>
                  <a:lnTo>
                    <a:pt x="3048" y="730758"/>
                  </a:lnTo>
                  <a:lnTo>
                    <a:pt x="9728" y="754444"/>
                  </a:lnTo>
                  <a:lnTo>
                    <a:pt x="10668" y="756334"/>
                  </a:lnTo>
                  <a:lnTo>
                    <a:pt x="10668" y="145542"/>
                  </a:lnTo>
                  <a:lnTo>
                    <a:pt x="11430" y="137922"/>
                  </a:lnTo>
                  <a:lnTo>
                    <a:pt x="11429" y="131826"/>
                  </a:lnTo>
                  <a:lnTo>
                    <a:pt x="12954" y="124968"/>
                  </a:lnTo>
                  <a:lnTo>
                    <a:pt x="13715" y="118110"/>
                  </a:lnTo>
                  <a:lnTo>
                    <a:pt x="15239" y="111252"/>
                  </a:lnTo>
                  <a:lnTo>
                    <a:pt x="15239" y="112014"/>
                  </a:lnTo>
                  <a:lnTo>
                    <a:pt x="16763" y="105156"/>
                  </a:lnTo>
                  <a:lnTo>
                    <a:pt x="21336" y="92964"/>
                  </a:lnTo>
                  <a:lnTo>
                    <a:pt x="24383" y="86868"/>
                  </a:lnTo>
                  <a:lnTo>
                    <a:pt x="24383" y="87630"/>
                  </a:lnTo>
                  <a:lnTo>
                    <a:pt x="26669" y="83058"/>
                  </a:lnTo>
                  <a:lnTo>
                    <a:pt x="26669" y="81534"/>
                  </a:lnTo>
                  <a:lnTo>
                    <a:pt x="33527" y="71247"/>
                  </a:lnTo>
                  <a:lnTo>
                    <a:pt x="33527" y="70866"/>
                  </a:lnTo>
                  <a:lnTo>
                    <a:pt x="41148" y="61167"/>
                  </a:lnTo>
                  <a:lnTo>
                    <a:pt x="41148" y="60198"/>
                  </a:lnTo>
                  <a:lnTo>
                    <a:pt x="50291" y="50292"/>
                  </a:lnTo>
                  <a:lnTo>
                    <a:pt x="50291" y="51054"/>
                  </a:lnTo>
                  <a:lnTo>
                    <a:pt x="59435" y="42613"/>
                  </a:lnTo>
                  <a:lnTo>
                    <a:pt x="59435" y="41910"/>
                  </a:lnTo>
                  <a:lnTo>
                    <a:pt x="70103" y="34290"/>
                  </a:lnTo>
                  <a:lnTo>
                    <a:pt x="80772" y="27889"/>
                  </a:lnTo>
                  <a:lnTo>
                    <a:pt x="80772" y="27432"/>
                  </a:lnTo>
                  <a:lnTo>
                    <a:pt x="86867" y="24384"/>
                  </a:lnTo>
                  <a:lnTo>
                    <a:pt x="92201" y="22383"/>
                  </a:lnTo>
                  <a:lnTo>
                    <a:pt x="92201" y="22098"/>
                  </a:lnTo>
                  <a:lnTo>
                    <a:pt x="98297" y="20066"/>
                  </a:lnTo>
                  <a:lnTo>
                    <a:pt x="98297" y="19812"/>
                  </a:lnTo>
                  <a:lnTo>
                    <a:pt x="105155" y="17526"/>
                  </a:lnTo>
                  <a:lnTo>
                    <a:pt x="111252" y="15240"/>
                  </a:lnTo>
                  <a:lnTo>
                    <a:pt x="111252" y="16002"/>
                  </a:lnTo>
                  <a:lnTo>
                    <a:pt x="118110" y="13716"/>
                  </a:lnTo>
                  <a:lnTo>
                    <a:pt x="118110" y="14308"/>
                  </a:lnTo>
                  <a:lnTo>
                    <a:pt x="124205" y="12954"/>
                  </a:lnTo>
                  <a:lnTo>
                    <a:pt x="137922" y="11430"/>
                  </a:lnTo>
                  <a:lnTo>
                    <a:pt x="2780538" y="11514"/>
                  </a:lnTo>
                  <a:lnTo>
                    <a:pt x="2793492" y="12954"/>
                  </a:lnTo>
                  <a:lnTo>
                    <a:pt x="2793492" y="13123"/>
                  </a:lnTo>
                  <a:lnTo>
                    <a:pt x="2799588" y="14478"/>
                  </a:lnTo>
                  <a:lnTo>
                    <a:pt x="2799588" y="13716"/>
                  </a:lnTo>
                  <a:lnTo>
                    <a:pt x="2806446" y="16002"/>
                  </a:lnTo>
                  <a:lnTo>
                    <a:pt x="2806446" y="15240"/>
                  </a:lnTo>
                  <a:lnTo>
                    <a:pt x="2830830" y="24384"/>
                  </a:lnTo>
                  <a:lnTo>
                    <a:pt x="2836926" y="27432"/>
                  </a:lnTo>
                  <a:lnTo>
                    <a:pt x="2836926" y="27889"/>
                  </a:lnTo>
                  <a:lnTo>
                    <a:pt x="2847594" y="34290"/>
                  </a:lnTo>
                  <a:lnTo>
                    <a:pt x="2858262" y="41910"/>
                  </a:lnTo>
                  <a:lnTo>
                    <a:pt x="2858262" y="42613"/>
                  </a:lnTo>
                  <a:lnTo>
                    <a:pt x="2867406" y="51054"/>
                  </a:lnTo>
                  <a:lnTo>
                    <a:pt x="2867406" y="50292"/>
                  </a:lnTo>
                  <a:lnTo>
                    <a:pt x="2875788" y="60198"/>
                  </a:lnTo>
                  <a:lnTo>
                    <a:pt x="2884170" y="70866"/>
                  </a:lnTo>
                  <a:lnTo>
                    <a:pt x="2884170" y="71374"/>
                  </a:lnTo>
                  <a:lnTo>
                    <a:pt x="2890266" y="81534"/>
                  </a:lnTo>
                  <a:lnTo>
                    <a:pt x="2893314" y="87630"/>
                  </a:lnTo>
                  <a:lnTo>
                    <a:pt x="2893314" y="86868"/>
                  </a:lnTo>
                  <a:lnTo>
                    <a:pt x="2896362" y="92964"/>
                  </a:lnTo>
                  <a:lnTo>
                    <a:pt x="2896362" y="94488"/>
                  </a:lnTo>
                  <a:lnTo>
                    <a:pt x="2898648" y="99060"/>
                  </a:lnTo>
                  <a:lnTo>
                    <a:pt x="2900172" y="105156"/>
                  </a:lnTo>
                  <a:lnTo>
                    <a:pt x="2902458" y="112014"/>
                  </a:lnTo>
                  <a:lnTo>
                    <a:pt x="2902458" y="111252"/>
                  </a:lnTo>
                  <a:lnTo>
                    <a:pt x="2903982" y="118110"/>
                  </a:lnTo>
                  <a:lnTo>
                    <a:pt x="2905506" y="131826"/>
                  </a:lnTo>
                  <a:lnTo>
                    <a:pt x="2905506" y="131064"/>
                  </a:lnTo>
                  <a:lnTo>
                    <a:pt x="2906268" y="138684"/>
                  </a:lnTo>
                  <a:lnTo>
                    <a:pt x="2906268" y="756021"/>
                  </a:lnTo>
                  <a:lnTo>
                    <a:pt x="2917698" y="709422"/>
                  </a:lnTo>
                  <a:close/>
                </a:path>
                <a:path w="2917825" h="847089">
                  <a:moveTo>
                    <a:pt x="27432" y="765810"/>
                  </a:moveTo>
                  <a:lnTo>
                    <a:pt x="21336" y="753618"/>
                  </a:lnTo>
                  <a:lnTo>
                    <a:pt x="16764" y="741426"/>
                  </a:lnTo>
                  <a:lnTo>
                    <a:pt x="15240" y="735330"/>
                  </a:lnTo>
                  <a:lnTo>
                    <a:pt x="13716" y="728472"/>
                  </a:lnTo>
                  <a:lnTo>
                    <a:pt x="13716" y="729234"/>
                  </a:lnTo>
                  <a:lnTo>
                    <a:pt x="12954" y="722376"/>
                  </a:lnTo>
                  <a:lnTo>
                    <a:pt x="11430" y="715518"/>
                  </a:lnTo>
                  <a:lnTo>
                    <a:pt x="11430" y="708660"/>
                  </a:lnTo>
                  <a:lnTo>
                    <a:pt x="10668" y="701802"/>
                  </a:lnTo>
                  <a:lnTo>
                    <a:pt x="10668" y="756334"/>
                  </a:lnTo>
                  <a:lnTo>
                    <a:pt x="20674" y="776458"/>
                  </a:lnTo>
                  <a:lnTo>
                    <a:pt x="26670" y="784690"/>
                  </a:lnTo>
                  <a:lnTo>
                    <a:pt x="26670" y="765048"/>
                  </a:lnTo>
                  <a:lnTo>
                    <a:pt x="27432" y="765810"/>
                  </a:lnTo>
                  <a:close/>
                </a:path>
                <a:path w="2917825" h="847089">
                  <a:moveTo>
                    <a:pt x="27431" y="81534"/>
                  </a:moveTo>
                  <a:lnTo>
                    <a:pt x="26669" y="81534"/>
                  </a:lnTo>
                  <a:lnTo>
                    <a:pt x="26669" y="83058"/>
                  </a:lnTo>
                  <a:lnTo>
                    <a:pt x="27431" y="81534"/>
                  </a:lnTo>
                  <a:close/>
                </a:path>
                <a:path w="2917825" h="847089">
                  <a:moveTo>
                    <a:pt x="34290" y="776478"/>
                  </a:moveTo>
                  <a:lnTo>
                    <a:pt x="26670" y="765048"/>
                  </a:lnTo>
                  <a:lnTo>
                    <a:pt x="26670" y="784690"/>
                  </a:lnTo>
                  <a:lnTo>
                    <a:pt x="33528" y="794106"/>
                  </a:lnTo>
                  <a:lnTo>
                    <a:pt x="33528" y="776478"/>
                  </a:lnTo>
                  <a:lnTo>
                    <a:pt x="34290" y="776478"/>
                  </a:lnTo>
                  <a:close/>
                </a:path>
                <a:path w="2917825" h="847089">
                  <a:moveTo>
                    <a:pt x="34290" y="70104"/>
                  </a:moveTo>
                  <a:lnTo>
                    <a:pt x="33527" y="70866"/>
                  </a:lnTo>
                  <a:lnTo>
                    <a:pt x="33527" y="71247"/>
                  </a:lnTo>
                  <a:lnTo>
                    <a:pt x="34290" y="70104"/>
                  </a:lnTo>
                  <a:close/>
                </a:path>
                <a:path w="2917825" h="847089">
                  <a:moveTo>
                    <a:pt x="41910" y="787146"/>
                  </a:moveTo>
                  <a:lnTo>
                    <a:pt x="33528" y="776478"/>
                  </a:lnTo>
                  <a:lnTo>
                    <a:pt x="33528" y="794106"/>
                  </a:lnTo>
                  <a:lnTo>
                    <a:pt x="35189" y="796387"/>
                  </a:lnTo>
                  <a:lnTo>
                    <a:pt x="41148" y="802359"/>
                  </a:lnTo>
                  <a:lnTo>
                    <a:pt x="41148" y="786384"/>
                  </a:lnTo>
                  <a:lnTo>
                    <a:pt x="41910" y="787146"/>
                  </a:lnTo>
                  <a:close/>
                </a:path>
                <a:path w="2917825" h="847089">
                  <a:moveTo>
                    <a:pt x="41909" y="60198"/>
                  </a:moveTo>
                  <a:lnTo>
                    <a:pt x="41148" y="60198"/>
                  </a:lnTo>
                  <a:lnTo>
                    <a:pt x="41148" y="61167"/>
                  </a:lnTo>
                  <a:lnTo>
                    <a:pt x="41909" y="60198"/>
                  </a:lnTo>
                  <a:close/>
                </a:path>
                <a:path w="2917825" h="847089">
                  <a:moveTo>
                    <a:pt x="60198" y="819404"/>
                  </a:moveTo>
                  <a:lnTo>
                    <a:pt x="60198" y="805434"/>
                  </a:lnTo>
                  <a:lnTo>
                    <a:pt x="50292" y="796290"/>
                  </a:lnTo>
                  <a:lnTo>
                    <a:pt x="41148" y="786384"/>
                  </a:lnTo>
                  <a:lnTo>
                    <a:pt x="41148" y="802359"/>
                  </a:lnTo>
                  <a:lnTo>
                    <a:pt x="52578" y="813816"/>
                  </a:lnTo>
                  <a:lnTo>
                    <a:pt x="60198" y="819404"/>
                  </a:lnTo>
                  <a:close/>
                </a:path>
                <a:path w="2917825" h="847089">
                  <a:moveTo>
                    <a:pt x="60197" y="41910"/>
                  </a:moveTo>
                  <a:lnTo>
                    <a:pt x="59435" y="41910"/>
                  </a:lnTo>
                  <a:lnTo>
                    <a:pt x="59435" y="42613"/>
                  </a:lnTo>
                  <a:lnTo>
                    <a:pt x="60197" y="41910"/>
                  </a:lnTo>
                  <a:close/>
                </a:path>
                <a:path w="2917825" h="847089">
                  <a:moveTo>
                    <a:pt x="81534" y="819150"/>
                  </a:moveTo>
                  <a:lnTo>
                    <a:pt x="70104" y="812292"/>
                  </a:lnTo>
                  <a:lnTo>
                    <a:pt x="70104" y="813054"/>
                  </a:lnTo>
                  <a:lnTo>
                    <a:pt x="59436" y="804672"/>
                  </a:lnTo>
                  <a:lnTo>
                    <a:pt x="60198" y="805434"/>
                  </a:lnTo>
                  <a:lnTo>
                    <a:pt x="60198" y="819404"/>
                  </a:lnTo>
                  <a:lnTo>
                    <a:pt x="64008" y="822198"/>
                  </a:lnTo>
                  <a:lnTo>
                    <a:pt x="75438" y="829056"/>
                  </a:lnTo>
                  <a:lnTo>
                    <a:pt x="80772" y="831414"/>
                  </a:lnTo>
                  <a:lnTo>
                    <a:pt x="80772" y="819150"/>
                  </a:lnTo>
                  <a:lnTo>
                    <a:pt x="81534" y="819150"/>
                  </a:lnTo>
                  <a:close/>
                </a:path>
                <a:path w="2917825" h="847089">
                  <a:moveTo>
                    <a:pt x="81533" y="27432"/>
                  </a:moveTo>
                  <a:lnTo>
                    <a:pt x="80772" y="27432"/>
                  </a:lnTo>
                  <a:lnTo>
                    <a:pt x="80772" y="27889"/>
                  </a:lnTo>
                  <a:lnTo>
                    <a:pt x="81533" y="27432"/>
                  </a:lnTo>
                  <a:close/>
                </a:path>
                <a:path w="2917825" h="847089">
                  <a:moveTo>
                    <a:pt x="99060" y="827532"/>
                  </a:moveTo>
                  <a:lnTo>
                    <a:pt x="92202" y="825246"/>
                  </a:lnTo>
                  <a:lnTo>
                    <a:pt x="92202" y="824865"/>
                  </a:lnTo>
                  <a:lnTo>
                    <a:pt x="80772" y="819150"/>
                  </a:lnTo>
                  <a:lnTo>
                    <a:pt x="80772" y="831414"/>
                  </a:lnTo>
                  <a:lnTo>
                    <a:pt x="91996" y="836378"/>
                  </a:lnTo>
                  <a:lnTo>
                    <a:pt x="92202" y="836446"/>
                  </a:lnTo>
                  <a:lnTo>
                    <a:pt x="92202" y="825246"/>
                  </a:lnTo>
                  <a:lnTo>
                    <a:pt x="92964" y="825246"/>
                  </a:lnTo>
                  <a:lnTo>
                    <a:pt x="92964" y="836699"/>
                  </a:lnTo>
                  <a:lnTo>
                    <a:pt x="98298" y="838465"/>
                  </a:lnTo>
                  <a:lnTo>
                    <a:pt x="98298" y="827532"/>
                  </a:lnTo>
                  <a:lnTo>
                    <a:pt x="99060" y="827532"/>
                  </a:lnTo>
                  <a:close/>
                </a:path>
                <a:path w="2917825" h="847089">
                  <a:moveTo>
                    <a:pt x="92963" y="22098"/>
                  </a:moveTo>
                  <a:lnTo>
                    <a:pt x="92201" y="22098"/>
                  </a:lnTo>
                  <a:lnTo>
                    <a:pt x="92201" y="22383"/>
                  </a:lnTo>
                  <a:lnTo>
                    <a:pt x="92963" y="22098"/>
                  </a:lnTo>
                  <a:close/>
                </a:path>
                <a:path w="2917825" h="847089">
                  <a:moveTo>
                    <a:pt x="99059" y="19812"/>
                  </a:moveTo>
                  <a:lnTo>
                    <a:pt x="98297" y="19812"/>
                  </a:lnTo>
                  <a:lnTo>
                    <a:pt x="98297" y="20066"/>
                  </a:lnTo>
                  <a:lnTo>
                    <a:pt x="99059" y="19812"/>
                  </a:lnTo>
                  <a:close/>
                </a:path>
                <a:path w="2917825" h="847089">
                  <a:moveTo>
                    <a:pt x="118110" y="832866"/>
                  </a:moveTo>
                  <a:lnTo>
                    <a:pt x="111252" y="831342"/>
                  </a:lnTo>
                  <a:lnTo>
                    <a:pt x="105156" y="829056"/>
                  </a:lnTo>
                  <a:lnTo>
                    <a:pt x="105156" y="829818"/>
                  </a:lnTo>
                  <a:lnTo>
                    <a:pt x="98298" y="827532"/>
                  </a:lnTo>
                  <a:lnTo>
                    <a:pt x="98298" y="838465"/>
                  </a:lnTo>
                  <a:lnTo>
                    <a:pt x="109075" y="842033"/>
                  </a:lnTo>
                  <a:lnTo>
                    <a:pt x="117348" y="843701"/>
                  </a:lnTo>
                  <a:lnTo>
                    <a:pt x="117348" y="832866"/>
                  </a:lnTo>
                  <a:lnTo>
                    <a:pt x="118110" y="832866"/>
                  </a:lnTo>
                  <a:close/>
                </a:path>
                <a:path w="2917825" h="847089">
                  <a:moveTo>
                    <a:pt x="118110" y="14308"/>
                  </a:moveTo>
                  <a:lnTo>
                    <a:pt x="118110" y="13716"/>
                  </a:lnTo>
                  <a:lnTo>
                    <a:pt x="117348" y="14478"/>
                  </a:lnTo>
                  <a:lnTo>
                    <a:pt x="118110" y="14308"/>
                  </a:lnTo>
                  <a:close/>
                </a:path>
                <a:path w="2917825" h="847089">
                  <a:moveTo>
                    <a:pt x="2793492" y="844067"/>
                  </a:moveTo>
                  <a:lnTo>
                    <a:pt x="2793492" y="833628"/>
                  </a:lnTo>
                  <a:lnTo>
                    <a:pt x="2786634" y="835152"/>
                  </a:lnTo>
                  <a:lnTo>
                    <a:pt x="2786634" y="834390"/>
                  </a:lnTo>
                  <a:lnTo>
                    <a:pt x="2780538" y="835067"/>
                  </a:lnTo>
                  <a:lnTo>
                    <a:pt x="137922" y="835152"/>
                  </a:lnTo>
                  <a:lnTo>
                    <a:pt x="131064" y="834390"/>
                  </a:lnTo>
                  <a:lnTo>
                    <a:pt x="131064" y="835152"/>
                  </a:lnTo>
                  <a:lnTo>
                    <a:pt x="124206" y="833628"/>
                  </a:lnTo>
                  <a:lnTo>
                    <a:pt x="117348" y="832866"/>
                  </a:lnTo>
                  <a:lnTo>
                    <a:pt x="117348" y="843701"/>
                  </a:lnTo>
                  <a:lnTo>
                    <a:pt x="126671" y="845581"/>
                  </a:lnTo>
                  <a:lnTo>
                    <a:pt x="144780" y="846582"/>
                  </a:lnTo>
                  <a:lnTo>
                    <a:pt x="2780538" y="846582"/>
                  </a:lnTo>
                  <a:lnTo>
                    <a:pt x="2787396" y="845820"/>
                  </a:lnTo>
                  <a:lnTo>
                    <a:pt x="2793492" y="844067"/>
                  </a:lnTo>
                  <a:close/>
                </a:path>
                <a:path w="2917825" h="847089">
                  <a:moveTo>
                    <a:pt x="2793492" y="13123"/>
                  </a:moveTo>
                  <a:lnTo>
                    <a:pt x="2793492" y="12954"/>
                  </a:lnTo>
                  <a:lnTo>
                    <a:pt x="2792730" y="12954"/>
                  </a:lnTo>
                  <a:lnTo>
                    <a:pt x="2793492" y="13123"/>
                  </a:lnTo>
                  <a:close/>
                </a:path>
                <a:path w="2917825" h="847089">
                  <a:moveTo>
                    <a:pt x="2806446" y="840344"/>
                  </a:moveTo>
                  <a:lnTo>
                    <a:pt x="2806446" y="831342"/>
                  </a:lnTo>
                  <a:lnTo>
                    <a:pt x="2799588" y="832866"/>
                  </a:lnTo>
                  <a:lnTo>
                    <a:pt x="2792730" y="833628"/>
                  </a:lnTo>
                  <a:lnTo>
                    <a:pt x="2793492" y="833628"/>
                  </a:lnTo>
                  <a:lnTo>
                    <a:pt x="2793492" y="844067"/>
                  </a:lnTo>
                  <a:lnTo>
                    <a:pt x="2806446" y="840344"/>
                  </a:lnTo>
                  <a:close/>
                </a:path>
                <a:path w="2917825" h="847089">
                  <a:moveTo>
                    <a:pt x="2836926" y="831584"/>
                  </a:moveTo>
                  <a:lnTo>
                    <a:pt x="2836926" y="819150"/>
                  </a:lnTo>
                  <a:lnTo>
                    <a:pt x="2824734" y="825246"/>
                  </a:lnTo>
                  <a:lnTo>
                    <a:pt x="2812542" y="829818"/>
                  </a:lnTo>
                  <a:lnTo>
                    <a:pt x="2812542" y="829056"/>
                  </a:lnTo>
                  <a:lnTo>
                    <a:pt x="2805684" y="831342"/>
                  </a:lnTo>
                  <a:lnTo>
                    <a:pt x="2806446" y="831342"/>
                  </a:lnTo>
                  <a:lnTo>
                    <a:pt x="2806446" y="840344"/>
                  </a:lnTo>
                  <a:lnTo>
                    <a:pt x="2836926" y="831584"/>
                  </a:lnTo>
                  <a:close/>
                </a:path>
                <a:path w="2917825" h="847089">
                  <a:moveTo>
                    <a:pt x="2836926" y="27889"/>
                  </a:moveTo>
                  <a:lnTo>
                    <a:pt x="2836926" y="27432"/>
                  </a:lnTo>
                  <a:lnTo>
                    <a:pt x="2836164" y="27432"/>
                  </a:lnTo>
                  <a:lnTo>
                    <a:pt x="2836926" y="27889"/>
                  </a:lnTo>
                  <a:close/>
                </a:path>
                <a:path w="2917825" h="847089">
                  <a:moveTo>
                    <a:pt x="2858262" y="804672"/>
                  </a:moveTo>
                  <a:lnTo>
                    <a:pt x="2847594" y="813054"/>
                  </a:lnTo>
                  <a:lnTo>
                    <a:pt x="2847594" y="812292"/>
                  </a:lnTo>
                  <a:lnTo>
                    <a:pt x="2836164" y="819150"/>
                  </a:lnTo>
                  <a:lnTo>
                    <a:pt x="2836926" y="819150"/>
                  </a:lnTo>
                  <a:lnTo>
                    <a:pt x="2836926" y="831584"/>
                  </a:lnTo>
                  <a:lnTo>
                    <a:pt x="2837382" y="831453"/>
                  </a:lnTo>
                  <a:lnTo>
                    <a:pt x="2857500" y="816550"/>
                  </a:lnTo>
                  <a:lnTo>
                    <a:pt x="2857500" y="805434"/>
                  </a:lnTo>
                  <a:lnTo>
                    <a:pt x="2858262" y="804672"/>
                  </a:lnTo>
                  <a:close/>
                </a:path>
                <a:path w="2917825" h="847089">
                  <a:moveTo>
                    <a:pt x="2858262" y="42613"/>
                  </a:moveTo>
                  <a:lnTo>
                    <a:pt x="2858262" y="41910"/>
                  </a:lnTo>
                  <a:lnTo>
                    <a:pt x="2857500" y="41910"/>
                  </a:lnTo>
                  <a:lnTo>
                    <a:pt x="2858262" y="42613"/>
                  </a:lnTo>
                  <a:close/>
                </a:path>
                <a:path w="2917825" h="847089">
                  <a:moveTo>
                    <a:pt x="2884170" y="791767"/>
                  </a:moveTo>
                  <a:lnTo>
                    <a:pt x="2884170" y="776478"/>
                  </a:lnTo>
                  <a:lnTo>
                    <a:pt x="2875788" y="787146"/>
                  </a:lnTo>
                  <a:lnTo>
                    <a:pt x="2875788" y="786384"/>
                  </a:lnTo>
                  <a:lnTo>
                    <a:pt x="2867406" y="796290"/>
                  </a:lnTo>
                  <a:lnTo>
                    <a:pt x="2857500" y="805434"/>
                  </a:lnTo>
                  <a:lnTo>
                    <a:pt x="2857500" y="816550"/>
                  </a:lnTo>
                  <a:lnTo>
                    <a:pt x="2877631" y="801638"/>
                  </a:lnTo>
                  <a:lnTo>
                    <a:pt x="2884170" y="791767"/>
                  </a:lnTo>
                  <a:close/>
                </a:path>
                <a:path w="2917825" h="847089">
                  <a:moveTo>
                    <a:pt x="2884170" y="71374"/>
                  </a:moveTo>
                  <a:lnTo>
                    <a:pt x="2884170" y="70866"/>
                  </a:lnTo>
                  <a:lnTo>
                    <a:pt x="2883408" y="70104"/>
                  </a:lnTo>
                  <a:lnTo>
                    <a:pt x="2884170" y="71374"/>
                  </a:lnTo>
                  <a:close/>
                </a:path>
                <a:path w="2917825" h="847089">
                  <a:moveTo>
                    <a:pt x="2896362" y="773363"/>
                  </a:moveTo>
                  <a:lnTo>
                    <a:pt x="2896362" y="753618"/>
                  </a:lnTo>
                  <a:lnTo>
                    <a:pt x="2890266" y="765810"/>
                  </a:lnTo>
                  <a:lnTo>
                    <a:pt x="2890266" y="765048"/>
                  </a:lnTo>
                  <a:lnTo>
                    <a:pt x="2883408" y="776478"/>
                  </a:lnTo>
                  <a:lnTo>
                    <a:pt x="2884170" y="776478"/>
                  </a:lnTo>
                  <a:lnTo>
                    <a:pt x="2884170" y="791767"/>
                  </a:lnTo>
                  <a:lnTo>
                    <a:pt x="2896362" y="773363"/>
                  </a:lnTo>
                  <a:close/>
                </a:path>
                <a:path w="2917825" h="847089">
                  <a:moveTo>
                    <a:pt x="2896362" y="94488"/>
                  </a:moveTo>
                  <a:lnTo>
                    <a:pt x="2896362" y="92964"/>
                  </a:lnTo>
                  <a:lnTo>
                    <a:pt x="2895600" y="92964"/>
                  </a:lnTo>
                  <a:lnTo>
                    <a:pt x="2896362" y="94488"/>
                  </a:lnTo>
                  <a:close/>
                </a:path>
                <a:path w="2917825" h="847089">
                  <a:moveTo>
                    <a:pt x="2906268" y="756021"/>
                  </a:moveTo>
                  <a:lnTo>
                    <a:pt x="2906268" y="708660"/>
                  </a:lnTo>
                  <a:lnTo>
                    <a:pt x="2903982" y="729234"/>
                  </a:lnTo>
                  <a:lnTo>
                    <a:pt x="2903982" y="728472"/>
                  </a:lnTo>
                  <a:lnTo>
                    <a:pt x="2902458" y="735330"/>
                  </a:lnTo>
                  <a:lnTo>
                    <a:pt x="2900172" y="741426"/>
                  </a:lnTo>
                  <a:lnTo>
                    <a:pt x="2898648" y="747522"/>
                  </a:lnTo>
                  <a:lnTo>
                    <a:pt x="2895600" y="753618"/>
                  </a:lnTo>
                  <a:lnTo>
                    <a:pt x="2896362" y="753618"/>
                  </a:lnTo>
                  <a:lnTo>
                    <a:pt x="2896362" y="773363"/>
                  </a:lnTo>
                  <a:lnTo>
                    <a:pt x="2905337" y="759814"/>
                  </a:lnTo>
                  <a:lnTo>
                    <a:pt x="2906268" y="7560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6140" y="4674107"/>
              <a:ext cx="877701" cy="728472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1914791" y="5471159"/>
            <a:ext cx="8594725" cy="849630"/>
            <a:chOff x="1914791" y="5471159"/>
            <a:chExt cx="8594725" cy="849630"/>
          </a:xfrm>
        </p:grpSpPr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22169" y="5472617"/>
              <a:ext cx="5687220" cy="848172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920125" y="5477255"/>
              <a:ext cx="2906395" cy="835660"/>
            </a:xfrm>
            <a:custGeom>
              <a:avLst/>
              <a:gdLst/>
              <a:ahLst/>
              <a:cxnLst/>
              <a:rect l="l" t="t" r="r" b="b"/>
              <a:pathLst>
                <a:path w="2906395" h="835660">
                  <a:moveTo>
                    <a:pt x="2906268" y="695706"/>
                  </a:moveTo>
                  <a:lnTo>
                    <a:pt x="2906268" y="138684"/>
                  </a:lnTo>
                  <a:lnTo>
                    <a:pt x="2899233" y="94707"/>
                  </a:lnTo>
                  <a:lnTo>
                    <a:pt x="2879616" y="56619"/>
                  </a:lnTo>
                  <a:lnTo>
                    <a:pt x="2849648" y="26651"/>
                  </a:lnTo>
                  <a:lnTo>
                    <a:pt x="2811560" y="7034"/>
                  </a:lnTo>
                  <a:lnTo>
                    <a:pt x="2767584" y="0"/>
                  </a:lnTo>
                  <a:lnTo>
                    <a:pt x="139446" y="0"/>
                  </a:lnTo>
                  <a:lnTo>
                    <a:pt x="95390" y="7034"/>
                  </a:lnTo>
                  <a:lnTo>
                    <a:pt x="57113" y="26651"/>
                  </a:lnTo>
                  <a:lnTo>
                    <a:pt x="26919" y="56619"/>
                  </a:lnTo>
                  <a:lnTo>
                    <a:pt x="7114" y="94707"/>
                  </a:lnTo>
                  <a:lnTo>
                    <a:pt x="0" y="138684"/>
                  </a:lnTo>
                  <a:lnTo>
                    <a:pt x="0" y="695706"/>
                  </a:lnTo>
                  <a:lnTo>
                    <a:pt x="7114" y="739761"/>
                  </a:lnTo>
                  <a:lnTo>
                    <a:pt x="26919" y="778038"/>
                  </a:lnTo>
                  <a:lnTo>
                    <a:pt x="57113" y="808232"/>
                  </a:lnTo>
                  <a:lnTo>
                    <a:pt x="95390" y="828037"/>
                  </a:lnTo>
                  <a:lnTo>
                    <a:pt x="139446" y="835152"/>
                  </a:lnTo>
                  <a:lnTo>
                    <a:pt x="2767584" y="835152"/>
                  </a:lnTo>
                  <a:lnTo>
                    <a:pt x="2811560" y="828037"/>
                  </a:lnTo>
                  <a:lnTo>
                    <a:pt x="2849648" y="808232"/>
                  </a:lnTo>
                  <a:lnTo>
                    <a:pt x="2879616" y="778038"/>
                  </a:lnTo>
                  <a:lnTo>
                    <a:pt x="2899233" y="739761"/>
                  </a:lnTo>
                  <a:lnTo>
                    <a:pt x="2906268" y="695706"/>
                  </a:lnTo>
                  <a:close/>
                </a:path>
              </a:pathLst>
            </a:custGeom>
            <a:solidFill>
              <a:srgbClr val="C5E0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914791" y="5471159"/>
              <a:ext cx="2917825" cy="847090"/>
            </a:xfrm>
            <a:custGeom>
              <a:avLst/>
              <a:gdLst/>
              <a:ahLst/>
              <a:cxnLst/>
              <a:rect l="l" t="t" r="r" b="b"/>
              <a:pathLst>
                <a:path w="2917825" h="847089">
                  <a:moveTo>
                    <a:pt x="2917698" y="709422"/>
                  </a:moveTo>
                  <a:lnTo>
                    <a:pt x="2917698" y="137922"/>
                  </a:lnTo>
                  <a:lnTo>
                    <a:pt x="2916936" y="130302"/>
                  </a:lnTo>
                  <a:lnTo>
                    <a:pt x="2902703" y="81280"/>
                  </a:lnTo>
                  <a:lnTo>
                    <a:pt x="2872397" y="40371"/>
                  </a:lnTo>
                  <a:lnTo>
                    <a:pt x="2830260" y="12042"/>
                  </a:lnTo>
                  <a:lnTo>
                    <a:pt x="2780538" y="762"/>
                  </a:lnTo>
                  <a:lnTo>
                    <a:pt x="2772918" y="0"/>
                  </a:lnTo>
                  <a:lnTo>
                    <a:pt x="144780" y="0"/>
                  </a:lnTo>
                  <a:lnTo>
                    <a:pt x="93696" y="9448"/>
                  </a:lnTo>
                  <a:lnTo>
                    <a:pt x="50568" y="34923"/>
                  </a:lnTo>
                  <a:lnTo>
                    <a:pt x="18732" y="73607"/>
                  </a:lnTo>
                  <a:lnTo>
                    <a:pt x="1523" y="122682"/>
                  </a:lnTo>
                  <a:lnTo>
                    <a:pt x="0" y="137922"/>
                  </a:lnTo>
                  <a:lnTo>
                    <a:pt x="0" y="709422"/>
                  </a:lnTo>
                  <a:lnTo>
                    <a:pt x="762" y="716280"/>
                  </a:lnTo>
                  <a:lnTo>
                    <a:pt x="1524" y="723900"/>
                  </a:lnTo>
                  <a:lnTo>
                    <a:pt x="3048" y="730758"/>
                  </a:lnTo>
                  <a:lnTo>
                    <a:pt x="9594" y="753979"/>
                  </a:lnTo>
                  <a:lnTo>
                    <a:pt x="10668" y="756156"/>
                  </a:lnTo>
                  <a:lnTo>
                    <a:pt x="10668" y="145542"/>
                  </a:lnTo>
                  <a:lnTo>
                    <a:pt x="11430" y="137922"/>
                  </a:lnTo>
                  <a:lnTo>
                    <a:pt x="11429" y="131826"/>
                  </a:lnTo>
                  <a:lnTo>
                    <a:pt x="12191" y="124206"/>
                  </a:lnTo>
                  <a:lnTo>
                    <a:pt x="12191" y="124968"/>
                  </a:lnTo>
                  <a:lnTo>
                    <a:pt x="15239" y="111252"/>
                  </a:lnTo>
                  <a:lnTo>
                    <a:pt x="15239" y="112014"/>
                  </a:lnTo>
                  <a:lnTo>
                    <a:pt x="16763" y="105156"/>
                  </a:lnTo>
                  <a:lnTo>
                    <a:pt x="21336" y="92964"/>
                  </a:lnTo>
                  <a:lnTo>
                    <a:pt x="24383" y="86868"/>
                  </a:lnTo>
                  <a:lnTo>
                    <a:pt x="24383" y="87630"/>
                  </a:lnTo>
                  <a:lnTo>
                    <a:pt x="26669" y="83058"/>
                  </a:lnTo>
                  <a:lnTo>
                    <a:pt x="26669" y="81534"/>
                  </a:lnTo>
                  <a:lnTo>
                    <a:pt x="33527" y="71247"/>
                  </a:lnTo>
                  <a:lnTo>
                    <a:pt x="33527" y="70866"/>
                  </a:lnTo>
                  <a:lnTo>
                    <a:pt x="41148" y="61167"/>
                  </a:lnTo>
                  <a:lnTo>
                    <a:pt x="41148" y="60198"/>
                  </a:lnTo>
                  <a:lnTo>
                    <a:pt x="50291" y="50292"/>
                  </a:lnTo>
                  <a:lnTo>
                    <a:pt x="50291" y="51054"/>
                  </a:lnTo>
                  <a:lnTo>
                    <a:pt x="59435" y="42613"/>
                  </a:lnTo>
                  <a:lnTo>
                    <a:pt x="59435" y="41910"/>
                  </a:lnTo>
                  <a:lnTo>
                    <a:pt x="69341" y="34834"/>
                  </a:lnTo>
                  <a:lnTo>
                    <a:pt x="69341" y="34290"/>
                  </a:lnTo>
                  <a:lnTo>
                    <a:pt x="80772" y="27860"/>
                  </a:lnTo>
                  <a:lnTo>
                    <a:pt x="80772" y="27432"/>
                  </a:lnTo>
                  <a:lnTo>
                    <a:pt x="86867" y="24384"/>
                  </a:lnTo>
                  <a:lnTo>
                    <a:pt x="92201" y="22383"/>
                  </a:lnTo>
                  <a:lnTo>
                    <a:pt x="92201" y="22098"/>
                  </a:lnTo>
                  <a:lnTo>
                    <a:pt x="98297" y="20066"/>
                  </a:lnTo>
                  <a:lnTo>
                    <a:pt x="98297" y="19812"/>
                  </a:lnTo>
                  <a:lnTo>
                    <a:pt x="104394" y="17780"/>
                  </a:lnTo>
                  <a:lnTo>
                    <a:pt x="104394" y="17526"/>
                  </a:lnTo>
                  <a:lnTo>
                    <a:pt x="111252" y="15240"/>
                  </a:lnTo>
                  <a:lnTo>
                    <a:pt x="111252" y="16002"/>
                  </a:lnTo>
                  <a:lnTo>
                    <a:pt x="118110" y="13716"/>
                  </a:lnTo>
                  <a:lnTo>
                    <a:pt x="118110" y="14308"/>
                  </a:lnTo>
                  <a:lnTo>
                    <a:pt x="124205" y="12954"/>
                  </a:lnTo>
                  <a:lnTo>
                    <a:pt x="137922" y="11430"/>
                  </a:lnTo>
                  <a:lnTo>
                    <a:pt x="2780538" y="11514"/>
                  </a:lnTo>
                  <a:lnTo>
                    <a:pt x="2793492" y="12954"/>
                  </a:lnTo>
                  <a:lnTo>
                    <a:pt x="2793492" y="13123"/>
                  </a:lnTo>
                  <a:lnTo>
                    <a:pt x="2799588" y="14478"/>
                  </a:lnTo>
                  <a:lnTo>
                    <a:pt x="2799588" y="13716"/>
                  </a:lnTo>
                  <a:lnTo>
                    <a:pt x="2805684" y="15748"/>
                  </a:lnTo>
                  <a:lnTo>
                    <a:pt x="2805684" y="15240"/>
                  </a:lnTo>
                  <a:lnTo>
                    <a:pt x="2812542" y="17526"/>
                  </a:lnTo>
                  <a:lnTo>
                    <a:pt x="2830830" y="24384"/>
                  </a:lnTo>
                  <a:lnTo>
                    <a:pt x="2836926" y="27432"/>
                  </a:lnTo>
                  <a:lnTo>
                    <a:pt x="2836926" y="27889"/>
                  </a:lnTo>
                  <a:lnTo>
                    <a:pt x="2847594" y="34290"/>
                  </a:lnTo>
                  <a:lnTo>
                    <a:pt x="2858262" y="41910"/>
                  </a:lnTo>
                  <a:lnTo>
                    <a:pt x="2858262" y="42613"/>
                  </a:lnTo>
                  <a:lnTo>
                    <a:pt x="2867406" y="51054"/>
                  </a:lnTo>
                  <a:lnTo>
                    <a:pt x="2867406" y="50292"/>
                  </a:lnTo>
                  <a:lnTo>
                    <a:pt x="2875788" y="60198"/>
                  </a:lnTo>
                  <a:lnTo>
                    <a:pt x="2883408" y="70866"/>
                  </a:lnTo>
                  <a:lnTo>
                    <a:pt x="2883408" y="70104"/>
                  </a:lnTo>
                  <a:lnTo>
                    <a:pt x="2890266" y="81534"/>
                  </a:lnTo>
                  <a:lnTo>
                    <a:pt x="2893314" y="87630"/>
                  </a:lnTo>
                  <a:lnTo>
                    <a:pt x="2893314" y="86868"/>
                  </a:lnTo>
                  <a:lnTo>
                    <a:pt x="2895600" y="92964"/>
                  </a:lnTo>
                  <a:lnTo>
                    <a:pt x="2898648" y="99060"/>
                  </a:lnTo>
                  <a:lnTo>
                    <a:pt x="2898648" y="101092"/>
                  </a:lnTo>
                  <a:lnTo>
                    <a:pt x="2900172" y="105156"/>
                  </a:lnTo>
                  <a:lnTo>
                    <a:pt x="2902458" y="112014"/>
                  </a:lnTo>
                  <a:lnTo>
                    <a:pt x="2902458" y="111252"/>
                  </a:lnTo>
                  <a:lnTo>
                    <a:pt x="2903982" y="118110"/>
                  </a:lnTo>
                  <a:lnTo>
                    <a:pt x="2904744" y="124968"/>
                  </a:lnTo>
                  <a:lnTo>
                    <a:pt x="2904744" y="124206"/>
                  </a:lnTo>
                  <a:lnTo>
                    <a:pt x="2905506" y="131826"/>
                  </a:lnTo>
                  <a:lnTo>
                    <a:pt x="2905506" y="131064"/>
                  </a:lnTo>
                  <a:lnTo>
                    <a:pt x="2906268" y="138684"/>
                  </a:lnTo>
                  <a:lnTo>
                    <a:pt x="2906268" y="755855"/>
                  </a:lnTo>
                  <a:lnTo>
                    <a:pt x="2917698" y="709422"/>
                  </a:lnTo>
                  <a:close/>
                </a:path>
                <a:path w="2917825" h="847089">
                  <a:moveTo>
                    <a:pt x="27432" y="765810"/>
                  </a:moveTo>
                  <a:lnTo>
                    <a:pt x="21336" y="753618"/>
                  </a:lnTo>
                  <a:lnTo>
                    <a:pt x="16764" y="741426"/>
                  </a:lnTo>
                  <a:lnTo>
                    <a:pt x="15240" y="735330"/>
                  </a:lnTo>
                  <a:lnTo>
                    <a:pt x="13716" y="728472"/>
                  </a:lnTo>
                  <a:lnTo>
                    <a:pt x="13716" y="729234"/>
                  </a:lnTo>
                  <a:lnTo>
                    <a:pt x="12192" y="722376"/>
                  </a:lnTo>
                  <a:lnTo>
                    <a:pt x="11430" y="715518"/>
                  </a:lnTo>
                  <a:lnTo>
                    <a:pt x="11430" y="708660"/>
                  </a:lnTo>
                  <a:lnTo>
                    <a:pt x="10668" y="701802"/>
                  </a:lnTo>
                  <a:lnTo>
                    <a:pt x="10668" y="756156"/>
                  </a:lnTo>
                  <a:lnTo>
                    <a:pt x="20745" y="776582"/>
                  </a:lnTo>
                  <a:lnTo>
                    <a:pt x="26670" y="784835"/>
                  </a:lnTo>
                  <a:lnTo>
                    <a:pt x="26670" y="765048"/>
                  </a:lnTo>
                  <a:lnTo>
                    <a:pt x="27432" y="765810"/>
                  </a:lnTo>
                  <a:close/>
                </a:path>
                <a:path w="2917825" h="847089">
                  <a:moveTo>
                    <a:pt x="27431" y="81534"/>
                  </a:moveTo>
                  <a:lnTo>
                    <a:pt x="26669" y="81534"/>
                  </a:lnTo>
                  <a:lnTo>
                    <a:pt x="26669" y="83058"/>
                  </a:lnTo>
                  <a:lnTo>
                    <a:pt x="27431" y="81534"/>
                  </a:lnTo>
                  <a:close/>
                </a:path>
                <a:path w="2917825" h="847089">
                  <a:moveTo>
                    <a:pt x="34290" y="776478"/>
                  </a:moveTo>
                  <a:lnTo>
                    <a:pt x="26670" y="765048"/>
                  </a:lnTo>
                  <a:lnTo>
                    <a:pt x="26670" y="784835"/>
                  </a:lnTo>
                  <a:lnTo>
                    <a:pt x="33528" y="794387"/>
                  </a:lnTo>
                  <a:lnTo>
                    <a:pt x="33528" y="776478"/>
                  </a:lnTo>
                  <a:lnTo>
                    <a:pt x="34290" y="776478"/>
                  </a:lnTo>
                  <a:close/>
                </a:path>
                <a:path w="2917825" h="847089">
                  <a:moveTo>
                    <a:pt x="34290" y="70104"/>
                  </a:moveTo>
                  <a:lnTo>
                    <a:pt x="33527" y="70866"/>
                  </a:lnTo>
                  <a:lnTo>
                    <a:pt x="33527" y="71247"/>
                  </a:lnTo>
                  <a:lnTo>
                    <a:pt x="34290" y="70104"/>
                  </a:lnTo>
                  <a:close/>
                </a:path>
                <a:path w="2917825" h="847089">
                  <a:moveTo>
                    <a:pt x="41910" y="787146"/>
                  </a:moveTo>
                  <a:lnTo>
                    <a:pt x="33528" y="776478"/>
                  </a:lnTo>
                  <a:lnTo>
                    <a:pt x="33528" y="794387"/>
                  </a:lnTo>
                  <a:lnTo>
                    <a:pt x="35430" y="797037"/>
                  </a:lnTo>
                  <a:lnTo>
                    <a:pt x="41148" y="802632"/>
                  </a:lnTo>
                  <a:lnTo>
                    <a:pt x="41148" y="786384"/>
                  </a:lnTo>
                  <a:lnTo>
                    <a:pt x="41910" y="787146"/>
                  </a:lnTo>
                  <a:close/>
                </a:path>
                <a:path w="2917825" h="847089">
                  <a:moveTo>
                    <a:pt x="41909" y="60198"/>
                  </a:moveTo>
                  <a:lnTo>
                    <a:pt x="41148" y="60198"/>
                  </a:lnTo>
                  <a:lnTo>
                    <a:pt x="41148" y="61167"/>
                  </a:lnTo>
                  <a:lnTo>
                    <a:pt x="41909" y="60198"/>
                  </a:lnTo>
                  <a:close/>
                </a:path>
                <a:path w="2917825" h="847089">
                  <a:moveTo>
                    <a:pt x="60198" y="819404"/>
                  </a:moveTo>
                  <a:lnTo>
                    <a:pt x="60198" y="805434"/>
                  </a:lnTo>
                  <a:lnTo>
                    <a:pt x="50292" y="796290"/>
                  </a:lnTo>
                  <a:lnTo>
                    <a:pt x="41148" y="786384"/>
                  </a:lnTo>
                  <a:lnTo>
                    <a:pt x="41148" y="802632"/>
                  </a:lnTo>
                  <a:lnTo>
                    <a:pt x="52578" y="813816"/>
                  </a:lnTo>
                  <a:lnTo>
                    <a:pt x="60198" y="819404"/>
                  </a:lnTo>
                  <a:close/>
                </a:path>
                <a:path w="2917825" h="847089">
                  <a:moveTo>
                    <a:pt x="60197" y="41910"/>
                  </a:moveTo>
                  <a:lnTo>
                    <a:pt x="59435" y="41910"/>
                  </a:lnTo>
                  <a:lnTo>
                    <a:pt x="59435" y="42613"/>
                  </a:lnTo>
                  <a:lnTo>
                    <a:pt x="60197" y="41910"/>
                  </a:lnTo>
                  <a:close/>
                </a:path>
                <a:path w="2917825" h="847089">
                  <a:moveTo>
                    <a:pt x="70104" y="825855"/>
                  </a:moveTo>
                  <a:lnTo>
                    <a:pt x="70104" y="813054"/>
                  </a:lnTo>
                  <a:lnTo>
                    <a:pt x="59436" y="804672"/>
                  </a:lnTo>
                  <a:lnTo>
                    <a:pt x="60198" y="805434"/>
                  </a:lnTo>
                  <a:lnTo>
                    <a:pt x="60198" y="819404"/>
                  </a:lnTo>
                  <a:lnTo>
                    <a:pt x="64008" y="822198"/>
                  </a:lnTo>
                  <a:lnTo>
                    <a:pt x="70104" y="825855"/>
                  </a:lnTo>
                  <a:close/>
                </a:path>
                <a:path w="2917825" h="847089">
                  <a:moveTo>
                    <a:pt x="70103" y="34290"/>
                  </a:moveTo>
                  <a:lnTo>
                    <a:pt x="69341" y="34290"/>
                  </a:lnTo>
                  <a:lnTo>
                    <a:pt x="69341" y="34834"/>
                  </a:lnTo>
                  <a:lnTo>
                    <a:pt x="70103" y="34290"/>
                  </a:lnTo>
                  <a:close/>
                </a:path>
                <a:path w="2917825" h="847089">
                  <a:moveTo>
                    <a:pt x="81534" y="819150"/>
                  </a:moveTo>
                  <a:lnTo>
                    <a:pt x="69342" y="812292"/>
                  </a:lnTo>
                  <a:lnTo>
                    <a:pt x="70104" y="813054"/>
                  </a:lnTo>
                  <a:lnTo>
                    <a:pt x="70104" y="825855"/>
                  </a:lnTo>
                  <a:lnTo>
                    <a:pt x="75438" y="829056"/>
                  </a:lnTo>
                  <a:lnTo>
                    <a:pt x="80772" y="831467"/>
                  </a:lnTo>
                  <a:lnTo>
                    <a:pt x="80772" y="819150"/>
                  </a:lnTo>
                  <a:lnTo>
                    <a:pt x="81534" y="819150"/>
                  </a:lnTo>
                  <a:close/>
                </a:path>
                <a:path w="2917825" h="847089">
                  <a:moveTo>
                    <a:pt x="81533" y="27432"/>
                  </a:moveTo>
                  <a:lnTo>
                    <a:pt x="80772" y="27432"/>
                  </a:lnTo>
                  <a:lnTo>
                    <a:pt x="80772" y="27860"/>
                  </a:lnTo>
                  <a:lnTo>
                    <a:pt x="81533" y="27432"/>
                  </a:lnTo>
                  <a:close/>
                </a:path>
                <a:path w="2917825" h="847089">
                  <a:moveTo>
                    <a:pt x="92964" y="825246"/>
                  </a:moveTo>
                  <a:lnTo>
                    <a:pt x="80772" y="819150"/>
                  </a:lnTo>
                  <a:lnTo>
                    <a:pt x="80772" y="831467"/>
                  </a:lnTo>
                  <a:lnTo>
                    <a:pt x="91826" y="836466"/>
                  </a:lnTo>
                  <a:lnTo>
                    <a:pt x="92202" y="836588"/>
                  </a:lnTo>
                  <a:lnTo>
                    <a:pt x="92202" y="825246"/>
                  </a:lnTo>
                  <a:lnTo>
                    <a:pt x="92964" y="825246"/>
                  </a:lnTo>
                  <a:close/>
                </a:path>
                <a:path w="2917825" h="847089">
                  <a:moveTo>
                    <a:pt x="92963" y="22098"/>
                  </a:moveTo>
                  <a:lnTo>
                    <a:pt x="92201" y="22098"/>
                  </a:lnTo>
                  <a:lnTo>
                    <a:pt x="92201" y="22383"/>
                  </a:lnTo>
                  <a:lnTo>
                    <a:pt x="92963" y="22098"/>
                  </a:lnTo>
                  <a:close/>
                </a:path>
                <a:path w="2917825" h="847089">
                  <a:moveTo>
                    <a:pt x="99060" y="827532"/>
                  </a:moveTo>
                  <a:lnTo>
                    <a:pt x="92202" y="825246"/>
                  </a:lnTo>
                  <a:lnTo>
                    <a:pt x="92202" y="836588"/>
                  </a:lnTo>
                  <a:lnTo>
                    <a:pt x="98298" y="838575"/>
                  </a:lnTo>
                  <a:lnTo>
                    <a:pt x="98298" y="827532"/>
                  </a:lnTo>
                  <a:lnTo>
                    <a:pt x="99060" y="827532"/>
                  </a:lnTo>
                  <a:close/>
                </a:path>
                <a:path w="2917825" h="847089">
                  <a:moveTo>
                    <a:pt x="99059" y="19812"/>
                  </a:moveTo>
                  <a:lnTo>
                    <a:pt x="98297" y="19812"/>
                  </a:lnTo>
                  <a:lnTo>
                    <a:pt x="98297" y="20066"/>
                  </a:lnTo>
                  <a:lnTo>
                    <a:pt x="99059" y="19812"/>
                  </a:lnTo>
                  <a:close/>
                </a:path>
                <a:path w="2917825" h="847089">
                  <a:moveTo>
                    <a:pt x="105156" y="840810"/>
                  </a:moveTo>
                  <a:lnTo>
                    <a:pt x="105156" y="829818"/>
                  </a:lnTo>
                  <a:lnTo>
                    <a:pt x="98298" y="827532"/>
                  </a:lnTo>
                  <a:lnTo>
                    <a:pt x="98298" y="838575"/>
                  </a:lnTo>
                  <a:lnTo>
                    <a:pt x="105156" y="840810"/>
                  </a:lnTo>
                  <a:close/>
                </a:path>
                <a:path w="2917825" h="847089">
                  <a:moveTo>
                    <a:pt x="105155" y="17526"/>
                  </a:moveTo>
                  <a:lnTo>
                    <a:pt x="104394" y="17526"/>
                  </a:lnTo>
                  <a:lnTo>
                    <a:pt x="104394" y="17780"/>
                  </a:lnTo>
                  <a:lnTo>
                    <a:pt x="105155" y="17526"/>
                  </a:lnTo>
                  <a:close/>
                </a:path>
                <a:path w="2917825" h="847089">
                  <a:moveTo>
                    <a:pt x="118110" y="832866"/>
                  </a:moveTo>
                  <a:lnTo>
                    <a:pt x="111252" y="831342"/>
                  </a:lnTo>
                  <a:lnTo>
                    <a:pt x="104394" y="829056"/>
                  </a:lnTo>
                  <a:lnTo>
                    <a:pt x="105156" y="829818"/>
                  </a:lnTo>
                  <a:lnTo>
                    <a:pt x="105156" y="840810"/>
                  </a:lnTo>
                  <a:lnTo>
                    <a:pt x="109070" y="842086"/>
                  </a:lnTo>
                  <a:lnTo>
                    <a:pt x="117348" y="843710"/>
                  </a:lnTo>
                  <a:lnTo>
                    <a:pt x="117348" y="832866"/>
                  </a:lnTo>
                  <a:lnTo>
                    <a:pt x="118110" y="832866"/>
                  </a:lnTo>
                  <a:close/>
                </a:path>
                <a:path w="2917825" h="847089">
                  <a:moveTo>
                    <a:pt x="118110" y="14308"/>
                  </a:moveTo>
                  <a:lnTo>
                    <a:pt x="118110" y="13716"/>
                  </a:lnTo>
                  <a:lnTo>
                    <a:pt x="117348" y="14478"/>
                  </a:lnTo>
                  <a:lnTo>
                    <a:pt x="118110" y="14308"/>
                  </a:lnTo>
                  <a:close/>
                </a:path>
                <a:path w="2917825" h="847089">
                  <a:moveTo>
                    <a:pt x="2793492" y="844044"/>
                  </a:moveTo>
                  <a:lnTo>
                    <a:pt x="2793492" y="833628"/>
                  </a:lnTo>
                  <a:lnTo>
                    <a:pt x="2780538" y="835067"/>
                  </a:lnTo>
                  <a:lnTo>
                    <a:pt x="137922" y="835152"/>
                  </a:lnTo>
                  <a:lnTo>
                    <a:pt x="117348" y="832866"/>
                  </a:lnTo>
                  <a:lnTo>
                    <a:pt x="117348" y="843710"/>
                  </a:lnTo>
                  <a:lnTo>
                    <a:pt x="126833" y="845572"/>
                  </a:lnTo>
                  <a:lnTo>
                    <a:pt x="144780" y="846582"/>
                  </a:lnTo>
                  <a:lnTo>
                    <a:pt x="2780538" y="846582"/>
                  </a:lnTo>
                  <a:lnTo>
                    <a:pt x="2787396" y="845820"/>
                  </a:lnTo>
                  <a:lnTo>
                    <a:pt x="2793492" y="844044"/>
                  </a:lnTo>
                  <a:close/>
                </a:path>
                <a:path w="2917825" h="847089">
                  <a:moveTo>
                    <a:pt x="2793492" y="13123"/>
                  </a:moveTo>
                  <a:lnTo>
                    <a:pt x="2793492" y="12954"/>
                  </a:lnTo>
                  <a:lnTo>
                    <a:pt x="2792730" y="12954"/>
                  </a:lnTo>
                  <a:lnTo>
                    <a:pt x="2793492" y="13123"/>
                  </a:lnTo>
                  <a:close/>
                </a:path>
                <a:path w="2917825" h="847089">
                  <a:moveTo>
                    <a:pt x="2806446" y="840272"/>
                  </a:moveTo>
                  <a:lnTo>
                    <a:pt x="2806446" y="831342"/>
                  </a:lnTo>
                  <a:lnTo>
                    <a:pt x="2799588" y="832866"/>
                  </a:lnTo>
                  <a:lnTo>
                    <a:pt x="2792730" y="833628"/>
                  </a:lnTo>
                  <a:lnTo>
                    <a:pt x="2793492" y="833628"/>
                  </a:lnTo>
                  <a:lnTo>
                    <a:pt x="2793492" y="844044"/>
                  </a:lnTo>
                  <a:lnTo>
                    <a:pt x="2806446" y="840272"/>
                  </a:lnTo>
                  <a:close/>
                </a:path>
                <a:path w="2917825" h="847089">
                  <a:moveTo>
                    <a:pt x="2806446" y="16002"/>
                  </a:moveTo>
                  <a:lnTo>
                    <a:pt x="2805684" y="15240"/>
                  </a:lnTo>
                  <a:lnTo>
                    <a:pt x="2805684" y="15748"/>
                  </a:lnTo>
                  <a:lnTo>
                    <a:pt x="2806446" y="16002"/>
                  </a:lnTo>
                  <a:close/>
                </a:path>
                <a:path w="2917825" h="847089">
                  <a:moveTo>
                    <a:pt x="2836926" y="831395"/>
                  </a:moveTo>
                  <a:lnTo>
                    <a:pt x="2836926" y="819150"/>
                  </a:lnTo>
                  <a:lnTo>
                    <a:pt x="2824734" y="825246"/>
                  </a:lnTo>
                  <a:lnTo>
                    <a:pt x="2818638" y="827532"/>
                  </a:lnTo>
                  <a:lnTo>
                    <a:pt x="2812542" y="829056"/>
                  </a:lnTo>
                  <a:lnTo>
                    <a:pt x="2805684" y="831342"/>
                  </a:lnTo>
                  <a:lnTo>
                    <a:pt x="2806446" y="831342"/>
                  </a:lnTo>
                  <a:lnTo>
                    <a:pt x="2806446" y="840272"/>
                  </a:lnTo>
                  <a:lnTo>
                    <a:pt x="2836926" y="831395"/>
                  </a:lnTo>
                  <a:close/>
                </a:path>
                <a:path w="2917825" h="847089">
                  <a:moveTo>
                    <a:pt x="2836926" y="27889"/>
                  </a:moveTo>
                  <a:lnTo>
                    <a:pt x="2836926" y="27432"/>
                  </a:lnTo>
                  <a:lnTo>
                    <a:pt x="2836164" y="27432"/>
                  </a:lnTo>
                  <a:lnTo>
                    <a:pt x="2836926" y="27889"/>
                  </a:lnTo>
                  <a:close/>
                </a:path>
                <a:path w="2917825" h="847089">
                  <a:moveTo>
                    <a:pt x="2858262" y="804672"/>
                  </a:moveTo>
                  <a:lnTo>
                    <a:pt x="2847594" y="813054"/>
                  </a:lnTo>
                  <a:lnTo>
                    <a:pt x="2847594" y="812292"/>
                  </a:lnTo>
                  <a:lnTo>
                    <a:pt x="2836164" y="819150"/>
                  </a:lnTo>
                  <a:lnTo>
                    <a:pt x="2836926" y="819150"/>
                  </a:lnTo>
                  <a:lnTo>
                    <a:pt x="2836926" y="831395"/>
                  </a:lnTo>
                  <a:lnTo>
                    <a:pt x="2837505" y="831226"/>
                  </a:lnTo>
                  <a:lnTo>
                    <a:pt x="2857500" y="816475"/>
                  </a:lnTo>
                  <a:lnTo>
                    <a:pt x="2857500" y="805434"/>
                  </a:lnTo>
                  <a:lnTo>
                    <a:pt x="2858262" y="804672"/>
                  </a:lnTo>
                  <a:close/>
                </a:path>
                <a:path w="2917825" h="847089">
                  <a:moveTo>
                    <a:pt x="2858262" y="42613"/>
                  </a:moveTo>
                  <a:lnTo>
                    <a:pt x="2858262" y="41910"/>
                  </a:lnTo>
                  <a:lnTo>
                    <a:pt x="2857500" y="41910"/>
                  </a:lnTo>
                  <a:lnTo>
                    <a:pt x="2858262" y="42613"/>
                  </a:lnTo>
                  <a:close/>
                </a:path>
                <a:path w="2917825" h="847089">
                  <a:moveTo>
                    <a:pt x="2898648" y="769947"/>
                  </a:moveTo>
                  <a:lnTo>
                    <a:pt x="2898648" y="747522"/>
                  </a:lnTo>
                  <a:lnTo>
                    <a:pt x="2895600" y="753618"/>
                  </a:lnTo>
                  <a:lnTo>
                    <a:pt x="2893314" y="759714"/>
                  </a:lnTo>
                  <a:lnTo>
                    <a:pt x="2890266" y="765810"/>
                  </a:lnTo>
                  <a:lnTo>
                    <a:pt x="2890266" y="765048"/>
                  </a:lnTo>
                  <a:lnTo>
                    <a:pt x="2883408" y="776478"/>
                  </a:lnTo>
                  <a:lnTo>
                    <a:pt x="2875788" y="787146"/>
                  </a:lnTo>
                  <a:lnTo>
                    <a:pt x="2875788" y="786384"/>
                  </a:lnTo>
                  <a:lnTo>
                    <a:pt x="2867406" y="796290"/>
                  </a:lnTo>
                  <a:lnTo>
                    <a:pt x="2857500" y="805434"/>
                  </a:lnTo>
                  <a:lnTo>
                    <a:pt x="2857500" y="816475"/>
                  </a:lnTo>
                  <a:lnTo>
                    <a:pt x="2877654" y="801604"/>
                  </a:lnTo>
                  <a:lnTo>
                    <a:pt x="2898648" y="769947"/>
                  </a:lnTo>
                  <a:close/>
                </a:path>
                <a:path w="2917825" h="847089">
                  <a:moveTo>
                    <a:pt x="2898648" y="101092"/>
                  </a:moveTo>
                  <a:lnTo>
                    <a:pt x="2898648" y="99060"/>
                  </a:lnTo>
                  <a:lnTo>
                    <a:pt x="2897886" y="99060"/>
                  </a:lnTo>
                  <a:lnTo>
                    <a:pt x="2898648" y="101092"/>
                  </a:lnTo>
                  <a:close/>
                </a:path>
                <a:path w="2917825" h="847089">
                  <a:moveTo>
                    <a:pt x="2906268" y="755855"/>
                  </a:moveTo>
                  <a:lnTo>
                    <a:pt x="2906268" y="708660"/>
                  </a:lnTo>
                  <a:lnTo>
                    <a:pt x="2903982" y="729234"/>
                  </a:lnTo>
                  <a:lnTo>
                    <a:pt x="2903982" y="728472"/>
                  </a:lnTo>
                  <a:lnTo>
                    <a:pt x="2902458" y="735330"/>
                  </a:lnTo>
                  <a:lnTo>
                    <a:pt x="2897886" y="747522"/>
                  </a:lnTo>
                  <a:lnTo>
                    <a:pt x="2898648" y="747522"/>
                  </a:lnTo>
                  <a:lnTo>
                    <a:pt x="2898648" y="769947"/>
                  </a:lnTo>
                  <a:lnTo>
                    <a:pt x="2905250" y="759991"/>
                  </a:lnTo>
                  <a:lnTo>
                    <a:pt x="2906268" y="7558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0"/>
              </a:spcBef>
            </a:pPr>
            <a:r>
              <a:rPr dirty="0"/>
              <a:t>有可能接觸到⾎液或體液時</a:t>
            </a:r>
          </a:p>
          <a:p>
            <a:pPr marL="48260" marR="90805" indent="9525">
              <a:lnSpc>
                <a:spcPct val="262600"/>
              </a:lnSpc>
              <a:spcBef>
                <a:spcPts val="215"/>
              </a:spcBef>
            </a:pPr>
            <a:r>
              <a:rPr dirty="0"/>
              <a:t>若有⾎/體液飛濺的情形時 若手或皮膚接觸到病患的</a:t>
            </a:r>
          </a:p>
          <a:p>
            <a:pPr marL="48260">
              <a:lnSpc>
                <a:spcPct val="100000"/>
              </a:lnSpc>
              <a:spcBef>
                <a:spcPts val="1055"/>
              </a:spcBef>
            </a:pPr>
            <a:r>
              <a:rPr dirty="0"/>
              <a:t>⾎液或體液時</a:t>
            </a:r>
          </a:p>
          <a:p>
            <a:pPr>
              <a:lnSpc>
                <a:spcPct val="100000"/>
              </a:lnSpc>
              <a:spcBef>
                <a:spcPts val="75"/>
              </a:spcBef>
            </a:pPr>
            <a:endParaRPr sz="1250"/>
          </a:p>
          <a:p>
            <a:pPr marL="12700" marR="12700">
              <a:lnSpc>
                <a:spcPct val="125099"/>
              </a:lnSpc>
            </a:pPr>
            <a:r>
              <a:rPr dirty="0"/>
              <a:t>受到⾎液或體液污染的環境 或物件</a:t>
            </a:r>
          </a:p>
          <a:p>
            <a:pPr marL="56515" marR="413384">
              <a:lnSpc>
                <a:spcPct val="150300"/>
              </a:lnSpc>
              <a:spcBef>
                <a:spcPts val="1739"/>
              </a:spcBef>
            </a:pPr>
            <a:r>
              <a:rPr dirty="0"/>
              <a:t>皮膚上有開放性傷口或 皮膚炎時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4947797" y="2139182"/>
            <a:ext cx="5357495" cy="4100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720">
              <a:lnSpc>
                <a:spcPct val="100000"/>
              </a:lnSpc>
              <a:spcBef>
                <a:spcPts val="100"/>
              </a:spcBef>
            </a:pPr>
            <a:r>
              <a:rPr sz="1750" b="1" spc="60" dirty="0">
                <a:latin typeface="Microsoft JhengHei"/>
                <a:cs typeface="Microsoft JhengHei"/>
              </a:rPr>
              <a:t>須戴手套，接觸後要脫掉手套並用水和清潔液清洗。</a:t>
            </a:r>
            <a:endParaRPr sz="1750">
              <a:latin typeface="Microsoft JhengHei"/>
              <a:cs typeface="Microsoft JhengHei"/>
            </a:endParaRPr>
          </a:p>
          <a:p>
            <a:pPr marL="49530" marR="1977389" indent="-16510">
              <a:lnSpc>
                <a:spcPts val="5860"/>
              </a:lnSpc>
              <a:spcBef>
                <a:spcPts val="625"/>
              </a:spcBef>
            </a:pPr>
            <a:r>
              <a:rPr sz="1750" b="1" dirty="0">
                <a:latin typeface="Microsoft JhengHei"/>
                <a:cs typeface="Microsoft JhengHei"/>
              </a:rPr>
              <a:t>應該穿戴口罩、護目鏡和隔離衣。 使用清潔液或乾洗手液洗手</a:t>
            </a:r>
            <a:endParaRPr sz="1750">
              <a:latin typeface="Microsoft JhengHei"/>
              <a:cs typeface="Microsoft JhengHei"/>
            </a:endParaRPr>
          </a:p>
          <a:p>
            <a:pPr marL="49530">
              <a:lnSpc>
                <a:spcPts val="1810"/>
              </a:lnSpc>
            </a:pPr>
            <a:r>
              <a:rPr sz="1750" b="1" dirty="0">
                <a:latin typeface="Microsoft JhengHei"/>
                <a:cs typeface="Microsoft JhengHei"/>
              </a:rPr>
              <a:t>遵從</a:t>
            </a:r>
            <a:r>
              <a:rPr sz="1750" b="1" dirty="0">
                <a:solidFill>
                  <a:srgbClr val="C00000"/>
                </a:solidFill>
                <a:latin typeface="Microsoft JhengHei"/>
                <a:cs typeface="Microsoft JhengHei"/>
              </a:rPr>
              <a:t>正確洗手「內外夾弓大立腕(完)」</a:t>
            </a:r>
            <a:r>
              <a:rPr sz="1750" b="1" dirty="0">
                <a:latin typeface="Microsoft JhengHei"/>
                <a:cs typeface="Microsoft JhengHei"/>
              </a:rPr>
              <a:t>洗淨。</a:t>
            </a:r>
            <a:endParaRPr sz="1750">
              <a:latin typeface="Microsoft JhengHei"/>
              <a:cs typeface="Microsoft JhengHe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500">
              <a:latin typeface="Microsoft JhengHei"/>
              <a:cs typeface="Microsoft JhengHei"/>
            </a:endParaRPr>
          </a:p>
          <a:p>
            <a:pPr marL="43815">
              <a:lnSpc>
                <a:spcPct val="100000"/>
              </a:lnSpc>
            </a:pPr>
            <a:r>
              <a:rPr sz="1750" b="1" dirty="0">
                <a:latin typeface="Microsoft JhengHei"/>
                <a:cs typeface="Microsoft JhengHei"/>
              </a:rPr>
              <a:t>請以稀釋100倍的漂白水清潔。</a:t>
            </a:r>
            <a:endParaRPr sz="1750">
              <a:latin typeface="Microsoft JhengHei"/>
              <a:cs typeface="Microsoft JhengHei"/>
            </a:endParaRPr>
          </a:p>
          <a:p>
            <a:pPr>
              <a:lnSpc>
                <a:spcPct val="100000"/>
              </a:lnSpc>
              <a:spcBef>
                <a:spcPts val="75"/>
              </a:spcBef>
            </a:pPr>
            <a:endParaRPr sz="2050">
              <a:latin typeface="Microsoft JhengHei"/>
              <a:cs typeface="Microsoft JhengHei"/>
            </a:endParaRPr>
          </a:p>
          <a:p>
            <a:pPr marL="12700" marR="371475">
              <a:lnSpc>
                <a:spcPct val="125099"/>
              </a:lnSpc>
              <a:spcBef>
                <a:spcPts val="5"/>
              </a:spcBef>
            </a:pPr>
            <a:r>
              <a:rPr sz="1750" b="1" spc="25" dirty="0">
                <a:latin typeface="Microsoft JhengHei"/>
                <a:cs typeface="Microsoft JhengHei"/>
              </a:rPr>
              <a:t>有可能接觸到病患的⾎液或體液時，自己的傷口請 </a:t>
            </a:r>
            <a:r>
              <a:rPr sz="1750" b="1" dirty="0">
                <a:latin typeface="Microsoft JhengHei"/>
                <a:cs typeface="Microsoft JhengHei"/>
              </a:rPr>
              <a:t>先用防水的OK繃等封好。</a:t>
            </a:r>
            <a:endParaRPr sz="1750">
              <a:latin typeface="Microsoft JhengHei"/>
              <a:cs typeface="Microsoft JhengHei"/>
            </a:endParaRPr>
          </a:p>
        </p:txBody>
      </p:sp>
      <p:pic>
        <p:nvPicPr>
          <p:cNvPr id="25" name="object 2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45299" y="5484876"/>
            <a:ext cx="1260347" cy="894588"/>
          </a:xfrm>
          <a:prstGeom prst="rect">
            <a:avLst/>
          </a:prstGeom>
        </p:spPr>
      </p:pic>
      <p:grpSp>
        <p:nvGrpSpPr>
          <p:cNvPr id="26" name="object 26"/>
          <p:cNvGrpSpPr/>
          <p:nvPr/>
        </p:nvGrpSpPr>
        <p:grpSpPr>
          <a:xfrm>
            <a:off x="287159" y="2450592"/>
            <a:ext cx="1641475" cy="2208530"/>
            <a:chOff x="287159" y="2450592"/>
            <a:chExt cx="1641475" cy="2208530"/>
          </a:xfrm>
        </p:grpSpPr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86447" y="2450592"/>
              <a:ext cx="1189482" cy="95707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87159" y="3307080"/>
              <a:ext cx="1641182" cy="1351788"/>
            </a:xfrm>
            <a:prstGeom prst="rect">
              <a:avLst/>
            </a:prstGeom>
          </p:spPr>
        </p:pic>
      </p:grpSp>
      <p:sp>
        <p:nvSpPr>
          <p:cNvPr id="29" name="object 2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5" dirty="0"/>
              <a:t>31</a:t>
            </a:fld>
            <a:endParaRPr spc="5" dirty="0"/>
          </a:p>
        </p:txBody>
      </p:sp>
      <p:sp>
        <p:nvSpPr>
          <p:cNvPr id="30" name="object 3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85905" y="1092961"/>
            <a:ext cx="661543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" dirty="0">
                <a:solidFill>
                  <a:srgbClr val="FFFFFF"/>
                </a:solidFill>
              </a:rPr>
              <a:t>防範尖銳物品扎傷或⾎/體液暴觸原則</a:t>
            </a:r>
          </a:p>
        </p:txBody>
      </p:sp>
      <p:sp>
        <p:nvSpPr>
          <p:cNvPr id="3" name="object 3"/>
          <p:cNvSpPr/>
          <p:nvPr/>
        </p:nvSpPr>
        <p:spPr>
          <a:xfrm>
            <a:off x="5461901" y="1795272"/>
            <a:ext cx="4420870" cy="3662679"/>
          </a:xfrm>
          <a:custGeom>
            <a:avLst/>
            <a:gdLst/>
            <a:ahLst/>
            <a:cxnLst/>
            <a:rect l="l" t="t" r="r" b="b"/>
            <a:pathLst>
              <a:path w="4420870" h="3662679">
                <a:moveTo>
                  <a:pt x="4420362" y="3662172"/>
                </a:moveTo>
                <a:lnTo>
                  <a:pt x="4420362" y="0"/>
                </a:lnTo>
                <a:lnTo>
                  <a:pt x="0" y="0"/>
                </a:lnTo>
                <a:lnTo>
                  <a:pt x="0" y="3662172"/>
                </a:lnTo>
                <a:lnTo>
                  <a:pt x="4420362" y="3662172"/>
                </a:lnTo>
                <a:close/>
              </a:path>
            </a:pathLst>
          </a:custGeom>
          <a:solidFill>
            <a:srgbClr val="FFF2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529205" y="1731204"/>
            <a:ext cx="4500245" cy="3016250"/>
          </a:xfrm>
          <a:prstGeom prst="rect">
            <a:avLst/>
          </a:prstGeom>
        </p:spPr>
        <p:txBody>
          <a:bodyPr vert="horz" wrap="square" lIns="0" tIns="2127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75"/>
              </a:spcBef>
            </a:pPr>
            <a:r>
              <a:rPr sz="2450" b="1" dirty="0">
                <a:latin typeface="Microsoft JhengHei"/>
                <a:cs typeface="Microsoft JhengHei"/>
              </a:rPr>
              <a:t>防範⾎/體液暴觸原則</a:t>
            </a:r>
            <a:endParaRPr sz="2450">
              <a:latin typeface="Microsoft JhengHei"/>
              <a:cs typeface="Microsoft JhengHei"/>
            </a:endParaRPr>
          </a:p>
          <a:p>
            <a:pPr marL="212725" marR="268605" indent="-200660">
              <a:lnSpc>
                <a:spcPct val="150200"/>
              </a:lnSpc>
              <a:spcBef>
                <a:spcPts val="95"/>
              </a:spcBef>
              <a:buFont typeface="Arial"/>
              <a:buChar char="•"/>
              <a:tabLst>
                <a:tab pos="213360" algn="l"/>
              </a:tabLst>
            </a:pPr>
            <a:r>
              <a:rPr sz="2100" dirty="0">
                <a:latin typeface="Microsoft JhengHei"/>
                <a:cs typeface="Microsoft JhengHei"/>
              </a:rPr>
              <a:t>清洗含血液、體液之器械物品時應 </a:t>
            </a:r>
            <a:r>
              <a:rPr sz="2100" spc="5" dirty="0">
                <a:latin typeface="Microsoft JhengHei"/>
                <a:cs typeface="Microsoft JhengHei"/>
              </a:rPr>
              <a:t>有適當防護。</a:t>
            </a:r>
            <a:endParaRPr sz="2100">
              <a:latin typeface="Microsoft JhengHei"/>
              <a:cs typeface="Microsoft JhengHei"/>
            </a:endParaRPr>
          </a:p>
          <a:p>
            <a:pPr marL="212725" marR="268605" indent="-200660">
              <a:lnSpc>
                <a:spcPct val="150200"/>
              </a:lnSpc>
              <a:buFont typeface="Arial"/>
              <a:buChar char="•"/>
              <a:tabLst>
                <a:tab pos="213360" algn="l"/>
              </a:tabLst>
            </a:pPr>
            <a:r>
              <a:rPr sz="2100" dirty="0">
                <a:latin typeface="Microsoft JhengHei"/>
                <a:cs typeface="Microsoft JhengHei"/>
              </a:rPr>
              <a:t>血液注入容器應輕輕推入，切勿用 </a:t>
            </a:r>
            <a:r>
              <a:rPr sz="2100" spc="5" dirty="0">
                <a:latin typeface="Microsoft JhengHei"/>
                <a:cs typeface="Microsoft JhengHei"/>
              </a:rPr>
              <a:t>力過猛，以防噴濺。</a:t>
            </a:r>
            <a:endParaRPr sz="2100">
              <a:latin typeface="Microsoft JhengHei"/>
              <a:cs typeface="Microsoft JhengHei"/>
            </a:endParaRPr>
          </a:p>
          <a:p>
            <a:pPr marL="212725" indent="-200660">
              <a:lnSpc>
                <a:spcPct val="100000"/>
              </a:lnSpc>
              <a:spcBef>
                <a:spcPts val="1275"/>
              </a:spcBef>
              <a:buFont typeface="Arial"/>
              <a:buChar char="•"/>
              <a:tabLst>
                <a:tab pos="213360" algn="l"/>
              </a:tabLst>
            </a:pPr>
            <a:r>
              <a:rPr sz="2100" dirty="0">
                <a:latin typeface="Microsoft JhengHei"/>
                <a:cs typeface="Microsoft JhengHei"/>
              </a:rPr>
              <a:t>使用真空採血器取代多次分裝動作。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78471" y="1805939"/>
            <a:ext cx="4419600" cy="3630295"/>
          </a:xfrm>
          <a:custGeom>
            <a:avLst/>
            <a:gdLst/>
            <a:ahLst/>
            <a:cxnLst/>
            <a:rect l="l" t="t" r="r" b="b"/>
            <a:pathLst>
              <a:path w="4419600" h="3630295">
                <a:moveTo>
                  <a:pt x="4419600" y="3630168"/>
                </a:moveTo>
                <a:lnTo>
                  <a:pt x="4419600" y="0"/>
                </a:lnTo>
                <a:lnTo>
                  <a:pt x="0" y="0"/>
                </a:lnTo>
                <a:lnTo>
                  <a:pt x="0" y="3630168"/>
                </a:lnTo>
                <a:lnTo>
                  <a:pt x="4419600" y="3630168"/>
                </a:lnTo>
                <a:close/>
              </a:path>
            </a:pathLst>
          </a:custGeom>
          <a:solidFill>
            <a:srgbClr val="E2F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45776" y="1741871"/>
            <a:ext cx="4236720" cy="3496945"/>
          </a:xfrm>
          <a:prstGeom prst="rect">
            <a:avLst/>
          </a:prstGeom>
        </p:spPr>
        <p:txBody>
          <a:bodyPr vert="horz" wrap="square" lIns="0" tIns="2127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75"/>
              </a:spcBef>
            </a:pPr>
            <a:r>
              <a:rPr sz="2450" b="1" dirty="0">
                <a:latin typeface="Microsoft JhengHei"/>
                <a:cs typeface="Microsoft JhengHei"/>
              </a:rPr>
              <a:t>防範尖銳物品扎傷原則</a:t>
            </a:r>
            <a:endParaRPr sz="2450">
              <a:latin typeface="Microsoft JhengHei"/>
              <a:cs typeface="Microsoft JhengHei"/>
            </a:endParaRPr>
          </a:p>
          <a:p>
            <a:pPr marL="212725" marR="5080" indent="-200660">
              <a:lnSpc>
                <a:spcPct val="150200"/>
              </a:lnSpc>
              <a:spcBef>
                <a:spcPts val="95"/>
              </a:spcBef>
              <a:buFont typeface="Arial"/>
              <a:buChar char="•"/>
              <a:tabLst>
                <a:tab pos="213360" algn="l"/>
              </a:tabLst>
            </a:pPr>
            <a:r>
              <a:rPr sz="2100" dirty="0">
                <a:latin typeface="Microsoft JhengHei"/>
                <a:cs typeface="Microsoft JhengHei"/>
              </a:rPr>
              <a:t>使用安全針具，避免回套；如果必 須回套針頭，請單手回套。</a:t>
            </a:r>
            <a:endParaRPr sz="2100">
              <a:latin typeface="Microsoft JhengHei"/>
              <a:cs typeface="Microsoft JhengHei"/>
            </a:endParaRPr>
          </a:p>
          <a:p>
            <a:pPr marL="212725" indent="-200660">
              <a:lnSpc>
                <a:spcPct val="100000"/>
              </a:lnSpc>
              <a:spcBef>
                <a:spcPts val="1265"/>
              </a:spcBef>
              <a:buFont typeface="Arial"/>
              <a:buChar char="•"/>
              <a:tabLst>
                <a:tab pos="213360" algn="l"/>
              </a:tabLst>
            </a:pPr>
            <a:r>
              <a:rPr sz="2100" dirty="0">
                <a:latin typeface="Microsoft JhengHei"/>
                <a:cs typeface="Microsoft JhengHei"/>
              </a:rPr>
              <a:t>尖銳物品不可隨意放置或丟棄。</a:t>
            </a:r>
            <a:endParaRPr sz="2100">
              <a:latin typeface="Microsoft JhengHei"/>
              <a:cs typeface="Microsoft JhengHei"/>
            </a:endParaRPr>
          </a:p>
          <a:p>
            <a:pPr marL="212725" indent="-200660">
              <a:lnSpc>
                <a:spcPct val="100000"/>
              </a:lnSpc>
              <a:spcBef>
                <a:spcPts val="1265"/>
              </a:spcBef>
              <a:buFont typeface="Arial"/>
              <a:buChar char="•"/>
              <a:tabLst>
                <a:tab pos="213360" algn="l"/>
              </a:tabLst>
            </a:pPr>
            <a:r>
              <a:rPr sz="2100" spc="5" dirty="0">
                <a:latin typeface="Microsoft JhengHei"/>
                <a:cs typeface="Microsoft JhengHei"/>
              </a:rPr>
              <a:t>減少不必要的注射行為。</a:t>
            </a:r>
            <a:endParaRPr sz="2100">
              <a:latin typeface="Microsoft JhengHei"/>
              <a:cs typeface="Microsoft JhengHei"/>
            </a:endParaRPr>
          </a:p>
          <a:p>
            <a:pPr marL="212725" marR="5080" indent="-200660">
              <a:lnSpc>
                <a:spcPct val="150200"/>
              </a:lnSpc>
              <a:spcBef>
                <a:spcPts val="10"/>
              </a:spcBef>
              <a:buFont typeface="Arial"/>
              <a:buChar char="•"/>
              <a:tabLst>
                <a:tab pos="213360" algn="l"/>
              </a:tabLst>
            </a:pPr>
            <a:r>
              <a:rPr sz="2100" dirty="0">
                <a:latin typeface="Microsoft JhengHei"/>
                <a:cs typeface="Microsoft JhengHei"/>
              </a:rPr>
              <a:t>避免病人於注射過程中或注射完成 </a:t>
            </a:r>
            <a:r>
              <a:rPr sz="2100" spc="5" dirty="0">
                <a:latin typeface="Microsoft JhengHei"/>
                <a:cs typeface="Microsoft JhengHei"/>
              </a:rPr>
              <a:t>時突然的移動。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1035" y="5303532"/>
            <a:ext cx="1282700" cy="1209040"/>
          </a:xfrm>
          <a:custGeom>
            <a:avLst/>
            <a:gdLst/>
            <a:ahLst/>
            <a:cxnLst/>
            <a:rect l="l" t="t" r="r" b="b"/>
            <a:pathLst>
              <a:path w="1282700" h="1209040">
                <a:moveTo>
                  <a:pt x="660400" y="706932"/>
                </a:moveTo>
                <a:lnTo>
                  <a:pt x="635000" y="680935"/>
                </a:lnTo>
                <a:lnTo>
                  <a:pt x="622300" y="660234"/>
                </a:lnTo>
                <a:lnTo>
                  <a:pt x="609600" y="653211"/>
                </a:lnTo>
                <a:lnTo>
                  <a:pt x="609600" y="684466"/>
                </a:lnTo>
                <a:lnTo>
                  <a:pt x="635000" y="707936"/>
                </a:lnTo>
                <a:lnTo>
                  <a:pt x="635000" y="753618"/>
                </a:lnTo>
                <a:lnTo>
                  <a:pt x="622300" y="752856"/>
                </a:lnTo>
                <a:lnTo>
                  <a:pt x="609600" y="755523"/>
                </a:lnTo>
                <a:lnTo>
                  <a:pt x="596900" y="762850"/>
                </a:lnTo>
                <a:lnTo>
                  <a:pt x="584200" y="773747"/>
                </a:lnTo>
                <a:lnTo>
                  <a:pt x="584200" y="800531"/>
                </a:lnTo>
                <a:lnTo>
                  <a:pt x="596900" y="811428"/>
                </a:lnTo>
                <a:lnTo>
                  <a:pt x="609600" y="818756"/>
                </a:lnTo>
                <a:lnTo>
                  <a:pt x="622300" y="821436"/>
                </a:lnTo>
                <a:lnTo>
                  <a:pt x="635000" y="818883"/>
                </a:lnTo>
                <a:lnTo>
                  <a:pt x="647700" y="811911"/>
                </a:lnTo>
                <a:lnTo>
                  <a:pt x="660400" y="801497"/>
                </a:lnTo>
                <a:lnTo>
                  <a:pt x="660400" y="706932"/>
                </a:lnTo>
                <a:close/>
              </a:path>
              <a:path w="1282700" h="1209040">
                <a:moveTo>
                  <a:pt x="663397" y="358457"/>
                </a:moveTo>
                <a:lnTo>
                  <a:pt x="661924" y="347472"/>
                </a:lnTo>
                <a:lnTo>
                  <a:pt x="647649" y="302691"/>
                </a:lnTo>
                <a:lnTo>
                  <a:pt x="641540" y="265836"/>
                </a:lnTo>
                <a:lnTo>
                  <a:pt x="640270" y="240842"/>
                </a:lnTo>
                <a:lnTo>
                  <a:pt x="640588" y="231648"/>
                </a:lnTo>
                <a:lnTo>
                  <a:pt x="638505" y="185585"/>
                </a:lnTo>
                <a:lnTo>
                  <a:pt x="626681" y="142405"/>
                </a:lnTo>
                <a:lnTo>
                  <a:pt x="606132" y="103098"/>
                </a:lnTo>
                <a:lnTo>
                  <a:pt x="605536" y="102374"/>
                </a:lnTo>
                <a:lnTo>
                  <a:pt x="605536" y="228600"/>
                </a:lnTo>
                <a:lnTo>
                  <a:pt x="599516" y="273697"/>
                </a:lnTo>
                <a:lnTo>
                  <a:pt x="582574" y="314515"/>
                </a:lnTo>
                <a:lnTo>
                  <a:pt x="556348" y="349897"/>
                </a:lnTo>
                <a:lnTo>
                  <a:pt x="522478" y="378714"/>
                </a:lnTo>
                <a:lnTo>
                  <a:pt x="470369" y="402805"/>
                </a:lnTo>
                <a:lnTo>
                  <a:pt x="411988" y="411480"/>
                </a:lnTo>
                <a:lnTo>
                  <a:pt x="381749" y="409244"/>
                </a:lnTo>
                <a:lnTo>
                  <a:pt x="326148" y="392506"/>
                </a:lnTo>
                <a:lnTo>
                  <a:pt x="273456" y="356235"/>
                </a:lnTo>
                <a:lnTo>
                  <a:pt x="232803" y="298450"/>
                </a:lnTo>
                <a:lnTo>
                  <a:pt x="221488" y="264414"/>
                </a:lnTo>
                <a:lnTo>
                  <a:pt x="320522" y="238302"/>
                </a:lnTo>
                <a:lnTo>
                  <a:pt x="386842" y="187540"/>
                </a:lnTo>
                <a:lnTo>
                  <a:pt x="424002" y="138074"/>
                </a:lnTo>
                <a:lnTo>
                  <a:pt x="435610" y="115824"/>
                </a:lnTo>
                <a:lnTo>
                  <a:pt x="483539" y="158597"/>
                </a:lnTo>
                <a:lnTo>
                  <a:pt x="533336" y="183730"/>
                </a:lnTo>
                <a:lnTo>
                  <a:pt x="575983" y="195859"/>
                </a:lnTo>
                <a:lnTo>
                  <a:pt x="602488" y="199644"/>
                </a:lnTo>
                <a:lnTo>
                  <a:pt x="603605" y="206946"/>
                </a:lnTo>
                <a:lnTo>
                  <a:pt x="604583" y="214122"/>
                </a:lnTo>
                <a:lnTo>
                  <a:pt x="605269" y="221284"/>
                </a:lnTo>
                <a:lnTo>
                  <a:pt x="605536" y="228600"/>
                </a:lnTo>
                <a:lnTo>
                  <a:pt x="605536" y="102374"/>
                </a:lnTo>
                <a:lnTo>
                  <a:pt x="577913" y="68668"/>
                </a:lnTo>
                <a:lnTo>
                  <a:pt x="543039" y="40132"/>
                </a:lnTo>
                <a:lnTo>
                  <a:pt x="502564" y="18503"/>
                </a:lnTo>
                <a:lnTo>
                  <a:pt x="457517" y="4787"/>
                </a:lnTo>
                <a:lnTo>
                  <a:pt x="408940" y="0"/>
                </a:lnTo>
                <a:lnTo>
                  <a:pt x="360133" y="4787"/>
                </a:lnTo>
                <a:lnTo>
                  <a:pt x="314972" y="18503"/>
                </a:lnTo>
                <a:lnTo>
                  <a:pt x="274447" y="40132"/>
                </a:lnTo>
                <a:lnTo>
                  <a:pt x="239585" y="68668"/>
                </a:lnTo>
                <a:lnTo>
                  <a:pt x="211353" y="103098"/>
                </a:lnTo>
                <a:lnTo>
                  <a:pt x="190766" y="142405"/>
                </a:lnTo>
                <a:lnTo>
                  <a:pt x="178816" y="185585"/>
                </a:lnTo>
                <a:lnTo>
                  <a:pt x="176530" y="231648"/>
                </a:lnTo>
                <a:lnTo>
                  <a:pt x="177469" y="262597"/>
                </a:lnTo>
                <a:lnTo>
                  <a:pt x="175475" y="284988"/>
                </a:lnTo>
                <a:lnTo>
                  <a:pt x="168490" y="309651"/>
                </a:lnTo>
                <a:lnTo>
                  <a:pt x="154432" y="347472"/>
                </a:lnTo>
                <a:lnTo>
                  <a:pt x="152946" y="358775"/>
                </a:lnTo>
                <a:lnTo>
                  <a:pt x="156908" y="368808"/>
                </a:lnTo>
                <a:lnTo>
                  <a:pt x="165138" y="375970"/>
                </a:lnTo>
                <a:lnTo>
                  <a:pt x="176530" y="378714"/>
                </a:lnTo>
                <a:lnTo>
                  <a:pt x="177469" y="378714"/>
                </a:lnTo>
                <a:lnTo>
                  <a:pt x="221488" y="378714"/>
                </a:lnTo>
                <a:lnTo>
                  <a:pt x="262636" y="378714"/>
                </a:lnTo>
                <a:lnTo>
                  <a:pt x="294220" y="401866"/>
                </a:lnTo>
                <a:lnTo>
                  <a:pt x="330161" y="419379"/>
                </a:lnTo>
                <a:lnTo>
                  <a:pt x="369684" y="430466"/>
                </a:lnTo>
                <a:lnTo>
                  <a:pt x="411988" y="434340"/>
                </a:lnTo>
                <a:lnTo>
                  <a:pt x="453847" y="430466"/>
                </a:lnTo>
                <a:lnTo>
                  <a:pt x="493141" y="419379"/>
                </a:lnTo>
                <a:lnTo>
                  <a:pt x="528993" y="401866"/>
                </a:lnTo>
                <a:lnTo>
                  <a:pt x="560578" y="378714"/>
                </a:lnTo>
                <a:lnTo>
                  <a:pt x="605536" y="378714"/>
                </a:lnTo>
                <a:lnTo>
                  <a:pt x="640270" y="378599"/>
                </a:lnTo>
                <a:lnTo>
                  <a:pt x="651205" y="375856"/>
                </a:lnTo>
                <a:lnTo>
                  <a:pt x="659447" y="368515"/>
                </a:lnTo>
                <a:lnTo>
                  <a:pt x="663397" y="358457"/>
                </a:lnTo>
                <a:close/>
              </a:path>
              <a:path w="1282700" h="1209040">
                <a:moveTo>
                  <a:pt x="1113790" y="217932"/>
                </a:moveTo>
                <a:lnTo>
                  <a:pt x="1111796" y="208889"/>
                </a:lnTo>
                <a:lnTo>
                  <a:pt x="1106449" y="201637"/>
                </a:lnTo>
                <a:lnTo>
                  <a:pt x="1098677" y="196811"/>
                </a:lnTo>
                <a:lnTo>
                  <a:pt x="1089406" y="195072"/>
                </a:lnTo>
                <a:lnTo>
                  <a:pt x="1017016" y="195072"/>
                </a:lnTo>
                <a:lnTo>
                  <a:pt x="1017016" y="126492"/>
                </a:lnTo>
                <a:lnTo>
                  <a:pt x="1015022" y="117449"/>
                </a:lnTo>
                <a:lnTo>
                  <a:pt x="1009675" y="110197"/>
                </a:lnTo>
                <a:lnTo>
                  <a:pt x="1001903" y="105371"/>
                </a:lnTo>
                <a:lnTo>
                  <a:pt x="992632" y="103632"/>
                </a:lnTo>
                <a:lnTo>
                  <a:pt x="919480" y="103632"/>
                </a:lnTo>
                <a:lnTo>
                  <a:pt x="910323" y="105371"/>
                </a:lnTo>
                <a:lnTo>
                  <a:pt x="902804" y="110197"/>
                </a:lnTo>
                <a:lnTo>
                  <a:pt x="897724" y="117449"/>
                </a:lnTo>
                <a:lnTo>
                  <a:pt x="895858" y="126492"/>
                </a:lnTo>
                <a:lnTo>
                  <a:pt x="895858" y="195072"/>
                </a:lnTo>
                <a:lnTo>
                  <a:pt x="822706" y="195072"/>
                </a:lnTo>
                <a:lnTo>
                  <a:pt x="813549" y="196811"/>
                </a:lnTo>
                <a:lnTo>
                  <a:pt x="806030" y="201637"/>
                </a:lnTo>
                <a:lnTo>
                  <a:pt x="800950" y="208889"/>
                </a:lnTo>
                <a:lnTo>
                  <a:pt x="799084" y="217932"/>
                </a:lnTo>
                <a:lnTo>
                  <a:pt x="799084" y="285750"/>
                </a:lnTo>
                <a:lnTo>
                  <a:pt x="800950" y="294779"/>
                </a:lnTo>
                <a:lnTo>
                  <a:pt x="806030" y="302031"/>
                </a:lnTo>
                <a:lnTo>
                  <a:pt x="813549" y="306857"/>
                </a:lnTo>
                <a:lnTo>
                  <a:pt x="822706" y="308610"/>
                </a:lnTo>
                <a:lnTo>
                  <a:pt x="895858" y="308610"/>
                </a:lnTo>
                <a:lnTo>
                  <a:pt x="895858" y="377190"/>
                </a:lnTo>
                <a:lnTo>
                  <a:pt x="897724" y="385902"/>
                </a:lnTo>
                <a:lnTo>
                  <a:pt x="902804" y="393192"/>
                </a:lnTo>
                <a:lnTo>
                  <a:pt x="910323" y="398183"/>
                </a:lnTo>
                <a:lnTo>
                  <a:pt x="919480" y="400050"/>
                </a:lnTo>
                <a:lnTo>
                  <a:pt x="992632" y="400050"/>
                </a:lnTo>
                <a:lnTo>
                  <a:pt x="1001903" y="398183"/>
                </a:lnTo>
                <a:lnTo>
                  <a:pt x="1009675" y="393192"/>
                </a:lnTo>
                <a:lnTo>
                  <a:pt x="1015022" y="385902"/>
                </a:lnTo>
                <a:lnTo>
                  <a:pt x="1017016" y="377190"/>
                </a:lnTo>
                <a:lnTo>
                  <a:pt x="1017016" y="308610"/>
                </a:lnTo>
                <a:lnTo>
                  <a:pt x="1089406" y="308610"/>
                </a:lnTo>
                <a:lnTo>
                  <a:pt x="1098677" y="306857"/>
                </a:lnTo>
                <a:lnTo>
                  <a:pt x="1106449" y="302031"/>
                </a:lnTo>
                <a:lnTo>
                  <a:pt x="1111796" y="294779"/>
                </a:lnTo>
                <a:lnTo>
                  <a:pt x="1113790" y="285750"/>
                </a:lnTo>
                <a:lnTo>
                  <a:pt x="1113790" y="217932"/>
                </a:lnTo>
                <a:close/>
              </a:path>
              <a:path w="1282700" h="1209040">
                <a:moveTo>
                  <a:pt x="1282700" y="416128"/>
                </a:moveTo>
                <a:lnTo>
                  <a:pt x="1270000" y="404622"/>
                </a:lnTo>
                <a:lnTo>
                  <a:pt x="1270000" y="435102"/>
                </a:lnTo>
                <a:lnTo>
                  <a:pt x="1270000" y="445008"/>
                </a:lnTo>
                <a:lnTo>
                  <a:pt x="1257300" y="448818"/>
                </a:lnTo>
                <a:lnTo>
                  <a:pt x="1155700" y="585216"/>
                </a:lnTo>
                <a:lnTo>
                  <a:pt x="1143000" y="576072"/>
                </a:lnTo>
                <a:lnTo>
                  <a:pt x="1143000" y="604266"/>
                </a:lnTo>
                <a:lnTo>
                  <a:pt x="977900" y="826008"/>
                </a:lnTo>
                <a:lnTo>
                  <a:pt x="965200" y="843915"/>
                </a:lnTo>
                <a:lnTo>
                  <a:pt x="939800" y="857338"/>
                </a:lnTo>
                <a:lnTo>
                  <a:pt x="927100" y="865759"/>
                </a:lnTo>
                <a:lnTo>
                  <a:pt x="901700" y="868680"/>
                </a:lnTo>
                <a:lnTo>
                  <a:pt x="876300" y="867397"/>
                </a:lnTo>
                <a:lnTo>
                  <a:pt x="863600" y="863625"/>
                </a:lnTo>
                <a:lnTo>
                  <a:pt x="850900" y="857427"/>
                </a:lnTo>
                <a:lnTo>
                  <a:pt x="838200" y="848868"/>
                </a:lnTo>
                <a:lnTo>
                  <a:pt x="711200" y="764286"/>
                </a:lnTo>
                <a:lnTo>
                  <a:pt x="711200" y="657606"/>
                </a:lnTo>
                <a:lnTo>
                  <a:pt x="698500" y="653796"/>
                </a:lnTo>
                <a:lnTo>
                  <a:pt x="698500" y="656082"/>
                </a:lnTo>
                <a:lnTo>
                  <a:pt x="685800" y="657606"/>
                </a:lnTo>
                <a:lnTo>
                  <a:pt x="685800" y="837438"/>
                </a:lnTo>
                <a:lnTo>
                  <a:pt x="673100" y="840486"/>
                </a:lnTo>
                <a:lnTo>
                  <a:pt x="660400" y="885469"/>
                </a:lnTo>
                <a:lnTo>
                  <a:pt x="660400" y="1184148"/>
                </a:lnTo>
                <a:lnTo>
                  <a:pt x="647700" y="1185672"/>
                </a:lnTo>
                <a:lnTo>
                  <a:pt x="419100" y="1185672"/>
                </a:lnTo>
                <a:lnTo>
                  <a:pt x="419100" y="615696"/>
                </a:lnTo>
                <a:lnTo>
                  <a:pt x="431800" y="611886"/>
                </a:lnTo>
                <a:lnTo>
                  <a:pt x="520700" y="473202"/>
                </a:lnTo>
                <a:lnTo>
                  <a:pt x="546100" y="489991"/>
                </a:lnTo>
                <a:lnTo>
                  <a:pt x="558800" y="505929"/>
                </a:lnTo>
                <a:lnTo>
                  <a:pt x="571500" y="521868"/>
                </a:lnTo>
                <a:lnTo>
                  <a:pt x="584200" y="570166"/>
                </a:lnTo>
                <a:lnTo>
                  <a:pt x="571500" y="636270"/>
                </a:lnTo>
                <a:lnTo>
                  <a:pt x="571500" y="640080"/>
                </a:lnTo>
                <a:lnTo>
                  <a:pt x="558800" y="640080"/>
                </a:lnTo>
                <a:lnTo>
                  <a:pt x="520700" y="647700"/>
                </a:lnTo>
                <a:lnTo>
                  <a:pt x="482600" y="668464"/>
                </a:lnTo>
                <a:lnTo>
                  <a:pt x="457200" y="699223"/>
                </a:lnTo>
                <a:lnTo>
                  <a:pt x="457200" y="803427"/>
                </a:lnTo>
                <a:lnTo>
                  <a:pt x="469900" y="812863"/>
                </a:lnTo>
                <a:lnTo>
                  <a:pt x="482600" y="819150"/>
                </a:lnTo>
                <a:lnTo>
                  <a:pt x="495300" y="821436"/>
                </a:lnTo>
                <a:lnTo>
                  <a:pt x="508000" y="818756"/>
                </a:lnTo>
                <a:lnTo>
                  <a:pt x="520700" y="762850"/>
                </a:lnTo>
                <a:lnTo>
                  <a:pt x="482600" y="752856"/>
                </a:lnTo>
                <a:lnTo>
                  <a:pt x="482600" y="707936"/>
                </a:lnTo>
                <a:lnTo>
                  <a:pt x="495300" y="684466"/>
                </a:lnTo>
                <a:lnTo>
                  <a:pt x="520700" y="668693"/>
                </a:lnTo>
                <a:lnTo>
                  <a:pt x="558800" y="662940"/>
                </a:lnTo>
                <a:lnTo>
                  <a:pt x="584200" y="668693"/>
                </a:lnTo>
                <a:lnTo>
                  <a:pt x="596900" y="676579"/>
                </a:lnTo>
                <a:lnTo>
                  <a:pt x="596900" y="646176"/>
                </a:lnTo>
                <a:lnTo>
                  <a:pt x="596900" y="643128"/>
                </a:lnTo>
                <a:lnTo>
                  <a:pt x="596900" y="534162"/>
                </a:lnTo>
                <a:lnTo>
                  <a:pt x="584200" y="497179"/>
                </a:lnTo>
                <a:lnTo>
                  <a:pt x="558800" y="470916"/>
                </a:lnTo>
                <a:lnTo>
                  <a:pt x="596900" y="476592"/>
                </a:lnTo>
                <a:lnTo>
                  <a:pt x="635000" y="488911"/>
                </a:lnTo>
                <a:lnTo>
                  <a:pt x="673100" y="507669"/>
                </a:lnTo>
                <a:lnTo>
                  <a:pt x="711200" y="532638"/>
                </a:lnTo>
                <a:lnTo>
                  <a:pt x="876300" y="675894"/>
                </a:lnTo>
                <a:lnTo>
                  <a:pt x="876300" y="680326"/>
                </a:lnTo>
                <a:lnTo>
                  <a:pt x="889000" y="683412"/>
                </a:lnTo>
                <a:lnTo>
                  <a:pt x="889000" y="685215"/>
                </a:lnTo>
                <a:lnTo>
                  <a:pt x="901700" y="685800"/>
                </a:lnTo>
                <a:lnTo>
                  <a:pt x="901700" y="684657"/>
                </a:lnTo>
                <a:lnTo>
                  <a:pt x="914400" y="682371"/>
                </a:lnTo>
                <a:lnTo>
                  <a:pt x="914400" y="678942"/>
                </a:lnTo>
                <a:lnTo>
                  <a:pt x="927100" y="674370"/>
                </a:lnTo>
                <a:lnTo>
                  <a:pt x="1054100" y="539496"/>
                </a:lnTo>
                <a:lnTo>
                  <a:pt x="1066800" y="548741"/>
                </a:lnTo>
                <a:lnTo>
                  <a:pt x="1143000" y="604266"/>
                </a:lnTo>
                <a:lnTo>
                  <a:pt x="1143000" y="576072"/>
                </a:lnTo>
                <a:lnTo>
                  <a:pt x="1066800" y="521208"/>
                </a:lnTo>
                <a:lnTo>
                  <a:pt x="1079500" y="501396"/>
                </a:lnTo>
                <a:lnTo>
                  <a:pt x="1104900" y="487591"/>
                </a:lnTo>
                <a:lnTo>
                  <a:pt x="1117600" y="477291"/>
                </a:lnTo>
                <a:lnTo>
                  <a:pt x="1143000" y="470852"/>
                </a:lnTo>
                <a:lnTo>
                  <a:pt x="1155700" y="468630"/>
                </a:lnTo>
                <a:lnTo>
                  <a:pt x="1181100" y="466826"/>
                </a:lnTo>
                <a:lnTo>
                  <a:pt x="1193800" y="461670"/>
                </a:lnTo>
                <a:lnTo>
                  <a:pt x="1206500" y="453517"/>
                </a:lnTo>
                <a:lnTo>
                  <a:pt x="1219200" y="442722"/>
                </a:lnTo>
                <a:lnTo>
                  <a:pt x="1231900" y="427482"/>
                </a:lnTo>
                <a:lnTo>
                  <a:pt x="1231900" y="422910"/>
                </a:lnTo>
                <a:lnTo>
                  <a:pt x="1244600" y="420624"/>
                </a:lnTo>
                <a:lnTo>
                  <a:pt x="1257300" y="421386"/>
                </a:lnTo>
                <a:lnTo>
                  <a:pt x="1257300" y="430530"/>
                </a:lnTo>
                <a:lnTo>
                  <a:pt x="1270000" y="435102"/>
                </a:lnTo>
                <a:lnTo>
                  <a:pt x="1270000" y="404622"/>
                </a:lnTo>
                <a:lnTo>
                  <a:pt x="1257300" y="400050"/>
                </a:lnTo>
                <a:lnTo>
                  <a:pt x="1257300" y="397764"/>
                </a:lnTo>
                <a:lnTo>
                  <a:pt x="1244600" y="397764"/>
                </a:lnTo>
                <a:lnTo>
                  <a:pt x="1231900" y="398754"/>
                </a:lnTo>
                <a:lnTo>
                  <a:pt x="1231900" y="401764"/>
                </a:lnTo>
                <a:lnTo>
                  <a:pt x="1219200" y="406755"/>
                </a:lnTo>
                <a:lnTo>
                  <a:pt x="1206500" y="413766"/>
                </a:lnTo>
                <a:lnTo>
                  <a:pt x="1193800" y="428244"/>
                </a:lnTo>
                <a:lnTo>
                  <a:pt x="1193800" y="435800"/>
                </a:lnTo>
                <a:lnTo>
                  <a:pt x="1181100" y="441286"/>
                </a:lnTo>
                <a:lnTo>
                  <a:pt x="1168400" y="444627"/>
                </a:lnTo>
                <a:lnTo>
                  <a:pt x="1155700" y="445770"/>
                </a:lnTo>
                <a:lnTo>
                  <a:pt x="1130300" y="448551"/>
                </a:lnTo>
                <a:lnTo>
                  <a:pt x="1104900" y="456628"/>
                </a:lnTo>
                <a:lnTo>
                  <a:pt x="1092200" y="469557"/>
                </a:lnTo>
                <a:lnTo>
                  <a:pt x="1066800" y="486918"/>
                </a:lnTo>
                <a:lnTo>
                  <a:pt x="1028700" y="525780"/>
                </a:lnTo>
                <a:lnTo>
                  <a:pt x="901700" y="659130"/>
                </a:lnTo>
                <a:lnTo>
                  <a:pt x="901700" y="662940"/>
                </a:lnTo>
                <a:lnTo>
                  <a:pt x="889000" y="662940"/>
                </a:lnTo>
                <a:lnTo>
                  <a:pt x="889000" y="659892"/>
                </a:lnTo>
                <a:lnTo>
                  <a:pt x="723900" y="515874"/>
                </a:lnTo>
                <a:lnTo>
                  <a:pt x="685800" y="486625"/>
                </a:lnTo>
                <a:lnTo>
                  <a:pt x="635000" y="465391"/>
                </a:lnTo>
                <a:lnTo>
                  <a:pt x="596900" y="452437"/>
                </a:lnTo>
                <a:lnTo>
                  <a:pt x="546100" y="448056"/>
                </a:lnTo>
                <a:lnTo>
                  <a:pt x="508000" y="448056"/>
                </a:lnTo>
                <a:lnTo>
                  <a:pt x="508000" y="449580"/>
                </a:lnTo>
                <a:lnTo>
                  <a:pt x="495300" y="457200"/>
                </a:lnTo>
                <a:lnTo>
                  <a:pt x="457200" y="474459"/>
                </a:lnTo>
                <a:lnTo>
                  <a:pt x="406400" y="480441"/>
                </a:lnTo>
                <a:lnTo>
                  <a:pt x="393700" y="479082"/>
                </a:lnTo>
                <a:lnTo>
                  <a:pt x="393700" y="618744"/>
                </a:lnTo>
                <a:lnTo>
                  <a:pt x="393700" y="1185672"/>
                </a:lnTo>
                <a:lnTo>
                  <a:pt x="152400" y="1185672"/>
                </a:lnTo>
                <a:lnTo>
                  <a:pt x="165100" y="1012698"/>
                </a:lnTo>
                <a:lnTo>
                  <a:pt x="165100" y="971156"/>
                </a:lnTo>
                <a:lnTo>
                  <a:pt x="152400" y="928966"/>
                </a:lnTo>
                <a:lnTo>
                  <a:pt x="152400" y="886358"/>
                </a:lnTo>
                <a:lnTo>
                  <a:pt x="139700" y="843534"/>
                </a:lnTo>
                <a:lnTo>
                  <a:pt x="127000" y="806805"/>
                </a:lnTo>
                <a:lnTo>
                  <a:pt x="127000" y="660654"/>
                </a:lnTo>
                <a:lnTo>
                  <a:pt x="114300" y="655320"/>
                </a:lnTo>
                <a:lnTo>
                  <a:pt x="101600" y="655320"/>
                </a:lnTo>
                <a:lnTo>
                  <a:pt x="101600" y="767905"/>
                </a:lnTo>
                <a:lnTo>
                  <a:pt x="114300" y="811187"/>
                </a:lnTo>
                <a:lnTo>
                  <a:pt x="114300" y="849630"/>
                </a:lnTo>
                <a:lnTo>
                  <a:pt x="139700" y="931252"/>
                </a:lnTo>
                <a:lnTo>
                  <a:pt x="139700" y="1011174"/>
                </a:lnTo>
                <a:lnTo>
                  <a:pt x="127000" y="1185672"/>
                </a:lnTo>
                <a:lnTo>
                  <a:pt x="63500" y="1185672"/>
                </a:lnTo>
                <a:lnTo>
                  <a:pt x="63500" y="1174242"/>
                </a:lnTo>
                <a:lnTo>
                  <a:pt x="12700" y="734568"/>
                </a:lnTo>
                <a:lnTo>
                  <a:pt x="12700" y="685380"/>
                </a:lnTo>
                <a:lnTo>
                  <a:pt x="25400" y="638276"/>
                </a:lnTo>
                <a:lnTo>
                  <a:pt x="50800" y="594436"/>
                </a:lnTo>
                <a:lnTo>
                  <a:pt x="76200" y="555028"/>
                </a:lnTo>
                <a:lnTo>
                  <a:pt x="114300" y="521208"/>
                </a:lnTo>
                <a:lnTo>
                  <a:pt x="177800" y="488823"/>
                </a:lnTo>
                <a:lnTo>
                  <a:pt x="203200" y="478548"/>
                </a:lnTo>
                <a:lnTo>
                  <a:pt x="241300" y="472440"/>
                </a:lnTo>
                <a:lnTo>
                  <a:pt x="228600" y="480580"/>
                </a:lnTo>
                <a:lnTo>
                  <a:pt x="228600" y="490156"/>
                </a:lnTo>
                <a:lnTo>
                  <a:pt x="215900" y="501154"/>
                </a:lnTo>
                <a:lnTo>
                  <a:pt x="203200" y="513588"/>
                </a:lnTo>
                <a:lnTo>
                  <a:pt x="190500" y="543598"/>
                </a:lnTo>
                <a:lnTo>
                  <a:pt x="190500" y="576541"/>
                </a:lnTo>
                <a:lnTo>
                  <a:pt x="203200" y="612482"/>
                </a:lnTo>
                <a:lnTo>
                  <a:pt x="215900" y="651510"/>
                </a:lnTo>
                <a:lnTo>
                  <a:pt x="215900" y="652272"/>
                </a:lnTo>
                <a:lnTo>
                  <a:pt x="203200" y="662368"/>
                </a:lnTo>
                <a:lnTo>
                  <a:pt x="190500" y="674179"/>
                </a:lnTo>
                <a:lnTo>
                  <a:pt x="190500" y="726020"/>
                </a:lnTo>
                <a:lnTo>
                  <a:pt x="203200" y="745896"/>
                </a:lnTo>
                <a:lnTo>
                  <a:pt x="228600" y="759333"/>
                </a:lnTo>
                <a:lnTo>
                  <a:pt x="254000" y="764286"/>
                </a:lnTo>
                <a:lnTo>
                  <a:pt x="279400" y="759333"/>
                </a:lnTo>
                <a:lnTo>
                  <a:pt x="292100" y="752614"/>
                </a:lnTo>
                <a:lnTo>
                  <a:pt x="304800" y="745896"/>
                </a:lnTo>
                <a:lnTo>
                  <a:pt x="317500" y="726020"/>
                </a:lnTo>
                <a:lnTo>
                  <a:pt x="317500" y="677570"/>
                </a:lnTo>
                <a:lnTo>
                  <a:pt x="304800" y="657694"/>
                </a:lnTo>
                <a:lnTo>
                  <a:pt x="292100" y="650976"/>
                </a:lnTo>
                <a:lnTo>
                  <a:pt x="292100" y="686282"/>
                </a:lnTo>
                <a:lnTo>
                  <a:pt x="292100" y="717308"/>
                </a:lnTo>
                <a:lnTo>
                  <a:pt x="279400" y="729894"/>
                </a:lnTo>
                <a:lnTo>
                  <a:pt x="266700" y="738339"/>
                </a:lnTo>
                <a:lnTo>
                  <a:pt x="254000" y="741426"/>
                </a:lnTo>
                <a:lnTo>
                  <a:pt x="241300" y="738339"/>
                </a:lnTo>
                <a:lnTo>
                  <a:pt x="228600" y="729894"/>
                </a:lnTo>
                <a:lnTo>
                  <a:pt x="215900" y="717308"/>
                </a:lnTo>
                <a:lnTo>
                  <a:pt x="215900" y="686282"/>
                </a:lnTo>
                <a:lnTo>
                  <a:pt x="228600" y="673696"/>
                </a:lnTo>
                <a:lnTo>
                  <a:pt x="241300" y="665251"/>
                </a:lnTo>
                <a:lnTo>
                  <a:pt x="254000" y="662178"/>
                </a:lnTo>
                <a:lnTo>
                  <a:pt x="266700" y="665251"/>
                </a:lnTo>
                <a:lnTo>
                  <a:pt x="279400" y="673696"/>
                </a:lnTo>
                <a:lnTo>
                  <a:pt x="292100" y="686282"/>
                </a:lnTo>
                <a:lnTo>
                  <a:pt x="292100" y="650976"/>
                </a:lnTo>
                <a:lnTo>
                  <a:pt x="279400" y="644258"/>
                </a:lnTo>
                <a:lnTo>
                  <a:pt x="254000" y="639318"/>
                </a:lnTo>
                <a:lnTo>
                  <a:pt x="241300" y="639318"/>
                </a:lnTo>
                <a:lnTo>
                  <a:pt x="241300" y="640080"/>
                </a:lnTo>
                <a:lnTo>
                  <a:pt x="228600" y="641604"/>
                </a:lnTo>
                <a:lnTo>
                  <a:pt x="228600" y="608050"/>
                </a:lnTo>
                <a:lnTo>
                  <a:pt x="215900" y="577215"/>
                </a:lnTo>
                <a:lnTo>
                  <a:pt x="215900" y="549224"/>
                </a:lnTo>
                <a:lnTo>
                  <a:pt x="228600" y="524256"/>
                </a:lnTo>
                <a:lnTo>
                  <a:pt x="241300" y="502539"/>
                </a:lnTo>
                <a:lnTo>
                  <a:pt x="266700" y="487108"/>
                </a:lnTo>
                <a:lnTo>
                  <a:pt x="279400" y="477100"/>
                </a:lnTo>
                <a:lnTo>
                  <a:pt x="292100" y="471678"/>
                </a:lnTo>
                <a:lnTo>
                  <a:pt x="381000" y="611886"/>
                </a:lnTo>
                <a:lnTo>
                  <a:pt x="381000" y="615696"/>
                </a:lnTo>
                <a:lnTo>
                  <a:pt x="393700" y="618744"/>
                </a:lnTo>
                <a:lnTo>
                  <a:pt x="393700" y="479082"/>
                </a:lnTo>
                <a:lnTo>
                  <a:pt x="355600" y="474980"/>
                </a:lnTo>
                <a:lnTo>
                  <a:pt x="317500" y="457962"/>
                </a:lnTo>
                <a:lnTo>
                  <a:pt x="304800" y="449580"/>
                </a:lnTo>
                <a:lnTo>
                  <a:pt x="304800" y="448818"/>
                </a:lnTo>
                <a:lnTo>
                  <a:pt x="292100" y="448818"/>
                </a:lnTo>
                <a:lnTo>
                  <a:pt x="292100" y="448056"/>
                </a:lnTo>
                <a:lnTo>
                  <a:pt x="279400" y="448056"/>
                </a:lnTo>
                <a:lnTo>
                  <a:pt x="228600" y="451700"/>
                </a:lnTo>
                <a:lnTo>
                  <a:pt x="177800" y="462432"/>
                </a:lnTo>
                <a:lnTo>
                  <a:pt x="139700" y="479869"/>
                </a:lnTo>
                <a:lnTo>
                  <a:pt x="101600" y="503682"/>
                </a:lnTo>
                <a:lnTo>
                  <a:pt x="63500" y="533958"/>
                </a:lnTo>
                <a:lnTo>
                  <a:pt x="38100" y="568667"/>
                </a:lnTo>
                <a:lnTo>
                  <a:pt x="12700" y="607021"/>
                </a:lnTo>
                <a:lnTo>
                  <a:pt x="0" y="648233"/>
                </a:lnTo>
                <a:lnTo>
                  <a:pt x="0" y="736092"/>
                </a:lnTo>
                <a:lnTo>
                  <a:pt x="12700" y="882904"/>
                </a:lnTo>
                <a:lnTo>
                  <a:pt x="38100" y="1176528"/>
                </a:lnTo>
                <a:lnTo>
                  <a:pt x="38100" y="1189240"/>
                </a:lnTo>
                <a:lnTo>
                  <a:pt x="50800" y="1199388"/>
                </a:lnTo>
                <a:lnTo>
                  <a:pt x="63500" y="1206093"/>
                </a:lnTo>
                <a:lnTo>
                  <a:pt x="76200" y="1208532"/>
                </a:lnTo>
                <a:lnTo>
                  <a:pt x="139700" y="1208532"/>
                </a:lnTo>
                <a:lnTo>
                  <a:pt x="393700" y="1208532"/>
                </a:lnTo>
                <a:lnTo>
                  <a:pt x="419100" y="1208532"/>
                </a:lnTo>
                <a:lnTo>
                  <a:pt x="647700" y="1208532"/>
                </a:lnTo>
                <a:lnTo>
                  <a:pt x="660400" y="1207808"/>
                </a:lnTo>
                <a:lnTo>
                  <a:pt x="660400" y="1205674"/>
                </a:lnTo>
                <a:lnTo>
                  <a:pt x="673100" y="1202093"/>
                </a:lnTo>
                <a:lnTo>
                  <a:pt x="673100" y="1197102"/>
                </a:lnTo>
                <a:lnTo>
                  <a:pt x="685800" y="1191552"/>
                </a:lnTo>
                <a:lnTo>
                  <a:pt x="685800" y="1171194"/>
                </a:lnTo>
                <a:lnTo>
                  <a:pt x="673100" y="1030224"/>
                </a:lnTo>
                <a:lnTo>
                  <a:pt x="673100" y="981925"/>
                </a:lnTo>
                <a:lnTo>
                  <a:pt x="685800" y="935355"/>
                </a:lnTo>
                <a:lnTo>
                  <a:pt x="685800" y="890485"/>
                </a:lnTo>
                <a:lnTo>
                  <a:pt x="698500" y="847344"/>
                </a:lnTo>
                <a:lnTo>
                  <a:pt x="698500" y="840486"/>
                </a:lnTo>
                <a:lnTo>
                  <a:pt x="711200" y="836676"/>
                </a:lnTo>
                <a:lnTo>
                  <a:pt x="711200" y="792480"/>
                </a:lnTo>
                <a:lnTo>
                  <a:pt x="812800" y="867156"/>
                </a:lnTo>
                <a:lnTo>
                  <a:pt x="838200" y="877709"/>
                </a:lnTo>
                <a:lnTo>
                  <a:pt x="850900" y="885342"/>
                </a:lnTo>
                <a:lnTo>
                  <a:pt x="876300" y="889977"/>
                </a:lnTo>
                <a:lnTo>
                  <a:pt x="901700" y="891540"/>
                </a:lnTo>
                <a:lnTo>
                  <a:pt x="927100" y="887920"/>
                </a:lnTo>
                <a:lnTo>
                  <a:pt x="952500" y="877531"/>
                </a:lnTo>
                <a:lnTo>
                  <a:pt x="977900" y="860996"/>
                </a:lnTo>
                <a:lnTo>
                  <a:pt x="1003300" y="838962"/>
                </a:lnTo>
                <a:lnTo>
                  <a:pt x="1143000" y="644880"/>
                </a:lnTo>
                <a:lnTo>
                  <a:pt x="1168400" y="609600"/>
                </a:lnTo>
                <a:lnTo>
                  <a:pt x="1270000" y="478866"/>
                </a:lnTo>
                <a:lnTo>
                  <a:pt x="1282700" y="462534"/>
                </a:lnTo>
                <a:lnTo>
                  <a:pt x="1282700" y="416128"/>
                </a:lnTo>
                <a:close/>
              </a:path>
            </a:pathLst>
          </a:custGeom>
          <a:solidFill>
            <a:srgbClr val="2C77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5" dirty="0"/>
              <a:t>32</a:t>
            </a:fld>
            <a:endParaRPr spc="5"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03" y="835152"/>
            <a:ext cx="10692130" cy="789940"/>
          </a:xfrm>
          <a:custGeom>
            <a:avLst/>
            <a:gdLst/>
            <a:ahLst/>
            <a:cxnLst/>
            <a:rect l="l" t="t" r="r" b="b"/>
            <a:pathLst>
              <a:path w="10692130" h="789940">
                <a:moveTo>
                  <a:pt x="10691749" y="789431"/>
                </a:moveTo>
                <a:lnTo>
                  <a:pt x="10691749" y="0"/>
                </a:lnTo>
                <a:lnTo>
                  <a:pt x="0" y="0"/>
                </a:lnTo>
                <a:lnTo>
                  <a:pt x="0" y="789432"/>
                </a:lnTo>
                <a:lnTo>
                  <a:pt x="10691749" y="789431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42702" y="1038097"/>
            <a:ext cx="8251825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pc="5" dirty="0">
                <a:solidFill>
                  <a:srgbClr val="FFFFFF"/>
                </a:solidFill>
              </a:rPr>
              <a:t>執行職務時如有暴露愛滋病毒風險之處理措施</a:t>
            </a:r>
            <a:r>
              <a:rPr sz="3150" baseline="-21164" dirty="0">
                <a:solidFill>
                  <a:srgbClr val="FFFFFF"/>
                </a:solidFill>
              </a:rPr>
              <a:t>1</a:t>
            </a:r>
            <a:endParaRPr sz="3150" baseline="-21164"/>
          </a:p>
        </p:txBody>
      </p:sp>
      <p:sp>
        <p:nvSpPr>
          <p:cNvPr id="5" name="object 5"/>
          <p:cNvSpPr txBox="1"/>
          <p:nvPr/>
        </p:nvSpPr>
        <p:spPr>
          <a:xfrm>
            <a:off x="1090555" y="1922779"/>
            <a:ext cx="8093075" cy="2391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50" b="1" dirty="0">
                <a:solidFill>
                  <a:srgbClr val="093F5C"/>
                </a:solidFill>
                <a:latin typeface="Microsoft JhengHei"/>
                <a:cs typeface="Microsoft JhengHei"/>
              </a:rPr>
              <a:t>請</a:t>
            </a:r>
            <a:r>
              <a:rPr sz="2450" b="1" dirty="0">
                <a:solidFill>
                  <a:srgbClr val="C00000"/>
                </a:solidFill>
                <a:latin typeface="Microsoft JhengHei"/>
                <a:cs typeface="Microsoft JhengHei"/>
              </a:rPr>
              <a:t>立即清洗暴露傷口</a:t>
            </a:r>
            <a:endParaRPr sz="2450">
              <a:latin typeface="Microsoft JhengHei"/>
              <a:cs typeface="Microsoft JhengHei"/>
            </a:endParaRPr>
          </a:p>
          <a:p>
            <a:pPr marL="327660" indent="-315595">
              <a:lnSpc>
                <a:spcPct val="100000"/>
              </a:lnSpc>
              <a:spcBef>
                <a:spcPts val="2005"/>
              </a:spcBef>
              <a:buFont typeface="Arial"/>
              <a:buChar char="•"/>
              <a:tabLst>
                <a:tab pos="327660" algn="l"/>
                <a:tab pos="328295" algn="l"/>
              </a:tabLst>
            </a:pPr>
            <a:r>
              <a:rPr sz="2100" b="1" dirty="0">
                <a:solidFill>
                  <a:srgbClr val="093F5C"/>
                </a:solidFill>
                <a:latin typeface="Microsoft JhengHei"/>
                <a:cs typeface="Microsoft JhengHei"/>
              </a:rPr>
              <a:t>穿透皮膚的銳器扎傷：立即擠壓傷口⾎液並</a:t>
            </a:r>
            <a:r>
              <a:rPr sz="2100" b="1" spc="-5" dirty="0">
                <a:solidFill>
                  <a:srgbClr val="093F5C"/>
                </a:solidFill>
                <a:latin typeface="Microsoft JhengHei"/>
                <a:cs typeface="Microsoft JhengHei"/>
              </a:rPr>
              <a:t>以</a:t>
            </a:r>
            <a:r>
              <a:rPr sz="2100" b="1" spc="5" dirty="0">
                <a:solidFill>
                  <a:srgbClr val="C55A11"/>
                </a:solidFill>
                <a:latin typeface="Microsoft JhengHei"/>
                <a:cs typeface="Microsoft JhengHei"/>
              </a:rPr>
              <a:t>清水</a:t>
            </a:r>
            <a:r>
              <a:rPr sz="2100" b="1" spc="-5" dirty="0">
                <a:solidFill>
                  <a:srgbClr val="093F5C"/>
                </a:solidFill>
                <a:latin typeface="Microsoft JhengHei"/>
                <a:cs typeface="Microsoft JhengHei"/>
              </a:rPr>
              <a:t>和</a:t>
            </a:r>
            <a:r>
              <a:rPr sz="2100" b="1" spc="5" dirty="0">
                <a:solidFill>
                  <a:srgbClr val="C55A11"/>
                </a:solidFill>
                <a:latin typeface="Microsoft JhengHei"/>
                <a:cs typeface="Microsoft JhengHei"/>
              </a:rPr>
              <a:t>肥皂</a:t>
            </a:r>
            <a:r>
              <a:rPr sz="2100" b="1" dirty="0">
                <a:solidFill>
                  <a:srgbClr val="093F5C"/>
                </a:solidFill>
                <a:latin typeface="Microsoft JhengHei"/>
                <a:cs typeface="Microsoft JhengHei"/>
              </a:rPr>
              <a:t>清洗傷口</a:t>
            </a:r>
            <a:endParaRPr sz="2100">
              <a:latin typeface="Microsoft JhengHei"/>
              <a:cs typeface="Microsoft JhengHe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093F5C"/>
              </a:buClr>
              <a:buFont typeface="Arial"/>
              <a:buChar char="•"/>
            </a:pPr>
            <a:endParaRPr sz="1650">
              <a:latin typeface="Microsoft JhengHei"/>
              <a:cs typeface="Microsoft JhengHei"/>
            </a:endParaRPr>
          </a:p>
          <a:p>
            <a:pPr marL="327660" indent="-315595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27660" algn="l"/>
                <a:tab pos="328295" algn="l"/>
              </a:tabLst>
            </a:pPr>
            <a:r>
              <a:rPr sz="2100" b="1" spc="5" dirty="0">
                <a:solidFill>
                  <a:srgbClr val="093F5C"/>
                </a:solidFill>
                <a:latin typeface="Microsoft JhengHei"/>
                <a:cs typeface="Microsoft JhengHei"/>
              </a:rPr>
              <a:t>皮膚傷口暴露：以</a:t>
            </a:r>
            <a:r>
              <a:rPr sz="2100" b="1" spc="5" dirty="0">
                <a:solidFill>
                  <a:srgbClr val="C55A11"/>
                </a:solidFill>
                <a:latin typeface="Microsoft JhengHei"/>
                <a:cs typeface="Microsoft JhengHei"/>
              </a:rPr>
              <a:t>清水</a:t>
            </a:r>
            <a:r>
              <a:rPr sz="2100" b="1" spc="-5" dirty="0">
                <a:solidFill>
                  <a:srgbClr val="093F5C"/>
                </a:solidFill>
                <a:latin typeface="Microsoft JhengHei"/>
                <a:cs typeface="Microsoft JhengHei"/>
              </a:rPr>
              <a:t>和</a:t>
            </a:r>
            <a:r>
              <a:rPr sz="2100" b="1" spc="5" dirty="0">
                <a:solidFill>
                  <a:srgbClr val="C55A11"/>
                </a:solidFill>
                <a:latin typeface="Microsoft JhengHei"/>
                <a:cs typeface="Microsoft JhengHei"/>
              </a:rPr>
              <a:t>肥皂</a:t>
            </a:r>
            <a:r>
              <a:rPr sz="2100" b="1" spc="-5" dirty="0">
                <a:solidFill>
                  <a:srgbClr val="093F5C"/>
                </a:solidFill>
                <a:latin typeface="Microsoft JhengHei"/>
                <a:cs typeface="Microsoft JhengHei"/>
              </a:rPr>
              <a:t>洗淨</a:t>
            </a:r>
            <a:endParaRPr sz="2100">
              <a:latin typeface="Microsoft JhengHei"/>
              <a:cs typeface="Microsoft JhengHe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093F5C"/>
              </a:buClr>
              <a:buFont typeface="Arial"/>
              <a:buChar char="•"/>
            </a:pPr>
            <a:endParaRPr sz="1650">
              <a:latin typeface="Microsoft JhengHei"/>
              <a:cs typeface="Microsoft JhengHei"/>
            </a:endParaRPr>
          </a:p>
          <a:p>
            <a:pPr marL="327660" indent="-315595">
              <a:lnSpc>
                <a:spcPct val="100000"/>
              </a:lnSpc>
              <a:buFont typeface="Arial"/>
              <a:buChar char="•"/>
              <a:tabLst>
                <a:tab pos="327660" algn="l"/>
                <a:tab pos="328295" algn="l"/>
              </a:tabLst>
            </a:pPr>
            <a:r>
              <a:rPr sz="2100" b="1" spc="5" dirty="0">
                <a:solidFill>
                  <a:srgbClr val="093F5C"/>
                </a:solidFill>
                <a:latin typeface="Microsoft JhengHei"/>
                <a:cs typeface="Microsoft JhengHei"/>
              </a:rPr>
              <a:t>黏膜暴露：以大量之</a:t>
            </a:r>
            <a:r>
              <a:rPr sz="2100" b="1" spc="5" dirty="0">
                <a:solidFill>
                  <a:srgbClr val="C55A11"/>
                </a:solidFill>
                <a:latin typeface="Microsoft JhengHei"/>
                <a:cs typeface="Microsoft JhengHei"/>
              </a:rPr>
              <a:t>清</a:t>
            </a:r>
            <a:r>
              <a:rPr sz="2100" b="1" spc="-5" dirty="0">
                <a:solidFill>
                  <a:srgbClr val="C55A11"/>
                </a:solidFill>
                <a:latin typeface="Microsoft JhengHei"/>
                <a:cs typeface="Microsoft JhengHei"/>
              </a:rPr>
              <a:t>水</a:t>
            </a:r>
            <a:r>
              <a:rPr sz="2100" b="1" spc="5" dirty="0">
                <a:solidFill>
                  <a:srgbClr val="093F5C"/>
                </a:solidFill>
                <a:latin typeface="Microsoft JhengHei"/>
                <a:cs typeface="Microsoft JhengHei"/>
              </a:rPr>
              <a:t>沖洗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5631" y="5092700"/>
            <a:ext cx="9583420" cy="11309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47370">
              <a:lnSpc>
                <a:spcPct val="100000"/>
              </a:lnSpc>
              <a:spcBef>
                <a:spcPts val="105"/>
              </a:spcBef>
            </a:pPr>
            <a:r>
              <a:rPr sz="2450" b="1" dirty="0">
                <a:solidFill>
                  <a:srgbClr val="093F5C"/>
                </a:solidFill>
                <a:latin typeface="Microsoft JhengHei"/>
                <a:cs typeface="Microsoft JhengHei"/>
              </a:rPr>
              <a:t>請</a:t>
            </a:r>
            <a:r>
              <a:rPr sz="2450" b="1" spc="-5" dirty="0">
                <a:solidFill>
                  <a:srgbClr val="C00000"/>
                </a:solidFill>
                <a:latin typeface="Microsoft JhengHei"/>
                <a:cs typeface="Microsoft JhengHei"/>
              </a:rPr>
              <a:t>立即至愛滋指定醫院，請醫師評估是否有感染HIV的風險。</a:t>
            </a:r>
            <a:endParaRPr sz="2450">
              <a:latin typeface="Microsoft JhengHei"/>
              <a:cs typeface="Microsoft JhengHei"/>
            </a:endParaRPr>
          </a:p>
          <a:p>
            <a:pPr marL="12700" marR="5080">
              <a:lnSpc>
                <a:spcPct val="100000"/>
              </a:lnSpc>
              <a:spcBef>
                <a:spcPts val="2400"/>
              </a:spcBef>
            </a:pPr>
            <a:r>
              <a:rPr sz="1400" spc="-5" dirty="0">
                <a:solidFill>
                  <a:srgbClr val="7E7E7E"/>
                </a:solidFill>
                <a:latin typeface="Microsoft JhengHei"/>
                <a:cs typeface="Microsoft JhengHei"/>
              </a:rPr>
              <a:t>參考疾管署全球資訊網</a:t>
            </a:r>
            <a:r>
              <a:rPr sz="1400" spc="-10" dirty="0">
                <a:solidFill>
                  <a:srgbClr val="7E7E7E"/>
                </a:solidFill>
                <a:latin typeface="Microsoft JhengHei"/>
                <a:cs typeface="Microsoft JhengHei"/>
              </a:rPr>
              <a:t>(https://www.cdc.gov.tw)/</a:t>
            </a:r>
            <a:r>
              <a:rPr sz="1400" spc="-5" dirty="0">
                <a:solidFill>
                  <a:srgbClr val="7E7E7E"/>
                </a:solidFill>
                <a:latin typeface="Microsoft JhengHei"/>
                <a:cs typeface="Microsoft JhengHei"/>
              </a:rPr>
              <a:t>傳染病與防疫專題/第三類法定傳染病/人類免疫缺乏病毒感</a:t>
            </a:r>
            <a:r>
              <a:rPr sz="1400" spc="20" dirty="0">
                <a:solidFill>
                  <a:srgbClr val="7E7E7E"/>
                </a:solidFill>
                <a:latin typeface="Microsoft JhengHei"/>
                <a:cs typeface="Microsoft JhengHei"/>
              </a:rPr>
              <a:t>染</a:t>
            </a:r>
            <a:r>
              <a:rPr sz="1400" spc="-5" dirty="0">
                <a:solidFill>
                  <a:srgbClr val="7E7E7E"/>
                </a:solidFill>
                <a:latin typeface="Microsoft JhengHei"/>
                <a:cs typeface="Microsoft JhengHei"/>
              </a:rPr>
              <a:t>/治療照護/ </a:t>
            </a:r>
            <a:r>
              <a:rPr sz="1400" spc="-335" dirty="0">
                <a:solidFill>
                  <a:srgbClr val="7E7E7E"/>
                </a:solidFill>
                <a:latin typeface="Microsoft JhengHei"/>
                <a:cs typeface="Microsoft JhengHe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Microsoft JhengHei"/>
                <a:cs typeface="Microsoft JhengHei"/>
              </a:rPr>
              <a:t>愛滋病預防性投</a:t>
            </a:r>
            <a:r>
              <a:rPr sz="1400" dirty="0">
                <a:solidFill>
                  <a:srgbClr val="7E7E7E"/>
                </a:solidFill>
                <a:latin typeface="Microsoft JhengHei"/>
                <a:cs typeface="Microsoft JhengHei"/>
              </a:rPr>
              <a:t>藥</a:t>
            </a:r>
            <a:r>
              <a:rPr sz="1400" spc="-15" dirty="0">
                <a:solidFill>
                  <a:srgbClr val="7E7E7E"/>
                </a:solidFill>
                <a:latin typeface="Microsoft JhengHei"/>
                <a:cs typeface="Microsoft JhengHe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Microsoft JhengHei"/>
                <a:cs typeface="Microsoft JhengHei"/>
              </a:rPr>
              <a:t>/暴露愛滋病毒「後」預防性投藥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62063" y="2013966"/>
            <a:ext cx="272415" cy="219710"/>
          </a:xfrm>
          <a:custGeom>
            <a:avLst/>
            <a:gdLst/>
            <a:ahLst/>
            <a:cxnLst/>
            <a:rect l="l" t="t" r="r" b="b"/>
            <a:pathLst>
              <a:path w="272415" h="219710">
                <a:moveTo>
                  <a:pt x="272034" y="219456"/>
                </a:moveTo>
                <a:lnTo>
                  <a:pt x="272034" y="0"/>
                </a:lnTo>
                <a:lnTo>
                  <a:pt x="0" y="0"/>
                </a:lnTo>
                <a:lnTo>
                  <a:pt x="0" y="219456"/>
                </a:lnTo>
                <a:lnTo>
                  <a:pt x="32004" y="219456"/>
                </a:lnTo>
                <a:lnTo>
                  <a:pt x="32003" y="25908"/>
                </a:lnTo>
                <a:lnTo>
                  <a:pt x="240029" y="25908"/>
                </a:lnTo>
                <a:lnTo>
                  <a:pt x="240029" y="219456"/>
                </a:lnTo>
                <a:lnTo>
                  <a:pt x="272034" y="219456"/>
                </a:lnTo>
                <a:close/>
              </a:path>
              <a:path w="272415" h="219710">
                <a:moveTo>
                  <a:pt x="128015" y="219456"/>
                </a:moveTo>
                <a:lnTo>
                  <a:pt x="128015" y="193548"/>
                </a:lnTo>
                <a:lnTo>
                  <a:pt x="32003" y="193548"/>
                </a:lnTo>
                <a:lnTo>
                  <a:pt x="32004" y="219456"/>
                </a:lnTo>
                <a:lnTo>
                  <a:pt x="128015" y="219456"/>
                </a:lnTo>
                <a:close/>
              </a:path>
              <a:path w="272415" h="219710">
                <a:moveTo>
                  <a:pt x="232409" y="40386"/>
                </a:moveTo>
                <a:lnTo>
                  <a:pt x="187451" y="40386"/>
                </a:lnTo>
                <a:lnTo>
                  <a:pt x="156495" y="84201"/>
                </a:lnTo>
                <a:lnTo>
                  <a:pt x="129539" y="130302"/>
                </a:lnTo>
                <a:lnTo>
                  <a:pt x="114157" y="113561"/>
                </a:lnTo>
                <a:lnTo>
                  <a:pt x="98488" y="100393"/>
                </a:lnTo>
                <a:lnTo>
                  <a:pt x="78533" y="89796"/>
                </a:lnTo>
                <a:lnTo>
                  <a:pt x="50291" y="80772"/>
                </a:lnTo>
                <a:lnTo>
                  <a:pt x="36575" y="113538"/>
                </a:lnTo>
                <a:lnTo>
                  <a:pt x="67687" y="123253"/>
                </a:lnTo>
                <a:lnTo>
                  <a:pt x="91725" y="143827"/>
                </a:lnTo>
                <a:lnTo>
                  <a:pt x="111049" y="169259"/>
                </a:lnTo>
                <a:lnTo>
                  <a:pt x="128015" y="193548"/>
                </a:lnTo>
                <a:lnTo>
                  <a:pt x="128015" y="219456"/>
                </a:lnTo>
                <a:lnTo>
                  <a:pt x="132587" y="219456"/>
                </a:lnTo>
                <a:lnTo>
                  <a:pt x="132587" y="193548"/>
                </a:lnTo>
                <a:lnTo>
                  <a:pt x="154614" y="154400"/>
                </a:lnTo>
                <a:lnTo>
                  <a:pt x="179069" y="114109"/>
                </a:lnTo>
                <a:lnTo>
                  <a:pt x="205239" y="75247"/>
                </a:lnTo>
                <a:lnTo>
                  <a:pt x="232409" y="40386"/>
                </a:lnTo>
                <a:close/>
              </a:path>
              <a:path w="272415" h="219710">
                <a:moveTo>
                  <a:pt x="240029" y="219456"/>
                </a:moveTo>
                <a:lnTo>
                  <a:pt x="240029" y="40386"/>
                </a:lnTo>
                <a:lnTo>
                  <a:pt x="239267" y="40386"/>
                </a:lnTo>
                <a:lnTo>
                  <a:pt x="239267" y="193548"/>
                </a:lnTo>
                <a:lnTo>
                  <a:pt x="132587" y="193548"/>
                </a:lnTo>
                <a:lnTo>
                  <a:pt x="132587" y="219456"/>
                </a:lnTo>
                <a:lnTo>
                  <a:pt x="240029" y="219456"/>
                </a:lnTo>
                <a:close/>
              </a:path>
            </a:pathLst>
          </a:custGeom>
          <a:solidFill>
            <a:srgbClr val="2C77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39965" y="5180838"/>
            <a:ext cx="271780" cy="219710"/>
          </a:xfrm>
          <a:custGeom>
            <a:avLst/>
            <a:gdLst/>
            <a:ahLst/>
            <a:cxnLst/>
            <a:rect l="l" t="t" r="r" b="b"/>
            <a:pathLst>
              <a:path w="271780" h="219710">
                <a:moveTo>
                  <a:pt x="271272" y="219455"/>
                </a:moveTo>
                <a:lnTo>
                  <a:pt x="271272" y="0"/>
                </a:lnTo>
                <a:lnTo>
                  <a:pt x="0" y="0"/>
                </a:lnTo>
                <a:lnTo>
                  <a:pt x="0" y="219455"/>
                </a:lnTo>
                <a:lnTo>
                  <a:pt x="32004" y="219455"/>
                </a:lnTo>
                <a:lnTo>
                  <a:pt x="32004" y="25907"/>
                </a:lnTo>
                <a:lnTo>
                  <a:pt x="239268" y="25907"/>
                </a:lnTo>
                <a:lnTo>
                  <a:pt x="239268" y="219455"/>
                </a:lnTo>
                <a:lnTo>
                  <a:pt x="271272" y="219455"/>
                </a:lnTo>
                <a:close/>
              </a:path>
              <a:path w="271780" h="219710">
                <a:moveTo>
                  <a:pt x="128016" y="219455"/>
                </a:moveTo>
                <a:lnTo>
                  <a:pt x="128016" y="193547"/>
                </a:lnTo>
                <a:lnTo>
                  <a:pt x="32004" y="193547"/>
                </a:lnTo>
                <a:lnTo>
                  <a:pt x="32004" y="219455"/>
                </a:lnTo>
                <a:lnTo>
                  <a:pt x="128016" y="219455"/>
                </a:lnTo>
                <a:close/>
              </a:path>
              <a:path w="271780" h="219710">
                <a:moveTo>
                  <a:pt x="232410" y="40385"/>
                </a:moveTo>
                <a:lnTo>
                  <a:pt x="187452" y="40385"/>
                </a:lnTo>
                <a:lnTo>
                  <a:pt x="156495" y="84200"/>
                </a:lnTo>
                <a:lnTo>
                  <a:pt x="129540" y="130301"/>
                </a:lnTo>
                <a:lnTo>
                  <a:pt x="114049" y="113561"/>
                </a:lnTo>
                <a:lnTo>
                  <a:pt x="98202" y="100393"/>
                </a:lnTo>
                <a:lnTo>
                  <a:pt x="78212" y="89796"/>
                </a:lnTo>
                <a:lnTo>
                  <a:pt x="50292" y="80771"/>
                </a:lnTo>
                <a:lnTo>
                  <a:pt x="36576" y="113537"/>
                </a:lnTo>
                <a:lnTo>
                  <a:pt x="67687" y="123253"/>
                </a:lnTo>
                <a:lnTo>
                  <a:pt x="91725" y="143827"/>
                </a:lnTo>
                <a:lnTo>
                  <a:pt x="111049" y="169259"/>
                </a:lnTo>
                <a:lnTo>
                  <a:pt x="128016" y="193547"/>
                </a:lnTo>
                <a:lnTo>
                  <a:pt x="128016" y="219455"/>
                </a:lnTo>
                <a:lnTo>
                  <a:pt x="131826" y="219455"/>
                </a:lnTo>
                <a:lnTo>
                  <a:pt x="131826" y="193547"/>
                </a:lnTo>
                <a:lnTo>
                  <a:pt x="154185" y="154400"/>
                </a:lnTo>
                <a:lnTo>
                  <a:pt x="178689" y="114109"/>
                </a:lnTo>
                <a:lnTo>
                  <a:pt x="204906" y="75247"/>
                </a:lnTo>
                <a:lnTo>
                  <a:pt x="232410" y="40385"/>
                </a:lnTo>
                <a:close/>
              </a:path>
              <a:path w="271780" h="219710">
                <a:moveTo>
                  <a:pt x="239268" y="219455"/>
                </a:moveTo>
                <a:lnTo>
                  <a:pt x="239268" y="193547"/>
                </a:lnTo>
                <a:lnTo>
                  <a:pt x="131826" y="193547"/>
                </a:lnTo>
                <a:lnTo>
                  <a:pt x="131826" y="219455"/>
                </a:lnTo>
                <a:lnTo>
                  <a:pt x="239268" y="219455"/>
                </a:lnTo>
                <a:close/>
              </a:path>
            </a:pathLst>
          </a:custGeom>
          <a:solidFill>
            <a:srgbClr val="2C778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80973" y="3248774"/>
            <a:ext cx="1534385" cy="144706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22357" y="3132078"/>
            <a:ext cx="1630215" cy="1597270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5" dirty="0"/>
              <a:t>33</a:t>
            </a:fld>
            <a:endParaRPr spc="5" dirty="0"/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03" y="835152"/>
            <a:ext cx="10692130" cy="789940"/>
          </a:xfrm>
          <a:custGeom>
            <a:avLst/>
            <a:gdLst/>
            <a:ahLst/>
            <a:cxnLst/>
            <a:rect l="l" t="t" r="r" b="b"/>
            <a:pathLst>
              <a:path w="10692130" h="789940">
                <a:moveTo>
                  <a:pt x="10691749" y="789431"/>
                </a:moveTo>
                <a:lnTo>
                  <a:pt x="10691749" y="0"/>
                </a:lnTo>
                <a:lnTo>
                  <a:pt x="0" y="0"/>
                </a:lnTo>
                <a:lnTo>
                  <a:pt x="0" y="789432"/>
                </a:lnTo>
                <a:lnTo>
                  <a:pt x="10691749" y="789431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6071" y="1786140"/>
            <a:ext cx="7239000" cy="4616450"/>
          </a:xfrm>
          <a:custGeom>
            <a:avLst/>
            <a:gdLst/>
            <a:ahLst/>
            <a:cxnLst/>
            <a:rect l="l" t="t" r="r" b="b"/>
            <a:pathLst>
              <a:path w="7239000" h="4616450">
                <a:moveTo>
                  <a:pt x="5334762" y="1217676"/>
                </a:moveTo>
                <a:lnTo>
                  <a:pt x="5324335" y="1166647"/>
                </a:lnTo>
                <a:lnTo>
                  <a:pt x="5295989" y="1124991"/>
                </a:lnTo>
                <a:lnTo>
                  <a:pt x="5254066" y="1096899"/>
                </a:lnTo>
                <a:lnTo>
                  <a:pt x="5202936" y="1086612"/>
                </a:lnTo>
                <a:lnTo>
                  <a:pt x="153162" y="1086612"/>
                </a:lnTo>
                <a:lnTo>
                  <a:pt x="102133" y="1096899"/>
                </a:lnTo>
                <a:lnTo>
                  <a:pt x="60477" y="1124991"/>
                </a:lnTo>
                <a:lnTo>
                  <a:pt x="32385" y="1166647"/>
                </a:lnTo>
                <a:lnTo>
                  <a:pt x="22098" y="1217676"/>
                </a:lnTo>
                <a:lnTo>
                  <a:pt x="22098" y="1744218"/>
                </a:lnTo>
                <a:lnTo>
                  <a:pt x="32385" y="1795348"/>
                </a:lnTo>
                <a:lnTo>
                  <a:pt x="60477" y="1837270"/>
                </a:lnTo>
                <a:lnTo>
                  <a:pt x="102133" y="1865617"/>
                </a:lnTo>
                <a:lnTo>
                  <a:pt x="153162" y="1876044"/>
                </a:lnTo>
                <a:lnTo>
                  <a:pt x="5202936" y="1876044"/>
                </a:lnTo>
                <a:lnTo>
                  <a:pt x="5244439" y="1869274"/>
                </a:lnTo>
                <a:lnTo>
                  <a:pt x="5280609" y="1850478"/>
                </a:lnTo>
                <a:lnTo>
                  <a:pt x="5309197" y="1821891"/>
                </a:lnTo>
                <a:lnTo>
                  <a:pt x="5327993" y="1785721"/>
                </a:lnTo>
                <a:lnTo>
                  <a:pt x="5334762" y="1744218"/>
                </a:lnTo>
                <a:lnTo>
                  <a:pt x="5334762" y="1217676"/>
                </a:lnTo>
                <a:close/>
              </a:path>
              <a:path w="7239000" h="4616450">
                <a:moveTo>
                  <a:pt x="6047232" y="131064"/>
                </a:moveTo>
                <a:lnTo>
                  <a:pt x="6036919" y="80035"/>
                </a:lnTo>
                <a:lnTo>
                  <a:pt x="6008751" y="38379"/>
                </a:lnTo>
                <a:lnTo>
                  <a:pt x="5966853" y="10287"/>
                </a:lnTo>
                <a:lnTo>
                  <a:pt x="5915406" y="0"/>
                </a:lnTo>
                <a:lnTo>
                  <a:pt x="153162" y="0"/>
                </a:lnTo>
                <a:lnTo>
                  <a:pt x="102133" y="10287"/>
                </a:lnTo>
                <a:lnTo>
                  <a:pt x="60477" y="38379"/>
                </a:lnTo>
                <a:lnTo>
                  <a:pt x="32385" y="80035"/>
                </a:lnTo>
                <a:lnTo>
                  <a:pt x="22098" y="131064"/>
                </a:lnTo>
                <a:lnTo>
                  <a:pt x="22098" y="657606"/>
                </a:lnTo>
                <a:lnTo>
                  <a:pt x="32385" y="708621"/>
                </a:lnTo>
                <a:lnTo>
                  <a:pt x="60477" y="750277"/>
                </a:lnTo>
                <a:lnTo>
                  <a:pt x="102133" y="778370"/>
                </a:lnTo>
                <a:lnTo>
                  <a:pt x="153162" y="788670"/>
                </a:lnTo>
                <a:lnTo>
                  <a:pt x="5915406" y="788670"/>
                </a:lnTo>
                <a:lnTo>
                  <a:pt x="5966853" y="778370"/>
                </a:lnTo>
                <a:lnTo>
                  <a:pt x="6008751" y="750277"/>
                </a:lnTo>
                <a:lnTo>
                  <a:pt x="6036919" y="708621"/>
                </a:lnTo>
                <a:lnTo>
                  <a:pt x="6047232" y="657606"/>
                </a:lnTo>
                <a:lnTo>
                  <a:pt x="6047232" y="131064"/>
                </a:lnTo>
                <a:close/>
              </a:path>
              <a:path w="7239000" h="4616450">
                <a:moveTo>
                  <a:pt x="7205472" y="2248662"/>
                </a:moveTo>
                <a:lnTo>
                  <a:pt x="7195159" y="2197633"/>
                </a:lnTo>
                <a:lnTo>
                  <a:pt x="7166991" y="2155977"/>
                </a:lnTo>
                <a:lnTo>
                  <a:pt x="7125094" y="2127885"/>
                </a:lnTo>
                <a:lnTo>
                  <a:pt x="7073646" y="2117598"/>
                </a:lnTo>
                <a:lnTo>
                  <a:pt x="153162" y="2117598"/>
                </a:lnTo>
                <a:lnTo>
                  <a:pt x="102133" y="2127885"/>
                </a:lnTo>
                <a:lnTo>
                  <a:pt x="60477" y="2155977"/>
                </a:lnTo>
                <a:lnTo>
                  <a:pt x="32385" y="2197633"/>
                </a:lnTo>
                <a:lnTo>
                  <a:pt x="22098" y="2248662"/>
                </a:lnTo>
                <a:lnTo>
                  <a:pt x="22098" y="2775204"/>
                </a:lnTo>
                <a:lnTo>
                  <a:pt x="32385" y="2826220"/>
                </a:lnTo>
                <a:lnTo>
                  <a:pt x="60477" y="2867876"/>
                </a:lnTo>
                <a:lnTo>
                  <a:pt x="102133" y="2895968"/>
                </a:lnTo>
                <a:lnTo>
                  <a:pt x="153162" y="2906268"/>
                </a:lnTo>
                <a:lnTo>
                  <a:pt x="7073646" y="2906268"/>
                </a:lnTo>
                <a:lnTo>
                  <a:pt x="7125094" y="2895968"/>
                </a:lnTo>
                <a:lnTo>
                  <a:pt x="7166991" y="2867876"/>
                </a:lnTo>
                <a:lnTo>
                  <a:pt x="7195159" y="2826220"/>
                </a:lnTo>
                <a:lnTo>
                  <a:pt x="7205472" y="2775204"/>
                </a:lnTo>
                <a:lnTo>
                  <a:pt x="7205472" y="2248662"/>
                </a:lnTo>
                <a:close/>
              </a:path>
              <a:path w="7239000" h="4616450">
                <a:moveTo>
                  <a:pt x="7216902" y="3251454"/>
                </a:moveTo>
                <a:lnTo>
                  <a:pt x="7208202" y="3208464"/>
                </a:lnTo>
                <a:lnTo>
                  <a:pt x="7184517" y="3173349"/>
                </a:lnTo>
                <a:lnTo>
                  <a:pt x="7149389" y="3149650"/>
                </a:lnTo>
                <a:lnTo>
                  <a:pt x="7106412" y="3140964"/>
                </a:lnTo>
                <a:lnTo>
                  <a:pt x="132588" y="3140964"/>
                </a:lnTo>
                <a:lnTo>
                  <a:pt x="89598" y="3149650"/>
                </a:lnTo>
                <a:lnTo>
                  <a:pt x="54483" y="3173349"/>
                </a:lnTo>
                <a:lnTo>
                  <a:pt x="30784" y="3208464"/>
                </a:lnTo>
                <a:lnTo>
                  <a:pt x="22098" y="3251454"/>
                </a:lnTo>
                <a:lnTo>
                  <a:pt x="22098" y="3693414"/>
                </a:lnTo>
                <a:lnTo>
                  <a:pt x="30784" y="3736390"/>
                </a:lnTo>
                <a:lnTo>
                  <a:pt x="54483" y="3771519"/>
                </a:lnTo>
                <a:lnTo>
                  <a:pt x="89598" y="3795204"/>
                </a:lnTo>
                <a:lnTo>
                  <a:pt x="132588" y="3803904"/>
                </a:lnTo>
                <a:lnTo>
                  <a:pt x="7106412" y="3803904"/>
                </a:lnTo>
                <a:lnTo>
                  <a:pt x="7149389" y="3795204"/>
                </a:lnTo>
                <a:lnTo>
                  <a:pt x="7184504" y="3771519"/>
                </a:lnTo>
                <a:lnTo>
                  <a:pt x="7208202" y="3736390"/>
                </a:lnTo>
                <a:lnTo>
                  <a:pt x="7216902" y="3693414"/>
                </a:lnTo>
                <a:lnTo>
                  <a:pt x="7216902" y="3251454"/>
                </a:lnTo>
                <a:close/>
              </a:path>
              <a:path w="7239000" h="4616450">
                <a:moveTo>
                  <a:pt x="7239000" y="4116324"/>
                </a:moveTo>
                <a:lnTo>
                  <a:pt x="7231113" y="4077258"/>
                </a:lnTo>
                <a:lnTo>
                  <a:pt x="7209650" y="4045547"/>
                </a:lnTo>
                <a:lnTo>
                  <a:pt x="7177913" y="4024274"/>
                </a:lnTo>
                <a:lnTo>
                  <a:pt x="7139178" y="4016502"/>
                </a:lnTo>
                <a:lnTo>
                  <a:pt x="99822" y="4016502"/>
                </a:lnTo>
                <a:lnTo>
                  <a:pt x="60756" y="4024274"/>
                </a:lnTo>
                <a:lnTo>
                  <a:pt x="29044" y="4045547"/>
                </a:lnTo>
                <a:lnTo>
                  <a:pt x="7772" y="4077258"/>
                </a:lnTo>
                <a:lnTo>
                  <a:pt x="0" y="4116324"/>
                </a:lnTo>
                <a:lnTo>
                  <a:pt x="0" y="4516374"/>
                </a:lnTo>
                <a:lnTo>
                  <a:pt x="7772" y="4555109"/>
                </a:lnTo>
                <a:lnTo>
                  <a:pt x="29044" y="4586859"/>
                </a:lnTo>
                <a:lnTo>
                  <a:pt x="60756" y="4608309"/>
                </a:lnTo>
                <a:lnTo>
                  <a:pt x="99822" y="4616196"/>
                </a:lnTo>
                <a:lnTo>
                  <a:pt x="7139178" y="4616196"/>
                </a:lnTo>
                <a:lnTo>
                  <a:pt x="7177913" y="4608309"/>
                </a:lnTo>
                <a:lnTo>
                  <a:pt x="7209650" y="4586859"/>
                </a:lnTo>
                <a:lnTo>
                  <a:pt x="7231113" y="4555109"/>
                </a:lnTo>
                <a:lnTo>
                  <a:pt x="7239000" y="4516374"/>
                </a:lnTo>
                <a:lnTo>
                  <a:pt x="7239000" y="4116324"/>
                </a:lnTo>
                <a:close/>
              </a:path>
            </a:pathLst>
          </a:custGeom>
          <a:solidFill>
            <a:srgbClr val="C5E0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08439" y="5030965"/>
            <a:ext cx="336613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spc="5" dirty="0">
                <a:latin typeface="Microsoft JhengHei"/>
                <a:cs typeface="Microsoft JhengHei"/>
              </a:rPr>
              <a:t>請務必</a:t>
            </a:r>
            <a:r>
              <a:rPr sz="2100" spc="5" dirty="0">
                <a:solidFill>
                  <a:srgbClr val="C00000"/>
                </a:solidFill>
                <a:latin typeface="Microsoft JhengHei"/>
                <a:cs typeface="Microsoft JhengHei"/>
              </a:rPr>
              <a:t>遵醫囑持續服藥</a:t>
            </a:r>
            <a:r>
              <a:rPr sz="2100" b="1" u="heavy" spc="-1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Microsoft JhengHei"/>
                <a:cs typeface="Microsoft JhengHei"/>
              </a:rPr>
              <a:t>28</a:t>
            </a:r>
            <a:r>
              <a:rPr sz="2100" b="1" u="heavy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Microsoft JhengHei"/>
                <a:cs typeface="Microsoft JhengHei"/>
              </a:rPr>
              <a:t>天</a:t>
            </a:r>
            <a:r>
              <a:rPr sz="2100" dirty="0">
                <a:latin typeface="Microsoft JhengHei"/>
                <a:cs typeface="Microsoft JhengHei"/>
              </a:rPr>
              <a:t>!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29091" y="2573273"/>
            <a:ext cx="683260" cy="292735"/>
          </a:xfrm>
          <a:custGeom>
            <a:avLst/>
            <a:gdLst/>
            <a:ahLst/>
            <a:cxnLst/>
            <a:rect l="l" t="t" r="r" b="b"/>
            <a:pathLst>
              <a:path w="683260" h="292735">
                <a:moveTo>
                  <a:pt x="682752" y="146303"/>
                </a:moveTo>
                <a:lnTo>
                  <a:pt x="512064" y="146303"/>
                </a:lnTo>
                <a:lnTo>
                  <a:pt x="512064" y="0"/>
                </a:lnTo>
                <a:lnTo>
                  <a:pt x="170688" y="0"/>
                </a:lnTo>
                <a:lnTo>
                  <a:pt x="170688" y="146303"/>
                </a:lnTo>
                <a:lnTo>
                  <a:pt x="0" y="146303"/>
                </a:lnTo>
                <a:lnTo>
                  <a:pt x="341376" y="292607"/>
                </a:lnTo>
                <a:lnTo>
                  <a:pt x="682752" y="146303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82529" y="5927852"/>
            <a:ext cx="3773804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dirty="0">
                <a:solidFill>
                  <a:srgbClr val="C00000"/>
                </a:solidFill>
                <a:latin typeface="Microsoft JhengHei"/>
                <a:cs typeface="Microsoft JhengHei"/>
              </a:rPr>
              <a:t>依請追蹤檢驗時程進行HIV檢驗!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99345" y="990091"/>
            <a:ext cx="1017905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pc="5" dirty="0">
                <a:solidFill>
                  <a:srgbClr val="FFFFFF"/>
                </a:solidFill>
              </a:rPr>
              <a:t>執行職務時如有暴露愛滋病毒風險之處理措施</a:t>
            </a:r>
            <a:r>
              <a:rPr sz="3150" spc="-7" baseline="-21164" dirty="0">
                <a:solidFill>
                  <a:srgbClr val="FFFFFF"/>
                </a:solidFill>
              </a:rPr>
              <a:t>2</a:t>
            </a:r>
            <a:r>
              <a:rPr sz="3150" dirty="0">
                <a:solidFill>
                  <a:srgbClr val="FFFFFF"/>
                </a:solidFill>
              </a:rPr>
              <a:t>：PEP流程</a:t>
            </a:r>
            <a:endParaRPr sz="3150"/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92024" y="1814816"/>
            <a:ext cx="3225811" cy="1330438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8083181" y="3269741"/>
            <a:ext cx="1906270" cy="1598930"/>
            <a:chOff x="8083181" y="3269741"/>
            <a:chExt cx="1906270" cy="159893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26259" y="3269741"/>
              <a:ext cx="1663098" cy="146352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8083181" y="4259579"/>
              <a:ext cx="1213485" cy="608965"/>
            </a:xfrm>
            <a:custGeom>
              <a:avLst/>
              <a:gdLst/>
              <a:ahLst/>
              <a:cxnLst/>
              <a:rect l="l" t="t" r="r" b="b"/>
              <a:pathLst>
                <a:path w="1213484" h="608964">
                  <a:moveTo>
                    <a:pt x="1213103" y="608838"/>
                  </a:moveTo>
                  <a:lnTo>
                    <a:pt x="1213103" y="0"/>
                  </a:lnTo>
                  <a:lnTo>
                    <a:pt x="0" y="0"/>
                  </a:lnTo>
                  <a:lnTo>
                    <a:pt x="0" y="608838"/>
                  </a:lnTo>
                  <a:lnTo>
                    <a:pt x="1213103" y="6088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804294" y="1819147"/>
            <a:ext cx="8391525" cy="26765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6200" marR="2372360">
              <a:lnSpc>
                <a:spcPct val="100000"/>
              </a:lnSpc>
              <a:spcBef>
                <a:spcPts val="105"/>
              </a:spcBef>
            </a:pPr>
            <a:r>
              <a:rPr sz="2100" spc="20" dirty="0">
                <a:latin typeface="Microsoft JhengHei"/>
                <a:cs typeface="Microsoft JhengHei"/>
              </a:rPr>
              <a:t>若執行職務時不小心暴露到患者的體液或血液時， </a:t>
            </a:r>
            <a:r>
              <a:rPr sz="2100" dirty="0">
                <a:latin typeface="Microsoft JhengHei"/>
                <a:cs typeface="Microsoft JhengHei"/>
              </a:rPr>
              <a:t>有暴露血</a:t>
            </a:r>
            <a:r>
              <a:rPr sz="2100" spc="-5" dirty="0">
                <a:latin typeface="Microsoft JhengHei"/>
                <a:cs typeface="Microsoft JhengHei"/>
              </a:rPr>
              <a:t>/</a:t>
            </a:r>
            <a:r>
              <a:rPr sz="2100" dirty="0">
                <a:latin typeface="Microsoft JhengHei"/>
                <a:cs typeface="Microsoft JhengHei"/>
              </a:rPr>
              <a:t>體液傳染病風險之虞。</a:t>
            </a:r>
            <a:endParaRPr sz="2100">
              <a:latin typeface="Microsoft JhengHei"/>
              <a:cs typeface="Microsoft JhengHei"/>
            </a:endParaRPr>
          </a:p>
          <a:p>
            <a:pPr>
              <a:lnSpc>
                <a:spcPct val="100000"/>
              </a:lnSpc>
              <a:spcBef>
                <a:spcPts val="75"/>
              </a:spcBef>
            </a:pPr>
            <a:endParaRPr sz="1900">
              <a:latin typeface="Microsoft JhengHei"/>
              <a:cs typeface="Microsoft JhengHei"/>
            </a:endParaRPr>
          </a:p>
          <a:p>
            <a:pPr marL="25400" marR="4347210">
              <a:lnSpc>
                <a:spcPct val="100000"/>
              </a:lnSpc>
            </a:pPr>
            <a:r>
              <a:rPr sz="2100" dirty="0">
                <a:solidFill>
                  <a:srgbClr val="C00000"/>
                </a:solidFill>
                <a:latin typeface="Microsoft JhengHei"/>
                <a:cs typeface="Microsoft JhengHei"/>
              </a:rPr>
              <a:t>趕快至愛滋指定醫院先給醫師評估 </a:t>
            </a:r>
            <a:r>
              <a:rPr sz="2100" dirty="0">
                <a:latin typeface="Microsoft JhengHei"/>
                <a:cs typeface="Microsoft JhengHei"/>
              </a:rPr>
              <a:t>是否有感染</a:t>
            </a:r>
            <a:r>
              <a:rPr sz="2100" spc="-5" dirty="0">
                <a:latin typeface="Microsoft JhengHei"/>
                <a:cs typeface="Microsoft JhengHei"/>
              </a:rPr>
              <a:t>HIV</a:t>
            </a:r>
            <a:r>
              <a:rPr sz="2100" dirty="0">
                <a:latin typeface="Microsoft JhengHei"/>
                <a:cs typeface="Microsoft JhengHei"/>
              </a:rPr>
              <a:t>的風險。</a:t>
            </a:r>
            <a:endParaRPr sz="2100">
              <a:latin typeface="Microsoft JhengHei"/>
              <a:cs typeface="Microsoft JhengHe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400">
              <a:latin typeface="Microsoft JhengHei"/>
              <a:cs typeface="Microsoft JhengHei"/>
            </a:endParaRPr>
          </a:p>
          <a:p>
            <a:pPr marL="86995">
              <a:lnSpc>
                <a:spcPct val="100000"/>
              </a:lnSpc>
            </a:pPr>
            <a:r>
              <a:rPr sz="2100" b="1" spc="50" dirty="0">
                <a:latin typeface="Microsoft JhengHei"/>
                <a:cs typeface="Microsoft JhengHei"/>
              </a:rPr>
              <a:t>在</a:t>
            </a:r>
            <a:r>
              <a:rPr sz="2100" b="1" u="heavy" spc="-1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Microsoft JhengHei"/>
                <a:cs typeface="Microsoft JhengHei"/>
              </a:rPr>
              <a:t>7</a:t>
            </a:r>
            <a:r>
              <a:rPr sz="2100" b="1" u="heavy" spc="4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Microsoft JhengHei"/>
                <a:cs typeface="Microsoft JhengHei"/>
              </a:rPr>
              <a:t>2</a:t>
            </a:r>
            <a:r>
              <a:rPr sz="2100" b="1" u="heavy" spc="5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Microsoft JhengHei"/>
                <a:cs typeface="Microsoft JhengHei"/>
              </a:rPr>
              <a:t>小</a:t>
            </a:r>
            <a:r>
              <a:rPr sz="2100" b="1" u="heavy" spc="5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Microsoft JhengHei"/>
                <a:cs typeface="Microsoft JhengHei"/>
              </a:rPr>
              <a:t>時</a:t>
            </a:r>
            <a:r>
              <a:rPr sz="2100" b="1" spc="55" dirty="0">
                <a:latin typeface="Microsoft JhengHei"/>
                <a:cs typeface="Microsoft JhengHei"/>
              </a:rPr>
              <a:t>內，對</a:t>
            </a:r>
            <a:r>
              <a:rPr sz="2100" b="1" spc="50" dirty="0">
                <a:latin typeface="Microsoft JhengHei"/>
                <a:cs typeface="Microsoft JhengHei"/>
              </a:rPr>
              <a:t>於</a:t>
            </a:r>
            <a:r>
              <a:rPr sz="2100" b="1" spc="50" dirty="0">
                <a:solidFill>
                  <a:srgbClr val="C00000"/>
                </a:solidFill>
                <a:latin typeface="Microsoft JhengHei"/>
                <a:cs typeface="Microsoft JhengHei"/>
              </a:rPr>
              <a:t>有暴露</a:t>
            </a:r>
            <a:r>
              <a:rPr sz="2100" b="1" dirty="0">
                <a:solidFill>
                  <a:srgbClr val="C00000"/>
                </a:solidFill>
                <a:latin typeface="Microsoft JhengHei"/>
                <a:cs typeface="Microsoft JhengHei"/>
              </a:rPr>
              <a:t>H</a:t>
            </a:r>
            <a:r>
              <a:rPr sz="2100" b="1" spc="-5" dirty="0">
                <a:solidFill>
                  <a:srgbClr val="C00000"/>
                </a:solidFill>
                <a:latin typeface="Microsoft JhengHei"/>
                <a:cs typeface="Microsoft JhengHei"/>
              </a:rPr>
              <a:t>I</a:t>
            </a:r>
            <a:r>
              <a:rPr sz="2100" b="1" spc="50" dirty="0">
                <a:solidFill>
                  <a:srgbClr val="C00000"/>
                </a:solidFill>
                <a:latin typeface="Microsoft JhengHei"/>
                <a:cs typeface="Microsoft JhengHei"/>
              </a:rPr>
              <a:t>V風險者</a:t>
            </a:r>
            <a:r>
              <a:rPr sz="2100" b="1" spc="50" dirty="0">
                <a:latin typeface="Microsoft JhengHei"/>
                <a:cs typeface="Microsoft JhengHei"/>
              </a:rPr>
              <a:t>，給予</a:t>
            </a:r>
            <a:r>
              <a:rPr sz="2100" b="1" spc="50" dirty="0">
                <a:solidFill>
                  <a:srgbClr val="C00000"/>
                </a:solidFill>
                <a:latin typeface="Microsoft JhengHei"/>
                <a:cs typeface="Microsoft JhengHei"/>
              </a:rPr>
              <a:t>預防藥物</a:t>
            </a:r>
            <a:r>
              <a:rPr sz="2100" b="1" spc="-10" dirty="0">
                <a:solidFill>
                  <a:srgbClr val="C00000"/>
                </a:solidFill>
                <a:latin typeface="Microsoft JhengHei"/>
                <a:cs typeface="Microsoft JhengHei"/>
              </a:rPr>
              <a:t>(</a:t>
            </a:r>
            <a:r>
              <a:rPr sz="2100" b="1" dirty="0">
                <a:solidFill>
                  <a:srgbClr val="C00000"/>
                </a:solidFill>
                <a:latin typeface="Microsoft JhengHei"/>
                <a:cs typeface="Microsoft JhengHei"/>
              </a:rPr>
              <a:t>P</a:t>
            </a:r>
            <a:r>
              <a:rPr sz="2100" b="1" spc="-5" dirty="0">
                <a:solidFill>
                  <a:srgbClr val="C00000"/>
                </a:solidFill>
                <a:latin typeface="Microsoft JhengHei"/>
                <a:cs typeface="Microsoft JhengHei"/>
              </a:rPr>
              <a:t>EP</a:t>
            </a:r>
            <a:r>
              <a:rPr sz="2100" b="1" spc="45" dirty="0">
                <a:solidFill>
                  <a:srgbClr val="C00000"/>
                </a:solidFill>
                <a:latin typeface="Microsoft JhengHei"/>
                <a:cs typeface="Microsoft JhengHei"/>
              </a:rPr>
              <a:t>)</a:t>
            </a:r>
            <a:r>
              <a:rPr sz="2100" b="1" spc="5" dirty="0">
                <a:latin typeface="Microsoft JhengHei"/>
                <a:cs typeface="Microsoft JhengHei"/>
              </a:rPr>
              <a:t>。</a:t>
            </a:r>
            <a:r>
              <a:rPr sz="2100" b="1" spc="-150" dirty="0">
                <a:latin typeface="Microsoft JhengHei"/>
                <a:cs typeface="Microsoft JhengHei"/>
              </a:rPr>
              <a:t> </a:t>
            </a:r>
            <a:r>
              <a:rPr sz="5775" spc="7" baseline="-42568" dirty="0">
                <a:solidFill>
                  <a:srgbClr val="C00000"/>
                </a:solidFill>
                <a:latin typeface="Arial Black"/>
                <a:cs typeface="Arial Black"/>
              </a:rPr>
              <a:t>72h</a:t>
            </a:r>
            <a:endParaRPr sz="5775" baseline="-42568">
              <a:latin typeface="Arial Black"/>
              <a:cs typeface="Arial Black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951367" y="3618738"/>
            <a:ext cx="8316595" cy="2659380"/>
            <a:chOff x="1951367" y="3618738"/>
            <a:chExt cx="8316595" cy="2659380"/>
          </a:xfrm>
        </p:grpSpPr>
        <p:sp>
          <p:nvSpPr>
            <p:cNvPr id="15" name="object 15"/>
            <p:cNvSpPr/>
            <p:nvPr/>
          </p:nvSpPr>
          <p:spPr>
            <a:xfrm>
              <a:off x="1951367" y="3618750"/>
              <a:ext cx="693420" cy="2243455"/>
            </a:xfrm>
            <a:custGeom>
              <a:avLst/>
              <a:gdLst/>
              <a:ahLst/>
              <a:cxnLst/>
              <a:rect l="l" t="t" r="r" b="b"/>
              <a:pathLst>
                <a:path w="693419" h="2243454">
                  <a:moveTo>
                    <a:pt x="682752" y="2097024"/>
                  </a:moveTo>
                  <a:lnTo>
                    <a:pt x="512064" y="2097024"/>
                  </a:lnTo>
                  <a:lnTo>
                    <a:pt x="512064" y="1949958"/>
                  </a:lnTo>
                  <a:lnTo>
                    <a:pt x="170688" y="1949958"/>
                  </a:lnTo>
                  <a:lnTo>
                    <a:pt x="170688" y="2097024"/>
                  </a:lnTo>
                  <a:lnTo>
                    <a:pt x="0" y="2097024"/>
                  </a:lnTo>
                  <a:lnTo>
                    <a:pt x="341376" y="2243328"/>
                  </a:lnTo>
                  <a:lnTo>
                    <a:pt x="682752" y="2097024"/>
                  </a:lnTo>
                  <a:close/>
                </a:path>
                <a:path w="693419" h="2243454">
                  <a:moveTo>
                    <a:pt x="682752" y="1183386"/>
                  </a:moveTo>
                  <a:lnTo>
                    <a:pt x="512064" y="1183386"/>
                  </a:lnTo>
                  <a:lnTo>
                    <a:pt x="512064" y="1037082"/>
                  </a:lnTo>
                  <a:lnTo>
                    <a:pt x="170688" y="1037082"/>
                  </a:lnTo>
                  <a:lnTo>
                    <a:pt x="170688" y="1183386"/>
                  </a:lnTo>
                  <a:lnTo>
                    <a:pt x="0" y="1183386"/>
                  </a:lnTo>
                  <a:lnTo>
                    <a:pt x="341376" y="1329690"/>
                  </a:lnTo>
                  <a:lnTo>
                    <a:pt x="682752" y="1183386"/>
                  </a:lnTo>
                  <a:close/>
                </a:path>
                <a:path w="693419" h="2243454">
                  <a:moveTo>
                    <a:pt x="693420" y="146304"/>
                  </a:moveTo>
                  <a:lnTo>
                    <a:pt x="522732" y="146304"/>
                  </a:lnTo>
                  <a:lnTo>
                    <a:pt x="522732" y="0"/>
                  </a:lnTo>
                  <a:lnTo>
                    <a:pt x="182118" y="0"/>
                  </a:lnTo>
                  <a:lnTo>
                    <a:pt x="182118" y="146304"/>
                  </a:lnTo>
                  <a:lnTo>
                    <a:pt x="11430" y="146304"/>
                  </a:lnTo>
                  <a:lnTo>
                    <a:pt x="352044" y="292608"/>
                  </a:lnTo>
                  <a:lnTo>
                    <a:pt x="693420" y="146304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416675" y="4975860"/>
              <a:ext cx="3851275" cy="1290955"/>
            </a:xfrm>
            <a:custGeom>
              <a:avLst/>
              <a:gdLst/>
              <a:ahLst/>
              <a:cxnLst/>
              <a:rect l="l" t="t" r="r" b="b"/>
              <a:pathLst>
                <a:path w="3851275" h="1290954">
                  <a:moveTo>
                    <a:pt x="3851148" y="1075944"/>
                  </a:moveTo>
                  <a:lnTo>
                    <a:pt x="3851148" y="214883"/>
                  </a:lnTo>
                  <a:lnTo>
                    <a:pt x="3845482" y="165551"/>
                  </a:lnTo>
                  <a:lnTo>
                    <a:pt x="3829341" y="120298"/>
                  </a:lnTo>
                  <a:lnTo>
                    <a:pt x="3804001" y="80403"/>
                  </a:lnTo>
                  <a:lnTo>
                    <a:pt x="3770744" y="47146"/>
                  </a:lnTo>
                  <a:lnTo>
                    <a:pt x="3730849" y="21806"/>
                  </a:lnTo>
                  <a:lnTo>
                    <a:pt x="3685596" y="5665"/>
                  </a:lnTo>
                  <a:lnTo>
                    <a:pt x="3636264" y="0"/>
                  </a:lnTo>
                  <a:lnTo>
                    <a:pt x="215646" y="0"/>
                  </a:lnTo>
                  <a:lnTo>
                    <a:pt x="166271" y="5665"/>
                  </a:lnTo>
                  <a:lnTo>
                    <a:pt x="120909" y="21806"/>
                  </a:lnTo>
                  <a:lnTo>
                    <a:pt x="80865" y="47146"/>
                  </a:lnTo>
                  <a:lnTo>
                    <a:pt x="47446" y="80403"/>
                  </a:lnTo>
                  <a:lnTo>
                    <a:pt x="21958" y="120298"/>
                  </a:lnTo>
                  <a:lnTo>
                    <a:pt x="5707" y="165551"/>
                  </a:lnTo>
                  <a:lnTo>
                    <a:pt x="0" y="214884"/>
                  </a:lnTo>
                  <a:lnTo>
                    <a:pt x="0" y="1075944"/>
                  </a:lnTo>
                  <a:lnTo>
                    <a:pt x="5707" y="1125276"/>
                  </a:lnTo>
                  <a:lnTo>
                    <a:pt x="21958" y="1170529"/>
                  </a:lnTo>
                  <a:lnTo>
                    <a:pt x="47446" y="1210424"/>
                  </a:lnTo>
                  <a:lnTo>
                    <a:pt x="80865" y="1243681"/>
                  </a:lnTo>
                  <a:lnTo>
                    <a:pt x="120909" y="1269021"/>
                  </a:lnTo>
                  <a:lnTo>
                    <a:pt x="166271" y="1285162"/>
                  </a:lnTo>
                  <a:lnTo>
                    <a:pt x="215646" y="1290828"/>
                  </a:lnTo>
                  <a:lnTo>
                    <a:pt x="3636264" y="1290828"/>
                  </a:lnTo>
                  <a:lnTo>
                    <a:pt x="3685596" y="1285162"/>
                  </a:lnTo>
                  <a:lnTo>
                    <a:pt x="3730849" y="1269021"/>
                  </a:lnTo>
                  <a:lnTo>
                    <a:pt x="3770744" y="1243681"/>
                  </a:lnTo>
                  <a:lnTo>
                    <a:pt x="3804001" y="1210424"/>
                  </a:lnTo>
                  <a:lnTo>
                    <a:pt x="3829341" y="1170529"/>
                  </a:lnTo>
                  <a:lnTo>
                    <a:pt x="3845482" y="1125276"/>
                  </a:lnTo>
                  <a:lnTo>
                    <a:pt x="3851148" y="1075944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406007" y="4964430"/>
              <a:ext cx="3860800" cy="1313815"/>
            </a:xfrm>
            <a:custGeom>
              <a:avLst/>
              <a:gdLst/>
              <a:ahLst/>
              <a:cxnLst/>
              <a:rect l="l" t="t" r="r" b="b"/>
              <a:pathLst>
                <a:path w="3860800" h="1313814">
                  <a:moveTo>
                    <a:pt x="3860800" y="1145076"/>
                  </a:moveTo>
                  <a:lnTo>
                    <a:pt x="3860800" y="157600"/>
                  </a:lnTo>
                  <a:lnTo>
                    <a:pt x="3835400" y="115651"/>
                  </a:lnTo>
                  <a:lnTo>
                    <a:pt x="3810000" y="78622"/>
                  </a:lnTo>
                  <a:lnTo>
                    <a:pt x="3784600" y="47527"/>
                  </a:lnTo>
                  <a:lnTo>
                    <a:pt x="3746500" y="23382"/>
                  </a:lnTo>
                  <a:lnTo>
                    <a:pt x="3695700" y="7201"/>
                  </a:lnTo>
                  <a:lnTo>
                    <a:pt x="3657600" y="0"/>
                  </a:lnTo>
                  <a:lnTo>
                    <a:pt x="215900" y="0"/>
                  </a:lnTo>
                  <a:lnTo>
                    <a:pt x="177799" y="4509"/>
                  </a:lnTo>
                  <a:lnTo>
                    <a:pt x="126999" y="18475"/>
                  </a:lnTo>
                  <a:lnTo>
                    <a:pt x="88899" y="40809"/>
                  </a:lnTo>
                  <a:lnTo>
                    <a:pt x="50799" y="70420"/>
                  </a:lnTo>
                  <a:lnTo>
                    <a:pt x="25399" y="106220"/>
                  </a:lnTo>
                  <a:lnTo>
                    <a:pt x="12699" y="147117"/>
                  </a:lnTo>
                  <a:lnTo>
                    <a:pt x="0" y="192023"/>
                  </a:lnTo>
                  <a:lnTo>
                    <a:pt x="0" y="1133094"/>
                  </a:lnTo>
                  <a:lnTo>
                    <a:pt x="12700" y="1167383"/>
                  </a:lnTo>
                  <a:lnTo>
                    <a:pt x="12699" y="195833"/>
                  </a:lnTo>
                  <a:lnTo>
                    <a:pt x="25399" y="185165"/>
                  </a:lnTo>
                  <a:lnTo>
                    <a:pt x="25399" y="156209"/>
                  </a:lnTo>
                  <a:lnTo>
                    <a:pt x="38099" y="146303"/>
                  </a:lnTo>
                  <a:lnTo>
                    <a:pt x="38099" y="129539"/>
                  </a:lnTo>
                  <a:lnTo>
                    <a:pt x="50799" y="120395"/>
                  </a:lnTo>
                  <a:lnTo>
                    <a:pt x="50799" y="112775"/>
                  </a:lnTo>
                  <a:lnTo>
                    <a:pt x="63499" y="96011"/>
                  </a:lnTo>
                  <a:lnTo>
                    <a:pt x="63499" y="89153"/>
                  </a:lnTo>
                  <a:lnTo>
                    <a:pt x="76199" y="81533"/>
                  </a:lnTo>
                  <a:lnTo>
                    <a:pt x="76199" y="75437"/>
                  </a:lnTo>
                  <a:lnTo>
                    <a:pt x="88899" y="68579"/>
                  </a:lnTo>
                  <a:lnTo>
                    <a:pt x="88899" y="69341"/>
                  </a:lnTo>
                  <a:lnTo>
                    <a:pt x="101599" y="62483"/>
                  </a:lnTo>
                  <a:lnTo>
                    <a:pt x="101599" y="57149"/>
                  </a:lnTo>
                  <a:lnTo>
                    <a:pt x="127000" y="46481"/>
                  </a:lnTo>
                  <a:lnTo>
                    <a:pt x="127000" y="42671"/>
                  </a:lnTo>
                  <a:lnTo>
                    <a:pt x="139699" y="38099"/>
                  </a:lnTo>
                  <a:lnTo>
                    <a:pt x="152399" y="34289"/>
                  </a:lnTo>
                  <a:lnTo>
                    <a:pt x="152399" y="35051"/>
                  </a:lnTo>
                  <a:lnTo>
                    <a:pt x="165099" y="31241"/>
                  </a:lnTo>
                  <a:lnTo>
                    <a:pt x="165099" y="28955"/>
                  </a:lnTo>
                  <a:lnTo>
                    <a:pt x="190499" y="24383"/>
                  </a:lnTo>
                  <a:lnTo>
                    <a:pt x="203199" y="23621"/>
                  </a:lnTo>
                  <a:lnTo>
                    <a:pt x="203199" y="22859"/>
                  </a:lnTo>
                  <a:lnTo>
                    <a:pt x="215900" y="22097"/>
                  </a:lnTo>
                  <a:lnTo>
                    <a:pt x="3644900" y="22097"/>
                  </a:lnTo>
                  <a:lnTo>
                    <a:pt x="3657600" y="23621"/>
                  </a:lnTo>
                  <a:lnTo>
                    <a:pt x="3670300" y="24383"/>
                  </a:lnTo>
                  <a:lnTo>
                    <a:pt x="3683000" y="26669"/>
                  </a:lnTo>
                  <a:lnTo>
                    <a:pt x="3695700" y="31241"/>
                  </a:lnTo>
                  <a:lnTo>
                    <a:pt x="3708400" y="35051"/>
                  </a:lnTo>
                  <a:lnTo>
                    <a:pt x="3708400" y="34289"/>
                  </a:lnTo>
                  <a:lnTo>
                    <a:pt x="3721100" y="38099"/>
                  </a:lnTo>
                  <a:lnTo>
                    <a:pt x="3733800" y="42671"/>
                  </a:lnTo>
                  <a:lnTo>
                    <a:pt x="3733800" y="46481"/>
                  </a:lnTo>
                  <a:lnTo>
                    <a:pt x="3759200" y="57149"/>
                  </a:lnTo>
                  <a:lnTo>
                    <a:pt x="3759200" y="62483"/>
                  </a:lnTo>
                  <a:lnTo>
                    <a:pt x="3771900" y="69341"/>
                  </a:lnTo>
                  <a:lnTo>
                    <a:pt x="3771900" y="68579"/>
                  </a:lnTo>
                  <a:lnTo>
                    <a:pt x="3784600" y="82295"/>
                  </a:lnTo>
                  <a:lnTo>
                    <a:pt x="3784600" y="81533"/>
                  </a:lnTo>
                  <a:lnTo>
                    <a:pt x="3797300" y="89153"/>
                  </a:lnTo>
                  <a:lnTo>
                    <a:pt x="3797300" y="96011"/>
                  </a:lnTo>
                  <a:lnTo>
                    <a:pt x="3810000" y="104393"/>
                  </a:lnTo>
                  <a:lnTo>
                    <a:pt x="3810000" y="120395"/>
                  </a:lnTo>
                  <a:lnTo>
                    <a:pt x="3822700" y="129539"/>
                  </a:lnTo>
                  <a:lnTo>
                    <a:pt x="3822700" y="146303"/>
                  </a:lnTo>
                  <a:lnTo>
                    <a:pt x="3835400" y="156209"/>
                  </a:lnTo>
                  <a:lnTo>
                    <a:pt x="3835400" y="185165"/>
                  </a:lnTo>
                  <a:lnTo>
                    <a:pt x="3848100" y="195833"/>
                  </a:lnTo>
                  <a:lnTo>
                    <a:pt x="3848100" y="1187859"/>
                  </a:lnTo>
                  <a:lnTo>
                    <a:pt x="3860800" y="1145076"/>
                  </a:lnTo>
                  <a:close/>
                </a:path>
                <a:path w="3860800" h="1313814">
                  <a:moveTo>
                    <a:pt x="3848100" y="1187859"/>
                  </a:moveTo>
                  <a:lnTo>
                    <a:pt x="3848100" y="1117853"/>
                  </a:lnTo>
                  <a:lnTo>
                    <a:pt x="3835400" y="1128521"/>
                  </a:lnTo>
                  <a:lnTo>
                    <a:pt x="3835400" y="1156715"/>
                  </a:lnTo>
                  <a:lnTo>
                    <a:pt x="3822700" y="1166621"/>
                  </a:lnTo>
                  <a:lnTo>
                    <a:pt x="3822700" y="1184147"/>
                  </a:lnTo>
                  <a:lnTo>
                    <a:pt x="3810000" y="1193291"/>
                  </a:lnTo>
                  <a:lnTo>
                    <a:pt x="3810000" y="1209293"/>
                  </a:lnTo>
                  <a:lnTo>
                    <a:pt x="3797300" y="1216913"/>
                  </a:lnTo>
                  <a:lnTo>
                    <a:pt x="3797300" y="1223771"/>
                  </a:lnTo>
                  <a:lnTo>
                    <a:pt x="3784600" y="1231391"/>
                  </a:lnTo>
                  <a:lnTo>
                    <a:pt x="3771900" y="1245107"/>
                  </a:lnTo>
                  <a:lnTo>
                    <a:pt x="3771900" y="1244345"/>
                  </a:lnTo>
                  <a:lnTo>
                    <a:pt x="3759200" y="1250441"/>
                  </a:lnTo>
                  <a:lnTo>
                    <a:pt x="3759200" y="1256537"/>
                  </a:lnTo>
                  <a:lnTo>
                    <a:pt x="3746500" y="1261871"/>
                  </a:lnTo>
                  <a:lnTo>
                    <a:pt x="3733800" y="1266443"/>
                  </a:lnTo>
                  <a:lnTo>
                    <a:pt x="3721100" y="1275587"/>
                  </a:lnTo>
                  <a:lnTo>
                    <a:pt x="3721100" y="1274825"/>
                  </a:lnTo>
                  <a:lnTo>
                    <a:pt x="3695700" y="1282445"/>
                  </a:lnTo>
                  <a:lnTo>
                    <a:pt x="3695700" y="1284731"/>
                  </a:lnTo>
                  <a:lnTo>
                    <a:pt x="3683000" y="1287017"/>
                  </a:lnTo>
                  <a:lnTo>
                    <a:pt x="3657600" y="1290065"/>
                  </a:lnTo>
                  <a:lnTo>
                    <a:pt x="3657600" y="1290827"/>
                  </a:lnTo>
                  <a:lnTo>
                    <a:pt x="203200" y="1290827"/>
                  </a:lnTo>
                  <a:lnTo>
                    <a:pt x="203200" y="1290066"/>
                  </a:lnTo>
                  <a:lnTo>
                    <a:pt x="177800" y="1287017"/>
                  </a:lnTo>
                  <a:lnTo>
                    <a:pt x="165100" y="1284732"/>
                  </a:lnTo>
                  <a:lnTo>
                    <a:pt x="165100" y="1282445"/>
                  </a:lnTo>
                  <a:lnTo>
                    <a:pt x="139700" y="1274826"/>
                  </a:lnTo>
                  <a:lnTo>
                    <a:pt x="139700" y="1275588"/>
                  </a:lnTo>
                  <a:lnTo>
                    <a:pt x="127000" y="1271016"/>
                  </a:lnTo>
                  <a:lnTo>
                    <a:pt x="127000" y="1266444"/>
                  </a:lnTo>
                  <a:lnTo>
                    <a:pt x="114300" y="1261872"/>
                  </a:lnTo>
                  <a:lnTo>
                    <a:pt x="101600" y="1256538"/>
                  </a:lnTo>
                  <a:lnTo>
                    <a:pt x="101600" y="1250442"/>
                  </a:lnTo>
                  <a:lnTo>
                    <a:pt x="88900" y="1244345"/>
                  </a:lnTo>
                  <a:lnTo>
                    <a:pt x="88900" y="1245108"/>
                  </a:lnTo>
                  <a:lnTo>
                    <a:pt x="76200" y="1238250"/>
                  </a:lnTo>
                  <a:lnTo>
                    <a:pt x="76200" y="1231392"/>
                  </a:lnTo>
                  <a:lnTo>
                    <a:pt x="63500" y="1223772"/>
                  </a:lnTo>
                  <a:lnTo>
                    <a:pt x="63500" y="1216914"/>
                  </a:lnTo>
                  <a:lnTo>
                    <a:pt x="50800" y="1209294"/>
                  </a:lnTo>
                  <a:lnTo>
                    <a:pt x="50800" y="1193292"/>
                  </a:lnTo>
                  <a:lnTo>
                    <a:pt x="38100" y="1184148"/>
                  </a:lnTo>
                  <a:lnTo>
                    <a:pt x="38100" y="1166622"/>
                  </a:lnTo>
                  <a:lnTo>
                    <a:pt x="25400" y="1156716"/>
                  </a:lnTo>
                  <a:lnTo>
                    <a:pt x="25400" y="1128522"/>
                  </a:lnTo>
                  <a:lnTo>
                    <a:pt x="12700" y="1117854"/>
                  </a:lnTo>
                  <a:lnTo>
                    <a:pt x="12700" y="1167383"/>
                  </a:lnTo>
                  <a:lnTo>
                    <a:pt x="25400" y="1199535"/>
                  </a:lnTo>
                  <a:lnTo>
                    <a:pt x="38100" y="1228947"/>
                  </a:lnTo>
                  <a:lnTo>
                    <a:pt x="63500" y="1255014"/>
                  </a:lnTo>
                  <a:lnTo>
                    <a:pt x="76200" y="1261871"/>
                  </a:lnTo>
                  <a:lnTo>
                    <a:pt x="76200" y="1238250"/>
                  </a:lnTo>
                  <a:lnTo>
                    <a:pt x="88900" y="1238250"/>
                  </a:lnTo>
                  <a:lnTo>
                    <a:pt x="114300" y="1287957"/>
                  </a:lnTo>
                  <a:lnTo>
                    <a:pt x="152400" y="1301815"/>
                  </a:lnTo>
                  <a:lnTo>
                    <a:pt x="215900" y="1313688"/>
                  </a:lnTo>
                  <a:lnTo>
                    <a:pt x="3644900" y="1313687"/>
                  </a:lnTo>
                  <a:lnTo>
                    <a:pt x="3708400" y="1302798"/>
                  </a:lnTo>
                  <a:lnTo>
                    <a:pt x="3746500" y="1284620"/>
                  </a:lnTo>
                  <a:lnTo>
                    <a:pt x="3784600" y="1258695"/>
                  </a:lnTo>
                  <a:lnTo>
                    <a:pt x="3822700" y="1226086"/>
                  </a:lnTo>
                  <a:lnTo>
                    <a:pt x="3848100" y="1187859"/>
                  </a:lnTo>
                  <a:close/>
                </a:path>
                <a:path w="3860800" h="1313814">
                  <a:moveTo>
                    <a:pt x="88899" y="75437"/>
                  </a:moveTo>
                  <a:lnTo>
                    <a:pt x="76199" y="75437"/>
                  </a:lnTo>
                  <a:lnTo>
                    <a:pt x="76199" y="82295"/>
                  </a:lnTo>
                  <a:lnTo>
                    <a:pt x="88899" y="7543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6547999" y="4952027"/>
            <a:ext cx="3598545" cy="12280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300"/>
              </a:lnSpc>
              <a:spcBef>
                <a:spcPts val="100"/>
              </a:spcBef>
            </a:pPr>
            <a:r>
              <a:rPr sz="1750" b="1" dirty="0">
                <a:latin typeface="Microsoft JhengHei"/>
                <a:cs typeface="Microsoft JhengHei"/>
              </a:rPr>
              <a:t>若不清楚是否該接受預防性投藥時， </a:t>
            </a:r>
            <a:r>
              <a:rPr sz="1750" b="1" spc="-430" dirty="0">
                <a:latin typeface="Microsoft JhengHei"/>
                <a:cs typeface="Microsoft JhengHei"/>
              </a:rPr>
              <a:t> </a:t>
            </a:r>
            <a:r>
              <a:rPr sz="1750" b="1" spc="80" dirty="0">
                <a:latin typeface="Microsoft JhengHei"/>
                <a:cs typeface="Microsoft JhengHei"/>
              </a:rPr>
              <a:t>可撥</a:t>
            </a:r>
            <a:r>
              <a:rPr sz="1750" b="1" spc="90" dirty="0">
                <a:latin typeface="Microsoft JhengHei"/>
                <a:cs typeface="Microsoft JhengHei"/>
              </a:rPr>
              <a:t>打</a:t>
            </a:r>
            <a:r>
              <a:rPr sz="1750" b="1" u="heavy" spc="-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Microsoft JhengHei"/>
                <a:cs typeface="Microsoft JhengHei"/>
              </a:rPr>
              <a:t>192</a:t>
            </a:r>
            <a:r>
              <a:rPr sz="1750" b="1" u="heavy" spc="8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Microsoft JhengHei"/>
                <a:cs typeface="Microsoft JhengHei"/>
              </a:rPr>
              <a:t>2</a:t>
            </a:r>
            <a:r>
              <a:rPr sz="1750" b="1" spc="80" dirty="0">
                <a:latin typeface="Microsoft JhengHei"/>
                <a:cs typeface="Microsoft JhengHei"/>
              </a:rPr>
              <a:t>詢問針扎後預防性投藥 </a:t>
            </a:r>
            <a:r>
              <a:rPr sz="1750" b="1" dirty="0">
                <a:latin typeface="Microsoft JhengHei"/>
                <a:cs typeface="Microsoft JhengHei"/>
              </a:rPr>
              <a:t>的諮詢專線或</a:t>
            </a:r>
            <a:r>
              <a:rPr sz="1750" b="1" u="heavy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Microsoft JhengHei"/>
                <a:cs typeface="Microsoft JhengHei"/>
              </a:rPr>
              <a:t>所在地衛生局防疫專線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5" dirty="0"/>
              <a:t>34</a:t>
            </a:fld>
            <a:endParaRPr spc="5" dirty="0"/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03" y="835152"/>
            <a:ext cx="10692130" cy="789940"/>
          </a:xfrm>
          <a:custGeom>
            <a:avLst/>
            <a:gdLst/>
            <a:ahLst/>
            <a:cxnLst/>
            <a:rect l="l" t="t" r="r" b="b"/>
            <a:pathLst>
              <a:path w="10692130" h="789940">
                <a:moveTo>
                  <a:pt x="10691749" y="789431"/>
                </a:moveTo>
                <a:lnTo>
                  <a:pt x="10691749" y="0"/>
                </a:lnTo>
                <a:lnTo>
                  <a:pt x="0" y="0"/>
                </a:lnTo>
                <a:lnTo>
                  <a:pt x="0" y="789432"/>
                </a:lnTo>
                <a:lnTo>
                  <a:pt x="10691749" y="789431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93197" y="1727852"/>
            <a:ext cx="9321800" cy="14700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50500"/>
              </a:lnSpc>
              <a:spcBef>
                <a:spcPts val="95"/>
              </a:spcBef>
            </a:pPr>
            <a:r>
              <a:rPr sz="2100" b="1" dirty="0">
                <a:solidFill>
                  <a:srgbClr val="C00000"/>
                </a:solidFill>
                <a:latin typeface="Microsoft JhengHei"/>
                <a:cs typeface="Microsoft JhengHei"/>
              </a:rPr>
              <a:t>在</a:t>
            </a:r>
            <a:r>
              <a:rPr sz="2100" b="1" spc="-5" dirty="0">
                <a:solidFill>
                  <a:srgbClr val="C00000"/>
                </a:solidFill>
                <a:latin typeface="Microsoft JhengHei"/>
                <a:cs typeface="Microsoft JhengHei"/>
              </a:rPr>
              <a:t>HIV</a:t>
            </a:r>
            <a:r>
              <a:rPr sz="2100" b="1" dirty="0">
                <a:solidFill>
                  <a:srgbClr val="C00000"/>
                </a:solidFill>
                <a:latin typeface="Microsoft JhengHei"/>
                <a:cs typeface="Microsoft JhengHei"/>
              </a:rPr>
              <a:t>進入體內但尚未感染人體細胞前，及時投藥建立體內藥物濃度，保護細胞 </a:t>
            </a:r>
            <a:r>
              <a:rPr sz="2100" b="1" dirty="0">
                <a:solidFill>
                  <a:srgbClr val="093F5C"/>
                </a:solidFill>
                <a:latin typeface="Microsoft JhengHei"/>
                <a:cs typeface="Microsoft JhengHei"/>
              </a:rPr>
              <a:t>須在</a:t>
            </a:r>
            <a:r>
              <a:rPr sz="2100" b="1" u="heavy" dirty="0">
                <a:solidFill>
                  <a:srgbClr val="093F5C"/>
                </a:solidFill>
                <a:uFill>
                  <a:solidFill>
                    <a:srgbClr val="093F5C"/>
                  </a:solidFill>
                </a:uFill>
                <a:latin typeface="Microsoft JhengHei"/>
                <a:cs typeface="Microsoft JhengHei"/>
              </a:rPr>
              <a:t>暴露後</a:t>
            </a:r>
            <a:r>
              <a:rPr sz="2100" b="1" u="heavy" spc="-5" dirty="0">
                <a:solidFill>
                  <a:srgbClr val="093F5C"/>
                </a:solidFill>
                <a:uFill>
                  <a:solidFill>
                    <a:srgbClr val="093F5C"/>
                  </a:solidFill>
                </a:uFill>
                <a:latin typeface="Microsoft JhengHei"/>
                <a:cs typeface="Microsoft JhengHei"/>
              </a:rPr>
              <a:t>72</a:t>
            </a:r>
            <a:r>
              <a:rPr sz="2100" b="1" u="heavy" dirty="0">
                <a:solidFill>
                  <a:srgbClr val="093F5C"/>
                </a:solidFill>
                <a:uFill>
                  <a:solidFill>
                    <a:srgbClr val="093F5C"/>
                  </a:solidFill>
                </a:uFill>
                <a:latin typeface="Microsoft JhengHei"/>
                <a:cs typeface="Microsoft JhengHei"/>
              </a:rPr>
              <a:t>小時之內及時投藥</a:t>
            </a:r>
            <a:endParaRPr sz="21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1270"/>
              </a:spcBef>
            </a:pPr>
            <a:r>
              <a:rPr sz="2100" b="1" dirty="0">
                <a:solidFill>
                  <a:srgbClr val="093F5C"/>
                </a:solidFill>
                <a:latin typeface="Microsoft JhengHei"/>
                <a:cs typeface="Microsoft JhengHei"/>
              </a:rPr>
              <a:t>副作用因人而異，會在停止用藥後消失</a:t>
            </a:r>
            <a:endParaRPr sz="2100">
              <a:latin typeface="Microsoft JhengHei"/>
              <a:cs typeface="Microsoft JhengHe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9267" y="3337559"/>
            <a:ext cx="7892795" cy="257251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46861" y="2517106"/>
            <a:ext cx="1396775" cy="292662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86024" y="5597967"/>
            <a:ext cx="964134" cy="85128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7031869" y="6145020"/>
            <a:ext cx="1596390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b="1" dirty="0">
                <a:solidFill>
                  <a:srgbClr val="158B95"/>
                </a:solidFill>
                <a:latin typeface="Microsoft JhengHei"/>
                <a:cs typeface="Microsoft JhengHei"/>
              </a:rPr>
              <a:t>疾管署</a:t>
            </a:r>
            <a:r>
              <a:rPr sz="1750" b="1" spc="-90" dirty="0">
                <a:solidFill>
                  <a:srgbClr val="158B95"/>
                </a:solidFill>
                <a:latin typeface="Microsoft JhengHei"/>
                <a:cs typeface="Microsoft JhengHei"/>
              </a:rPr>
              <a:t> </a:t>
            </a:r>
            <a:r>
              <a:rPr sz="1750" b="1" dirty="0">
                <a:solidFill>
                  <a:srgbClr val="158B95"/>
                </a:solidFill>
                <a:latin typeface="Microsoft JhengHei"/>
                <a:cs typeface="Microsoft JhengHei"/>
              </a:rPr>
              <a:t>PEP資訊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026291" y="1018285"/>
            <a:ext cx="6641465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rgbClr val="FFFFFF"/>
                </a:solidFill>
              </a:rPr>
              <a:t>暴露愛滋病毒「後」預防性投藥(PEP)</a:t>
            </a:r>
          </a:p>
        </p:txBody>
      </p:sp>
      <p:sp>
        <p:nvSpPr>
          <p:cNvPr id="10" name="object 10"/>
          <p:cNvSpPr/>
          <p:nvPr/>
        </p:nvSpPr>
        <p:spPr>
          <a:xfrm>
            <a:off x="557669" y="1962911"/>
            <a:ext cx="271780" cy="219710"/>
          </a:xfrm>
          <a:custGeom>
            <a:avLst/>
            <a:gdLst/>
            <a:ahLst/>
            <a:cxnLst/>
            <a:rect l="l" t="t" r="r" b="b"/>
            <a:pathLst>
              <a:path w="271780" h="219710">
                <a:moveTo>
                  <a:pt x="271272" y="219456"/>
                </a:moveTo>
                <a:lnTo>
                  <a:pt x="271272" y="0"/>
                </a:lnTo>
                <a:lnTo>
                  <a:pt x="0" y="0"/>
                </a:lnTo>
                <a:lnTo>
                  <a:pt x="0" y="219456"/>
                </a:lnTo>
                <a:lnTo>
                  <a:pt x="32004" y="219456"/>
                </a:lnTo>
                <a:lnTo>
                  <a:pt x="32004" y="25908"/>
                </a:lnTo>
                <a:lnTo>
                  <a:pt x="239268" y="25908"/>
                </a:lnTo>
                <a:lnTo>
                  <a:pt x="239268" y="219456"/>
                </a:lnTo>
                <a:lnTo>
                  <a:pt x="271272" y="219456"/>
                </a:lnTo>
                <a:close/>
              </a:path>
              <a:path w="271780" h="219710">
                <a:moveTo>
                  <a:pt x="128016" y="219456"/>
                </a:moveTo>
                <a:lnTo>
                  <a:pt x="128016" y="193548"/>
                </a:lnTo>
                <a:lnTo>
                  <a:pt x="32004" y="193548"/>
                </a:lnTo>
                <a:lnTo>
                  <a:pt x="32004" y="219456"/>
                </a:lnTo>
                <a:lnTo>
                  <a:pt x="128016" y="219456"/>
                </a:lnTo>
                <a:close/>
              </a:path>
              <a:path w="271780" h="219710">
                <a:moveTo>
                  <a:pt x="232410" y="40386"/>
                </a:moveTo>
                <a:lnTo>
                  <a:pt x="186690" y="40386"/>
                </a:lnTo>
                <a:lnTo>
                  <a:pt x="156400" y="84201"/>
                </a:lnTo>
                <a:lnTo>
                  <a:pt x="129540" y="130302"/>
                </a:lnTo>
                <a:lnTo>
                  <a:pt x="113728" y="113549"/>
                </a:lnTo>
                <a:lnTo>
                  <a:pt x="97917" y="100298"/>
                </a:lnTo>
                <a:lnTo>
                  <a:pt x="78105" y="89475"/>
                </a:lnTo>
                <a:lnTo>
                  <a:pt x="50292" y="80010"/>
                </a:lnTo>
                <a:lnTo>
                  <a:pt x="36576" y="113538"/>
                </a:lnTo>
                <a:lnTo>
                  <a:pt x="67365" y="123253"/>
                </a:lnTo>
                <a:lnTo>
                  <a:pt x="91440" y="143827"/>
                </a:lnTo>
                <a:lnTo>
                  <a:pt x="110942" y="169259"/>
                </a:lnTo>
                <a:lnTo>
                  <a:pt x="128016" y="193548"/>
                </a:lnTo>
                <a:lnTo>
                  <a:pt x="128016" y="219456"/>
                </a:lnTo>
                <a:lnTo>
                  <a:pt x="131826" y="219456"/>
                </a:lnTo>
                <a:lnTo>
                  <a:pt x="131826" y="193548"/>
                </a:lnTo>
                <a:lnTo>
                  <a:pt x="154185" y="154293"/>
                </a:lnTo>
                <a:lnTo>
                  <a:pt x="178689" y="113823"/>
                </a:lnTo>
                <a:lnTo>
                  <a:pt x="204906" y="74926"/>
                </a:lnTo>
                <a:lnTo>
                  <a:pt x="232410" y="40386"/>
                </a:lnTo>
                <a:close/>
              </a:path>
              <a:path w="271780" h="219710">
                <a:moveTo>
                  <a:pt x="239268" y="219456"/>
                </a:moveTo>
                <a:lnTo>
                  <a:pt x="239268" y="193548"/>
                </a:lnTo>
                <a:lnTo>
                  <a:pt x="131826" y="193548"/>
                </a:lnTo>
                <a:lnTo>
                  <a:pt x="131826" y="219456"/>
                </a:lnTo>
                <a:lnTo>
                  <a:pt x="239268" y="219456"/>
                </a:lnTo>
                <a:close/>
              </a:path>
            </a:pathLst>
          </a:custGeom>
          <a:solidFill>
            <a:srgbClr val="2C77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57669" y="2423922"/>
            <a:ext cx="271780" cy="219710"/>
          </a:xfrm>
          <a:custGeom>
            <a:avLst/>
            <a:gdLst/>
            <a:ahLst/>
            <a:cxnLst/>
            <a:rect l="l" t="t" r="r" b="b"/>
            <a:pathLst>
              <a:path w="271780" h="219710">
                <a:moveTo>
                  <a:pt x="271272" y="219456"/>
                </a:moveTo>
                <a:lnTo>
                  <a:pt x="271272" y="0"/>
                </a:lnTo>
                <a:lnTo>
                  <a:pt x="0" y="0"/>
                </a:lnTo>
                <a:lnTo>
                  <a:pt x="0" y="219456"/>
                </a:lnTo>
                <a:lnTo>
                  <a:pt x="32004" y="219456"/>
                </a:lnTo>
                <a:lnTo>
                  <a:pt x="32004" y="25908"/>
                </a:lnTo>
                <a:lnTo>
                  <a:pt x="239268" y="25908"/>
                </a:lnTo>
                <a:lnTo>
                  <a:pt x="239268" y="219456"/>
                </a:lnTo>
                <a:lnTo>
                  <a:pt x="271272" y="219456"/>
                </a:lnTo>
                <a:close/>
              </a:path>
              <a:path w="271780" h="219710">
                <a:moveTo>
                  <a:pt x="128016" y="219456"/>
                </a:moveTo>
                <a:lnTo>
                  <a:pt x="128016" y="193548"/>
                </a:lnTo>
                <a:lnTo>
                  <a:pt x="32004" y="193548"/>
                </a:lnTo>
                <a:lnTo>
                  <a:pt x="32004" y="219456"/>
                </a:lnTo>
                <a:lnTo>
                  <a:pt x="128016" y="219456"/>
                </a:lnTo>
                <a:close/>
              </a:path>
              <a:path w="271780" h="219710">
                <a:moveTo>
                  <a:pt x="232410" y="40386"/>
                </a:moveTo>
                <a:lnTo>
                  <a:pt x="186690" y="40386"/>
                </a:lnTo>
                <a:lnTo>
                  <a:pt x="156400" y="83915"/>
                </a:lnTo>
                <a:lnTo>
                  <a:pt x="129540" y="130302"/>
                </a:lnTo>
                <a:lnTo>
                  <a:pt x="113728" y="113549"/>
                </a:lnTo>
                <a:lnTo>
                  <a:pt x="97917" y="100298"/>
                </a:lnTo>
                <a:lnTo>
                  <a:pt x="78105" y="89475"/>
                </a:lnTo>
                <a:lnTo>
                  <a:pt x="50292" y="80010"/>
                </a:lnTo>
                <a:lnTo>
                  <a:pt x="36576" y="113538"/>
                </a:lnTo>
                <a:lnTo>
                  <a:pt x="67365" y="123253"/>
                </a:lnTo>
                <a:lnTo>
                  <a:pt x="91440" y="143827"/>
                </a:lnTo>
                <a:lnTo>
                  <a:pt x="110942" y="169259"/>
                </a:lnTo>
                <a:lnTo>
                  <a:pt x="128016" y="193548"/>
                </a:lnTo>
                <a:lnTo>
                  <a:pt x="128016" y="219456"/>
                </a:lnTo>
                <a:lnTo>
                  <a:pt x="131826" y="219456"/>
                </a:lnTo>
                <a:lnTo>
                  <a:pt x="131826" y="193548"/>
                </a:lnTo>
                <a:lnTo>
                  <a:pt x="154185" y="154293"/>
                </a:lnTo>
                <a:lnTo>
                  <a:pt x="178689" y="113823"/>
                </a:lnTo>
                <a:lnTo>
                  <a:pt x="204906" y="74926"/>
                </a:lnTo>
                <a:lnTo>
                  <a:pt x="232410" y="40386"/>
                </a:lnTo>
                <a:close/>
              </a:path>
              <a:path w="271780" h="219710">
                <a:moveTo>
                  <a:pt x="239268" y="219456"/>
                </a:moveTo>
                <a:lnTo>
                  <a:pt x="239268" y="193548"/>
                </a:lnTo>
                <a:lnTo>
                  <a:pt x="131826" y="193548"/>
                </a:lnTo>
                <a:lnTo>
                  <a:pt x="131826" y="219456"/>
                </a:lnTo>
                <a:lnTo>
                  <a:pt x="239268" y="219456"/>
                </a:lnTo>
                <a:close/>
              </a:path>
            </a:pathLst>
          </a:custGeom>
          <a:solidFill>
            <a:srgbClr val="2C77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8337" y="2924555"/>
            <a:ext cx="272415" cy="220345"/>
          </a:xfrm>
          <a:custGeom>
            <a:avLst/>
            <a:gdLst/>
            <a:ahLst/>
            <a:cxnLst/>
            <a:rect l="l" t="t" r="r" b="b"/>
            <a:pathLst>
              <a:path w="272415" h="220344">
                <a:moveTo>
                  <a:pt x="272034" y="220218"/>
                </a:moveTo>
                <a:lnTo>
                  <a:pt x="272034" y="0"/>
                </a:lnTo>
                <a:lnTo>
                  <a:pt x="0" y="0"/>
                </a:lnTo>
                <a:lnTo>
                  <a:pt x="0" y="220218"/>
                </a:lnTo>
                <a:lnTo>
                  <a:pt x="32765" y="220218"/>
                </a:lnTo>
                <a:lnTo>
                  <a:pt x="32765" y="26670"/>
                </a:lnTo>
                <a:lnTo>
                  <a:pt x="35051" y="26670"/>
                </a:lnTo>
                <a:lnTo>
                  <a:pt x="35051" y="25908"/>
                </a:lnTo>
                <a:lnTo>
                  <a:pt x="240029" y="25908"/>
                </a:lnTo>
                <a:lnTo>
                  <a:pt x="240029" y="220218"/>
                </a:lnTo>
                <a:lnTo>
                  <a:pt x="272034" y="220218"/>
                </a:lnTo>
                <a:close/>
              </a:path>
              <a:path w="272415" h="220344">
                <a:moveTo>
                  <a:pt x="128778" y="220218"/>
                </a:moveTo>
                <a:lnTo>
                  <a:pt x="128777" y="193548"/>
                </a:lnTo>
                <a:lnTo>
                  <a:pt x="32765" y="193548"/>
                </a:lnTo>
                <a:lnTo>
                  <a:pt x="32765" y="220218"/>
                </a:lnTo>
                <a:lnTo>
                  <a:pt x="128778" y="220218"/>
                </a:lnTo>
                <a:close/>
              </a:path>
              <a:path w="272415" h="220344">
                <a:moveTo>
                  <a:pt x="232409" y="41148"/>
                </a:moveTo>
                <a:lnTo>
                  <a:pt x="187451" y="41148"/>
                </a:lnTo>
                <a:lnTo>
                  <a:pt x="170366" y="63769"/>
                </a:lnTo>
                <a:lnTo>
                  <a:pt x="156495" y="84391"/>
                </a:lnTo>
                <a:lnTo>
                  <a:pt x="143625" y="105870"/>
                </a:lnTo>
                <a:lnTo>
                  <a:pt x="129539" y="131064"/>
                </a:lnTo>
                <a:lnTo>
                  <a:pt x="114157" y="113883"/>
                </a:lnTo>
                <a:lnTo>
                  <a:pt x="98488" y="100488"/>
                </a:lnTo>
                <a:lnTo>
                  <a:pt x="78533" y="89808"/>
                </a:lnTo>
                <a:lnTo>
                  <a:pt x="50291" y="80772"/>
                </a:lnTo>
                <a:lnTo>
                  <a:pt x="36575" y="113538"/>
                </a:lnTo>
                <a:lnTo>
                  <a:pt x="67806" y="123682"/>
                </a:lnTo>
                <a:lnTo>
                  <a:pt x="92106" y="144399"/>
                </a:lnTo>
                <a:lnTo>
                  <a:pt x="111692" y="169687"/>
                </a:lnTo>
                <a:lnTo>
                  <a:pt x="128777" y="193548"/>
                </a:lnTo>
                <a:lnTo>
                  <a:pt x="128778" y="220218"/>
                </a:lnTo>
                <a:lnTo>
                  <a:pt x="132587" y="220218"/>
                </a:lnTo>
                <a:lnTo>
                  <a:pt x="132587" y="193548"/>
                </a:lnTo>
                <a:lnTo>
                  <a:pt x="154614" y="154733"/>
                </a:lnTo>
                <a:lnTo>
                  <a:pt x="179069" y="114490"/>
                </a:lnTo>
                <a:lnTo>
                  <a:pt x="205239" y="75676"/>
                </a:lnTo>
                <a:lnTo>
                  <a:pt x="232409" y="41148"/>
                </a:lnTo>
                <a:close/>
              </a:path>
              <a:path w="272415" h="220344">
                <a:moveTo>
                  <a:pt x="240029" y="220218"/>
                </a:moveTo>
                <a:lnTo>
                  <a:pt x="240029" y="41148"/>
                </a:lnTo>
                <a:lnTo>
                  <a:pt x="239267" y="41148"/>
                </a:lnTo>
                <a:lnTo>
                  <a:pt x="239267" y="193548"/>
                </a:lnTo>
                <a:lnTo>
                  <a:pt x="132587" y="193548"/>
                </a:lnTo>
                <a:lnTo>
                  <a:pt x="132587" y="220218"/>
                </a:lnTo>
                <a:lnTo>
                  <a:pt x="240029" y="220218"/>
                </a:lnTo>
                <a:close/>
              </a:path>
            </a:pathLst>
          </a:custGeom>
          <a:solidFill>
            <a:srgbClr val="2C77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5" dirty="0"/>
              <a:t>35</a:t>
            </a:fld>
            <a:endParaRPr spc="5" dirty="0"/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03" y="835152"/>
            <a:ext cx="10692130" cy="789940"/>
          </a:xfrm>
          <a:custGeom>
            <a:avLst/>
            <a:gdLst/>
            <a:ahLst/>
            <a:cxnLst/>
            <a:rect l="l" t="t" r="r" b="b"/>
            <a:pathLst>
              <a:path w="10692130" h="789940">
                <a:moveTo>
                  <a:pt x="10691749" y="789431"/>
                </a:moveTo>
                <a:lnTo>
                  <a:pt x="10691749" y="0"/>
                </a:lnTo>
                <a:lnTo>
                  <a:pt x="0" y="0"/>
                </a:lnTo>
                <a:lnTo>
                  <a:pt x="0" y="789432"/>
                </a:lnTo>
                <a:lnTo>
                  <a:pt x="10691749" y="789431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00411" y="1024381"/>
            <a:ext cx="929195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dirty="0">
                <a:solidFill>
                  <a:srgbClr val="FFFFFF"/>
                </a:solidFill>
              </a:rPr>
              <a:t>因執行職務意外暴露愛滋病毒後預防性投藥費用由政府補助</a:t>
            </a:r>
            <a:endParaRPr sz="2800"/>
          </a:p>
        </p:txBody>
      </p:sp>
      <p:sp>
        <p:nvSpPr>
          <p:cNvPr id="5" name="object 5"/>
          <p:cNvSpPr/>
          <p:nvPr/>
        </p:nvSpPr>
        <p:spPr>
          <a:xfrm>
            <a:off x="774077" y="3759708"/>
            <a:ext cx="1705610" cy="1200150"/>
          </a:xfrm>
          <a:custGeom>
            <a:avLst/>
            <a:gdLst/>
            <a:ahLst/>
            <a:cxnLst/>
            <a:rect l="l" t="t" r="r" b="b"/>
            <a:pathLst>
              <a:path w="1705610" h="1200150">
                <a:moveTo>
                  <a:pt x="1705356" y="999744"/>
                </a:moveTo>
                <a:lnTo>
                  <a:pt x="1705356" y="200406"/>
                </a:lnTo>
                <a:lnTo>
                  <a:pt x="1700053" y="154514"/>
                </a:lnTo>
                <a:lnTo>
                  <a:pt x="1684953" y="112356"/>
                </a:lnTo>
                <a:lnTo>
                  <a:pt x="1661268" y="75142"/>
                </a:lnTo>
                <a:lnTo>
                  <a:pt x="1630213" y="44087"/>
                </a:lnTo>
                <a:lnTo>
                  <a:pt x="1592999" y="20402"/>
                </a:lnTo>
                <a:lnTo>
                  <a:pt x="1550841" y="5302"/>
                </a:lnTo>
                <a:lnTo>
                  <a:pt x="1504950" y="0"/>
                </a:lnTo>
                <a:lnTo>
                  <a:pt x="199644" y="0"/>
                </a:lnTo>
                <a:lnTo>
                  <a:pt x="154035" y="5302"/>
                </a:lnTo>
                <a:lnTo>
                  <a:pt x="112078" y="20402"/>
                </a:lnTo>
                <a:lnTo>
                  <a:pt x="75000" y="44087"/>
                </a:lnTo>
                <a:lnTo>
                  <a:pt x="44027" y="75142"/>
                </a:lnTo>
                <a:lnTo>
                  <a:pt x="20385" y="112356"/>
                </a:lnTo>
                <a:lnTo>
                  <a:pt x="5300" y="154514"/>
                </a:lnTo>
                <a:lnTo>
                  <a:pt x="0" y="200406"/>
                </a:lnTo>
                <a:lnTo>
                  <a:pt x="0" y="999744"/>
                </a:lnTo>
                <a:lnTo>
                  <a:pt x="5300" y="1045635"/>
                </a:lnTo>
                <a:lnTo>
                  <a:pt x="20385" y="1087793"/>
                </a:lnTo>
                <a:lnTo>
                  <a:pt x="44027" y="1125007"/>
                </a:lnTo>
                <a:lnTo>
                  <a:pt x="75000" y="1156062"/>
                </a:lnTo>
                <a:lnTo>
                  <a:pt x="112078" y="1179747"/>
                </a:lnTo>
                <a:lnTo>
                  <a:pt x="154035" y="1194847"/>
                </a:lnTo>
                <a:lnTo>
                  <a:pt x="199644" y="1200150"/>
                </a:lnTo>
                <a:lnTo>
                  <a:pt x="1504950" y="1200150"/>
                </a:lnTo>
                <a:lnTo>
                  <a:pt x="1550841" y="1194847"/>
                </a:lnTo>
                <a:lnTo>
                  <a:pt x="1592999" y="1179747"/>
                </a:lnTo>
                <a:lnTo>
                  <a:pt x="1630213" y="1156062"/>
                </a:lnTo>
                <a:lnTo>
                  <a:pt x="1661268" y="1125007"/>
                </a:lnTo>
                <a:lnTo>
                  <a:pt x="1684953" y="1087793"/>
                </a:lnTo>
                <a:lnTo>
                  <a:pt x="1700053" y="1045635"/>
                </a:lnTo>
                <a:lnTo>
                  <a:pt x="1705356" y="999744"/>
                </a:lnTo>
                <a:close/>
              </a:path>
            </a:pathLst>
          </a:custGeom>
          <a:solidFill>
            <a:srgbClr val="58889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45019" y="4018279"/>
            <a:ext cx="1362710" cy="6673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5"/>
              </a:spcBef>
            </a:pPr>
            <a:r>
              <a:rPr sz="2100" b="1" spc="5" dirty="0">
                <a:solidFill>
                  <a:srgbClr val="FFFFFF"/>
                </a:solidFill>
                <a:latin typeface="Microsoft JhengHei"/>
                <a:cs typeface="Microsoft JhengHei"/>
              </a:rPr>
              <a:t>申請</a:t>
            </a:r>
            <a:endParaRPr sz="2100">
              <a:latin typeface="Microsoft JhengHei"/>
              <a:cs typeface="Microsoft JhengHei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2100" b="1" spc="5" dirty="0">
                <a:solidFill>
                  <a:srgbClr val="FFFFFF"/>
                </a:solidFill>
                <a:latin typeface="Microsoft JhengHei"/>
                <a:cs typeface="Microsoft JhengHei"/>
              </a:rPr>
              <a:t>有時效性嗎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74077" y="5154167"/>
            <a:ext cx="1705610" cy="1199515"/>
          </a:xfrm>
          <a:custGeom>
            <a:avLst/>
            <a:gdLst/>
            <a:ahLst/>
            <a:cxnLst/>
            <a:rect l="l" t="t" r="r" b="b"/>
            <a:pathLst>
              <a:path w="1705610" h="1199514">
                <a:moveTo>
                  <a:pt x="1705356" y="999743"/>
                </a:moveTo>
                <a:lnTo>
                  <a:pt x="1705356" y="199643"/>
                </a:lnTo>
                <a:lnTo>
                  <a:pt x="1700053" y="153795"/>
                </a:lnTo>
                <a:lnTo>
                  <a:pt x="1684953" y="111745"/>
                </a:lnTo>
                <a:lnTo>
                  <a:pt x="1661268" y="74680"/>
                </a:lnTo>
                <a:lnTo>
                  <a:pt x="1630213" y="43787"/>
                </a:lnTo>
                <a:lnTo>
                  <a:pt x="1592999" y="20251"/>
                </a:lnTo>
                <a:lnTo>
                  <a:pt x="1550841" y="5260"/>
                </a:lnTo>
                <a:lnTo>
                  <a:pt x="1504950" y="0"/>
                </a:lnTo>
                <a:lnTo>
                  <a:pt x="199644" y="0"/>
                </a:lnTo>
                <a:lnTo>
                  <a:pt x="154035" y="5260"/>
                </a:lnTo>
                <a:lnTo>
                  <a:pt x="112078" y="20251"/>
                </a:lnTo>
                <a:lnTo>
                  <a:pt x="75000" y="43787"/>
                </a:lnTo>
                <a:lnTo>
                  <a:pt x="44027" y="74680"/>
                </a:lnTo>
                <a:lnTo>
                  <a:pt x="20385" y="111745"/>
                </a:lnTo>
                <a:lnTo>
                  <a:pt x="5300" y="153795"/>
                </a:lnTo>
                <a:lnTo>
                  <a:pt x="0" y="199643"/>
                </a:lnTo>
                <a:lnTo>
                  <a:pt x="0" y="999743"/>
                </a:lnTo>
                <a:lnTo>
                  <a:pt x="5300" y="1045592"/>
                </a:lnTo>
                <a:lnTo>
                  <a:pt x="20385" y="1087642"/>
                </a:lnTo>
                <a:lnTo>
                  <a:pt x="44027" y="1124707"/>
                </a:lnTo>
                <a:lnTo>
                  <a:pt x="75000" y="1155600"/>
                </a:lnTo>
                <a:lnTo>
                  <a:pt x="112078" y="1179136"/>
                </a:lnTo>
                <a:lnTo>
                  <a:pt x="154035" y="1194127"/>
                </a:lnTo>
                <a:lnTo>
                  <a:pt x="199644" y="1199387"/>
                </a:lnTo>
                <a:lnTo>
                  <a:pt x="1504950" y="1199387"/>
                </a:lnTo>
                <a:lnTo>
                  <a:pt x="1550841" y="1194127"/>
                </a:lnTo>
                <a:lnTo>
                  <a:pt x="1592999" y="1179136"/>
                </a:lnTo>
                <a:lnTo>
                  <a:pt x="1630213" y="1155600"/>
                </a:lnTo>
                <a:lnTo>
                  <a:pt x="1661268" y="1124707"/>
                </a:lnTo>
                <a:lnTo>
                  <a:pt x="1684953" y="1087642"/>
                </a:lnTo>
                <a:lnTo>
                  <a:pt x="1700053" y="1045592"/>
                </a:lnTo>
                <a:lnTo>
                  <a:pt x="1705356" y="999743"/>
                </a:lnTo>
                <a:close/>
              </a:path>
            </a:pathLst>
          </a:custGeom>
          <a:solidFill>
            <a:srgbClr val="58889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079126" y="5411977"/>
            <a:ext cx="1095375" cy="6673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100" b="1" spc="5" dirty="0">
                <a:solidFill>
                  <a:srgbClr val="FFFFFF"/>
                </a:solidFill>
                <a:latin typeface="Microsoft JhengHei"/>
                <a:cs typeface="Microsoft JhengHei"/>
              </a:rPr>
              <a:t>申請資料 送到哪裡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596019" y="3759708"/>
            <a:ext cx="7195820" cy="1200150"/>
          </a:xfrm>
          <a:custGeom>
            <a:avLst/>
            <a:gdLst/>
            <a:ahLst/>
            <a:cxnLst/>
            <a:rect l="l" t="t" r="r" b="b"/>
            <a:pathLst>
              <a:path w="7195820" h="1200150">
                <a:moveTo>
                  <a:pt x="7195566" y="999744"/>
                </a:moveTo>
                <a:lnTo>
                  <a:pt x="7195566" y="200405"/>
                </a:lnTo>
                <a:lnTo>
                  <a:pt x="7190263" y="154514"/>
                </a:lnTo>
                <a:lnTo>
                  <a:pt x="7175163" y="112356"/>
                </a:lnTo>
                <a:lnTo>
                  <a:pt x="7151478" y="75142"/>
                </a:lnTo>
                <a:lnTo>
                  <a:pt x="7120423" y="44087"/>
                </a:lnTo>
                <a:lnTo>
                  <a:pt x="7083209" y="20402"/>
                </a:lnTo>
                <a:lnTo>
                  <a:pt x="7041051" y="5302"/>
                </a:lnTo>
                <a:lnTo>
                  <a:pt x="6995159" y="0"/>
                </a:lnTo>
                <a:lnTo>
                  <a:pt x="200405" y="0"/>
                </a:lnTo>
                <a:lnTo>
                  <a:pt x="154514" y="5302"/>
                </a:lnTo>
                <a:lnTo>
                  <a:pt x="112356" y="20402"/>
                </a:lnTo>
                <a:lnTo>
                  <a:pt x="75142" y="44087"/>
                </a:lnTo>
                <a:lnTo>
                  <a:pt x="44087" y="75142"/>
                </a:lnTo>
                <a:lnTo>
                  <a:pt x="20402" y="112356"/>
                </a:lnTo>
                <a:lnTo>
                  <a:pt x="5302" y="154514"/>
                </a:lnTo>
                <a:lnTo>
                  <a:pt x="0" y="200406"/>
                </a:lnTo>
                <a:lnTo>
                  <a:pt x="0" y="999744"/>
                </a:lnTo>
                <a:lnTo>
                  <a:pt x="5302" y="1045635"/>
                </a:lnTo>
                <a:lnTo>
                  <a:pt x="20402" y="1087793"/>
                </a:lnTo>
                <a:lnTo>
                  <a:pt x="44087" y="1125007"/>
                </a:lnTo>
                <a:lnTo>
                  <a:pt x="75142" y="1156062"/>
                </a:lnTo>
                <a:lnTo>
                  <a:pt x="112356" y="1179747"/>
                </a:lnTo>
                <a:lnTo>
                  <a:pt x="154514" y="1194847"/>
                </a:lnTo>
                <a:lnTo>
                  <a:pt x="200406" y="1200150"/>
                </a:lnTo>
                <a:lnTo>
                  <a:pt x="6995159" y="1200150"/>
                </a:lnTo>
                <a:lnTo>
                  <a:pt x="7041051" y="1194847"/>
                </a:lnTo>
                <a:lnTo>
                  <a:pt x="7083209" y="1179747"/>
                </a:lnTo>
                <a:lnTo>
                  <a:pt x="7120423" y="1156062"/>
                </a:lnTo>
                <a:lnTo>
                  <a:pt x="7151478" y="1125007"/>
                </a:lnTo>
                <a:lnTo>
                  <a:pt x="7175163" y="1087793"/>
                </a:lnTo>
                <a:lnTo>
                  <a:pt x="7190263" y="1045635"/>
                </a:lnTo>
                <a:lnTo>
                  <a:pt x="7195566" y="999744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722759" y="3807510"/>
            <a:ext cx="6939915" cy="1026794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1750" dirty="0">
                <a:solidFill>
                  <a:srgbClr val="3F3F3F"/>
                </a:solidFill>
                <a:latin typeface="Microsoft JhengHei"/>
                <a:cs typeface="Microsoft JhengHei"/>
              </a:rPr>
              <a:t>有的。</a:t>
            </a:r>
            <a:endParaRPr sz="1750">
              <a:latin typeface="Microsoft JhengHei"/>
              <a:cs typeface="Microsoft JhengHei"/>
            </a:endParaRPr>
          </a:p>
          <a:p>
            <a:pPr marL="12700" marR="5080">
              <a:lnSpc>
                <a:spcPct val="125099"/>
              </a:lnSpc>
            </a:pPr>
            <a:r>
              <a:rPr sz="1750" spc="10" dirty="0">
                <a:solidFill>
                  <a:srgbClr val="3F3F3F"/>
                </a:solidFill>
                <a:latin typeface="Microsoft JhengHei"/>
                <a:cs typeface="Microsoft JhengHei"/>
              </a:rPr>
              <a:t>你服務的單位需要</a:t>
            </a:r>
            <a:r>
              <a:rPr sz="1750" spc="5" dirty="0">
                <a:solidFill>
                  <a:srgbClr val="3F3F3F"/>
                </a:solidFill>
                <a:latin typeface="Microsoft JhengHei"/>
                <a:cs typeface="Microsoft JhengHei"/>
              </a:rPr>
              <a:t>於</a:t>
            </a:r>
            <a:r>
              <a:rPr sz="1750" b="1" spc="5" dirty="0">
                <a:solidFill>
                  <a:srgbClr val="C00000"/>
                </a:solidFill>
                <a:latin typeface="Microsoft JhengHei"/>
                <a:cs typeface="Microsoft JhengHei"/>
              </a:rPr>
              <a:t>事發後1周內</a:t>
            </a:r>
            <a:r>
              <a:rPr sz="1750" b="1" dirty="0">
                <a:solidFill>
                  <a:srgbClr val="C00000"/>
                </a:solidFill>
                <a:latin typeface="Microsoft JhengHei"/>
                <a:cs typeface="Microsoft JhengHei"/>
              </a:rPr>
              <a:t>(</a:t>
            </a:r>
            <a:r>
              <a:rPr sz="1750" b="1" spc="5" dirty="0">
                <a:solidFill>
                  <a:srgbClr val="C00000"/>
                </a:solidFill>
                <a:latin typeface="Microsoft JhengHei"/>
                <a:cs typeface="Microsoft JhengHei"/>
              </a:rPr>
              <a:t>至遲6個月內</a:t>
            </a:r>
            <a:r>
              <a:rPr sz="1750" b="1" spc="10" dirty="0">
                <a:solidFill>
                  <a:srgbClr val="C00000"/>
                </a:solidFill>
                <a:latin typeface="Microsoft JhengHei"/>
                <a:cs typeface="Microsoft JhengHei"/>
              </a:rPr>
              <a:t>)</a:t>
            </a:r>
            <a:r>
              <a:rPr sz="1750" spc="10" dirty="0">
                <a:solidFill>
                  <a:srgbClr val="3F3F3F"/>
                </a:solidFill>
                <a:latin typeface="Microsoft JhengHei"/>
                <a:cs typeface="Microsoft JhengHei"/>
              </a:rPr>
              <a:t>，</a:t>
            </a:r>
            <a:r>
              <a:rPr sz="1750" b="1" spc="5" dirty="0">
                <a:solidFill>
                  <a:srgbClr val="3F3F3F"/>
                </a:solidFill>
                <a:latin typeface="Microsoft JhengHei"/>
                <a:cs typeface="Microsoft JhengHei"/>
              </a:rPr>
              <a:t>函文</a:t>
            </a:r>
            <a:r>
              <a:rPr sz="1750" b="1" spc="10" dirty="0">
                <a:solidFill>
                  <a:srgbClr val="3F3F3F"/>
                </a:solidFill>
                <a:latin typeface="Microsoft JhengHei"/>
                <a:cs typeface="Microsoft JhengHei"/>
              </a:rPr>
              <a:t>到</a:t>
            </a:r>
            <a:r>
              <a:rPr sz="1750" b="1" spc="10" dirty="0">
                <a:solidFill>
                  <a:srgbClr val="C00000"/>
                </a:solidFill>
                <a:latin typeface="Microsoft JhengHei"/>
                <a:cs typeface="Microsoft JhengHei"/>
              </a:rPr>
              <a:t>當地衛生局</a:t>
            </a:r>
            <a:r>
              <a:rPr sz="1750" dirty="0">
                <a:solidFill>
                  <a:srgbClr val="3F3F3F"/>
                </a:solidFill>
                <a:latin typeface="Microsoft JhengHei"/>
                <a:cs typeface="Microsoft JhengHei"/>
              </a:rPr>
              <a:t>進 行初審及申請費用喔！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583827" y="5139690"/>
            <a:ext cx="6962775" cy="1199515"/>
          </a:xfrm>
          <a:custGeom>
            <a:avLst/>
            <a:gdLst/>
            <a:ahLst/>
            <a:cxnLst/>
            <a:rect l="l" t="t" r="r" b="b"/>
            <a:pathLst>
              <a:path w="6962775" h="1199514">
                <a:moveTo>
                  <a:pt x="6962394" y="999744"/>
                </a:moveTo>
                <a:lnTo>
                  <a:pt x="6962394" y="199643"/>
                </a:lnTo>
                <a:lnTo>
                  <a:pt x="6957133" y="153795"/>
                </a:lnTo>
                <a:lnTo>
                  <a:pt x="6942142" y="111745"/>
                </a:lnTo>
                <a:lnTo>
                  <a:pt x="6918606" y="74680"/>
                </a:lnTo>
                <a:lnTo>
                  <a:pt x="6887713" y="43787"/>
                </a:lnTo>
                <a:lnTo>
                  <a:pt x="6850648" y="20251"/>
                </a:lnTo>
                <a:lnTo>
                  <a:pt x="6808598" y="5260"/>
                </a:lnTo>
                <a:lnTo>
                  <a:pt x="6762750" y="0"/>
                </a:lnTo>
                <a:lnTo>
                  <a:pt x="200405" y="0"/>
                </a:lnTo>
                <a:lnTo>
                  <a:pt x="154514" y="5260"/>
                </a:lnTo>
                <a:lnTo>
                  <a:pt x="112356" y="20251"/>
                </a:lnTo>
                <a:lnTo>
                  <a:pt x="75142" y="43787"/>
                </a:lnTo>
                <a:lnTo>
                  <a:pt x="44087" y="74680"/>
                </a:lnTo>
                <a:lnTo>
                  <a:pt x="20402" y="111745"/>
                </a:lnTo>
                <a:lnTo>
                  <a:pt x="5302" y="153795"/>
                </a:lnTo>
                <a:lnTo>
                  <a:pt x="0" y="199644"/>
                </a:lnTo>
                <a:lnTo>
                  <a:pt x="0" y="999744"/>
                </a:lnTo>
                <a:lnTo>
                  <a:pt x="5302" y="1045592"/>
                </a:lnTo>
                <a:lnTo>
                  <a:pt x="20402" y="1087642"/>
                </a:lnTo>
                <a:lnTo>
                  <a:pt x="44087" y="1124707"/>
                </a:lnTo>
                <a:lnTo>
                  <a:pt x="75142" y="1155600"/>
                </a:lnTo>
                <a:lnTo>
                  <a:pt x="112356" y="1179136"/>
                </a:lnTo>
                <a:lnTo>
                  <a:pt x="154514" y="1194127"/>
                </a:lnTo>
                <a:lnTo>
                  <a:pt x="200406" y="1199388"/>
                </a:lnTo>
                <a:lnTo>
                  <a:pt x="6762750" y="1199388"/>
                </a:lnTo>
                <a:lnTo>
                  <a:pt x="6808598" y="1194127"/>
                </a:lnTo>
                <a:lnTo>
                  <a:pt x="6850648" y="1179136"/>
                </a:lnTo>
                <a:lnTo>
                  <a:pt x="6887713" y="1155600"/>
                </a:lnTo>
                <a:lnTo>
                  <a:pt x="6918606" y="1124707"/>
                </a:lnTo>
                <a:lnTo>
                  <a:pt x="6942142" y="1087642"/>
                </a:lnTo>
                <a:lnTo>
                  <a:pt x="6957133" y="1045592"/>
                </a:lnTo>
                <a:lnTo>
                  <a:pt x="6962394" y="999744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710567" y="5354370"/>
            <a:ext cx="4698365" cy="69342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1750" b="1" dirty="0">
                <a:solidFill>
                  <a:srgbClr val="585858"/>
                </a:solidFill>
                <a:latin typeface="Microsoft JhengHei"/>
                <a:cs typeface="Microsoft JhengHei"/>
              </a:rPr>
              <a:t>相關資料請送至當地衛生局</a:t>
            </a:r>
            <a:r>
              <a:rPr sz="1750" dirty="0">
                <a:solidFill>
                  <a:srgbClr val="585858"/>
                </a:solidFill>
                <a:latin typeface="Microsoft JhengHei"/>
                <a:cs typeface="Microsoft JhengHei"/>
              </a:rPr>
              <a:t>，</a:t>
            </a:r>
            <a:endParaRPr sz="175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1750" dirty="0">
                <a:solidFill>
                  <a:srgbClr val="585858"/>
                </a:solidFill>
                <a:latin typeface="Microsoft JhengHei"/>
                <a:cs typeface="Microsoft JhengHei"/>
              </a:rPr>
              <a:t>由衛生局函送疾病管制署辦理複審及經費撥付。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74077" y="1806701"/>
            <a:ext cx="1705610" cy="1788160"/>
          </a:xfrm>
          <a:custGeom>
            <a:avLst/>
            <a:gdLst/>
            <a:ahLst/>
            <a:cxnLst/>
            <a:rect l="l" t="t" r="r" b="b"/>
            <a:pathLst>
              <a:path w="1705610" h="1788160">
                <a:moveTo>
                  <a:pt x="1705356" y="1503425"/>
                </a:moveTo>
                <a:lnTo>
                  <a:pt x="1705356" y="284225"/>
                </a:lnTo>
                <a:lnTo>
                  <a:pt x="1701635" y="238123"/>
                </a:lnTo>
                <a:lnTo>
                  <a:pt x="1690865" y="194389"/>
                </a:lnTo>
                <a:lnTo>
                  <a:pt x="1673630" y="153608"/>
                </a:lnTo>
                <a:lnTo>
                  <a:pt x="1650516" y="116366"/>
                </a:lnTo>
                <a:lnTo>
                  <a:pt x="1622107" y="83248"/>
                </a:lnTo>
                <a:lnTo>
                  <a:pt x="1588989" y="54839"/>
                </a:lnTo>
                <a:lnTo>
                  <a:pt x="1551747" y="31725"/>
                </a:lnTo>
                <a:lnTo>
                  <a:pt x="1510966" y="14490"/>
                </a:lnTo>
                <a:lnTo>
                  <a:pt x="1467232" y="3720"/>
                </a:lnTo>
                <a:lnTo>
                  <a:pt x="1421130" y="0"/>
                </a:lnTo>
                <a:lnTo>
                  <a:pt x="284226" y="0"/>
                </a:lnTo>
                <a:lnTo>
                  <a:pt x="238123" y="3720"/>
                </a:lnTo>
                <a:lnTo>
                  <a:pt x="194389" y="14490"/>
                </a:lnTo>
                <a:lnTo>
                  <a:pt x="153608" y="31725"/>
                </a:lnTo>
                <a:lnTo>
                  <a:pt x="116366" y="54839"/>
                </a:lnTo>
                <a:lnTo>
                  <a:pt x="83248" y="83248"/>
                </a:lnTo>
                <a:lnTo>
                  <a:pt x="54839" y="116366"/>
                </a:lnTo>
                <a:lnTo>
                  <a:pt x="31725" y="153608"/>
                </a:lnTo>
                <a:lnTo>
                  <a:pt x="14490" y="194389"/>
                </a:lnTo>
                <a:lnTo>
                  <a:pt x="3720" y="238123"/>
                </a:lnTo>
                <a:lnTo>
                  <a:pt x="0" y="284225"/>
                </a:lnTo>
                <a:lnTo>
                  <a:pt x="0" y="1503426"/>
                </a:lnTo>
                <a:lnTo>
                  <a:pt x="3720" y="1549528"/>
                </a:lnTo>
                <a:lnTo>
                  <a:pt x="14490" y="1593262"/>
                </a:lnTo>
                <a:lnTo>
                  <a:pt x="31725" y="1634043"/>
                </a:lnTo>
                <a:lnTo>
                  <a:pt x="54839" y="1671285"/>
                </a:lnTo>
                <a:lnTo>
                  <a:pt x="83248" y="1704403"/>
                </a:lnTo>
                <a:lnTo>
                  <a:pt x="116366" y="1732812"/>
                </a:lnTo>
                <a:lnTo>
                  <a:pt x="153608" y="1755926"/>
                </a:lnTo>
                <a:lnTo>
                  <a:pt x="194389" y="1773161"/>
                </a:lnTo>
                <a:lnTo>
                  <a:pt x="238123" y="1783931"/>
                </a:lnTo>
                <a:lnTo>
                  <a:pt x="284226" y="1787652"/>
                </a:lnTo>
                <a:lnTo>
                  <a:pt x="1421130" y="1787652"/>
                </a:lnTo>
                <a:lnTo>
                  <a:pt x="1467232" y="1783931"/>
                </a:lnTo>
                <a:lnTo>
                  <a:pt x="1510966" y="1773161"/>
                </a:lnTo>
                <a:lnTo>
                  <a:pt x="1551747" y="1755926"/>
                </a:lnTo>
                <a:lnTo>
                  <a:pt x="1588989" y="1732812"/>
                </a:lnTo>
                <a:lnTo>
                  <a:pt x="1622107" y="1704403"/>
                </a:lnTo>
                <a:lnTo>
                  <a:pt x="1650516" y="1671285"/>
                </a:lnTo>
                <a:lnTo>
                  <a:pt x="1673630" y="1634043"/>
                </a:lnTo>
                <a:lnTo>
                  <a:pt x="1690865" y="1593262"/>
                </a:lnTo>
                <a:lnTo>
                  <a:pt x="1701635" y="1549528"/>
                </a:lnTo>
                <a:lnTo>
                  <a:pt x="1705356" y="1503425"/>
                </a:lnTo>
                <a:close/>
              </a:path>
            </a:pathLst>
          </a:custGeom>
          <a:solidFill>
            <a:srgbClr val="58889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079120" y="2198623"/>
            <a:ext cx="1095375" cy="9880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133350">
              <a:lnSpc>
                <a:spcPct val="100000"/>
              </a:lnSpc>
              <a:spcBef>
                <a:spcPts val="105"/>
              </a:spcBef>
            </a:pPr>
            <a:r>
              <a:rPr sz="2100" b="1" spc="5" dirty="0">
                <a:solidFill>
                  <a:srgbClr val="FFFFFF"/>
                </a:solidFill>
                <a:latin typeface="Microsoft JhengHei"/>
                <a:cs typeface="Microsoft JhengHei"/>
              </a:rPr>
              <a:t>申請時 需要準備 什麼資料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596019" y="1806701"/>
            <a:ext cx="7240270" cy="1790700"/>
          </a:xfrm>
          <a:custGeom>
            <a:avLst/>
            <a:gdLst/>
            <a:ahLst/>
            <a:cxnLst/>
            <a:rect l="l" t="t" r="r" b="b"/>
            <a:pathLst>
              <a:path w="7240270" h="1790700">
                <a:moveTo>
                  <a:pt x="7239761" y="1492758"/>
                </a:moveTo>
                <a:lnTo>
                  <a:pt x="7239761" y="298704"/>
                </a:lnTo>
                <a:lnTo>
                  <a:pt x="7235863" y="250344"/>
                </a:lnTo>
                <a:lnTo>
                  <a:pt x="7224576" y="204435"/>
                </a:lnTo>
                <a:lnTo>
                  <a:pt x="7206514" y="161598"/>
                </a:lnTo>
                <a:lnTo>
                  <a:pt x="7182288" y="122456"/>
                </a:lnTo>
                <a:lnTo>
                  <a:pt x="7152512" y="87630"/>
                </a:lnTo>
                <a:lnTo>
                  <a:pt x="7117799" y="57741"/>
                </a:lnTo>
                <a:lnTo>
                  <a:pt x="7078760" y="33412"/>
                </a:lnTo>
                <a:lnTo>
                  <a:pt x="7036009" y="15264"/>
                </a:lnTo>
                <a:lnTo>
                  <a:pt x="6990158" y="3919"/>
                </a:lnTo>
                <a:lnTo>
                  <a:pt x="6941820" y="0"/>
                </a:lnTo>
                <a:lnTo>
                  <a:pt x="298704" y="0"/>
                </a:lnTo>
                <a:lnTo>
                  <a:pt x="250344" y="3919"/>
                </a:lnTo>
                <a:lnTo>
                  <a:pt x="204435" y="15264"/>
                </a:lnTo>
                <a:lnTo>
                  <a:pt x="161598" y="33412"/>
                </a:lnTo>
                <a:lnTo>
                  <a:pt x="122456" y="57741"/>
                </a:lnTo>
                <a:lnTo>
                  <a:pt x="87630" y="87630"/>
                </a:lnTo>
                <a:lnTo>
                  <a:pt x="57741" y="122456"/>
                </a:lnTo>
                <a:lnTo>
                  <a:pt x="33412" y="161598"/>
                </a:lnTo>
                <a:lnTo>
                  <a:pt x="15264" y="204435"/>
                </a:lnTo>
                <a:lnTo>
                  <a:pt x="3919" y="250344"/>
                </a:lnTo>
                <a:lnTo>
                  <a:pt x="0" y="298704"/>
                </a:lnTo>
                <a:lnTo>
                  <a:pt x="0" y="1492758"/>
                </a:lnTo>
                <a:lnTo>
                  <a:pt x="3919" y="1541096"/>
                </a:lnTo>
                <a:lnTo>
                  <a:pt x="15264" y="1586947"/>
                </a:lnTo>
                <a:lnTo>
                  <a:pt x="33412" y="1629698"/>
                </a:lnTo>
                <a:lnTo>
                  <a:pt x="57741" y="1668737"/>
                </a:lnTo>
                <a:lnTo>
                  <a:pt x="87630" y="1703451"/>
                </a:lnTo>
                <a:lnTo>
                  <a:pt x="122456" y="1733226"/>
                </a:lnTo>
                <a:lnTo>
                  <a:pt x="161598" y="1757452"/>
                </a:lnTo>
                <a:lnTo>
                  <a:pt x="204435" y="1775514"/>
                </a:lnTo>
                <a:lnTo>
                  <a:pt x="250344" y="1786801"/>
                </a:lnTo>
                <a:lnTo>
                  <a:pt x="298704" y="1790700"/>
                </a:lnTo>
                <a:lnTo>
                  <a:pt x="6941820" y="1790700"/>
                </a:lnTo>
                <a:lnTo>
                  <a:pt x="6990158" y="1786801"/>
                </a:lnTo>
                <a:lnTo>
                  <a:pt x="7036009" y="1775514"/>
                </a:lnTo>
                <a:lnTo>
                  <a:pt x="7078760" y="1757452"/>
                </a:lnTo>
                <a:lnTo>
                  <a:pt x="7117799" y="1733226"/>
                </a:lnTo>
                <a:lnTo>
                  <a:pt x="7152512" y="1703451"/>
                </a:lnTo>
                <a:lnTo>
                  <a:pt x="7182288" y="1668737"/>
                </a:lnTo>
                <a:lnTo>
                  <a:pt x="7206514" y="1629698"/>
                </a:lnTo>
                <a:lnTo>
                  <a:pt x="7224576" y="1586947"/>
                </a:lnTo>
                <a:lnTo>
                  <a:pt x="7235863" y="1541096"/>
                </a:lnTo>
                <a:lnTo>
                  <a:pt x="7239761" y="1492758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946025" y="2149398"/>
            <a:ext cx="2132965" cy="136144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339090" indent="-327025">
              <a:lnSpc>
                <a:spcPct val="100000"/>
              </a:lnSpc>
              <a:spcBef>
                <a:spcPts val="625"/>
              </a:spcBef>
              <a:buAutoNum type="arabicParenBoth"/>
              <a:tabLst>
                <a:tab pos="339725" algn="l"/>
              </a:tabLst>
            </a:pPr>
            <a:r>
              <a:rPr sz="1750" dirty="0">
                <a:solidFill>
                  <a:srgbClr val="007272"/>
                </a:solidFill>
                <a:latin typeface="Microsoft JhengHei"/>
                <a:cs typeface="Microsoft JhengHei"/>
              </a:rPr>
              <a:t>申請單位之領據</a:t>
            </a:r>
            <a:endParaRPr sz="1750">
              <a:latin typeface="Microsoft JhengHei"/>
              <a:cs typeface="Microsoft JhengHei"/>
            </a:endParaRPr>
          </a:p>
          <a:p>
            <a:pPr marL="339090" indent="-327025">
              <a:lnSpc>
                <a:spcPct val="100000"/>
              </a:lnSpc>
              <a:spcBef>
                <a:spcPts val="530"/>
              </a:spcBef>
              <a:buAutoNum type="arabicParenBoth"/>
              <a:tabLst>
                <a:tab pos="339725" algn="l"/>
              </a:tabLst>
            </a:pPr>
            <a:r>
              <a:rPr sz="1750" dirty="0">
                <a:solidFill>
                  <a:srgbClr val="007272"/>
                </a:solidFill>
                <a:latin typeface="Microsoft JhengHei"/>
                <a:cs typeface="Microsoft JhengHei"/>
              </a:rPr>
              <a:t>醫療費用收據正本</a:t>
            </a:r>
            <a:endParaRPr sz="1750">
              <a:latin typeface="Microsoft JhengHei"/>
              <a:cs typeface="Microsoft JhengHei"/>
            </a:endParaRPr>
          </a:p>
          <a:p>
            <a:pPr marL="339090" indent="-327025">
              <a:lnSpc>
                <a:spcPct val="100000"/>
              </a:lnSpc>
              <a:spcBef>
                <a:spcPts val="525"/>
              </a:spcBef>
              <a:buAutoNum type="arabicParenBoth"/>
              <a:tabLst>
                <a:tab pos="339725" algn="l"/>
              </a:tabLst>
            </a:pPr>
            <a:r>
              <a:rPr sz="1750" dirty="0">
                <a:solidFill>
                  <a:srgbClr val="007272"/>
                </a:solidFill>
                <a:latin typeface="Microsoft JhengHei"/>
                <a:cs typeface="Microsoft JhengHei"/>
              </a:rPr>
              <a:t>費用明細</a:t>
            </a:r>
            <a:endParaRPr sz="1750">
              <a:latin typeface="Microsoft JhengHei"/>
              <a:cs typeface="Microsoft JhengHei"/>
            </a:endParaRPr>
          </a:p>
          <a:p>
            <a:pPr marL="339090" indent="-327025">
              <a:lnSpc>
                <a:spcPct val="100000"/>
              </a:lnSpc>
              <a:spcBef>
                <a:spcPts val="535"/>
              </a:spcBef>
              <a:buAutoNum type="arabicParenBoth"/>
              <a:tabLst>
                <a:tab pos="339725" algn="l"/>
              </a:tabLst>
            </a:pPr>
            <a:r>
              <a:rPr sz="1750" dirty="0">
                <a:solidFill>
                  <a:srgbClr val="007272"/>
                </a:solidFill>
                <a:latin typeface="Microsoft JhengHei"/>
                <a:cs typeface="Microsoft JhengHei"/>
              </a:rPr>
              <a:t>病歷摘要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610733" y="2054901"/>
            <a:ext cx="3912870" cy="800100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/>
          <a:p>
            <a:pPr marL="339090" indent="-327025">
              <a:lnSpc>
                <a:spcPct val="100000"/>
              </a:lnSpc>
              <a:spcBef>
                <a:spcPts val="1045"/>
              </a:spcBef>
              <a:buAutoNum type="arabicParenBoth" startAt="5"/>
              <a:tabLst>
                <a:tab pos="339725" algn="l"/>
              </a:tabLst>
            </a:pPr>
            <a:r>
              <a:rPr sz="1750" dirty="0">
                <a:solidFill>
                  <a:srgbClr val="007272"/>
                </a:solidFill>
                <a:latin typeface="Microsoft JhengHei"/>
                <a:cs typeface="Microsoft JhengHei"/>
              </a:rPr>
              <a:t>因執行職務意外暴露愛滋病毒通報單</a:t>
            </a:r>
            <a:endParaRPr sz="1750">
              <a:latin typeface="Microsoft JhengHei"/>
              <a:cs typeface="Microsoft JhengHei"/>
            </a:endParaRPr>
          </a:p>
          <a:p>
            <a:pPr marL="339090" indent="-327025">
              <a:lnSpc>
                <a:spcPct val="100000"/>
              </a:lnSpc>
              <a:spcBef>
                <a:spcPts val="950"/>
              </a:spcBef>
              <a:buAutoNum type="arabicParenBoth" startAt="5"/>
              <a:tabLst>
                <a:tab pos="339725" algn="l"/>
              </a:tabLst>
            </a:pPr>
            <a:r>
              <a:rPr sz="1750" dirty="0">
                <a:solidFill>
                  <a:srgbClr val="007272"/>
                </a:solidFill>
                <a:latin typeface="Microsoft JhengHei"/>
                <a:cs typeface="Microsoft JhengHei"/>
              </a:rPr>
              <a:t>血液追蹤紀錄單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811151" y="1858009"/>
            <a:ext cx="350202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b="1" dirty="0">
                <a:solidFill>
                  <a:srgbClr val="585858"/>
                </a:solidFill>
                <a:latin typeface="Microsoft JhengHei"/>
                <a:cs typeface="Microsoft JhengHei"/>
              </a:rPr>
              <a:t>申請單位具函檢據以下資料：</a:t>
            </a:r>
            <a:endParaRPr sz="2100">
              <a:latin typeface="Microsoft JhengHei"/>
              <a:cs typeface="Microsoft JhengHei"/>
            </a:endParaRPr>
          </a:p>
        </p:txBody>
      </p:sp>
      <p:pic>
        <p:nvPicPr>
          <p:cNvPr id="19" name="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94027" y="4799076"/>
            <a:ext cx="2049779" cy="1712976"/>
          </a:xfrm>
          <a:prstGeom prst="rect">
            <a:avLst/>
          </a:prstGeom>
        </p:spPr>
      </p:pic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5" dirty="0"/>
              <a:t>36</a:t>
            </a:fld>
            <a:endParaRPr spc="5" dirty="0"/>
          </a:p>
        </p:txBody>
      </p:sp>
      <p:sp>
        <p:nvSpPr>
          <p:cNvPr id="21" name="object 2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03" y="835152"/>
            <a:ext cx="10692130" cy="789940"/>
          </a:xfrm>
          <a:custGeom>
            <a:avLst/>
            <a:gdLst/>
            <a:ahLst/>
            <a:cxnLst/>
            <a:rect l="l" t="t" r="r" b="b"/>
            <a:pathLst>
              <a:path w="10692130" h="789940">
                <a:moveTo>
                  <a:pt x="10691749" y="789431"/>
                </a:moveTo>
                <a:lnTo>
                  <a:pt x="10691749" y="0"/>
                </a:lnTo>
                <a:lnTo>
                  <a:pt x="0" y="0"/>
                </a:lnTo>
                <a:lnTo>
                  <a:pt x="0" y="789432"/>
                </a:lnTo>
                <a:lnTo>
                  <a:pt x="10691749" y="789431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79917" y="5364479"/>
            <a:ext cx="6933438" cy="107670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06023" y="1013714"/>
            <a:ext cx="603758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" dirty="0">
                <a:solidFill>
                  <a:srgbClr val="FFFFFF"/>
                </a:solidFill>
              </a:rPr>
              <a:t>認識標準防護措施後，我有個疑問</a:t>
            </a:r>
          </a:p>
        </p:txBody>
      </p:sp>
      <p:sp>
        <p:nvSpPr>
          <p:cNvPr id="6" name="object 6"/>
          <p:cNvSpPr/>
          <p:nvPr/>
        </p:nvSpPr>
        <p:spPr>
          <a:xfrm>
            <a:off x="707958" y="2234988"/>
            <a:ext cx="774065" cy="916940"/>
          </a:xfrm>
          <a:custGeom>
            <a:avLst/>
            <a:gdLst/>
            <a:ahLst/>
            <a:cxnLst/>
            <a:rect l="l" t="t" r="r" b="b"/>
            <a:pathLst>
              <a:path w="774065" h="916939">
                <a:moveTo>
                  <a:pt x="773798" y="471730"/>
                </a:moveTo>
                <a:lnTo>
                  <a:pt x="772427" y="427516"/>
                </a:lnTo>
                <a:lnTo>
                  <a:pt x="765704" y="382696"/>
                </a:lnTo>
                <a:lnTo>
                  <a:pt x="753701" y="337779"/>
                </a:lnTo>
                <a:lnTo>
                  <a:pt x="736492" y="293271"/>
                </a:lnTo>
                <a:lnTo>
                  <a:pt x="714149" y="249682"/>
                </a:lnTo>
                <a:lnTo>
                  <a:pt x="686745" y="207517"/>
                </a:lnTo>
                <a:lnTo>
                  <a:pt x="654352" y="167286"/>
                </a:lnTo>
                <a:lnTo>
                  <a:pt x="617044" y="129496"/>
                </a:lnTo>
                <a:lnTo>
                  <a:pt x="576306" y="95618"/>
                </a:lnTo>
                <a:lnTo>
                  <a:pt x="533559" y="66807"/>
                </a:lnTo>
                <a:lnTo>
                  <a:pt x="489311" y="43099"/>
                </a:lnTo>
                <a:lnTo>
                  <a:pt x="444071" y="24528"/>
                </a:lnTo>
                <a:lnTo>
                  <a:pt x="398347" y="11132"/>
                </a:lnTo>
                <a:lnTo>
                  <a:pt x="352645" y="2943"/>
                </a:lnTo>
                <a:lnTo>
                  <a:pt x="307473" y="0"/>
                </a:lnTo>
                <a:lnTo>
                  <a:pt x="263340" y="2335"/>
                </a:lnTo>
                <a:lnTo>
                  <a:pt x="220754" y="9986"/>
                </a:lnTo>
                <a:lnTo>
                  <a:pt x="180221" y="22986"/>
                </a:lnTo>
                <a:lnTo>
                  <a:pt x="142250" y="41373"/>
                </a:lnTo>
                <a:lnTo>
                  <a:pt x="107349" y="65181"/>
                </a:lnTo>
                <a:lnTo>
                  <a:pt x="76024" y="94444"/>
                </a:lnTo>
                <a:lnTo>
                  <a:pt x="49540" y="128164"/>
                </a:lnTo>
                <a:lnTo>
                  <a:pt x="28771" y="164980"/>
                </a:lnTo>
                <a:lnTo>
                  <a:pt x="13641" y="204391"/>
                </a:lnTo>
                <a:lnTo>
                  <a:pt x="4075" y="245896"/>
                </a:lnTo>
                <a:lnTo>
                  <a:pt x="0" y="288992"/>
                </a:lnTo>
                <a:lnTo>
                  <a:pt x="1339" y="333179"/>
                </a:lnTo>
                <a:lnTo>
                  <a:pt x="8018" y="377955"/>
                </a:lnTo>
                <a:lnTo>
                  <a:pt x="19962" y="422818"/>
                </a:lnTo>
                <a:lnTo>
                  <a:pt x="37096" y="467267"/>
                </a:lnTo>
                <a:lnTo>
                  <a:pt x="59345" y="510801"/>
                </a:lnTo>
                <a:lnTo>
                  <a:pt x="86634" y="552917"/>
                </a:lnTo>
                <a:lnTo>
                  <a:pt x="118889" y="593115"/>
                </a:lnTo>
                <a:lnTo>
                  <a:pt x="156034" y="630892"/>
                </a:lnTo>
                <a:lnTo>
                  <a:pt x="467692" y="916642"/>
                </a:lnTo>
                <a:lnTo>
                  <a:pt x="697816" y="665944"/>
                </a:lnTo>
                <a:lnTo>
                  <a:pt x="724300" y="632375"/>
                </a:lnTo>
                <a:lnTo>
                  <a:pt x="745067" y="595661"/>
                </a:lnTo>
                <a:lnTo>
                  <a:pt x="760191" y="556310"/>
                </a:lnTo>
                <a:lnTo>
                  <a:pt x="769743" y="514831"/>
                </a:lnTo>
                <a:lnTo>
                  <a:pt x="773798" y="47173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55859" y="2354834"/>
            <a:ext cx="352425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150" b="1" dirty="0">
                <a:solidFill>
                  <a:srgbClr val="FFFFFF"/>
                </a:solidFill>
                <a:latin typeface="Microsoft JhengHei"/>
                <a:cs typeface="Microsoft JhengHei"/>
              </a:rPr>
              <a:t>Q</a:t>
            </a:r>
            <a:endParaRPr sz="3150">
              <a:latin typeface="Microsoft JhengHei"/>
              <a:cs typeface="Microsoft JhengHe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96523" y="2334259"/>
            <a:ext cx="8801735" cy="4006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1120" marR="5080">
              <a:lnSpc>
                <a:spcPct val="100000"/>
              </a:lnSpc>
              <a:spcBef>
                <a:spcPts val="105"/>
              </a:spcBef>
            </a:pPr>
            <a:r>
              <a:rPr sz="2450" b="1" spc="75" dirty="0">
                <a:solidFill>
                  <a:srgbClr val="585858"/>
                </a:solidFill>
                <a:latin typeface="Microsoft JhengHei"/>
                <a:cs typeface="Microsoft JhengHei"/>
              </a:rPr>
              <a:t>如遇到愛滋、急性病毒性C型肝炎等⾎/體液傳染病的病患時， </a:t>
            </a:r>
            <a:r>
              <a:rPr sz="2450" b="1" spc="-600" dirty="0">
                <a:solidFill>
                  <a:srgbClr val="585858"/>
                </a:solidFill>
                <a:latin typeface="Microsoft JhengHei"/>
                <a:cs typeface="Microsoft JhengHei"/>
              </a:rPr>
              <a:t> </a:t>
            </a:r>
            <a:r>
              <a:rPr sz="2450" b="1" dirty="0">
                <a:solidFill>
                  <a:srgbClr val="585858"/>
                </a:solidFill>
                <a:latin typeface="Microsoft JhengHei"/>
                <a:cs typeface="Microsoft JhengHei"/>
              </a:rPr>
              <a:t>我是否要戴2層手套，並穿防護衣，比較安全啊?</a:t>
            </a:r>
            <a:endParaRPr sz="245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2470"/>
              </a:spcBef>
            </a:pPr>
            <a:r>
              <a:rPr sz="2800" b="1" spc="5" dirty="0">
                <a:solidFill>
                  <a:srgbClr val="C00000"/>
                </a:solidFill>
                <a:latin typeface="Microsoft JhengHei"/>
                <a:cs typeface="Microsoft JhengHei"/>
              </a:rPr>
              <a:t>不需要唷</a:t>
            </a:r>
            <a:r>
              <a:rPr sz="2800" b="1" spc="5" dirty="0">
                <a:latin typeface="Microsoft JhengHei"/>
                <a:cs typeface="Microsoft JhengHei"/>
              </a:rPr>
              <a:t>。</a:t>
            </a:r>
            <a:endParaRPr sz="2800">
              <a:latin typeface="Microsoft JhengHei"/>
              <a:cs typeface="Microsoft JhengHei"/>
            </a:endParaRPr>
          </a:p>
          <a:p>
            <a:pPr marL="413384" marR="215265" indent="-401320">
              <a:lnSpc>
                <a:spcPct val="101600"/>
              </a:lnSpc>
              <a:spcBef>
                <a:spcPts val="1065"/>
              </a:spcBef>
              <a:buAutoNum type="arabicPeriod"/>
              <a:tabLst>
                <a:tab pos="413384" algn="l"/>
                <a:tab pos="414020" algn="l"/>
              </a:tabLst>
            </a:pPr>
            <a:r>
              <a:rPr sz="1900" b="1" spc="45" dirty="0">
                <a:solidFill>
                  <a:srgbClr val="585858"/>
                </a:solidFill>
                <a:latin typeface="Microsoft JhengHei"/>
                <a:cs typeface="Microsoft JhengHei"/>
              </a:rPr>
              <a:t>基於標準防護原則</a:t>
            </a:r>
            <a:r>
              <a:rPr sz="1900" b="1" spc="40" dirty="0">
                <a:solidFill>
                  <a:srgbClr val="585858"/>
                </a:solidFill>
                <a:latin typeface="Microsoft JhengHei"/>
                <a:cs typeface="Microsoft JhengHei"/>
              </a:rPr>
              <a:t>，</a:t>
            </a:r>
            <a:r>
              <a:rPr sz="1900" b="1" spc="45" dirty="0">
                <a:solidFill>
                  <a:srgbClr val="C00000"/>
                </a:solidFill>
                <a:latin typeface="Microsoft JhengHei"/>
                <a:cs typeface="Microsoft JhengHei"/>
              </a:rPr>
              <a:t>必須將所有病患都視為可能具有⾎體液傳染病的對象</a:t>
            </a:r>
            <a:r>
              <a:rPr sz="1900" b="1" spc="30" dirty="0">
                <a:solidFill>
                  <a:srgbClr val="585858"/>
                </a:solidFill>
                <a:latin typeface="Microsoft JhengHei"/>
                <a:cs typeface="Microsoft JhengHei"/>
              </a:rPr>
              <a:t>， </a:t>
            </a:r>
            <a:r>
              <a:rPr sz="1900" b="1" spc="-459" dirty="0">
                <a:solidFill>
                  <a:srgbClr val="585858"/>
                </a:solidFill>
                <a:latin typeface="Microsoft JhengHei"/>
                <a:cs typeface="Microsoft JhengHei"/>
              </a:rPr>
              <a:t> </a:t>
            </a:r>
            <a:r>
              <a:rPr sz="1900" b="1" spc="25" dirty="0">
                <a:solidFill>
                  <a:srgbClr val="C00000"/>
                </a:solidFill>
                <a:latin typeface="Microsoft JhengHei"/>
                <a:cs typeface="Microsoft JhengHei"/>
              </a:rPr>
              <a:t>而非遇到特定傳染病才採取保護措</a:t>
            </a:r>
            <a:r>
              <a:rPr sz="1900" b="1" spc="20" dirty="0">
                <a:solidFill>
                  <a:srgbClr val="C00000"/>
                </a:solidFill>
                <a:latin typeface="Microsoft JhengHei"/>
                <a:cs typeface="Microsoft JhengHei"/>
              </a:rPr>
              <a:t>施</a:t>
            </a:r>
            <a:r>
              <a:rPr sz="1900" b="1" spc="25" dirty="0">
                <a:solidFill>
                  <a:srgbClr val="585858"/>
                </a:solidFill>
                <a:latin typeface="Microsoft JhengHei"/>
                <a:cs typeface="Microsoft JhengHei"/>
              </a:rPr>
              <a:t>，這樣才能有效保護自己免於感</a:t>
            </a:r>
            <a:r>
              <a:rPr sz="1900" b="1" spc="30" dirty="0">
                <a:solidFill>
                  <a:srgbClr val="585858"/>
                </a:solidFill>
                <a:latin typeface="Microsoft JhengHei"/>
                <a:cs typeface="Microsoft JhengHei"/>
              </a:rPr>
              <a:t>染</a:t>
            </a:r>
            <a:r>
              <a:rPr sz="1900" b="1" spc="30" dirty="0">
                <a:latin typeface="Microsoft JhengHei"/>
                <a:cs typeface="Microsoft JhengHei"/>
              </a:rPr>
              <a:t>。</a:t>
            </a:r>
            <a:endParaRPr sz="1900">
              <a:latin typeface="Microsoft JhengHei"/>
              <a:cs typeface="Microsoft JhengHei"/>
            </a:endParaRPr>
          </a:p>
          <a:p>
            <a:pPr marL="413384" marR="212090" indent="-401320">
              <a:lnSpc>
                <a:spcPct val="101600"/>
              </a:lnSpc>
              <a:spcBef>
                <a:spcPts val="1050"/>
              </a:spcBef>
              <a:buAutoNum type="arabicPeriod"/>
              <a:tabLst>
                <a:tab pos="413384" algn="l"/>
                <a:tab pos="414020" algn="l"/>
              </a:tabLst>
            </a:pPr>
            <a:r>
              <a:rPr sz="1900" b="1" spc="40" dirty="0">
                <a:solidFill>
                  <a:srgbClr val="585858"/>
                </a:solidFill>
                <a:latin typeface="Microsoft JhengHei"/>
                <a:cs typeface="Microsoft JhengHei"/>
              </a:rPr>
              <a:t>目前仍有</a:t>
            </a:r>
            <a:r>
              <a:rPr sz="1900" b="1" spc="20" dirty="0">
                <a:solidFill>
                  <a:srgbClr val="585858"/>
                </a:solidFill>
                <a:latin typeface="Microsoft JhengHei"/>
                <a:cs typeface="Microsoft JhengHei"/>
              </a:rPr>
              <a:t>10%</a:t>
            </a:r>
            <a:r>
              <a:rPr sz="1900" b="1" spc="40" dirty="0">
                <a:solidFill>
                  <a:srgbClr val="585858"/>
                </a:solidFill>
                <a:latin typeface="Microsoft JhengHei"/>
                <a:cs typeface="Microsoft JhengHei"/>
              </a:rPr>
              <a:t>潛在愛滋感染者未知自己的感染狀態，爰建請</a:t>
            </a:r>
            <a:r>
              <a:rPr sz="1900" b="1" spc="40" dirty="0">
                <a:solidFill>
                  <a:srgbClr val="C00000"/>
                </a:solidFill>
                <a:latin typeface="Microsoft JhengHei"/>
                <a:cs typeface="Microsoft JhengHei"/>
              </a:rPr>
              <a:t>於執行職務且可 </a:t>
            </a:r>
            <a:r>
              <a:rPr sz="1900" b="1" spc="25" dirty="0">
                <a:solidFill>
                  <a:srgbClr val="C00000"/>
                </a:solidFill>
                <a:latin typeface="Microsoft JhengHei"/>
                <a:cs typeface="Microsoft JhengHei"/>
              </a:rPr>
              <a:t>能接觸到病患的⾎液或體液時，均落實標準防護原則</a:t>
            </a:r>
            <a:r>
              <a:rPr sz="1900" b="1" spc="30" dirty="0">
                <a:solidFill>
                  <a:srgbClr val="585858"/>
                </a:solidFill>
                <a:latin typeface="Microsoft JhengHei"/>
                <a:cs typeface="Microsoft JhengHei"/>
              </a:rPr>
              <a:t>。</a:t>
            </a:r>
            <a:endParaRPr sz="1900">
              <a:latin typeface="Microsoft JhengHei"/>
              <a:cs typeface="Microsoft JhengHei"/>
            </a:endParaRPr>
          </a:p>
          <a:p>
            <a:pPr marL="269875" marR="1978660">
              <a:lnSpc>
                <a:spcPct val="131200"/>
              </a:lnSpc>
              <a:spcBef>
                <a:spcPts val="535"/>
              </a:spcBef>
            </a:pPr>
            <a:r>
              <a:rPr sz="2450" b="1" dirty="0">
                <a:solidFill>
                  <a:srgbClr val="2C778D"/>
                </a:solidFill>
                <a:latin typeface="Microsoft JhengHei"/>
                <a:cs typeface="Microsoft JhengHei"/>
              </a:rPr>
              <a:t>執行職務有暴露風險時，請落實</a:t>
            </a:r>
            <a:r>
              <a:rPr sz="2450" b="1" u="heavy" dirty="0">
                <a:solidFill>
                  <a:srgbClr val="2C778D"/>
                </a:solidFill>
                <a:uFill>
                  <a:solidFill>
                    <a:srgbClr val="2C778C"/>
                  </a:solidFill>
                </a:uFill>
                <a:latin typeface="Microsoft JhengHei"/>
                <a:cs typeface="Microsoft JhengHei"/>
              </a:rPr>
              <a:t>標準防護措施</a:t>
            </a:r>
            <a:r>
              <a:rPr sz="2450" b="1" dirty="0">
                <a:solidFill>
                  <a:srgbClr val="2C778D"/>
                </a:solidFill>
                <a:latin typeface="Microsoft JhengHei"/>
                <a:cs typeface="Microsoft JhengHei"/>
              </a:rPr>
              <a:t>， 以確實保護自己，免於感染的風險</a:t>
            </a:r>
            <a:endParaRPr sz="2450">
              <a:latin typeface="Microsoft JhengHei"/>
              <a:cs typeface="Microsoft JhengHe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17145" y="3518608"/>
            <a:ext cx="793750" cy="936625"/>
          </a:xfrm>
          <a:custGeom>
            <a:avLst/>
            <a:gdLst/>
            <a:ahLst/>
            <a:cxnLst/>
            <a:rect l="l" t="t" r="r" b="b"/>
            <a:pathLst>
              <a:path w="793750" h="936625">
                <a:moveTo>
                  <a:pt x="793495" y="489275"/>
                </a:moveTo>
                <a:lnTo>
                  <a:pt x="791245" y="444295"/>
                </a:lnTo>
                <a:lnTo>
                  <a:pt x="783512" y="398596"/>
                </a:lnTo>
                <a:lnTo>
                  <a:pt x="770387" y="352696"/>
                </a:lnTo>
                <a:lnTo>
                  <a:pt x="751961" y="307110"/>
                </a:lnTo>
                <a:lnTo>
                  <a:pt x="728327" y="262354"/>
                </a:lnTo>
                <a:lnTo>
                  <a:pt x="699575" y="218945"/>
                </a:lnTo>
                <a:lnTo>
                  <a:pt x="665797" y="177398"/>
                </a:lnTo>
                <a:lnTo>
                  <a:pt x="627086" y="138229"/>
                </a:lnTo>
                <a:lnTo>
                  <a:pt x="584793" y="102810"/>
                </a:lnTo>
                <a:lnTo>
                  <a:pt x="540557" y="72546"/>
                </a:lnTo>
                <a:lnTo>
                  <a:pt x="494895" y="47477"/>
                </a:lnTo>
                <a:lnTo>
                  <a:pt x="448326" y="27647"/>
                </a:lnTo>
                <a:lnTo>
                  <a:pt x="401368" y="13096"/>
                </a:lnTo>
                <a:lnTo>
                  <a:pt x="354539" y="3866"/>
                </a:lnTo>
                <a:lnTo>
                  <a:pt x="308357" y="0"/>
                </a:lnTo>
                <a:lnTo>
                  <a:pt x="263340" y="1537"/>
                </a:lnTo>
                <a:lnTo>
                  <a:pt x="220007" y="8521"/>
                </a:lnTo>
                <a:lnTo>
                  <a:pt x="178876" y="20992"/>
                </a:lnTo>
                <a:lnTo>
                  <a:pt x="140465" y="38992"/>
                </a:lnTo>
                <a:lnTo>
                  <a:pt x="105291" y="62564"/>
                </a:lnTo>
                <a:lnTo>
                  <a:pt x="73874" y="91747"/>
                </a:lnTo>
                <a:lnTo>
                  <a:pt x="47483" y="125547"/>
                </a:lnTo>
                <a:lnTo>
                  <a:pt x="26985" y="162599"/>
                </a:lnTo>
                <a:lnTo>
                  <a:pt x="12296" y="202396"/>
                </a:lnTo>
                <a:lnTo>
                  <a:pt x="3329" y="244431"/>
                </a:lnTo>
                <a:lnTo>
                  <a:pt x="0" y="288194"/>
                </a:lnTo>
                <a:lnTo>
                  <a:pt x="2222" y="333179"/>
                </a:lnTo>
                <a:lnTo>
                  <a:pt x="9912" y="378878"/>
                </a:lnTo>
                <a:lnTo>
                  <a:pt x="22983" y="424783"/>
                </a:lnTo>
                <a:lnTo>
                  <a:pt x="41351" y="470386"/>
                </a:lnTo>
                <a:lnTo>
                  <a:pt x="64929" y="515179"/>
                </a:lnTo>
                <a:lnTo>
                  <a:pt x="93633" y="558656"/>
                </a:lnTo>
                <a:lnTo>
                  <a:pt x="127377" y="600307"/>
                </a:lnTo>
                <a:lnTo>
                  <a:pt x="166076" y="639625"/>
                </a:lnTo>
                <a:lnTo>
                  <a:pt x="489164" y="936043"/>
                </a:lnTo>
                <a:lnTo>
                  <a:pt x="588055" y="828895"/>
                </a:lnTo>
                <a:lnTo>
                  <a:pt x="719288" y="685345"/>
                </a:lnTo>
                <a:lnTo>
                  <a:pt x="745829" y="651696"/>
                </a:lnTo>
                <a:lnTo>
                  <a:pt x="766429" y="614748"/>
                </a:lnTo>
                <a:lnTo>
                  <a:pt x="781179" y="575018"/>
                </a:lnTo>
                <a:lnTo>
                  <a:pt x="790170" y="533022"/>
                </a:lnTo>
                <a:lnTo>
                  <a:pt x="793495" y="489275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47477" y="3638803"/>
            <a:ext cx="31369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150" b="1" dirty="0">
                <a:solidFill>
                  <a:srgbClr val="FFFFFF"/>
                </a:solidFill>
                <a:latin typeface="Microsoft JhengHei"/>
                <a:cs typeface="Microsoft JhengHei"/>
              </a:rPr>
              <a:t>A</a:t>
            </a:r>
            <a:endParaRPr sz="3150">
              <a:latin typeface="Microsoft JhengHei"/>
              <a:cs typeface="Microsoft JhengHe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19569" y="879347"/>
            <a:ext cx="9957435" cy="2338070"/>
            <a:chOff x="519569" y="879347"/>
            <a:chExt cx="9957435" cy="2338070"/>
          </a:xfrm>
        </p:grpSpPr>
        <p:sp>
          <p:nvSpPr>
            <p:cNvPr id="12" name="object 12"/>
            <p:cNvSpPr/>
            <p:nvPr/>
          </p:nvSpPr>
          <p:spPr>
            <a:xfrm>
              <a:off x="519569" y="2100072"/>
              <a:ext cx="9957435" cy="1117600"/>
            </a:xfrm>
            <a:custGeom>
              <a:avLst/>
              <a:gdLst/>
              <a:ahLst/>
              <a:cxnLst/>
              <a:rect l="l" t="t" r="r" b="b"/>
              <a:pathLst>
                <a:path w="9957435" h="1117600">
                  <a:moveTo>
                    <a:pt x="9957054" y="927354"/>
                  </a:moveTo>
                  <a:lnTo>
                    <a:pt x="9957054" y="189738"/>
                  </a:lnTo>
                  <a:lnTo>
                    <a:pt x="9955530" y="170688"/>
                  </a:lnTo>
                  <a:lnTo>
                    <a:pt x="9946031" y="126357"/>
                  </a:lnTo>
                  <a:lnTo>
                    <a:pt x="9926183" y="86458"/>
                  </a:lnTo>
                  <a:lnTo>
                    <a:pt x="9897665" y="52497"/>
                  </a:lnTo>
                  <a:lnTo>
                    <a:pt x="9862100" y="25908"/>
                  </a:lnTo>
                  <a:lnTo>
                    <a:pt x="9821148" y="8172"/>
                  </a:lnTo>
                  <a:lnTo>
                    <a:pt x="9776460" y="762"/>
                  </a:lnTo>
                  <a:lnTo>
                    <a:pt x="9767316" y="0"/>
                  </a:lnTo>
                  <a:lnTo>
                    <a:pt x="189737" y="0"/>
                  </a:lnTo>
                  <a:lnTo>
                    <a:pt x="144401" y="5767"/>
                  </a:lnTo>
                  <a:lnTo>
                    <a:pt x="102717" y="21612"/>
                  </a:lnTo>
                  <a:lnTo>
                    <a:pt x="66174" y="46324"/>
                  </a:lnTo>
                  <a:lnTo>
                    <a:pt x="36262" y="78692"/>
                  </a:lnTo>
                  <a:lnTo>
                    <a:pt x="14470" y="117502"/>
                  </a:lnTo>
                  <a:lnTo>
                    <a:pt x="2285" y="161544"/>
                  </a:lnTo>
                  <a:lnTo>
                    <a:pt x="0" y="180594"/>
                  </a:lnTo>
                  <a:lnTo>
                    <a:pt x="0" y="936498"/>
                  </a:lnTo>
                  <a:lnTo>
                    <a:pt x="762" y="946404"/>
                  </a:lnTo>
                  <a:lnTo>
                    <a:pt x="2286" y="955548"/>
                  </a:lnTo>
                  <a:lnTo>
                    <a:pt x="3810" y="965454"/>
                  </a:lnTo>
                  <a:lnTo>
                    <a:pt x="11430" y="991501"/>
                  </a:lnTo>
                  <a:lnTo>
                    <a:pt x="11430" y="181356"/>
                  </a:lnTo>
                  <a:lnTo>
                    <a:pt x="12191" y="171450"/>
                  </a:lnTo>
                  <a:lnTo>
                    <a:pt x="12191" y="172212"/>
                  </a:lnTo>
                  <a:lnTo>
                    <a:pt x="12953" y="163068"/>
                  </a:lnTo>
                  <a:lnTo>
                    <a:pt x="14477" y="156972"/>
                  </a:lnTo>
                  <a:lnTo>
                    <a:pt x="14477" y="153924"/>
                  </a:lnTo>
                  <a:lnTo>
                    <a:pt x="16763" y="145542"/>
                  </a:lnTo>
                  <a:lnTo>
                    <a:pt x="30797" y="108894"/>
                  </a:lnTo>
                  <a:lnTo>
                    <a:pt x="41909" y="89916"/>
                  </a:lnTo>
                  <a:lnTo>
                    <a:pt x="41909" y="90678"/>
                  </a:lnTo>
                  <a:lnTo>
                    <a:pt x="46481" y="83058"/>
                  </a:lnTo>
                  <a:lnTo>
                    <a:pt x="51815" y="76200"/>
                  </a:lnTo>
                  <a:lnTo>
                    <a:pt x="51815" y="76962"/>
                  </a:lnTo>
                  <a:lnTo>
                    <a:pt x="57911" y="70104"/>
                  </a:lnTo>
                  <a:lnTo>
                    <a:pt x="63245" y="64770"/>
                  </a:lnTo>
                  <a:lnTo>
                    <a:pt x="63245" y="64008"/>
                  </a:lnTo>
                  <a:lnTo>
                    <a:pt x="69341" y="58589"/>
                  </a:lnTo>
                  <a:lnTo>
                    <a:pt x="69341" y="57912"/>
                  </a:lnTo>
                  <a:lnTo>
                    <a:pt x="76199" y="51816"/>
                  </a:lnTo>
                  <a:lnTo>
                    <a:pt x="76199" y="52578"/>
                  </a:lnTo>
                  <a:lnTo>
                    <a:pt x="89915" y="41910"/>
                  </a:lnTo>
                  <a:lnTo>
                    <a:pt x="96773" y="37795"/>
                  </a:lnTo>
                  <a:lnTo>
                    <a:pt x="96773" y="37338"/>
                  </a:lnTo>
                  <a:lnTo>
                    <a:pt x="104394" y="33181"/>
                  </a:lnTo>
                  <a:lnTo>
                    <a:pt x="104394" y="32766"/>
                  </a:lnTo>
                  <a:lnTo>
                    <a:pt x="112014" y="29302"/>
                  </a:lnTo>
                  <a:lnTo>
                    <a:pt x="112014" y="28956"/>
                  </a:lnTo>
                  <a:lnTo>
                    <a:pt x="120396" y="25146"/>
                  </a:lnTo>
                  <a:lnTo>
                    <a:pt x="120396" y="25908"/>
                  </a:lnTo>
                  <a:lnTo>
                    <a:pt x="128016" y="22444"/>
                  </a:lnTo>
                  <a:lnTo>
                    <a:pt x="128016" y="22098"/>
                  </a:lnTo>
                  <a:lnTo>
                    <a:pt x="136398" y="20002"/>
                  </a:lnTo>
                  <a:lnTo>
                    <a:pt x="136398" y="19812"/>
                  </a:lnTo>
                  <a:lnTo>
                    <a:pt x="145542" y="16764"/>
                  </a:lnTo>
                  <a:lnTo>
                    <a:pt x="145542" y="17335"/>
                  </a:lnTo>
                  <a:lnTo>
                    <a:pt x="153924" y="15240"/>
                  </a:lnTo>
                  <a:lnTo>
                    <a:pt x="162306" y="13843"/>
                  </a:lnTo>
                  <a:lnTo>
                    <a:pt x="171450" y="12192"/>
                  </a:lnTo>
                  <a:lnTo>
                    <a:pt x="180594" y="11430"/>
                  </a:lnTo>
                  <a:lnTo>
                    <a:pt x="9776460" y="11430"/>
                  </a:lnTo>
                  <a:lnTo>
                    <a:pt x="9785604" y="12192"/>
                  </a:lnTo>
                  <a:lnTo>
                    <a:pt x="9794748" y="13716"/>
                  </a:lnTo>
                  <a:lnTo>
                    <a:pt x="9794748" y="13843"/>
                  </a:lnTo>
                  <a:lnTo>
                    <a:pt x="9803130" y="15240"/>
                  </a:lnTo>
                  <a:lnTo>
                    <a:pt x="9811512" y="17526"/>
                  </a:lnTo>
                  <a:lnTo>
                    <a:pt x="9811512" y="16764"/>
                  </a:lnTo>
                  <a:lnTo>
                    <a:pt x="9820656" y="19812"/>
                  </a:lnTo>
                  <a:lnTo>
                    <a:pt x="9820656" y="20019"/>
                  </a:lnTo>
                  <a:lnTo>
                    <a:pt x="9828276" y="22098"/>
                  </a:lnTo>
                  <a:lnTo>
                    <a:pt x="9836658" y="25908"/>
                  </a:lnTo>
                  <a:lnTo>
                    <a:pt x="9836658" y="25146"/>
                  </a:lnTo>
                  <a:lnTo>
                    <a:pt x="9844278" y="28956"/>
                  </a:lnTo>
                  <a:lnTo>
                    <a:pt x="9852660" y="32766"/>
                  </a:lnTo>
                  <a:lnTo>
                    <a:pt x="9852660" y="33223"/>
                  </a:lnTo>
                  <a:lnTo>
                    <a:pt x="9867138" y="41910"/>
                  </a:lnTo>
                  <a:lnTo>
                    <a:pt x="9880854" y="52578"/>
                  </a:lnTo>
                  <a:lnTo>
                    <a:pt x="9880854" y="51816"/>
                  </a:lnTo>
                  <a:lnTo>
                    <a:pt x="9886950" y="57912"/>
                  </a:lnTo>
                  <a:lnTo>
                    <a:pt x="9893808" y="64008"/>
                  </a:lnTo>
                  <a:lnTo>
                    <a:pt x="9893808" y="64769"/>
                  </a:lnTo>
                  <a:lnTo>
                    <a:pt x="9899142" y="70104"/>
                  </a:lnTo>
                  <a:lnTo>
                    <a:pt x="9905238" y="76962"/>
                  </a:lnTo>
                  <a:lnTo>
                    <a:pt x="9910572" y="83058"/>
                  </a:lnTo>
                  <a:lnTo>
                    <a:pt x="9910572" y="84146"/>
                  </a:lnTo>
                  <a:lnTo>
                    <a:pt x="9915144" y="90678"/>
                  </a:lnTo>
                  <a:lnTo>
                    <a:pt x="9915144" y="89916"/>
                  </a:lnTo>
                  <a:lnTo>
                    <a:pt x="9919716" y="97536"/>
                  </a:lnTo>
                  <a:lnTo>
                    <a:pt x="9940220" y="145663"/>
                  </a:lnTo>
                  <a:lnTo>
                    <a:pt x="9944862" y="172212"/>
                  </a:lnTo>
                  <a:lnTo>
                    <a:pt x="9944862" y="171450"/>
                  </a:lnTo>
                  <a:lnTo>
                    <a:pt x="9945624" y="181356"/>
                  </a:lnTo>
                  <a:lnTo>
                    <a:pt x="9945624" y="989495"/>
                  </a:lnTo>
                  <a:lnTo>
                    <a:pt x="9949237" y="981149"/>
                  </a:lnTo>
                  <a:lnTo>
                    <a:pt x="9956292" y="936498"/>
                  </a:lnTo>
                  <a:lnTo>
                    <a:pt x="9957054" y="927354"/>
                  </a:lnTo>
                  <a:close/>
                </a:path>
                <a:path w="9957435" h="1117600">
                  <a:moveTo>
                    <a:pt x="64008" y="1068916"/>
                  </a:moveTo>
                  <a:lnTo>
                    <a:pt x="64008" y="1053846"/>
                  </a:lnTo>
                  <a:lnTo>
                    <a:pt x="63246" y="1053084"/>
                  </a:lnTo>
                  <a:lnTo>
                    <a:pt x="28698" y="1003892"/>
                  </a:lnTo>
                  <a:lnTo>
                    <a:pt x="12954" y="954024"/>
                  </a:lnTo>
                  <a:lnTo>
                    <a:pt x="12192" y="944880"/>
                  </a:lnTo>
                  <a:lnTo>
                    <a:pt x="12192" y="945642"/>
                  </a:lnTo>
                  <a:lnTo>
                    <a:pt x="11430" y="935736"/>
                  </a:lnTo>
                  <a:lnTo>
                    <a:pt x="11430" y="991501"/>
                  </a:lnTo>
                  <a:lnTo>
                    <a:pt x="12192" y="994068"/>
                  </a:lnTo>
                  <a:lnTo>
                    <a:pt x="25060" y="1021170"/>
                  </a:lnTo>
                  <a:lnTo>
                    <a:pt x="42000" y="1046001"/>
                  </a:lnTo>
                  <a:lnTo>
                    <a:pt x="62484" y="1067562"/>
                  </a:lnTo>
                  <a:lnTo>
                    <a:pt x="64008" y="1068916"/>
                  </a:lnTo>
                  <a:close/>
                </a:path>
                <a:path w="9957435" h="1117600">
                  <a:moveTo>
                    <a:pt x="15239" y="153924"/>
                  </a:moveTo>
                  <a:lnTo>
                    <a:pt x="14477" y="153924"/>
                  </a:lnTo>
                  <a:lnTo>
                    <a:pt x="14477" y="156972"/>
                  </a:lnTo>
                  <a:lnTo>
                    <a:pt x="15239" y="153924"/>
                  </a:lnTo>
                  <a:close/>
                </a:path>
                <a:path w="9957435" h="1117600">
                  <a:moveTo>
                    <a:pt x="64007" y="64008"/>
                  </a:moveTo>
                  <a:lnTo>
                    <a:pt x="63245" y="64008"/>
                  </a:lnTo>
                  <a:lnTo>
                    <a:pt x="63245" y="64770"/>
                  </a:lnTo>
                  <a:lnTo>
                    <a:pt x="64007" y="64008"/>
                  </a:lnTo>
                  <a:close/>
                </a:path>
                <a:path w="9957435" h="1117600">
                  <a:moveTo>
                    <a:pt x="63649" y="1053442"/>
                  </a:moveTo>
                  <a:lnTo>
                    <a:pt x="63246" y="1052988"/>
                  </a:lnTo>
                  <a:lnTo>
                    <a:pt x="63649" y="1053442"/>
                  </a:lnTo>
                  <a:close/>
                </a:path>
                <a:path w="9957435" h="1117600">
                  <a:moveTo>
                    <a:pt x="64008" y="1053846"/>
                  </a:moveTo>
                  <a:lnTo>
                    <a:pt x="63649" y="1053442"/>
                  </a:lnTo>
                  <a:lnTo>
                    <a:pt x="63246" y="1053084"/>
                  </a:lnTo>
                  <a:lnTo>
                    <a:pt x="64008" y="1053846"/>
                  </a:lnTo>
                  <a:close/>
                </a:path>
                <a:path w="9957435" h="1117600">
                  <a:moveTo>
                    <a:pt x="70104" y="1059180"/>
                  </a:moveTo>
                  <a:lnTo>
                    <a:pt x="63649" y="1053442"/>
                  </a:lnTo>
                  <a:lnTo>
                    <a:pt x="64008" y="1053846"/>
                  </a:lnTo>
                  <a:lnTo>
                    <a:pt x="64008" y="1068916"/>
                  </a:lnTo>
                  <a:lnTo>
                    <a:pt x="69342" y="1073658"/>
                  </a:lnTo>
                  <a:lnTo>
                    <a:pt x="69342" y="1059180"/>
                  </a:lnTo>
                  <a:lnTo>
                    <a:pt x="70104" y="1059180"/>
                  </a:lnTo>
                  <a:close/>
                </a:path>
                <a:path w="9957435" h="1117600">
                  <a:moveTo>
                    <a:pt x="70103" y="57912"/>
                  </a:moveTo>
                  <a:lnTo>
                    <a:pt x="69341" y="57912"/>
                  </a:lnTo>
                  <a:lnTo>
                    <a:pt x="69341" y="58589"/>
                  </a:lnTo>
                  <a:lnTo>
                    <a:pt x="70103" y="57912"/>
                  </a:lnTo>
                  <a:close/>
                </a:path>
                <a:path w="9957435" h="1117600">
                  <a:moveTo>
                    <a:pt x="97536" y="1079754"/>
                  </a:moveTo>
                  <a:lnTo>
                    <a:pt x="89916" y="1075182"/>
                  </a:lnTo>
                  <a:lnTo>
                    <a:pt x="83058" y="1069848"/>
                  </a:lnTo>
                  <a:lnTo>
                    <a:pt x="83058" y="1070610"/>
                  </a:lnTo>
                  <a:lnTo>
                    <a:pt x="76200" y="1064514"/>
                  </a:lnTo>
                  <a:lnTo>
                    <a:pt x="76200" y="1065276"/>
                  </a:lnTo>
                  <a:lnTo>
                    <a:pt x="69342" y="1059180"/>
                  </a:lnTo>
                  <a:lnTo>
                    <a:pt x="69342" y="1073658"/>
                  </a:lnTo>
                  <a:lnTo>
                    <a:pt x="76200" y="1078992"/>
                  </a:lnTo>
                  <a:lnTo>
                    <a:pt x="96774" y="1092180"/>
                  </a:lnTo>
                  <a:lnTo>
                    <a:pt x="96774" y="1079754"/>
                  </a:lnTo>
                  <a:lnTo>
                    <a:pt x="97536" y="1079754"/>
                  </a:lnTo>
                  <a:close/>
                </a:path>
                <a:path w="9957435" h="1117600">
                  <a:moveTo>
                    <a:pt x="97535" y="37338"/>
                  </a:moveTo>
                  <a:lnTo>
                    <a:pt x="96773" y="37338"/>
                  </a:lnTo>
                  <a:lnTo>
                    <a:pt x="96773" y="37795"/>
                  </a:lnTo>
                  <a:lnTo>
                    <a:pt x="97535" y="37338"/>
                  </a:lnTo>
                  <a:close/>
                </a:path>
                <a:path w="9957435" h="1117600">
                  <a:moveTo>
                    <a:pt x="105156" y="1084326"/>
                  </a:moveTo>
                  <a:lnTo>
                    <a:pt x="96774" y="1079754"/>
                  </a:lnTo>
                  <a:lnTo>
                    <a:pt x="96774" y="1092180"/>
                  </a:lnTo>
                  <a:lnTo>
                    <a:pt x="101916" y="1095476"/>
                  </a:lnTo>
                  <a:lnTo>
                    <a:pt x="104394" y="1096517"/>
                  </a:lnTo>
                  <a:lnTo>
                    <a:pt x="104394" y="1084326"/>
                  </a:lnTo>
                  <a:lnTo>
                    <a:pt x="105156" y="1084326"/>
                  </a:lnTo>
                  <a:close/>
                </a:path>
                <a:path w="9957435" h="1117600">
                  <a:moveTo>
                    <a:pt x="105155" y="32766"/>
                  </a:moveTo>
                  <a:lnTo>
                    <a:pt x="104394" y="32766"/>
                  </a:lnTo>
                  <a:lnTo>
                    <a:pt x="104394" y="33181"/>
                  </a:lnTo>
                  <a:lnTo>
                    <a:pt x="105155" y="32766"/>
                  </a:lnTo>
                  <a:close/>
                </a:path>
                <a:path w="9957435" h="1117600">
                  <a:moveTo>
                    <a:pt x="112776" y="1088136"/>
                  </a:moveTo>
                  <a:lnTo>
                    <a:pt x="104394" y="1084326"/>
                  </a:lnTo>
                  <a:lnTo>
                    <a:pt x="104394" y="1096517"/>
                  </a:lnTo>
                  <a:lnTo>
                    <a:pt x="112014" y="1099716"/>
                  </a:lnTo>
                  <a:lnTo>
                    <a:pt x="112014" y="1088136"/>
                  </a:lnTo>
                  <a:lnTo>
                    <a:pt x="112776" y="1088136"/>
                  </a:lnTo>
                  <a:close/>
                </a:path>
                <a:path w="9957435" h="1117600">
                  <a:moveTo>
                    <a:pt x="112776" y="28956"/>
                  </a:moveTo>
                  <a:lnTo>
                    <a:pt x="112014" y="28956"/>
                  </a:lnTo>
                  <a:lnTo>
                    <a:pt x="112014" y="29302"/>
                  </a:lnTo>
                  <a:lnTo>
                    <a:pt x="112776" y="28956"/>
                  </a:lnTo>
                  <a:close/>
                </a:path>
                <a:path w="9957435" h="1117600">
                  <a:moveTo>
                    <a:pt x="128778" y="1094994"/>
                  </a:moveTo>
                  <a:lnTo>
                    <a:pt x="120396" y="1091946"/>
                  </a:lnTo>
                  <a:lnTo>
                    <a:pt x="112014" y="1088136"/>
                  </a:lnTo>
                  <a:lnTo>
                    <a:pt x="112014" y="1099716"/>
                  </a:lnTo>
                  <a:lnTo>
                    <a:pt x="128016" y="1106436"/>
                  </a:lnTo>
                  <a:lnTo>
                    <a:pt x="128016" y="1094994"/>
                  </a:lnTo>
                  <a:lnTo>
                    <a:pt x="128778" y="1094994"/>
                  </a:lnTo>
                  <a:close/>
                </a:path>
                <a:path w="9957435" h="1117600">
                  <a:moveTo>
                    <a:pt x="128778" y="22098"/>
                  </a:moveTo>
                  <a:lnTo>
                    <a:pt x="128016" y="22098"/>
                  </a:lnTo>
                  <a:lnTo>
                    <a:pt x="128016" y="22444"/>
                  </a:lnTo>
                  <a:lnTo>
                    <a:pt x="128778" y="22098"/>
                  </a:lnTo>
                  <a:close/>
                </a:path>
                <a:path w="9957435" h="1117600">
                  <a:moveTo>
                    <a:pt x="137160" y="1108975"/>
                  </a:moveTo>
                  <a:lnTo>
                    <a:pt x="137160" y="1098042"/>
                  </a:lnTo>
                  <a:lnTo>
                    <a:pt x="128016" y="1094994"/>
                  </a:lnTo>
                  <a:lnTo>
                    <a:pt x="128016" y="1106436"/>
                  </a:lnTo>
                  <a:lnTo>
                    <a:pt x="129835" y="1107200"/>
                  </a:lnTo>
                  <a:lnTo>
                    <a:pt x="137160" y="1108975"/>
                  </a:lnTo>
                  <a:close/>
                </a:path>
                <a:path w="9957435" h="1117600">
                  <a:moveTo>
                    <a:pt x="137160" y="19812"/>
                  </a:moveTo>
                  <a:lnTo>
                    <a:pt x="136398" y="19812"/>
                  </a:lnTo>
                  <a:lnTo>
                    <a:pt x="136398" y="20002"/>
                  </a:lnTo>
                  <a:lnTo>
                    <a:pt x="137160" y="19812"/>
                  </a:lnTo>
                  <a:close/>
                </a:path>
                <a:path w="9957435" h="1117600">
                  <a:moveTo>
                    <a:pt x="163068" y="1103376"/>
                  </a:moveTo>
                  <a:lnTo>
                    <a:pt x="144780" y="1100328"/>
                  </a:lnTo>
                  <a:lnTo>
                    <a:pt x="144780" y="1100074"/>
                  </a:lnTo>
                  <a:lnTo>
                    <a:pt x="136398" y="1097280"/>
                  </a:lnTo>
                  <a:lnTo>
                    <a:pt x="137160" y="1098042"/>
                  </a:lnTo>
                  <a:lnTo>
                    <a:pt x="137160" y="1108975"/>
                  </a:lnTo>
                  <a:lnTo>
                    <a:pt x="144780" y="1110821"/>
                  </a:lnTo>
                  <a:lnTo>
                    <a:pt x="144780" y="1100328"/>
                  </a:lnTo>
                  <a:lnTo>
                    <a:pt x="145542" y="1100328"/>
                  </a:lnTo>
                  <a:lnTo>
                    <a:pt x="145542" y="1111005"/>
                  </a:lnTo>
                  <a:lnTo>
                    <a:pt x="159321" y="1114344"/>
                  </a:lnTo>
                  <a:lnTo>
                    <a:pt x="162306" y="1114614"/>
                  </a:lnTo>
                  <a:lnTo>
                    <a:pt x="162306" y="1103376"/>
                  </a:lnTo>
                  <a:lnTo>
                    <a:pt x="163068" y="1103376"/>
                  </a:lnTo>
                  <a:close/>
                </a:path>
                <a:path w="9957435" h="1117600">
                  <a:moveTo>
                    <a:pt x="145542" y="17335"/>
                  </a:moveTo>
                  <a:lnTo>
                    <a:pt x="145542" y="16764"/>
                  </a:lnTo>
                  <a:lnTo>
                    <a:pt x="144780" y="17526"/>
                  </a:lnTo>
                  <a:lnTo>
                    <a:pt x="145542" y="17335"/>
                  </a:lnTo>
                  <a:close/>
                </a:path>
                <a:path w="9957435" h="1117600">
                  <a:moveTo>
                    <a:pt x="163068" y="13716"/>
                  </a:moveTo>
                  <a:lnTo>
                    <a:pt x="162306" y="13716"/>
                  </a:lnTo>
                  <a:lnTo>
                    <a:pt x="163068" y="13716"/>
                  </a:lnTo>
                  <a:close/>
                </a:path>
                <a:path w="9957435" h="1117600">
                  <a:moveTo>
                    <a:pt x="9785604" y="1115626"/>
                  </a:moveTo>
                  <a:lnTo>
                    <a:pt x="9785604" y="1104900"/>
                  </a:lnTo>
                  <a:lnTo>
                    <a:pt x="9776460" y="1105662"/>
                  </a:lnTo>
                  <a:lnTo>
                    <a:pt x="180594" y="1105662"/>
                  </a:lnTo>
                  <a:lnTo>
                    <a:pt x="171450" y="1104900"/>
                  </a:lnTo>
                  <a:lnTo>
                    <a:pt x="162306" y="1103376"/>
                  </a:lnTo>
                  <a:lnTo>
                    <a:pt x="162306" y="1114614"/>
                  </a:lnTo>
                  <a:lnTo>
                    <a:pt x="189738" y="1117092"/>
                  </a:lnTo>
                  <a:lnTo>
                    <a:pt x="9767316" y="1117092"/>
                  </a:lnTo>
                  <a:lnTo>
                    <a:pt x="9776460" y="1116330"/>
                  </a:lnTo>
                  <a:lnTo>
                    <a:pt x="9785604" y="1115626"/>
                  </a:lnTo>
                  <a:close/>
                </a:path>
                <a:path w="9957435" h="1117600">
                  <a:moveTo>
                    <a:pt x="9785604" y="12309"/>
                  </a:moveTo>
                  <a:lnTo>
                    <a:pt x="9784842" y="12192"/>
                  </a:lnTo>
                  <a:lnTo>
                    <a:pt x="9785604" y="12309"/>
                  </a:lnTo>
                  <a:close/>
                </a:path>
                <a:path w="9957435" h="1117600">
                  <a:moveTo>
                    <a:pt x="9794748" y="1113777"/>
                  </a:moveTo>
                  <a:lnTo>
                    <a:pt x="9794748" y="1103376"/>
                  </a:lnTo>
                  <a:lnTo>
                    <a:pt x="9784842" y="1104900"/>
                  </a:lnTo>
                  <a:lnTo>
                    <a:pt x="9785604" y="1104900"/>
                  </a:lnTo>
                  <a:lnTo>
                    <a:pt x="9785604" y="1115626"/>
                  </a:lnTo>
                  <a:lnTo>
                    <a:pt x="9786366" y="1115568"/>
                  </a:lnTo>
                  <a:lnTo>
                    <a:pt x="9794748" y="1113777"/>
                  </a:lnTo>
                  <a:close/>
                </a:path>
                <a:path w="9957435" h="1117600">
                  <a:moveTo>
                    <a:pt x="9794748" y="13843"/>
                  </a:moveTo>
                  <a:lnTo>
                    <a:pt x="9794748" y="13716"/>
                  </a:lnTo>
                  <a:lnTo>
                    <a:pt x="9793986" y="13716"/>
                  </a:lnTo>
                  <a:lnTo>
                    <a:pt x="9794748" y="13843"/>
                  </a:lnTo>
                  <a:close/>
                </a:path>
                <a:path w="9957435" h="1117600">
                  <a:moveTo>
                    <a:pt x="9820656" y="1097280"/>
                  </a:moveTo>
                  <a:lnTo>
                    <a:pt x="9811512" y="1100328"/>
                  </a:lnTo>
                  <a:lnTo>
                    <a:pt x="9803130" y="1101852"/>
                  </a:lnTo>
                  <a:lnTo>
                    <a:pt x="9793986" y="1103376"/>
                  </a:lnTo>
                  <a:lnTo>
                    <a:pt x="9794748" y="1103376"/>
                  </a:lnTo>
                  <a:lnTo>
                    <a:pt x="9794748" y="1113777"/>
                  </a:lnTo>
                  <a:lnTo>
                    <a:pt x="9819894" y="1108405"/>
                  </a:lnTo>
                  <a:lnTo>
                    <a:pt x="9819894" y="1098042"/>
                  </a:lnTo>
                  <a:lnTo>
                    <a:pt x="9820656" y="1097280"/>
                  </a:lnTo>
                  <a:close/>
                </a:path>
                <a:path w="9957435" h="1117600">
                  <a:moveTo>
                    <a:pt x="9820656" y="20019"/>
                  </a:moveTo>
                  <a:lnTo>
                    <a:pt x="9820656" y="19812"/>
                  </a:lnTo>
                  <a:lnTo>
                    <a:pt x="9819894" y="19812"/>
                  </a:lnTo>
                  <a:lnTo>
                    <a:pt x="9820656" y="20019"/>
                  </a:lnTo>
                  <a:close/>
                </a:path>
                <a:path w="9957435" h="1117600">
                  <a:moveTo>
                    <a:pt x="9852660" y="1095149"/>
                  </a:moveTo>
                  <a:lnTo>
                    <a:pt x="9852660" y="1084326"/>
                  </a:lnTo>
                  <a:lnTo>
                    <a:pt x="9844278" y="1088136"/>
                  </a:lnTo>
                  <a:lnTo>
                    <a:pt x="9836658" y="1091946"/>
                  </a:lnTo>
                  <a:lnTo>
                    <a:pt x="9819894" y="1098042"/>
                  </a:lnTo>
                  <a:lnTo>
                    <a:pt x="9819894" y="1108405"/>
                  </a:lnTo>
                  <a:lnTo>
                    <a:pt x="9830509" y="1106138"/>
                  </a:lnTo>
                  <a:lnTo>
                    <a:pt x="9852660" y="1095149"/>
                  </a:lnTo>
                  <a:close/>
                </a:path>
                <a:path w="9957435" h="1117600">
                  <a:moveTo>
                    <a:pt x="9852660" y="33223"/>
                  </a:moveTo>
                  <a:lnTo>
                    <a:pt x="9852660" y="32766"/>
                  </a:lnTo>
                  <a:lnTo>
                    <a:pt x="9851898" y="32766"/>
                  </a:lnTo>
                  <a:lnTo>
                    <a:pt x="9852660" y="33223"/>
                  </a:lnTo>
                  <a:close/>
                </a:path>
                <a:path w="9957435" h="1117600">
                  <a:moveTo>
                    <a:pt x="9893808" y="1066835"/>
                  </a:moveTo>
                  <a:lnTo>
                    <a:pt x="9893808" y="1053084"/>
                  </a:lnTo>
                  <a:lnTo>
                    <a:pt x="9893046" y="1053846"/>
                  </a:lnTo>
                  <a:lnTo>
                    <a:pt x="9886950" y="1059180"/>
                  </a:lnTo>
                  <a:lnTo>
                    <a:pt x="9880854" y="1065276"/>
                  </a:lnTo>
                  <a:lnTo>
                    <a:pt x="9880854" y="1064514"/>
                  </a:lnTo>
                  <a:lnTo>
                    <a:pt x="9873996" y="1070610"/>
                  </a:lnTo>
                  <a:lnTo>
                    <a:pt x="9873996" y="1069848"/>
                  </a:lnTo>
                  <a:lnTo>
                    <a:pt x="9867138" y="1075182"/>
                  </a:lnTo>
                  <a:lnTo>
                    <a:pt x="9851898" y="1084326"/>
                  </a:lnTo>
                  <a:lnTo>
                    <a:pt x="9852660" y="1084326"/>
                  </a:lnTo>
                  <a:lnTo>
                    <a:pt x="9852660" y="1095149"/>
                  </a:lnTo>
                  <a:lnTo>
                    <a:pt x="9870502" y="1086298"/>
                  </a:lnTo>
                  <a:lnTo>
                    <a:pt x="9893808" y="1066835"/>
                  </a:lnTo>
                  <a:close/>
                </a:path>
                <a:path w="9957435" h="1117600">
                  <a:moveTo>
                    <a:pt x="9893808" y="64769"/>
                  </a:moveTo>
                  <a:lnTo>
                    <a:pt x="9893808" y="64008"/>
                  </a:lnTo>
                  <a:lnTo>
                    <a:pt x="9893046" y="64008"/>
                  </a:lnTo>
                  <a:lnTo>
                    <a:pt x="9893808" y="64769"/>
                  </a:lnTo>
                  <a:close/>
                </a:path>
                <a:path w="9957435" h="1117600">
                  <a:moveTo>
                    <a:pt x="9893404" y="1053442"/>
                  </a:moveTo>
                  <a:lnTo>
                    <a:pt x="9893046" y="1053761"/>
                  </a:lnTo>
                  <a:lnTo>
                    <a:pt x="9893404" y="1053442"/>
                  </a:lnTo>
                  <a:close/>
                </a:path>
                <a:path w="9957435" h="1117600">
                  <a:moveTo>
                    <a:pt x="9893808" y="1053084"/>
                  </a:moveTo>
                  <a:lnTo>
                    <a:pt x="9893404" y="1053442"/>
                  </a:lnTo>
                  <a:lnTo>
                    <a:pt x="9893046" y="1053846"/>
                  </a:lnTo>
                  <a:lnTo>
                    <a:pt x="9893808" y="1053084"/>
                  </a:lnTo>
                  <a:close/>
                </a:path>
                <a:path w="9957435" h="1117600">
                  <a:moveTo>
                    <a:pt x="9905238" y="1057029"/>
                  </a:moveTo>
                  <a:lnTo>
                    <a:pt x="9905238" y="1040892"/>
                  </a:lnTo>
                  <a:lnTo>
                    <a:pt x="9899142" y="1046988"/>
                  </a:lnTo>
                  <a:lnTo>
                    <a:pt x="9893404" y="1053442"/>
                  </a:lnTo>
                  <a:lnTo>
                    <a:pt x="9893808" y="1053084"/>
                  </a:lnTo>
                  <a:lnTo>
                    <a:pt x="9893808" y="1066835"/>
                  </a:lnTo>
                  <a:lnTo>
                    <a:pt x="9904709" y="1057732"/>
                  </a:lnTo>
                  <a:lnTo>
                    <a:pt x="9905238" y="1057029"/>
                  </a:lnTo>
                  <a:close/>
                </a:path>
                <a:path w="9957435" h="1117600">
                  <a:moveTo>
                    <a:pt x="9905238" y="77057"/>
                  </a:moveTo>
                  <a:lnTo>
                    <a:pt x="9904476" y="76200"/>
                  </a:lnTo>
                  <a:lnTo>
                    <a:pt x="9905238" y="77057"/>
                  </a:lnTo>
                  <a:close/>
                </a:path>
                <a:path w="9957435" h="1117600">
                  <a:moveTo>
                    <a:pt x="9910572" y="1049939"/>
                  </a:moveTo>
                  <a:lnTo>
                    <a:pt x="9910572" y="1034034"/>
                  </a:lnTo>
                  <a:lnTo>
                    <a:pt x="9904476" y="1040892"/>
                  </a:lnTo>
                  <a:lnTo>
                    <a:pt x="9905238" y="1040892"/>
                  </a:lnTo>
                  <a:lnTo>
                    <a:pt x="9905238" y="1057029"/>
                  </a:lnTo>
                  <a:lnTo>
                    <a:pt x="9910572" y="1049939"/>
                  </a:lnTo>
                  <a:close/>
                </a:path>
                <a:path w="9957435" h="1117600">
                  <a:moveTo>
                    <a:pt x="9910572" y="84146"/>
                  </a:moveTo>
                  <a:lnTo>
                    <a:pt x="9910572" y="83058"/>
                  </a:lnTo>
                  <a:lnTo>
                    <a:pt x="9909810" y="83058"/>
                  </a:lnTo>
                  <a:lnTo>
                    <a:pt x="9910572" y="84146"/>
                  </a:lnTo>
                  <a:close/>
                </a:path>
                <a:path w="9957435" h="1117600">
                  <a:moveTo>
                    <a:pt x="9945624" y="989495"/>
                  </a:moveTo>
                  <a:lnTo>
                    <a:pt x="9945624" y="935736"/>
                  </a:lnTo>
                  <a:lnTo>
                    <a:pt x="9944862" y="945642"/>
                  </a:lnTo>
                  <a:lnTo>
                    <a:pt x="9944862" y="944880"/>
                  </a:lnTo>
                  <a:lnTo>
                    <a:pt x="9941814" y="963168"/>
                  </a:lnTo>
                  <a:lnTo>
                    <a:pt x="9940290" y="971550"/>
                  </a:lnTo>
                  <a:lnTo>
                    <a:pt x="9938004" y="980694"/>
                  </a:lnTo>
                  <a:lnTo>
                    <a:pt x="9938004" y="979932"/>
                  </a:lnTo>
                  <a:lnTo>
                    <a:pt x="9934956" y="988314"/>
                  </a:lnTo>
                  <a:lnTo>
                    <a:pt x="9915144" y="1027176"/>
                  </a:lnTo>
                  <a:lnTo>
                    <a:pt x="9909810" y="1034034"/>
                  </a:lnTo>
                  <a:lnTo>
                    <a:pt x="9910572" y="1034034"/>
                  </a:lnTo>
                  <a:lnTo>
                    <a:pt x="9910572" y="1049939"/>
                  </a:lnTo>
                  <a:lnTo>
                    <a:pt x="9931498" y="1022121"/>
                  </a:lnTo>
                  <a:lnTo>
                    <a:pt x="9945624" y="989495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26081" y="879347"/>
              <a:ext cx="1837944" cy="1409700"/>
            </a:xfrm>
            <a:prstGeom prst="rect">
              <a:avLst/>
            </a:prstGeom>
          </p:spPr>
        </p:pic>
      </p:grpSp>
      <p:sp>
        <p:nvSpPr>
          <p:cNvPr id="14" name="object 14"/>
          <p:cNvSpPr/>
          <p:nvPr/>
        </p:nvSpPr>
        <p:spPr>
          <a:xfrm>
            <a:off x="469658" y="5187708"/>
            <a:ext cx="1346200" cy="1226820"/>
          </a:xfrm>
          <a:custGeom>
            <a:avLst/>
            <a:gdLst/>
            <a:ahLst/>
            <a:cxnLst/>
            <a:rect l="l" t="t" r="r" b="b"/>
            <a:pathLst>
              <a:path w="1346200" h="1226820">
                <a:moveTo>
                  <a:pt x="685800" y="717461"/>
                </a:moveTo>
                <a:lnTo>
                  <a:pt x="673100" y="691134"/>
                </a:lnTo>
                <a:lnTo>
                  <a:pt x="647700" y="669937"/>
                </a:lnTo>
                <a:lnTo>
                  <a:pt x="635000" y="662635"/>
                </a:lnTo>
                <a:lnTo>
                  <a:pt x="635000" y="694753"/>
                </a:lnTo>
                <a:lnTo>
                  <a:pt x="660400" y="718489"/>
                </a:lnTo>
                <a:lnTo>
                  <a:pt x="660400" y="765048"/>
                </a:lnTo>
                <a:lnTo>
                  <a:pt x="647700" y="764286"/>
                </a:lnTo>
                <a:lnTo>
                  <a:pt x="635000" y="766953"/>
                </a:lnTo>
                <a:lnTo>
                  <a:pt x="622300" y="774280"/>
                </a:lnTo>
                <a:lnTo>
                  <a:pt x="609600" y="785177"/>
                </a:lnTo>
                <a:lnTo>
                  <a:pt x="609600" y="812088"/>
                </a:lnTo>
                <a:lnTo>
                  <a:pt x="622300" y="823239"/>
                </a:lnTo>
                <a:lnTo>
                  <a:pt x="635000" y="830821"/>
                </a:lnTo>
                <a:lnTo>
                  <a:pt x="647700" y="833628"/>
                </a:lnTo>
                <a:lnTo>
                  <a:pt x="660400" y="830961"/>
                </a:lnTo>
                <a:lnTo>
                  <a:pt x="673100" y="823722"/>
                </a:lnTo>
                <a:lnTo>
                  <a:pt x="685800" y="813054"/>
                </a:lnTo>
                <a:lnTo>
                  <a:pt x="685800" y="717461"/>
                </a:lnTo>
                <a:close/>
              </a:path>
              <a:path w="1346200" h="1226820">
                <a:moveTo>
                  <a:pt x="691438" y="363474"/>
                </a:moveTo>
                <a:lnTo>
                  <a:pt x="689991" y="352044"/>
                </a:lnTo>
                <a:lnTo>
                  <a:pt x="674954" y="306705"/>
                </a:lnTo>
                <a:lnTo>
                  <a:pt x="668655" y="269367"/>
                </a:lnTo>
                <a:lnTo>
                  <a:pt x="667486" y="244030"/>
                </a:lnTo>
                <a:lnTo>
                  <a:pt x="667893" y="234696"/>
                </a:lnTo>
                <a:lnTo>
                  <a:pt x="665378" y="188074"/>
                </a:lnTo>
                <a:lnTo>
                  <a:pt x="652843" y="144335"/>
                </a:lnTo>
                <a:lnTo>
                  <a:pt x="631329" y="104508"/>
                </a:lnTo>
                <a:lnTo>
                  <a:pt x="630555" y="103593"/>
                </a:lnTo>
                <a:lnTo>
                  <a:pt x="630555" y="232410"/>
                </a:lnTo>
                <a:lnTo>
                  <a:pt x="624370" y="277749"/>
                </a:lnTo>
                <a:lnTo>
                  <a:pt x="606831" y="319087"/>
                </a:lnTo>
                <a:lnTo>
                  <a:pt x="579437" y="354990"/>
                </a:lnTo>
                <a:lnTo>
                  <a:pt x="543687" y="384048"/>
                </a:lnTo>
                <a:lnTo>
                  <a:pt x="489864" y="408520"/>
                </a:lnTo>
                <a:lnTo>
                  <a:pt x="428625" y="417576"/>
                </a:lnTo>
                <a:lnTo>
                  <a:pt x="397243" y="415226"/>
                </a:lnTo>
                <a:lnTo>
                  <a:pt x="339356" y="397954"/>
                </a:lnTo>
                <a:lnTo>
                  <a:pt x="284416" y="361442"/>
                </a:lnTo>
                <a:lnTo>
                  <a:pt x="242404" y="302818"/>
                </a:lnTo>
                <a:lnTo>
                  <a:pt x="231267" y="268224"/>
                </a:lnTo>
                <a:lnTo>
                  <a:pt x="334175" y="241744"/>
                </a:lnTo>
                <a:lnTo>
                  <a:pt x="403098" y="190207"/>
                </a:lnTo>
                <a:lnTo>
                  <a:pt x="441718" y="139954"/>
                </a:lnTo>
                <a:lnTo>
                  <a:pt x="453771" y="117348"/>
                </a:lnTo>
                <a:lnTo>
                  <a:pt x="503631" y="160997"/>
                </a:lnTo>
                <a:lnTo>
                  <a:pt x="555498" y="186588"/>
                </a:lnTo>
                <a:lnTo>
                  <a:pt x="599922" y="198882"/>
                </a:lnTo>
                <a:lnTo>
                  <a:pt x="627507" y="202692"/>
                </a:lnTo>
                <a:lnTo>
                  <a:pt x="628624" y="210121"/>
                </a:lnTo>
                <a:lnTo>
                  <a:pt x="629602" y="217551"/>
                </a:lnTo>
                <a:lnTo>
                  <a:pt x="630288" y="224980"/>
                </a:lnTo>
                <a:lnTo>
                  <a:pt x="630555" y="232410"/>
                </a:lnTo>
                <a:lnTo>
                  <a:pt x="630555" y="103593"/>
                </a:lnTo>
                <a:lnTo>
                  <a:pt x="601878" y="69621"/>
                </a:lnTo>
                <a:lnTo>
                  <a:pt x="565531" y="40703"/>
                </a:lnTo>
                <a:lnTo>
                  <a:pt x="523328" y="18770"/>
                </a:lnTo>
                <a:lnTo>
                  <a:pt x="476326" y="4864"/>
                </a:lnTo>
                <a:lnTo>
                  <a:pt x="425577" y="0"/>
                </a:lnTo>
                <a:lnTo>
                  <a:pt x="375031" y="4864"/>
                </a:lnTo>
                <a:lnTo>
                  <a:pt x="328142" y="18770"/>
                </a:lnTo>
                <a:lnTo>
                  <a:pt x="285991" y="40703"/>
                </a:lnTo>
                <a:lnTo>
                  <a:pt x="249643" y="69621"/>
                </a:lnTo>
                <a:lnTo>
                  <a:pt x="220192" y="104508"/>
                </a:lnTo>
                <a:lnTo>
                  <a:pt x="198716" y="144335"/>
                </a:lnTo>
                <a:lnTo>
                  <a:pt x="186296" y="188074"/>
                </a:lnTo>
                <a:lnTo>
                  <a:pt x="184023" y="234696"/>
                </a:lnTo>
                <a:lnTo>
                  <a:pt x="184937" y="266115"/>
                </a:lnTo>
                <a:lnTo>
                  <a:pt x="182778" y="288886"/>
                </a:lnTo>
                <a:lnTo>
                  <a:pt x="175336" y="314096"/>
                </a:lnTo>
                <a:lnTo>
                  <a:pt x="160401" y="352806"/>
                </a:lnTo>
                <a:lnTo>
                  <a:pt x="159054" y="364109"/>
                </a:lnTo>
                <a:lnTo>
                  <a:pt x="163347" y="374142"/>
                </a:lnTo>
                <a:lnTo>
                  <a:pt x="172072" y="381304"/>
                </a:lnTo>
                <a:lnTo>
                  <a:pt x="184023" y="384048"/>
                </a:lnTo>
                <a:lnTo>
                  <a:pt x="184937" y="384048"/>
                </a:lnTo>
                <a:lnTo>
                  <a:pt x="231267" y="384048"/>
                </a:lnTo>
                <a:lnTo>
                  <a:pt x="273939" y="384048"/>
                </a:lnTo>
                <a:lnTo>
                  <a:pt x="306679" y="407644"/>
                </a:lnTo>
                <a:lnTo>
                  <a:pt x="343852" y="425386"/>
                </a:lnTo>
                <a:lnTo>
                  <a:pt x="384733" y="436549"/>
                </a:lnTo>
                <a:lnTo>
                  <a:pt x="428625" y="440436"/>
                </a:lnTo>
                <a:lnTo>
                  <a:pt x="472516" y="436549"/>
                </a:lnTo>
                <a:lnTo>
                  <a:pt x="513486" y="425386"/>
                </a:lnTo>
                <a:lnTo>
                  <a:pt x="550887" y="407644"/>
                </a:lnTo>
                <a:lnTo>
                  <a:pt x="584073" y="384048"/>
                </a:lnTo>
                <a:lnTo>
                  <a:pt x="630555" y="384048"/>
                </a:lnTo>
                <a:lnTo>
                  <a:pt x="666369" y="384048"/>
                </a:lnTo>
                <a:lnTo>
                  <a:pt x="667486" y="383781"/>
                </a:lnTo>
                <a:lnTo>
                  <a:pt x="678624" y="381190"/>
                </a:lnTo>
                <a:lnTo>
                  <a:pt x="687324" y="373761"/>
                </a:lnTo>
                <a:lnTo>
                  <a:pt x="691438" y="363474"/>
                </a:lnTo>
                <a:close/>
              </a:path>
              <a:path w="1346200" h="1226820">
                <a:moveTo>
                  <a:pt x="1160145" y="220980"/>
                </a:moveTo>
                <a:lnTo>
                  <a:pt x="1158138" y="211823"/>
                </a:lnTo>
                <a:lnTo>
                  <a:pt x="1152715" y="204304"/>
                </a:lnTo>
                <a:lnTo>
                  <a:pt x="1144714" y="199224"/>
                </a:lnTo>
                <a:lnTo>
                  <a:pt x="1134999" y="197358"/>
                </a:lnTo>
                <a:lnTo>
                  <a:pt x="1058799" y="197358"/>
                </a:lnTo>
                <a:lnTo>
                  <a:pt x="1058799" y="128016"/>
                </a:lnTo>
                <a:lnTo>
                  <a:pt x="1056792" y="119291"/>
                </a:lnTo>
                <a:lnTo>
                  <a:pt x="1051369" y="112014"/>
                </a:lnTo>
                <a:lnTo>
                  <a:pt x="1043368" y="107010"/>
                </a:lnTo>
                <a:lnTo>
                  <a:pt x="1033653" y="105156"/>
                </a:lnTo>
                <a:lnTo>
                  <a:pt x="958215" y="105156"/>
                </a:lnTo>
                <a:lnTo>
                  <a:pt x="948499" y="107010"/>
                </a:lnTo>
                <a:lnTo>
                  <a:pt x="940498" y="112014"/>
                </a:lnTo>
                <a:lnTo>
                  <a:pt x="935062" y="119291"/>
                </a:lnTo>
                <a:lnTo>
                  <a:pt x="933069" y="128016"/>
                </a:lnTo>
                <a:lnTo>
                  <a:pt x="933069" y="197358"/>
                </a:lnTo>
                <a:lnTo>
                  <a:pt x="857631" y="197358"/>
                </a:lnTo>
                <a:lnTo>
                  <a:pt x="847585" y="199224"/>
                </a:lnTo>
                <a:lnTo>
                  <a:pt x="839622" y="204304"/>
                </a:lnTo>
                <a:lnTo>
                  <a:pt x="834377" y="211823"/>
                </a:lnTo>
                <a:lnTo>
                  <a:pt x="832485" y="220980"/>
                </a:lnTo>
                <a:lnTo>
                  <a:pt x="832485" y="290322"/>
                </a:lnTo>
                <a:lnTo>
                  <a:pt x="834377" y="299034"/>
                </a:lnTo>
                <a:lnTo>
                  <a:pt x="839622" y="306324"/>
                </a:lnTo>
                <a:lnTo>
                  <a:pt x="847585" y="311315"/>
                </a:lnTo>
                <a:lnTo>
                  <a:pt x="857631" y="313182"/>
                </a:lnTo>
                <a:lnTo>
                  <a:pt x="933069" y="313182"/>
                </a:lnTo>
                <a:lnTo>
                  <a:pt x="933069" y="382524"/>
                </a:lnTo>
                <a:lnTo>
                  <a:pt x="935062" y="391553"/>
                </a:lnTo>
                <a:lnTo>
                  <a:pt x="940498" y="398805"/>
                </a:lnTo>
                <a:lnTo>
                  <a:pt x="948499" y="403631"/>
                </a:lnTo>
                <a:lnTo>
                  <a:pt x="958215" y="405384"/>
                </a:lnTo>
                <a:lnTo>
                  <a:pt x="1033653" y="405384"/>
                </a:lnTo>
                <a:lnTo>
                  <a:pt x="1043368" y="403631"/>
                </a:lnTo>
                <a:lnTo>
                  <a:pt x="1051369" y="398805"/>
                </a:lnTo>
                <a:lnTo>
                  <a:pt x="1056792" y="391553"/>
                </a:lnTo>
                <a:lnTo>
                  <a:pt x="1058799" y="382524"/>
                </a:lnTo>
                <a:lnTo>
                  <a:pt x="1058799" y="313182"/>
                </a:lnTo>
                <a:lnTo>
                  <a:pt x="1134999" y="313182"/>
                </a:lnTo>
                <a:lnTo>
                  <a:pt x="1144714" y="311315"/>
                </a:lnTo>
                <a:lnTo>
                  <a:pt x="1152715" y="306324"/>
                </a:lnTo>
                <a:lnTo>
                  <a:pt x="1158138" y="299034"/>
                </a:lnTo>
                <a:lnTo>
                  <a:pt x="1160145" y="290322"/>
                </a:lnTo>
                <a:lnTo>
                  <a:pt x="1160145" y="220980"/>
                </a:lnTo>
                <a:close/>
              </a:path>
              <a:path w="1346200" h="1226820">
                <a:moveTo>
                  <a:pt x="1346200" y="437476"/>
                </a:moveTo>
                <a:lnTo>
                  <a:pt x="1333500" y="422338"/>
                </a:lnTo>
                <a:lnTo>
                  <a:pt x="1320800" y="410718"/>
                </a:lnTo>
                <a:lnTo>
                  <a:pt x="1320800" y="436626"/>
                </a:lnTo>
                <a:lnTo>
                  <a:pt x="1320800" y="451866"/>
                </a:lnTo>
                <a:lnTo>
                  <a:pt x="1308100" y="455676"/>
                </a:lnTo>
                <a:lnTo>
                  <a:pt x="1206500" y="594360"/>
                </a:lnTo>
                <a:lnTo>
                  <a:pt x="1193800" y="585000"/>
                </a:lnTo>
                <a:lnTo>
                  <a:pt x="1193800" y="613410"/>
                </a:lnTo>
                <a:lnTo>
                  <a:pt x="1028700" y="838200"/>
                </a:lnTo>
                <a:lnTo>
                  <a:pt x="1003300" y="856551"/>
                </a:lnTo>
                <a:lnTo>
                  <a:pt x="990600" y="870204"/>
                </a:lnTo>
                <a:lnTo>
                  <a:pt x="965200" y="878700"/>
                </a:lnTo>
                <a:lnTo>
                  <a:pt x="939800" y="881634"/>
                </a:lnTo>
                <a:lnTo>
                  <a:pt x="914400" y="880338"/>
                </a:lnTo>
                <a:lnTo>
                  <a:pt x="901700" y="876490"/>
                </a:lnTo>
                <a:lnTo>
                  <a:pt x="876300" y="870051"/>
                </a:lnTo>
                <a:lnTo>
                  <a:pt x="863600" y="861060"/>
                </a:lnTo>
                <a:lnTo>
                  <a:pt x="749300" y="775716"/>
                </a:lnTo>
                <a:lnTo>
                  <a:pt x="749300" y="732320"/>
                </a:lnTo>
                <a:lnTo>
                  <a:pt x="736600" y="700659"/>
                </a:lnTo>
                <a:lnTo>
                  <a:pt x="736600" y="667512"/>
                </a:lnTo>
                <a:lnTo>
                  <a:pt x="723900" y="663702"/>
                </a:lnTo>
                <a:lnTo>
                  <a:pt x="723900" y="665988"/>
                </a:lnTo>
                <a:lnTo>
                  <a:pt x="711200" y="667512"/>
                </a:lnTo>
                <a:lnTo>
                  <a:pt x="711200" y="690727"/>
                </a:lnTo>
                <a:lnTo>
                  <a:pt x="723900" y="722185"/>
                </a:lnTo>
                <a:lnTo>
                  <a:pt x="723900" y="773353"/>
                </a:lnTo>
                <a:lnTo>
                  <a:pt x="711200" y="843534"/>
                </a:lnTo>
                <a:lnTo>
                  <a:pt x="711200" y="853440"/>
                </a:lnTo>
                <a:lnTo>
                  <a:pt x="698500" y="898994"/>
                </a:lnTo>
                <a:lnTo>
                  <a:pt x="685800" y="946492"/>
                </a:lnTo>
                <a:lnTo>
                  <a:pt x="685800" y="1203198"/>
                </a:lnTo>
                <a:lnTo>
                  <a:pt x="431800" y="1203198"/>
                </a:lnTo>
                <a:lnTo>
                  <a:pt x="431800" y="630174"/>
                </a:lnTo>
                <a:lnTo>
                  <a:pt x="444500" y="627888"/>
                </a:lnTo>
                <a:lnTo>
                  <a:pt x="444500" y="621030"/>
                </a:lnTo>
                <a:lnTo>
                  <a:pt x="546100" y="480060"/>
                </a:lnTo>
                <a:lnTo>
                  <a:pt x="558800" y="497319"/>
                </a:lnTo>
                <a:lnTo>
                  <a:pt x="571500" y="513448"/>
                </a:lnTo>
                <a:lnTo>
                  <a:pt x="584200" y="529590"/>
                </a:lnTo>
                <a:lnTo>
                  <a:pt x="609600" y="578421"/>
                </a:lnTo>
                <a:lnTo>
                  <a:pt x="596900" y="645414"/>
                </a:lnTo>
                <a:lnTo>
                  <a:pt x="596900" y="650748"/>
                </a:lnTo>
                <a:lnTo>
                  <a:pt x="584200" y="649986"/>
                </a:lnTo>
                <a:lnTo>
                  <a:pt x="584200" y="649224"/>
                </a:lnTo>
                <a:lnTo>
                  <a:pt x="533400" y="656971"/>
                </a:lnTo>
                <a:lnTo>
                  <a:pt x="508000" y="678078"/>
                </a:lnTo>
                <a:lnTo>
                  <a:pt x="482600" y="709333"/>
                </a:lnTo>
                <a:lnTo>
                  <a:pt x="469900" y="747522"/>
                </a:lnTo>
                <a:lnTo>
                  <a:pt x="469900" y="803148"/>
                </a:lnTo>
                <a:lnTo>
                  <a:pt x="482600" y="814971"/>
                </a:lnTo>
                <a:lnTo>
                  <a:pt x="482600" y="824674"/>
                </a:lnTo>
                <a:lnTo>
                  <a:pt x="495300" y="831215"/>
                </a:lnTo>
                <a:lnTo>
                  <a:pt x="508000" y="833628"/>
                </a:lnTo>
                <a:lnTo>
                  <a:pt x="520700" y="830821"/>
                </a:lnTo>
                <a:lnTo>
                  <a:pt x="533400" y="823239"/>
                </a:lnTo>
                <a:lnTo>
                  <a:pt x="546100" y="812088"/>
                </a:lnTo>
                <a:lnTo>
                  <a:pt x="546100" y="785177"/>
                </a:lnTo>
                <a:lnTo>
                  <a:pt x="533400" y="774280"/>
                </a:lnTo>
                <a:lnTo>
                  <a:pt x="520700" y="766953"/>
                </a:lnTo>
                <a:lnTo>
                  <a:pt x="508000" y="764286"/>
                </a:lnTo>
                <a:lnTo>
                  <a:pt x="495300" y="765048"/>
                </a:lnTo>
                <a:lnTo>
                  <a:pt x="495300" y="747522"/>
                </a:lnTo>
                <a:lnTo>
                  <a:pt x="508000" y="718489"/>
                </a:lnTo>
                <a:lnTo>
                  <a:pt x="520700" y="694753"/>
                </a:lnTo>
                <a:lnTo>
                  <a:pt x="546100" y="678726"/>
                </a:lnTo>
                <a:lnTo>
                  <a:pt x="584200" y="672846"/>
                </a:lnTo>
                <a:lnTo>
                  <a:pt x="609600" y="678726"/>
                </a:lnTo>
                <a:lnTo>
                  <a:pt x="622300" y="686739"/>
                </a:lnTo>
                <a:lnTo>
                  <a:pt x="622300" y="655320"/>
                </a:lnTo>
                <a:lnTo>
                  <a:pt x="622300" y="653034"/>
                </a:lnTo>
                <a:lnTo>
                  <a:pt x="622300" y="541972"/>
                </a:lnTo>
                <a:lnTo>
                  <a:pt x="596900" y="504291"/>
                </a:lnTo>
                <a:lnTo>
                  <a:pt x="571500" y="477774"/>
                </a:lnTo>
                <a:lnTo>
                  <a:pt x="622300" y="483463"/>
                </a:lnTo>
                <a:lnTo>
                  <a:pt x="660400" y="495871"/>
                </a:lnTo>
                <a:lnTo>
                  <a:pt x="698500" y="514845"/>
                </a:lnTo>
                <a:lnTo>
                  <a:pt x="736600" y="540258"/>
                </a:lnTo>
                <a:lnTo>
                  <a:pt x="901700" y="686562"/>
                </a:lnTo>
                <a:lnTo>
                  <a:pt x="914400" y="690562"/>
                </a:lnTo>
                <a:lnTo>
                  <a:pt x="914400" y="693420"/>
                </a:lnTo>
                <a:lnTo>
                  <a:pt x="927100" y="695134"/>
                </a:lnTo>
                <a:lnTo>
                  <a:pt x="939800" y="695706"/>
                </a:lnTo>
                <a:lnTo>
                  <a:pt x="939800" y="694563"/>
                </a:lnTo>
                <a:lnTo>
                  <a:pt x="952500" y="692277"/>
                </a:lnTo>
                <a:lnTo>
                  <a:pt x="952500" y="688848"/>
                </a:lnTo>
                <a:lnTo>
                  <a:pt x="965200" y="684276"/>
                </a:lnTo>
                <a:lnTo>
                  <a:pt x="1092200" y="547116"/>
                </a:lnTo>
                <a:lnTo>
                  <a:pt x="1117600" y="563689"/>
                </a:lnTo>
                <a:lnTo>
                  <a:pt x="1193800" y="613410"/>
                </a:lnTo>
                <a:lnTo>
                  <a:pt x="1193800" y="585000"/>
                </a:lnTo>
                <a:lnTo>
                  <a:pt x="1117600" y="528828"/>
                </a:lnTo>
                <a:lnTo>
                  <a:pt x="1130300" y="509016"/>
                </a:lnTo>
                <a:lnTo>
                  <a:pt x="1143000" y="494766"/>
                </a:lnTo>
                <a:lnTo>
                  <a:pt x="1168400" y="484251"/>
                </a:lnTo>
                <a:lnTo>
                  <a:pt x="1181100" y="477723"/>
                </a:lnTo>
                <a:lnTo>
                  <a:pt x="1206500" y="475488"/>
                </a:lnTo>
                <a:lnTo>
                  <a:pt x="1231900" y="473671"/>
                </a:lnTo>
                <a:lnTo>
                  <a:pt x="1244600" y="468439"/>
                </a:lnTo>
                <a:lnTo>
                  <a:pt x="1257300" y="460057"/>
                </a:lnTo>
                <a:lnTo>
                  <a:pt x="1270000" y="448818"/>
                </a:lnTo>
                <a:lnTo>
                  <a:pt x="1282700" y="433578"/>
                </a:lnTo>
                <a:lnTo>
                  <a:pt x="1282700" y="429768"/>
                </a:lnTo>
                <a:lnTo>
                  <a:pt x="1295400" y="426720"/>
                </a:lnTo>
                <a:lnTo>
                  <a:pt x="1308100" y="428244"/>
                </a:lnTo>
                <a:lnTo>
                  <a:pt x="1308100" y="432816"/>
                </a:lnTo>
                <a:lnTo>
                  <a:pt x="1320800" y="436626"/>
                </a:lnTo>
                <a:lnTo>
                  <a:pt x="1320800" y="410718"/>
                </a:lnTo>
                <a:lnTo>
                  <a:pt x="1308100" y="406146"/>
                </a:lnTo>
                <a:lnTo>
                  <a:pt x="1308100" y="403860"/>
                </a:lnTo>
                <a:lnTo>
                  <a:pt x="1295400" y="403860"/>
                </a:lnTo>
                <a:lnTo>
                  <a:pt x="1282700" y="404850"/>
                </a:lnTo>
                <a:lnTo>
                  <a:pt x="1282700" y="407860"/>
                </a:lnTo>
                <a:lnTo>
                  <a:pt x="1270000" y="412851"/>
                </a:lnTo>
                <a:lnTo>
                  <a:pt x="1257300" y="419862"/>
                </a:lnTo>
                <a:lnTo>
                  <a:pt x="1244600" y="434340"/>
                </a:lnTo>
                <a:lnTo>
                  <a:pt x="1244600" y="442010"/>
                </a:lnTo>
                <a:lnTo>
                  <a:pt x="1231900" y="447763"/>
                </a:lnTo>
                <a:lnTo>
                  <a:pt x="1219200" y="451370"/>
                </a:lnTo>
                <a:lnTo>
                  <a:pt x="1206500" y="452628"/>
                </a:lnTo>
                <a:lnTo>
                  <a:pt x="1181100" y="455422"/>
                </a:lnTo>
                <a:lnTo>
                  <a:pt x="1155700" y="463575"/>
                </a:lnTo>
                <a:lnTo>
                  <a:pt x="1130300" y="476732"/>
                </a:lnTo>
                <a:lnTo>
                  <a:pt x="1117600" y="494538"/>
                </a:lnTo>
                <a:lnTo>
                  <a:pt x="1079500" y="533400"/>
                </a:lnTo>
                <a:lnTo>
                  <a:pt x="939800" y="669036"/>
                </a:lnTo>
                <a:lnTo>
                  <a:pt x="939800" y="672846"/>
                </a:lnTo>
                <a:lnTo>
                  <a:pt x="927100" y="672846"/>
                </a:lnTo>
                <a:lnTo>
                  <a:pt x="927100" y="669798"/>
                </a:lnTo>
                <a:lnTo>
                  <a:pt x="749300" y="523494"/>
                </a:lnTo>
                <a:lnTo>
                  <a:pt x="711200" y="494004"/>
                </a:lnTo>
                <a:lnTo>
                  <a:pt x="673100" y="472249"/>
                </a:lnTo>
                <a:lnTo>
                  <a:pt x="622300" y="458762"/>
                </a:lnTo>
                <a:lnTo>
                  <a:pt x="571500" y="454152"/>
                </a:lnTo>
                <a:lnTo>
                  <a:pt x="533400" y="454152"/>
                </a:lnTo>
                <a:lnTo>
                  <a:pt x="533400" y="455676"/>
                </a:lnTo>
                <a:lnTo>
                  <a:pt x="520700" y="464058"/>
                </a:lnTo>
                <a:lnTo>
                  <a:pt x="469900" y="481634"/>
                </a:lnTo>
                <a:lnTo>
                  <a:pt x="419100" y="487578"/>
                </a:lnTo>
                <a:lnTo>
                  <a:pt x="406400" y="486181"/>
                </a:lnTo>
                <a:lnTo>
                  <a:pt x="406400" y="621030"/>
                </a:lnTo>
                <a:lnTo>
                  <a:pt x="406400" y="1203198"/>
                </a:lnTo>
                <a:lnTo>
                  <a:pt x="152400" y="1203198"/>
                </a:lnTo>
                <a:lnTo>
                  <a:pt x="165100" y="1027176"/>
                </a:lnTo>
                <a:lnTo>
                  <a:pt x="165100" y="942873"/>
                </a:lnTo>
                <a:lnTo>
                  <a:pt x="152400" y="899541"/>
                </a:lnTo>
                <a:lnTo>
                  <a:pt x="152400" y="855726"/>
                </a:lnTo>
                <a:lnTo>
                  <a:pt x="139700" y="818756"/>
                </a:lnTo>
                <a:lnTo>
                  <a:pt x="127000" y="776566"/>
                </a:lnTo>
                <a:lnTo>
                  <a:pt x="127000" y="665226"/>
                </a:lnTo>
                <a:lnTo>
                  <a:pt x="114300" y="665226"/>
                </a:lnTo>
                <a:lnTo>
                  <a:pt x="101600" y="669798"/>
                </a:lnTo>
                <a:lnTo>
                  <a:pt x="101600" y="779233"/>
                </a:lnTo>
                <a:lnTo>
                  <a:pt x="114300" y="823137"/>
                </a:lnTo>
                <a:lnTo>
                  <a:pt x="127000" y="861822"/>
                </a:lnTo>
                <a:lnTo>
                  <a:pt x="127000" y="903820"/>
                </a:lnTo>
                <a:lnTo>
                  <a:pt x="139700" y="945261"/>
                </a:lnTo>
                <a:lnTo>
                  <a:pt x="139700" y="1026414"/>
                </a:lnTo>
                <a:lnTo>
                  <a:pt x="127000" y="1203198"/>
                </a:lnTo>
                <a:lnTo>
                  <a:pt x="63500" y="1203198"/>
                </a:lnTo>
                <a:lnTo>
                  <a:pt x="63500" y="1191768"/>
                </a:lnTo>
                <a:lnTo>
                  <a:pt x="25400" y="745236"/>
                </a:lnTo>
                <a:lnTo>
                  <a:pt x="25400" y="647763"/>
                </a:lnTo>
                <a:lnTo>
                  <a:pt x="50800" y="603237"/>
                </a:lnTo>
                <a:lnTo>
                  <a:pt x="76200" y="563181"/>
                </a:lnTo>
                <a:lnTo>
                  <a:pt x="127000" y="528828"/>
                </a:lnTo>
                <a:lnTo>
                  <a:pt x="152400" y="510692"/>
                </a:lnTo>
                <a:lnTo>
                  <a:pt x="177800" y="496341"/>
                </a:lnTo>
                <a:lnTo>
                  <a:pt x="215900" y="485851"/>
                </a:lnTo>
                <a:lnTo>
                  <a:pt x="254000" y="479298"/>
                </a:lnTo>
                <a:lnTo>
                  <a:pt x="241300" y="487768"/>
                </a:lnTo>
                <a:lnTo>
                  <a:pt x="228600" y="497395"/>
                </a:lnTo>
                <a:lnTo>
                  <a:pt x="228600" y="508444"/>
                </a:lnTo>
                <a:lnTo>
                  <a:pt x="215900" y="521208"/>
                </a:lnTo>
                <a:lnTo>
                  <a:pt x="203200" y="551472"/>
                </a:lnTo>
                <a:lnTo>
                  <a:pt x="203200" y="621715"/>
                </a:lnTo>
                <a:lnTo>
                  <a:pt x="215900" y="661416"/>
                </a:lnTo>
                <a:lnTo>
                  <a:pt x="215900" y="672274"/>
                </a:lnTo>
                <a:lnTo>
                  <a:pt x="203200" y="684174"/>
                </a:lnTo>
                <a:lnTo>
                  <a:pt x="203200" y="697636"/>
                </a:lnTo>
                <a:lnTo>
                  <a:pt x="190500" y="712470"/>
                </a:lnTo>
                <a:lnTo>
                  <a:pt x="203200" y="737133"/>
                </a:lnTo>
                <a:lnTo>
                  <a:pt x="215900" y="757237"/>
                </a:lnTo>
                <a:lnTo>
                  <a:pt x="241300" y="770763"/>
                </a:lnTo>
                <a:lnTo>
                  <a:pt x="266700" y="775716"/>
                </a:lnTo>
                <a:lnTo>
                  <a:pt x="292100" y="770763"/>
                </a:lnTo>
                <a:lnTo>
                  <a:pt x="304800" y="763993"/>
                </a:lnTo>
                <a:lnTo>
                  <a:pt x="317500" y="757237"/>
                </a:lnTo>
                <a:lnTo>
                  <a:pt x="330200" y="737133"/>
                </a:lnTo>
                <a:lnTo>
                  <a:pt x="330200" y="687679"/>
                </a:lnTo>
                <a:lnTo>
                  <a:pt x="317500" y="667321"/>
                </a:lnTo>
                <a:lnTo>
                  <a:pt x="304800" y="660425"/>
                </a:lnTo>
                <a:lnTo>
                  <a:pt x="304800" y="696391"/>
                </a:lnTo>
                <a:lnTo>
                  <a:pt x="304800" y="728091"/>
                </a:lnTo>
                <a:lnTo>
                  <a:pt x="292100" y="740943"/>
                </a:lnTo>
                <a:lnTo>
                  <a:pt x="279400" y="749642"/>
                </a:lnTo>
                <a:lnTo>
                  <a:pt x="266700" y="752856"/>
                </a:lnTo>
                <a:lnTo>
                  <a:pt x="254000" y="749642"/>
                </a:lnTo>
                <a:lnTo>
                  <a:pt x="228600" y="740943"/>
                </a:lnTo>
                <a:lnTo>
                  <a:pt x="228600" y="728091"/>
                </a:lnTo>
                <a:lnTo>
                  <a:pt x="215900" y="712470"/>
                </a:lnTo>
                <a:lnTo>
                  <a:pt x="228600" y="696391"/>
                </a:lnTo>
                <a:lnTo>
                  <a:pt x="228600" y="683323"/>
                </a:lnTo>
                <a:lnTo>
                  <a:pt x="254000" y="674535"/>
                </a:lnTo>
                <a:lnTo>
                  <a:pt x="266700" y="671322"/>
                </a:lnTo>
                <a:lnTo>
                  <a:pt x="279400" y="674535"/>
                </a:lnTo>
                <a:lnTo>
                  <a:pt x="292100" y="683323"/>
                </a:lnTo>
                <a:lnTo>
                  <a:pt x="304800" y="696391"/>
                </a:lnTo>
                <a:lnTo>
                  <a:pt x="304800" y="660425"/>
                </a:lnTo>
                <a:lnTo>
                  <a:pt x="292100" y="653529"/>
                </a:lnTo>
                <a:lnTo>
                  <a:pt x="266700" y="648462"/>
                </a:lnTo>
                <a:lnTo>
                  <a:pt x="254000" y="648462"/>
                </a:lnTo>
                <a:lnTo>
                  <a:pt x="254000" y="649224"/>
                </a:lnTo>
                <a:lnTo>
                  <a:pt x="241300" y="651510"/>
                </a:lnTo>
                <a:lnTo>
                  <a:pt x="228600" y="617054"/>
                </a:lnTo>
                <a:lnTo>
                  <a:pt x="228600" y="557314"/>
                </a:lnTo>
                <a:lnTo>
                  <a:pt x="241300" y="531876"/>
                </a:lnTo>
                <a:lnTo>
                  <a:pt x="254000" y="510032"/>
                </a:lnTo>
                <a:lnTo>
                  <a:pt x="279400" y="494347"/>
                </a:lnTo>
                <a:lnTo>
                  <a:pt x="292100" y="484073"/>
                </a:lnTo>
                <a:lnTo>
                  <a:pt x="304800" y="478536"/>
                </a:lnTo>
                <a:lnTo>
                  <a:pt x="406400" y="621030"/>
                </a:lnTo>
                <a:lnTo>
                  <a:pt x="406400" y="486181"/>
                </a:lnTo>
                <a:lnTo>
                  <a:pt x="368300" y="481952"/>
                </a:lnTo>
                <a:lnTo>
                  <a:pt x="330200" y="464820"/>
                </a:lnTo>
                <a:lnTo>
                  <a:pt x="317500" y="455676"/>
                </a:lnTo>
                <a:lnTo>
                  <a:pt x="304800" y="454914"/>
                </a:lnTo>
                <a:lnTo>
                  <a:pt x="304800" y="454152"/>
                </a:lnTo>
                <a:lnTo>
                  <a:pt x="292100" y="454152"/>
                </a:lnTo>
                <a:lnTo>
                  <a:pt x="241300" y="457923"/>
                </a:lnTo>
                <a:lnTo>
                  <a:pt x="190500" y="468909"/>
                </a:lnTo>
                <a:lnTo>
                  <a:pt x="152400" y="486613"/>
                </a:lnTo>
                <a:lnTo>
                  <a:pt x="101600" y="510540"/>
                </a:lnTo>
                <a:lnTo>
                  <a:pt x="63500" y="541261"/>
                </a:lnTo>
                <a:lnTo>
                  <a:pt x="38100" y="576541"/>
                </a:lnTo>
                <a:lnTo>
                  <a:pt x="12700" y="615594"/>
                </a:lnTo>
                <a:lnTo>
                  <a:pt x="0" y="657631"/>
                </a:lnTo>
                <a:lnTo>
                  <a:pt x="0" y="747522"/>
                </a:lnTo>
                <a:lnTo>
                  <a:pt x="25400" y="1045210"/>
                </a:lnTo>
                <a:lnTo>
                  <a:pt x="38100" y="1194054"/>
                </a:lnTo>
                <a:lnTo>
                  <a:pt x="38100" y="1206881"/>
                </a:lnTo>
                <a:lnTo>
                  <a:pt x="50800" y="1217295"/>
                </a:lnTo>
                <a:lnTo>
                  <a:pt x="63500" y="1224267"/>
                </a:lnTo>
                <a:lnTo>
                  <a:pt x="76200" y="1226820"/>
                </a:lnTo>
                <a:lnTo>
                  <a:pt x="139700" y="1226820"/>
                </a:lnTo>
                <a:lnTo>
                  <a:pt x="406400" y="1226820"/>
                </a:lnTo>
                <a:lnTo>
                  <a:pt x="431800" y="1226820"/>
                </a:lnTo>
                <a:lnTo>
                  <a:pt x="673100" y="1226820"/>
                </a:lnTo>
                <a:lnTo>
                  <a:pt x="685800" y="1225994"/>
                </a:lnTo>
                <a:lnTo>
                  <a:pt x="698500" y="1223670"/>
                </a:lnTo>
                <a:lnTo>
                  <a:pt x="698500" y="1220063"/>
                </a:lnTo>
                <a:lnTo>
                  <a:pt x="711200" y="1215390"/>
                </a:lnTo>
                <a:lnTo>
                  <a:pt x="711200" y="949159"/>
                </a:lnTo>
                <a:lnTo>
                  <a:pt x="723900" y="903693"/>
                </a:lnTo>
                <a:lnTo>
                  <a:pt x="736600" y="860298"/>
                </a:lnTo>
                <a:lnTo>
                  <a:pt x="736600" y="815327"/>
                </a:lnTo>
                <a:lnTo>
                  <a:pt x="749300" y="803910"/>
                </a:lnTo>
                <a:lnTo>
                  <a:pt x="850900" y="880110"/>
                </a:lnTo>
                <a:lnTo>
                  <a:pt x="876300" y="890778"/>
                </a:lnTo>
                <a:lnTo>
                  <a:pt x="889000" y="898677"/>
                </a:lnTo>
                <a:lnTo>
                  <a:pt x="914400" y="903566"/>
                </a:lnTo>
                <a:lnTo>
                  <a:pt x="939800" y="905256"/>
                </a:lnTo>
                <a:lnTo>
                  <a:pt x="965200" y="901509"/>
                </a:lnTo>
                <a:lnTo>
                  <a:pt x="990600" y="890778"/>
                </a:lnTo>
                <a:lnTo>
                  <a:pt x="1028700" y="873747"/>
                </a:lnTo>
                <a:lnTo>
                  <a:pt x="1041400" y="851154"/>
                </a:lnTo>
                <a:lnTo>
                  <a:pt x="1193800" y="651941"/>
                </a:lnTo>
                <a:lnTo>
                  <a:pt x="1320800" y="485978"/>
                </a:lnTo>
                <a:lnTo>
                  <a:pt x="1333500" y="469392"/>
                </a:lnTo>
                <a:lnTo>
                  <a:pt x="1346200" y="453898"/>
                </a:lnTo>
                <a:lnTo>
                  <a:pt x="1346200" y="437476"/>
                </a:lnTo>
                <a:close/>
              </a:path>
            </a:pathLst>
          </a:custGeom>
          <a:solidFill>
            <a:srgbClr val="2C77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5" dirty="0"/>
              <a:t>37</a:t>
            </a:fld>
            <a:endParaRPr spc="5" dirty="0"/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1313" y="6669785"/>
            <a:ext cx="8411845" cy="116839"/>
          </a:xfrm>
          <a:custGeom>
            <a:avLst/>
            <a:gdLst/>
            <a:ahLst/>
            <a:cxnLst/>
            <a:rect l="l" t="t" r="r" b="b"/>
            <a:pathLst>
              <a:path w="8411845" h="116840">
                <a:moveTo>
                  <a:pt x="8411832" y="116587"/>
                </a:moveTo>
                <a:lnTo>
                  <a:pt x="8411832" y="0"/>
                </a:lnTo>
                <a:lnTo>
                  <a:pt x="0" y="0"/>
                </a:lnTo>
                <a:lnTo>
                  <a:pt x="0" y="116587"/>
                </a:lnTo>
                <a:lnTo>
                  <a:pt x="8411832" y="116587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2103" y="966977"/>
            <a:ext cx="8704326" cy="543687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38433" y="1624837"/>
            <a:ext cx="6752590" cy="10674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95"/>
              </a:spcBef>
            </a:pPr>
            <a:r>
              <a:rPr sz="2250" b="0" spc="25" dirty="0">
                <a:solidFill>
                  <a:srgbClr val="FFFFFF"/>
                </a:solidFill>
                <a:latin typeface="Microsoft JhengHei"/>
                <a:cs typeface="Microsoft JhengHei"/>
              </a:rPr>
              <a:t>有關病患是否有感染血/體液傳染病，如HIV、HCV等 </a:t>
            </a:r>
            <a:r>
              <a:rPr sz="2250" b="0" spc="30" dirty="0">
                <a:solidFill>
                  <a:srgbClr val="FFFFFF"/>
                </a:solidFill>
                <a:latin typeface="Microsoft JhengHei"/>
                <a:cs typeface="Microsoft JhengHei"/>
              </a:rPr>
              <a:t>目前都需要靠</a:t>
            </a:r>
            <a:r>
              <a:rPr sz="2250" spc="30" dirty="0">
                <a:solidFill>
                  <a:srgbClr val="FFE69A"/>
                </a:solidFill>
              </a:rPr>
              <a:t>臨床檢驗技術</a:t>
            </a:r>
            <a:r>
              <a:rPr sz="2250" b="0" spc="30" dirty="0">
                <a:solidFill>
                  <a:srgbClr val="FFFFFF"/>
                </a:solidFill>
                <a:latin typeface="Microsoft JhengHei"/>
                <a:cs typeface="Microsoft JhengHei"/>
              </a:rPr>
              <a:t>，才能確定</a:t>
            </a:r>
            <a:endParaRPr sz="225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2250" b="0" spc="30" dirty="0">
                <a:solidFill>
                  <a:srgbClr val="FFFFFF"/>
                </a:solidFill>
                <a:latin typeface="Microsoft JhengHei"/>
                <a:cs typeface="Microsoft JhengHei"/>
              </a:rPr>
              <a:t>因此病患說的是否屬實，你當下也無法確定</a:t>
            </a:r>
            <a:endParaRPr sz="2250">
              <a:latin typeface="Microsoft JhengHei"/>
              <a:cs typeface="Microsoft JhengHe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38433" y="2987304"/>
            <a:ext cx="7003415" cy="267144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250" b="1" spc="30" dirty="0">
                <a:solidFill>
                  <a:srgbClr val="FFE69A"/>
                </a:solidFill>
                <a:latin typeface="Microsoft JhengHei"/>
                <a:cs typeface="Microsoft JhengHei"/>
              </a:rPr>
              <a:t>眼前這位病患說沒有感染，不代表他就沒有感染！</a:t>
            </a:r>
            <a:endParaRPr sz="2250">
              <a:latin typeface="Microsoft JhengHei"/>
              <a:cs typeface="Microsoft JhengHei"/>
            </a:endParaRPr>
          </a:p>
          <a:p>
            <a:pPr marL="313055" indent="-300990">
              <a:lnSpc>
                <a:spcPct val="100000"/>
              </a:lnSpc>
              <a:spcBef>
                <a:spcPts val="25"/>
              </a:spcBef>
              <a:buFont typeface="Wingdings"/>
              <a:buChar char=""/>
              <a:tabLst>
                <a:tab pos="313690" algn="l"/>
              </a:tabLst>
            </a:pPr>
            <a:r>
              <a:rPr sz="1750" dirty="0">
                <a:solidFill>
                  <a:srgbClr val="FFFFFF"/>
                </a:solidFill>
                <a:latin typeface="Microsoft JhengHei"/>
                <a:cs typeface="Microsoft JhengHei"/>
              </a:rPr>
              <a:t>有可能他已感染、但沒篩檢，所以他也不知道、也沒被通報在名單中</a:t>
            </a:r>
            <a:endParaRPr sz="1750">
              <a:latin typeface="Microsoft JhengHei"/>
              <a:cs typeface="Microsoft JhengHei"/>
            </a:endParaRPr>
          </a:p>
          <a:p>
            <a:pPr marL="313055" indent="-300990">
              <a:lnSpc>
                <a:spcPct val="100000"/>
              </a:lnSpc>
              <a:spcBef>
                <a:spcPts val="5"/>
              </a:spcBef>
              <a:buFont typeface="Wingdings"/>
              <a:buChar char=""/>
              <a:tabLst>
                <a:tab pos="313690" algn="l"/>
              </a:tabLst>
            </a:pPr>
            <a:r>
              <a:rPr sz="1750" dirty="0">
                <a:solidFill>
                  <a:srgbClr val="FFFFFF"/>
                </a:solidFill>
                <a:latin typeface="Microsoft JhengHei"/>
                <a:cs typeface="Microsoft JhengHei"/>
              </a:rPr>
              <a:t>有可能還在檢驗空窗期，所以尚未確診感染</a:t>
            </a:r>
            <a:endParaRPr sz="1750">
              <a:latin typeface="Microsoft JhengHei"/>
              <a:cs typeface="Microsoft JhengHe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6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</a:pPr>
            <a:r>
              <a:rPr sz="2250" spc="30" dirty="0">
                <a:solidFill>
                  <a:srgbClr val="FFFFFF"/>
                </a:solidFill>
                <a:latin typeface="Microsoft JhengHei"/>
                <a:cs typeface="Microsoft JhengHei"/>
              </a:rPr>
              <a:t>所以當你</a:t>
            </a:r>
            <a:r>
              <a:rPr sz="2250" b="1" spc="30" dirty="0">
                <a:solidFill>
                  <a:srgbClr val="FFE69A"/>
                </a:solidFill>
                <a:latin typeface="Microsoft JhengHei"/>
                <a:cs typeface="Microsoft JhengHei"/>
              </a:rPr>
              <a:t>執行職務時</a:t>
            </a:r>
            <a:endParaRPr sz="225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2250" spc="20" dirty="0">
                <a:solidFill>
                  <a:srgbClr val="FFFFFF"/>
                </a:solidFill>
                <a:latin typeface="Microsoft JhengHei"/>
                <a:cs typeface="Microsoft JhengHei"/>
              </a:rPr>
              <a:t>不論知不知道病患是否有感染血/體液傳染的疾病</a:t>
            </a:r>
            <a:endParaRPr sz="225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2250" b="1" spc="30" dirty="0">
                <a:solidFill>
                  <a:srgbClr val="FFE69A"/>
                </a:solidFill>
                <a:latin typeface="Microsoft JhengHei"/>
                <a:cs typeface="Microsoft JhengHei"/>
              </a:rPr>
              <a:t>都應該先做好標準防護措施</a:t>
            </a:r>
            <a:endParaRPr sz="225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2250" spc="30" dirty="0">
                <a:solidFill>
                  <a:srgbClr val="FFFFFF"/>
                </a:solidFill>
                <a:latin typeface="Microsoft JhengHei"/>
                <a:cs typeface="Microsoft JhengHei"/>
              </a:rPr>
              <a:t>才能確實保護自己，免於感染</a:t>
            </a:r>
            <a:endParaRPr sz="2250">
              <a:latin typeface="Microsoft JhengHei"/>
              <a:cs typeface="Microsoft JhengHe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92553" y="4549902"/>
            <a:ext cx="1148333" cy="199948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-12312" y="6446773"/>
            <a:ext cx="10662285" cy="3994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  <a:tabLst>
                <a:tab pos="10481945" algn="l"/>
              </a:tabLst>
            </a:pPr>
            <a:r>
              <a:rPr sz="2450" spc="-30" dirty="0">
                <a:solidFill>
                  <a:srgbClr val="158B95"/>
                </a:solidFill>
                <a:latin typeface="Arial Black"/>
                <a:cs typeface="Arial Black"/>
              </a:rPr>
              <a:t>TAIWAN</a:t>
            </a:r>
            <a:r>
              <a:rPr sz="2450" spc="15" dirty="0">
                <a:solidFill>
                  <a:srgbClr val="158B95"/>
                </a:solidFill>
                <a:latin typeface="Arial Black"/>
                <a:cs typeface="Arial Black"/>
              </a:rPr>
              <a:t> </a:t>
            </a:r>
            <a:r>
              <a:rPr sz="2450" spc="-5" dirty="0">
                <a:solidFill>
                  <a:srgbClr val="158B95"/>
                </a:solidFill>
                <a:latin typeface="Arial Black"/>
                <a:cs typeface="Arial Black"/>
              </a:rPr>
              <a:t>CDC</a:t>
            </a:r>
            <a:r>
              <a:rPr sz="3675" u="heavy" spc="-7" baseline="34013" dirty="0">
                <a:solidFill>
                  <a:srgbClr val="252525"/>
                </a:solidFill>
                <a:uFill>
                  <a:solidFill>
                    <a:srgbClr val="158B95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425" u="heavy" baseline="87719" dirty="0">
                <a:solidFill>
                  <a:srgbClr val="252525"/>
                </a:solidFill>
                <a:uFill>
                  <a:solidFill>
                    <a:srgbClr val="158B95"/>
                  </a:solidFill>
                </a:uFill>
                <a:latin typeface="Microsoft JhengHei"/>
                <a:cs typeface="Microsoft JhengHei"/>
              </a:rPr>
              <a:t>38</a:t>
            </a:r>
            <a:endParaRPr sz="1425" baseline="87719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03" y="835152"/>
            <a:ext cx="10692130" cy="789940"/>
          </a:xfrm>
          <a:custGeom>
            <a:avLst/>
            <a:gdLst/>
            <a:ahLst/>
            <a:cxnLst/>
            <a:rect l="l" t="t" r="r" b="b"/>
            <a:pathLst>
              <a:path w="10692130" h="789940">
                <a:moveTo>
                  <a:pt x="10691749" y="789431"/>
                </a:moveTo>
                <a:lnTo>
                  <a:pt x="10691749" y="0"/>
                </a:lnTo>
                <a:lnTo>
                  <a:pt x="0" y="0"/>
                </a:lnTo>
                <a:lnTo>
                  <a:pt x="0" y="789432"/>
                </a:lnTo>
                <a:lnTo>
                  <a:pt x="10691749" y="789431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64697" y="988567"/>
            <a:ext cx="804164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" dirty="0">
                <a:solidFill>
                  <a:srgbClr val="FFFFFF"/>
                </a:solidFill>
              </a:rPr>
              <a:t>做好標準防護措施，才能保護自己、預防感染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292493" y="1752600"/>
            <a:ext cx="10113645" cy="1052830"/>
            <a:chOff x="292493" y="1752600"/>
            <a:chExt cx="10113645" cy="1052830"/>
          </a:xfrm>
        </p:grpSpPr>
        <p:sp>
          <p:nvSpPr>
            <p:cNvPr id="6" name="object 6"/>
            <p:cNvSpPr/>
            <p:nvPr/>
          </p:nvSpPr>
          <p:spPr>
            <a:xfrm>
              <a:off x="297827" y="1758695"/>
              <a:ext cx="10102850" cy="1041400"/>
            </a:xfrm>
            <a:custGeom>
              <a:avLst/>
              <a:gdLst/>
              <a:ahLst/>
              <a:cxnLst/>
              <a:rect l="l" t="t" r="r" b="b"/>
              <a:pathLst>
                <a:path w="10102850" h="1041400">
                  <a:moveTo>
                    <a:pt x="10102596" y="936497"/>
                  </a:moveTo>
                  <a:lnTo>
                    <a:pt x="10102596" y="103631"/>
                  </a:lnTo>
                  <a:lnTo>
                    <a:pt x="10094428" y="63329"/>
                  </a:lnTo>
                  <a:lnTo>
                    <a:pt x="10072116" y="30384"/>
                  </a:lnTo>
                  <a:lnTo>
                    <a:pt x="10038945" y="8155"/>
                  </a:lnTo>
                  <a:lnTo>
                    <a:pt x="9998202" y="0"/>
                  </a:lnTo>
                  <a:lnTo>
                    <a:pt x="104394" y="0"/>
                  </a:lnTo>
                  <a:lnTo>
                    <a:pt x="63650" y="8155"/>
                  </a:lnTo>
                  <a:lnTo>
                    <a:pt x="30479" y="30384"/>
                  </a:lnTo>
                  <a:lnTo>
                    <a:pt x="8167" y="63329"/>
                  </a:lnTo>
                  <a:lnTo>
                    <a:pt x="0" y="103632"/>
                  </a:lnTo>
                  <a:lnTo>
                    <a:pt x="0" y="936498"/>
                  </a:lnTo>
                  <a:lnTo>
                    <a:pt x="8167" y="976919"/>
                  </a:lnTo>
                  <a:lnTo>
                    <a:pt x="30480" y="1010126"/>
                  </a:lnTo>
                  <a:lnTo>
                    <a:pt x="63650" y="1032617"/>
                  </a:lnTo>
                  <a:lnTo>
                    <a:pt x="104394" y="1040892"/>
                  </a:lnTo>
                  <a:lnTo>
                    <a:pt x="9998202" y="1040891"/>
                  </a:lnTo>
                  <a:lnTo>
                    <a:pt x="10038945" y="1032617"/>
                  </a:lnTo>
                  <a:lnTo>
                    <a:pt x="10072116" y="1010126"/>
                  </a:lnTo>
                  <a:lnTo>
                    <a:pt x="10094428" y="976919"/>
                  </a:lnTo>
                  <a:lnTo>
                    <a:pt x="10102596" y="936497"/>
                  </a:lnTo>
                  <a:close/>
                </a:path>
              </a:pathLst>
            </a:custGeom>
            <a:solidFill>
              <a:srgbClr val="E2F0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92493" y="1752600"/>
              <a:ext cx="10113645" cy="1052830"/>
            </a:xfrm>
            <a:custGeom>
              <a:avLst/>
              <a:gdLst/>
              <a:ahLst/>
              <a:cxnLst/>
              <a:rect l="l" t="t" r="r" b="b"/>
              <a:pathLst>
                <a:path w="10113645" h="1052830">
                  <a:moveTo>
                    <a:pt x="10113264" y="954024"/>
                  </a:moveTo>
                  <a:lnTo>
                    <a:pt x="10113264" y="99059"/>
                  </a:lnTo>
                  <a:lnTo>
                    <a:pt x="10110978" y="87629"/>
                  </a:lnTo>
                  <a:lnTo>
                    <a:pt x="10077230" y="28665"/>
                  </a:lnTo>
                  <a:lnTo>
                    <a:pt x="10014966" y="761"/>
                  </a:lnTo>
                  <a:lnTo>
                    <a:pt x="10004298" y="0"/>
                  </a:lnTo>
                  <a:lnTo>
                    <a:pt x="109728" y="0"/>
                  </a:lnTo>
                  <a:lnTo>
                    <a:pt x="44443" y="21783"/>
                  </a:lnTo>
                  <a:lnTo>
                    <a:pt x="4571" y="77724"/>
                  </a:lnTo>
                  <a:lnTo>
                    <a:pt x="0" y="109728"/>
                  </a:lnTo>
                  <a:lnTo>
                    <a:pt x="0" y="942594"/>
                  </a:lnTo>
                  <a:lnTo>
                    <a:pt x="8382" y="985266"/>
                  </a:lnTo>
                  <a:lnTo>
                    <a:pt x="10668" y="990024"/>
                  </a:lnTo>
                  <a:lnTo>
                    <a:pt x="10668" y="110490"/>
                  </a:lnTo>
                  <a:lnTo>
                    <a:pt x="11430" y="99822"/>
                  </a:lnTo>
                  <a:lnTo>
                    <a:pt x="12954" y="89916"/>
                  </a:lnTo>
                  <a:lnTo>
                    <a:pt x="12954" y="90678"/>
                  </a:lnTo>
                  <a:lnTo>
                    <a:pt x="15239" y="80772"/>
                  </a:lnTo>
                  <a:lnTo>
                    <a:pt x="18287" y="73456"/>
                  </a:lnTo>
                  <a:lnTo>
                    <a:pt x="18287" y="71628"/>
                  </a:lnTo>
                  <a:lnTo>
                    <a:pt x="22859" y="62484"/>
                  </a:lnTo>
                  <a:lnTo>
                    <a:pt x="22859" y="63246"/>
                  </a:lnTo>
                  <a:lnTo>
                    <a:pt x="27431" y="56061"/>
                  </a:lnTo>
                  <a:lnTo>
                    <a:pt x="27431" y="54864"/>
                  </a:lnTo>
                  <a:lnTo>
                    <a:pt x="33527" y="47244"/>
                  </a:lnTo>
                  <a:lnTo>
                    <a:pt x="39623" y="41148"/>
                  </a:lnTo>
                  <a:lnTo>
                    <a:pt x="39623" y="40386"/>
                  </a:lnTo>
                  <a:lnTo>
                    <a:pt x="47243" y="33528"/>
                  </a:lnTo>
                  <a:lnTo>
                    <a:pt x="47243" y="33735"/>
                  </a:lnTo>
                  <a:lnTo>
                    <a:pt x="54102" y="28748"/>
                  </a:lnTo>
                  <a:lnTo>
                    <a:pt x="54102" y="28194"/>
                  </a:lnTo>
                  <a:lnTo>
                    <a:pt x="62484" y="22860"/>
                  </a:lnTo>
                  <a:lnTo>
                    <a:pt x="62484" y="23622"/>
                  </a:lnTo>
                  <a:lnTo>
                    <a:pt x="70866" y="19431"/>
                  </a:lnTo>
                  <a:lnTo>
                    <a:pt x="70866" y="19050"/>
                  </a:lnTo>
                  <a:lnTo>
                    <a:pt x="80009" y="16236"/>
                  </a:lnTo>
                  <a:lnTo>
                    <a:pt x="80009" y="16002"/>
                  </a:lnTo>
                  <a:lnTo>
                    <a:pt x="89153" y="13891"/>
                  </a:lnTo>
                  <a:lnTo>
                    <a:pt x="89153" y="13716"/>
                  </a:lnTo>
                  <a:lnTo>
                    <a:pt x="99059" y="12300"/>
                  </a:lnTo>
                  <a:lnTo>
                    <a:pt x="109728" y="11430"/>
                  </a:lnTo>
                  <a:lnTo>
                    <a:pt x="10004298" y="11484"/>
                  </a:lnTo>
                  <a:lnTo>
                    <a:pt x="10014204" y="12191"/>
                  </a:lnTo>
                  <a:lnTo>
                    <a:pt x="10024110" y="13715"/>
                  </a:lnTo>
                  <a:lnTo>
                    <a:pt x="10024110" y="13891"/>
                  </a:lnTo>
                  <a:lnTo>
                    <a:pt x="10033254" y="16001"/>
                  </a:lnTo>
                  <a:lnTo>
                    <a:pt x="10033254" y="16236"/>
                  </a:lnTo>
                  <a:lnTo>
                    <a:pt x="10042398" y="19049"/>
                  </a:lnTo>
                  <a:lnTo>
                    <a:pt x="10042398" y="19431"/>
                  </a:lnTo>
                  <a:lnTo>
                    <a:pt x="10050780" y="23621"/>
                  </a:lnTo>
                  <a:lnTo>
                    <a:pt x="10050780" y="22859"/>
                  </a:lnTo>
                  <a:lnTo>
                    <a:pt x="10059162" y="28193"/>
                  </a:lnTo>
                  <a:lnTo>
                    <a:pt x="10059162" y="28748"/>
                  </a:lnTo>
                  <a:lnTo>
                    <a:pt x="10066020" y="33735"/>
                  </a:lnTo>
                  <a:lnTo>
                    <a:pt x="10066020" y="33527"/>
                  </a:lnTo>
                  <a:lnTo>
                    <a:pt x="10073640" y="40385"/>
                  </a:lnTo>
                  <a:lnTo>
                    <a:pt x="10079736" y="47243"/>
                  </a:lnTo>
                  <a:lnTo>
                    <a:pt x="10085832" y="54863"/>
                  </a:lnTo>
                  <a:lnTo>
                    <a:pt x="10085832" y="56061"/>
                  </a:lnTo>
                  <a:lnTo>
                    <a:pt x="10090404" y="63245"/>
                  </a:lnTo>
                  <a:lnTo>
                    <a:pt x="10090404" y="62483"/>
                  </a:lnTo>
                  <a:lnTo>
                    <a:pt x="10094976" y="71627"/>
                  </a:lnTo>
                  <a:lnTo>
                    <a:pt x="10094976" y="73456"/>
                  </a:lnTo>
                  <a:lnTo>
                    <a:pt x="10098024" y="80771"/>
                  </a:lnTo>
                  <a:lnTo>
                    <a:pt x="10100310" y="90677"/>
                  </a:lnTo>
                  <a:lnTo>
                    <a:pt x="10100310" y="89915"/>
                  </a:lnTo>
                  <a:lnTo>
                    <a:pt x="10101834" y="99821"/>
                  </a:lnTo>
                  <a:lnTo>
                    <a:pt x="10102596" y="110489"/>
                  </a:lnTo>
                  <a:lnTo>
                    <a:pt x="10102596" y="989588"/>
                  </a:lnTo>
                  <a:lnTo>
                    <a:pt x="10103677" y="987938"/>
                  </a:lnTo>
                  <a:lnTo>
                    <a:pt x="10113264" y="954024"/>
                  </a:lnTo>
                  <a:close/>
                </a:path>
                <a:path w="10113645" h="1052830">
                  <a:moveTo>
                    <a:pt x="19050" y="981456"/>
                  </a:moveTo>
                  <a:lnTo>
                    <a:pt x="15240" y="971550"/>
                  </a:lnTo>
                  <a:lnTo>
                    <a:pt x="15240" y="972312"/>
                  </a:lnTo>
                  <a:lnTo>
                    <a:pt x="12954" y="962406"/>
                  </a:lnTo>
                  <a:lnTo>
                    <a:pt x="11430" y="952500"/>
                  </a:lnTo>
                  <a:lnTo>
                    <a:pt x="11430" y="953262"/>
                  </a:lnTo>
                  <a:lnTo>
                    <a:pt x="10668" y="942594"/>
                  </a:lnTo>
                  <a:lnTo>
                    <a:pt x="10668" y="990024"/>
                  </a:lnTo>
                  <a:lnTo>
                    <a:pt x="13829" y="996606"/>
                  </a:lnTo>
                  <a:lnTo>
                    <a:pt x="18288" y="1003288"/>
                  </a:lnTo>
                  <a:lnTo>
                    <a:pt x="18288" y="980694"/>
                  </a:lnTo>
                  <a:lnTo>
                    <a:pt x="19050" y="981456"/>
                  </a:lnTo>
                  <a:close/>
                </a:path>
                <a:path w="10113645" h="1052830">
                  <a:moveTo>
                    <a:pt x="19049" y="71628"/>
                  </a:moveTo>
                  <a:lnTo>
                    <a:pt x="18287" y="71628"/>
                  </a:lnTo>
                  <a:lnTo>
                    <a:pt x="18287" y="73456"/>
                  </a:lnTo>
                  <a:lnTo>
                    <a:pt x="19049" y="71628"/>
                  </a:lnTo>
                  <a:close/>
                </a:path>
                <a:path w="10113645" h="1052830">
                  <a:moveTo>
                    <a:pt x="28194" y="998220"/>
                  </a:moveTo>
                  <a:lnTo>
                    <a:pt x="22860" y="989076"/>
                  </a:lnTo>
                  <a:lnTo>
                    <a:pt x="22860" y="989838"/>
                  </a:lnTo>
                  <a:lnTo>
                    <a:pt x="18288" y="980694"/>
                  </a:lnTo>
                  <a:lnTo>
                    <a:pt x="18288" y="1003288"/>
                  </a:lnTo>
                  <a:lnTo>
                    <a:pt x="21474" y="1008064"/>
                  </a:lnTo>
                  <a:lnTo>
                    <a:pt x="27432" y="1015110"/>
                  </a:lnTo>
                  <a:lnTo>
                    <a:pt x="27432" y="997458"/>
                  </a:lnTo>
                  <a:lnTo>
                    <a:pt x="28194" y="998220"/>
                  </a:lnTo>
                  <a:close/>
                </a:path>
                <a:path w="10113645" h="1052830">
                  <a:moveTo>
                    <a:pt x="28193" y="54864"/>
                  </a:moveTo>
                  <a:lnTo>
                    <a:pt x="27431" y="54864"/>
                  </a:lnTo>
                  <a:lnTo>
                    <a:pt x="27431" y="56061"/>
                  </a:lnTo>
                  <a:lnTo>
                    <a:pt x="28193" y="54864"/>
                  </a:lnTo>
                  <a:close/>
                </a:path>
                <a:path w="10113645" h="1052830">
                  <a:moveTo>
                    <a:pt x="40386" y="1027730"/>
                  </a:moveTo>
                  <a:lnTo>
                    <a:pt x="40386" y="1012698"/>
                  </a:lnTo>
                  <a:lnTo>
                    <a:pt x="39624" y="1011936"/>
                  </a:lnTo>
                  <a:lnTo>
                    <a:pt x="33528" y="1005078"/>
                  </a:lnTo>
                  <a:lnTo>
                    <a:pt x="27432" y="997458"/>
                  </a:lnTo>
                  <a:lnTo>
                    <a:pt x="27432" y="1015110"/>
                  </a:lnTo>
                  <a:lnTo>
                    <a:pt x="30382" y="1018600"/>
                  </a:lnTo>
                  <a:lnTo>
                    <a:pt x="39624" y="1027176"/>
                  </a:lnTo>
                  <a:lnTo>
                    <a:pt x="40386" y="1027730"/>
                  </a:lnTo>
                  <a:close/>
                </a:path>
                <a:path w="10113645" h="1052830">
                  <a:moveTo>
                    <a:pt x="40386" y="40386"/>
                  </a:moveTo>
                  <a:lnTo>
                    <a:pt x="39623" y="40386"/>
                  </a:lnTo>
                  <a:lnTo>
                    <a:pt x="39623" y="41148"/>
                  </a:lnTo>
                  <a:lnTo>
                    <a:pt x="40386" y="40386"/>
                  </a:lnTo>
                  <a:close/>
                </a:path>
                <a:path w="10113645" h="1052830">
                  <a:moveTo>
                    <a:pt x="40025" y="1012296"/>
                  </a:moveTo>
                  <a:lnTo>
                    <a:pt x="39624" y="1011851"/>
                  </a:lnTo>
                  <a:lnTo>
                    <a:pt x="40025" y="1012296"/>
                  </a:lnTo>
                  <a:close/>
                </a:path>
                <a:path w="10113645" h="1052830">
                  <a:moveTo>
                    <a:pt x="40386" y="1012698"/>
                  </a:moveTo>
                  <a:lnTo>
                    <a:pt x="40025" y="1012296"/>
                  </a:lnTo>
                  <a:lnTo>
                    <a:pt x="39624" y="1011936"/>
                  </a:lnTo>
                  <a:lnTo>
                    <a:pt x="40386" y="1012698"/>
                  </a:lnTo>
                  <a:close/>
                </a:path>
                <a:path w="10113645" h="1052830">
                  <a:moveTo>
                    <a:pt x="47244" y="1018794"/>
                  </a:moveTo>
                  <a:lnTo>
                    <a:pt x="40025" y="1012296"/>
                  </a:lnTo>
                  <a:lnTo>
                    <a:pt x="40386" y="1012698"/>
                  </a:lnTo>
                  <a:lnTo>
                    <a:pt x="40386" y="1027730"/>
                  </a:lnTo>
                  <a:lnTo>
                    <a:pt x="46482" y="1032163"/>
                  </a:lnTo>
                  <a:lnTo>
                    <a:pt x="46482" y="1018794"/>
                  </a:lnTo>
                  <a:lnTo>
                    <a:pt x="47244" y="1018794"/>
                  </a:lnTo>
                  <a:close/>
                </a:path>
                <a:path w="10113645" h="1052830">
                  <a:moveTo>
                    <a:pt x="47243" y="33735"/>
                  </a:moveTo>
                  <a:lnTo>
                    <a:pt x="47243" y="33528"/>
                  </a:lnTo>
                  <a:lnTo>
                    <a:pt x="46481" y="34290"/>
                  </a:lnTo>
                  <a:lnTo>
                    <a:pt x="47243" y="33735"/>
                  </a:lnTo>
                  <a:close/>
                </a:path>
                <a:path w="10113645" h="1052830">
                  <a:moveTo>
                    <a:pt x="54864" y="1024128"/>
                  </a:moveTo>
                  <a:lnTo>
                    <a:pt x="46482" y="1018794"/>
                  </a:lnTo>
                  <a:lnTo>
                    <a:pt x="46482" y="1032163"/>
                  </a:lnTo>
                  <a:lnTo>
                    <a:pt x="48006" y="1033272"/>
                  </a:lnTo>
                  <a:lnTo>
                    <a:pt x="54102" y="1036828"/>
                  </a:lnTo>
                  <a:lnTo>
                    <a:pt x="54102" y="1024128"/>
                  </a:lnTo>
                  <a:lnTo>
                    <a:pt x="54864" y="1024128"/>
                  </a:lnTo>
                  <a:close/>
                </a:path>
                <a:path w="10113645" h="1052830">
                  <a:moveTo>
                    <a:pt x="54864" y="28194"/>
                  </a:moveTo>
                  <a:lnTo>
                    <a:pt x="54102" y="28194"/>
                  </a:lnTo>
                  <a:lnTo>
                    <a:pt x="54102" y="28748"/>
                  </a:lnTo>
                  <a:lnTo>
                    <a:pt x="54864" y="28194"/>
                  </a:lnTo>
                  <a:close/>
                </a:path>
                <a:path w="10113645" h="1052830">
                  <a:moveTo>
                    <a:pt x="71628" y="1033272"/>
                  </a:moveTo>
                  <a:lnTo>
                    <a:pt x="62484" y="1028700"/>
                  </a:lnTo>
                  <a:lnTo>
                    <a:pt x="62484" y="1029462"/>
                  </a:lnTo>
                  <a:lnTo>
                    <a:pt x="54102" y="1024128"/>
                  </a:lnTo>
                  <a:lnTo>
                    <a:pt x="54102" y="1036828"/>
                  </a:lnTo>
                  <a:lnTo>
                    <a:pt x="57150" y="1038606"/>
                  </a:lnTo>
                  <a:lnTo>
                    <a:pt x="68515" y="1044371"/>
                  </a:lnTo>
                  <a:lnTo>
                    <a:pt x="70866" y="1045102"/>
                  </a:lnTo>
                  <a:lnTo>
                    <a:pt x="70866" y="1033272"/>
                  </a:lnTo>
                  <a:lnTo>
                    <a:pt x="71628" y="1033272"/>
                  </a:lnTo>
                  <a:close/>
                </a:path>
                <a:path w="10113645" h="1052830">
                  <a:moveTo>
                    <a:pt x="71628" y="19050"/>
                  </a:moveTo>
                  <a:lnTo>
                    <a:pt x="70866" y="19050"/>
                  </a:lnTo>
                  <a:lnTo>
                    <a:pt x="70866" y="19431"/>
                  </a:lnTo>
                  <a:lnTo>
                    <a:pt x="71628" y="19050"/>
                  </a:lnTo>
                  <a:close/>
                </a:path>
                <a:path w="10113645" h="1052830">
                  <a:moveTo>
                    <a:pt x="80772" y="1048187"/>
                  </a:moveTo>
                  <a:lnTo>
                    <a:pt x="80772" y="1037082"/>
                  </a:lnTo>
                  <a:lnTo>
                    <a:pt x="70866" y="1033272"/>
                  </a:lnTo>
                  <a:lnTo>
                    <a:pt x="70866" y="1045102"/>
                  </a:lnTo>
                  <a:lnTo>
                    <a:pt x="80772" y="1048187"/>
                  </a:lnTo>
                  <a:close/>
                </a:path>
                <a:path w="10113645" h="1052830">
                  <a:moveTo>
                    <a:pt x="80772" y="16002"/>
                  </a:moveTo>
                  <a:lnTo>
                    <a:pt x="80009" y="16002"/>
                  </a:lnTo>
                  <a:lnTo>
                    <a:pt x="80009" y="16236"/>
                  </a:lnTo>
                  <a:lnTo>
                    <a:pt x="80772" y="16002"/>
                  </a:lnTo>
                  <a:close/>
                </a:path>
                <a:path w="10113645" h="1052830">
                  <a:moveTo>
                    <a:pt x="89916" y="1039368"/>
                  </a:moveTo>
                  <a:lnTo>
                    <a:pt x="80010" y="1036320"/>
                  </a:lnTo>
                  <a:lnTo>
                    <a:pt x="80772" y="1037082"/>
                  </a:lnTo>
                  <a:lnTo>
                    <a:pt x="80772" y="1048187"/>
                  </a:lnTo>
                  <a:lnTo>
                    <a:pt x="82457" y="1048712"/>
                  </a:lnTo>
                  <a:lnTo>
                    <a:pt x="89154" y="1049972"/>
                  </a:lnTo>
                  <a:lnTo>
                    <a:pt x="89154" y="1039368"/>
                  </a:lnTo>
                  <a:lnTo>
                    <a:pt x="89916" y="1039368"/>
                  </a:lnTo>
                  <a:close/>
                </a:path>
                <a:path w="10113645" h="1052830">
                  <a:moveTo>
                    <a:pt x="89915" y="13716"/>
                  </a:moveTo>
                  <a:lnTo>
                    <a:pt x="89153" y="13716"/>
                  </a:lnTo>
                  <a:lnTo>
                    <a:pt x="89153" y="13891"/>
                  </a:lnTo>
                  <a:lnTo>
                    <a:pt x="89915" y="13716"/>
                  </a:lnTo>
                  <a:close/>
                </a:path>
                <a:path w="10113645" h="1052830">
                  <a:moveTo>
                    <a:pt x="10014204" y="1051614"/>
                  </a:moveTo>
                  <a:lnTo>
                    <a:pt x="10014204" y="1040891"/>
                  </a:lnTo>
                  <a:lnTo>
                    <a:pt x="99060" y="1040892"/>
                  </a:lnTo>
                  <a:lnTo>
                    <a:pt x="89154" y="1039368"/>
                  </a:lnTo>
                  <a:lnTo>
                    <a:pt x="89154" y="1049972"/>
                  </a:lnTo>
                  <a:lnTo>
                    <a:pt x="96890" y="1051429"/>
                  </a:lnTo>
                  <a:lnTo>
                    <a:pt x="109728" y="1052322"/>
                  </a:lnTo>
                  <a:lnTo>
                    <a:pt x="10004298" y="1052322"/>
                  </a:lnTo>
                  <a:lnTo>
                    <a:pt x="10014204" y="1051614"/>
                  </a:lnTo>
                  <a:close/>
                </a:path>
                <a:path w="10113645" h="1052830">
                  <a:moveTo>
                    <a:pt x="99822" y="12192"/>
                  </a:moveTo>
                  <a:lnTo>
                    <a:pt x="99059" y="12192"/>
                  </a:lnTo>
                  <a:lnTo>
                    <a:pt x="99822" y="12192"/>
                  </a:lnTo>
                  <a:close/>
                </a:path>
                <a:path w="10113645" h="1052830">
                  <a:moveTo>
                    <a:pt x="99822" y="1040892"/>
                  </a:moveTo>
                  <a:lnTo>
                    <a:pt x="99060" y="1040783"/>
                  </a:lnTo>
                  <a:lnTo>
                    <a:pt x="99822" y="1040892"/>
                  </a:lnTo>
                  <a:close/>
                </a:path>
                <a:path w="10113645" h="1052830">
                  <a:moveTo>
                    <a:pt x="10014204" y="12300"/>
                  </a:moveTo>
                  <a:lnTo>
                    <a:pt x="10013442" y="12191"/>
                  </a:lnTo>
                  <a:lnTo>
                    <a:pt x="10014204" y="12300"/>
                  </a:lnTo>
                  <a:close/>
                </a:path>
                <a:path w="10113645" h="1052830">
                  <a:moveTo>
                    <a:pt x="10024110" y="1050253"/>
                  </a:moveTo>
                  <a:lnTo>
                    <a:pt x="10024110" y="1039368"/>
                  </a:lnTo>
                  <a:lnTo>
                    <a:pt x="10013442" y="1040891"/>
                  </a:lnTo>
                  <a:lnTo>
                    <a:pt x="10014204" y="1040891"/>
                  </a:lnTo>
                  <a:lnTo>
                    <a:pt x="10014204" y="1051614"/>
                  </a:lnTo>
                  <a:lnTo>
                    <a:pt x="10014966" y="1051560"/>
                  </a:lnTo>
                  <a:lnTo>
                    <a:pt x="10024110" y="1050253"/>
                  </a:lnTo>
                  <a:close/>
                </a:path>
                <a:path w="10113645" h="1052830">
                  <a:moveTo>
                    <a:pt x="10024110" y="13891"/>
                  </a:moveTo>
                  <a:lnTo>
                    <a:pt x="10024110" y="13715"/>
                  </a:lnTo>
                  <a:lnTo>
                    <a:pt x="10023348" y="13715"/>
                  </a:lnTo>
                  <a:lnTo>
                    <a:pt x="10024110" y="13891"/>
                  </a:lnTo>
                  <a:close/>
                </a:path>
                <a:path w="10113645" h="1052830">
                  <a:moveTo>
                    <a:pt x="10033254" y="1036319"/>
                  </a:moveTo>
                  <a:lnTo>
                    <a:pt x="10023348" y="1039368"/>
                  </a:lnTo>
                  <a:lnTo>
                    <a:pt x="10024110" y="1039368"/>
                  </a:lnTo>
                  <a:lnTo>
                    <a:pt x="10024110" y="1050253"/>
                  </a:lnTo>
                  <a:lnTo>
                    <a:pt x="10025634" y="1050036"/>
                  </a:lnTo>
                  <a:lnTo>
                    <a:pt x="10032492" y="1047460"/>
                  </a:lnTo>
                  <a:lnTo>
                    <a:pt x="10032492" y="1037082"/>
                  </a:lnTo>
                  <a:lnTo>
                    <a:pt x="10033254" y="1036319"/>
                  </a:lnTo>
                  <a:close/>
                </a:path>
                <a:path w="10113645" h="1052830">
                  <a:moveTo>
                    <a:pt x="10033254" y="16236"/>
                  </a:moveTo>
                  <a:lnTo>
                    <a:pt x="10033254" y="16001"/>
                  </a:lnTo>
                  <a:lnTo>
                    <a:pt x="10032492" y="16001"/>
                  </a:lnTo>
                  <a:lnTo>
                    <a:pt x="10033254" y="16236"/>
                  </a:lnTo>
                  <a:close/>
                </a:path>
                <a:path w="10113645" h="1052830">
                  <a:moveTo>
                    <a:pt x="10042398" y="1043740"/>
                  </a:moveTo>
                  <a:lnTo>
                    <a:pt x="10042398" y="1033272"/>
                  </a:lnTo>
                  <a:lnTo>
                    <a:pt x="10032492" y="1037082"/>
                  </a:lnTo>
                  <a:lnTo>
                    <a:pt x="10032492" y="1047460"/>
                  </a:lnTo>
                  <a:lnTo>
                    <a:pt x="10042398" y="1043740"/>
                  </a:lnTo>
                  <a:close/>
                </a:path>
                <a:path w="10113645" h="1052830">
                  <a:moveTo>
                    <a:pt x="10042398" y="19431"/>
                  </a:moveTo>
                  <a:lnTo>
                    <a:pt x="10042398" y="19049"/>
                  </a:lnTo>
                  <a:lnTo>
                    <a:pt x="10041636" y="19049"/>
                  </a:lnTo>
                  <a:lnTo>
                    <a:pt x="10042398" y="19431"/>
                  </a:lnTo>
                  <a:close/>
                </a:path>
                <a:path w="10113645" h="1052830">
                  <a:moveTo>
                    <a:pt x="10059162" y="1037192"/>
                  </a:moveTo>
                  <a:lnTo>
                    <a:pt x="10059162" y="1024128"/>
                  </a:lnTo>
                  <a:lnTo>
                    <a:pt x="10050780" y="1029462"/>
                  </a:lnTo>
                  <a:lnTo>
                    <a:pt x="10041636" y="1033272"/>
                  </a:lnTo>
                  <a:lnTo>
                    <a:pt x="10042398" y="1033272"/>
                  </a:lnTo>
                  <a:lnTo>
                    <a:pt x="10042398" y="1043740"/>
                  </a:lnTo>
                  <a:lnTo>
                    <a:pt x="10058573" y="1037666"/>
                  </a:lnTo>
                  <a:lnTo>
                    <a:pt x="10059162" y="1037192"/>
                  </a:lnTo>
                  <a:close/>
                </a:path>
                <a:path w="10113645" h="1052830">
                  <a:moveTo>
                    <a:pt x="10059162" y="28748"/>
                  </a:moveTo>
                  <a:lnTo>
                    <a:pt x="10059162" y="28193"/>
                  </a:lnTo>
                  <a:lnTo>
                    <a:pt x="10058400" y="28193"/>
                  </a:lnTo>
                  <a:lnTo>
                    <a:pt x="10059162" y="28748"/>
                  </a:lnTo>
                  <a:close/>
                </a:path>
                <a:path w="10113645" h="1052830">
                  <a:moveTo>
                    <a:pt x="10066782" y="1031063"/>
                  </a:moveTo>
                  <a:lnTo>
                    <a:pt x="10066782" y="1018794"/>
                  </a:lnTo>
                  <a:lnTo>
                    <a:pt x="10058400" y="1024128"/>
                  </a:lnTo>
                  <a:lnTo>
                    <a:pt x="10059162" y="1024128"/>
                  </a:lnTo>
                  <a:lnTo>
                    <a:pt x="10059162" y="1037192"/>
                  </a:lnTo>
                  <a:lnTo>
                    <a:pt x="10066782" y="1031063"/>
                  </a:lnTo>
                  <a:close/>
                </a:path>
                <a:path w="10113645" h="1052830">
                  <a:moveTo>
                    <a:pt x="10066782" y="34289"/>
                  </a:moveTo>
                  <a:lnTo>
                    <a:pt x="10066020" y="33527"/>
                  </a:lnTo>
                  <a:lnTo>
                    <a:pt x="10066020" y="33735"/>
                  </a:lnTo>
                  <a:lnTo>
                    <a:pt x="10066782" y="34289"/>
                  </a:lnTo>
                  <a:close/>
                </a:path>
                <a:path w="10113645" h="1052830">
                  <a:moveTo>
                    <a:pt x="10085832" y="1015151"/>
                  </a:moveTo>
                  <a:lnTo>
                    <a:pt x="10085832" y="997458"/>
                  </a:lnTo>
                  <a:lnTo>
                    <a:pt x="10073640" y="1012697"/>
                  </a:lnTo>
                  <a:lnTo>
                    <a:pt x="10073640" y="1011936"/>
                  </a:lnTo>
                  <a:lnTo>
                    <a:pt x="10066020" y="1018794"/>
                  </a:lnTo>
                  <a:lnTo>
                    <a:pt x="10066782" y="1018794"/>
                  </a:lnTo>
                  <a:lnTo>
                    <a:pt x="10066782" y="1031063"/>
                  </a:lnTo>
                  <a:lnTo>
                    <a:pt x="10085017" y="1016393"/>
                  </a:lnTo>
                  <a:lnTo>
                    <a:pt x="10085832" y="1015151"/>
                  </a:lnTo>
                  <a:close/>
                </a:path>
                <a:path w="10113645" h="1052830">
                  <a:moveTo>
                    <a:pt x="10085832" y="56061"/>
                  </a:moveTo>
                  <a:lnTo>
                    <a:pt x="10085832" y="54863"/>
                  </a:lnTo>
                  <a:lnTo>
                    <a:pt x="10085070" y="54863"/>
                  </a:lnTo>
                  <a:lnTo>
                    <a:pt x="10085832" y="56061"/>
                  </a:lnTo>
                  <a:close/>
                </a:path>
                <a:path w="10113645" h="1052830">
                  <a:moveTo>
                    <a:pt x="10094976" y="1001208"/>
                  </a:moveTo>
                  <a:lnTo>
                    <a:pt x="10094976" y="980694"/>
                  </a:lnTo>
                  <a:lnTo>
                    <a:pt x="10090404" y="989838"/>
                  </a:lnTo>
                  <a:lnTo>
                    <a:pt x="10090404" y="989076"/>
                  </a:lnTo>
                  <a:lnTo>
                    <a:pt x="10085070" y="998219"/>
                  </a:lnTo>
                  <a:lnTo>
                    <a:pt x="10085832" y="997458"/>
                  </a:lnTo>
                  <a:lnTo>
                    <a:pt x="10085832" y="1015151"/>
                  </a:lnTo>
                  <a:lnTo>
                    <a:pt x="10094976" y="1001208"/>
                  </a:lnTo>
                  <a:close/>
                </a:path>
                <a:path w="10113645" h="1052830">
                  <a:moveTo>
                    <a:pt x="10094976" y="73456"/>
                  </a:moveTo>
                  <a:lnTo>
                    <a:pt x="10094976" y="71627"/>
                  </a:lnTo>
                  <a:lnTo>
                    <a:pt x="10094214" y="71627"/>
                  </a:lnTo>
                  <a:lnTo>
                    <a:pt x="10094976" y="73456"/>
                  </a:lnTo>
                  <a:close/>
                </a:path>
                <a:path w="10113645" h="1052830">
                  <a:moveTo>
                    <a:pt x="10102596" y="989588"/>
                  </a:moveTo>
                  <a:lnTo>
                    <a:pt x="10102596" y="942594"/>
                  </a:lnTo>
                  <a:lnTo>
                    <a:pt x="10101834" y="953262"/>
                  </a:lnTo>
                  <a:lnTo>
                    <a:pt x="10101834" y="952500"/>
                  </a:lnTo>
                  <a:lnTo>
                    <a:pt x="10100310" y="962406"/>
                  </a:lnTo>
                  <a:lnTo>
                    <a:pt x="10098024" y="972312"/>
                  </a:lnTo>
                  <a:lnTo>
                    <a:pt x="10098024" y="971550"/>
                  </a:lnTo>
                  <a:lnTo>
                    <a:pt x="10094214" y="981456"/>
                  </a:lnTo>
                  <a:lnTo>
                    <a:pt x="10094976" y="980694"/>
                  </a:lnTo>
                  <a:lnTo>
                    <a:pt x="10094976" y="1001208"/>
                  </a:lnTo>
                  <a:lnTo>
                    <a:pt x="10102596" y="9895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8139" y="1886712"/>
              <a:ext cx="1154430" cy="82067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02043" y="1881378"/>
              <a:ext cx="1167130" cy="831850"/>
            </a:xfrm>
            <a:custGeom>
              <a:avLst/>
              <a:gdLst/>
              <a:ahLst/>
              <a:cxnLst/>
              <a:rect l="l" t="t" r="r" b="b"/>
              <a:pathLst>
                <a:path w="1167130" h="831850">
                  <a:moveTo>
                    <a:pt x="1166622" y="744474"/>
                  </a:moveTo>
                  <a:lnTo>
                    <a:pt x="1166622" y="86868"/>
                  </a:lnTo>
                  <a:lnTo>
                    <a:pt x="1165860" y="78486"/>
                  </a:lnTo>
                  <a:lnTo>
                    <a:pt x="1137661" y="22326"/>
                  </a:lnTo>
                  <a:lnTo>
                    <a:pt x="1087374" y="0"/>
                  </a:lnTo>
                  <a:lnTo>
                    <a:pt x="87630" y="0"/>
                  </a:lnTo>
                  <a:lnTo>
                    <a:pt x="36056" y="16592"/>
                  </a:lnTo>
                  <a:lnTo>
                    <a:pt x="4571" y="60960"/>
                  </a:lnTo>
                  <a:lnTo>
                    <a:pt x="0" y="86868"/>
                  </a:lnTo>
                  <a:lnTo>
                    <a:pt x="0" y="744474"/>
                  </a:lnTo>
                  <a:lnTo>
                    <a:pt x="11430" y="787026"/>
                  </a:lnTo>
                  <a:lnTo>
                    <a:pt x="11430" y="87630"/>
                  </a:lnTo>
                  <a:lnTo>
                    <a:pt x="12192" y="79248"/>
                  </a:lnTo>
                  <a:lnTo>
                    <a:pt x="12192" y="80010"/>
                  </a:lnTo>
                  <a:lnTo>
                    <a:pt x="12954" y="71628"/>
                  </a:lnTo>
                  <a:lnTo>
                    <a:pt x="12954" y="72390"/>
                  </a:lnTo>
                  <a:lnTo>
                    <a:pt x="15240" y="64008"/>
                  </a:lnTo>
                  <a:lnTo>
                    <a:pt x="15240" y="64770"/>
                  </a:lnTo>
                  <a:lnTo>
                    <a:pt x="17525" y="57150"/>
                  </a:lnTo>
                  <a:lnTo>
                    <a:pt x="17525" y="57912"/>
                  </a:lnTo>
                  <a:lnTo>
                    <a:pt x="20574" y="50292"/>
                  </a:lnTo>
                  <a:lnTo>
                    <a:pt x="20574" y="51054"/>
                  </a:lnTo>
                  <a:lnTo>
                    <a:pt x="24383" y="44196"/>
                  </a:lnTo>
                  <a:lnTo>
                    <a:pt x="24383" y="44958"/>
                  </a:lnTo>
                  <a:lnTo>
                    <a:pt x="28955" y="38100"/>
                  </a:lnTo>
                  <a:lnTo>
                    <a:pt x="28955" y="38862"/>
                  </a:lnTo>
                  <a:lnTo>
                    <a:pt x="33527" y="33636"/>
                  </a:lnTo>
                  <a:lnTo>
                    <a:pt x="34290" y="32766"/>
                  </a:lnTo>
                  <a:lnTo>
                    <a:pt x="38861" y="28860"/>
                  </a:lnTo>
                  <a:lnTo>
                    <a:pt x="38861" y="28194"/>
                  </a:lnTo>
                  <a:lnTo>
                    <a:pt x="45719" y="23622"/>
                  </a:lnTo>
                  <a:lnTo>
                    <a:pt x="45719" y="23876"/>
                  </a:lnTo>
                  <a:lnTo>
                    <a:pt x="51816" y="19812"/>
                  </a:lnTo>
                  <a:lnTo>
                    <a:pt x="51816" y="20193"/>
                  </a:lnTo>
                  <a:lnTo>
                    <a:pt x="57912" y="17145"/>
                  </a:lnTo>
                  <a:lnTo>
                    <a:pt x="57912" y="16764"/>
                  </a:lnTo>
                  <a:lnTo>
                    <a:pt x="64769" y="14706"/>
                  </a:lnTo>
                  <a:lnTo>
                    <a:pt x="64769" y="14478"/>
                  </a:lnTo>
                  <a:lnTo>
                    <a:pt x="72390" y="12399"/>
                  </a:lnTo>
                  <a:lnTo>
                    <a:pt x="72390" y="12192"/>
                  </a:lnTo>
                  <a:lnTo>
                    <a:pt x="80010" y="11499"/>
                  </a:lnTo>
                  <a:lnTo>
                    <a:pt x="87630" y="10737"/>
                  </a:lnTo>
                  <a:lnTo>
                    <a:pt x="1078992" y="10737"/>
                  </a:lnTo>
                  <a:lnTo>
                    <a:pt x="1087374" y="11506"/>
                  </a:lnTo>
                  <a:lnTo>
                    <a:pt x="1094232" y="12192"/>
                  </a:lnTo>
                  <a:lnTo>
                    <a:pt x="1094232" y="12399"/>
                  </a:lnTo>
                  <a:lnTo>
                    <a:pt x="1101852" y="14478"/>
                  </a:lnTo>
                  <a:lnTo>
                    <a:pt x="1101852" y="14706"/>
                  </a:lnTo>
                  <a:lnTo>
                    <a:pt x="1108710" y="16764"/>
                  </a:lnTo>
                  <a:lnTo>
                    <a:pt x="1108710" y="17145"/>
                  </a:lnTo>
                  <a:lnTo>
                    <a:pt x="1114806" y="20193"/>
                  </a:lnTo>
                  <a:lnTo>
                    <a:pt x="1114806" y="19812"/>
                  </a:lnTo>
                  <a:lnTo>
                    <a:pt x="1120902" y="23876"/>
                  </a:lnTo>
                  <a:lnTo>
                    <a:pt x="1120902" y="23622"/>
                  </a:lnTo>
                  <a:lnTo>
                    <a:pt x="1127760" y="28194"/>
                  </a:lnTo>
                  <a:lnTo>
                    <a:pt x="1127760" y="28860"/>
                  </a:lnTo>
                  <a:lnTo>
                    <a:pt x="1132332" y="32861"/>
                  </a:lnTo>
                  <a:lnTo>
                    <a:pt x="1133094" y="33528"/>
                  </a:lnTo>
                  <a:lnTo>
                    <a:pt x="1137666" y="38862"/>
                  </a:lnTo>
                  <a:lnTo>
                    <a:pt x="1137666" y="38100"/>
                  </a:lnTo>
                  <a:lnTo>
                    <a:pt x="1142238" y="44958"/>
                  </a:lnTo>
                  <a:lnTo>
                    <a:pt x="1142238" y="44196"/>
                  </a:lnTo>
                  <a:lnTo>
                    <a:pt x="1146048" y="51054"/>
                  </a:lnTo>
                  <a:lnTo>
                    <a:pt x="1146048" y="50292"/>
                  </a:lnTo>
                  <a:lnTo>
                    <a:pt x="1149096" y="57912"/>
                  </a:lnTo>
                  <a:lnTo>
                    <a:pt x="1149096" y="57150"/>
                  </a:lnTo>
                  <a:lnTo>
                    <a:pt x="1152144" y="64770"/>
                  </a:lnTo>
                  <a:lnTo>
                    <a:pt x="1152144" y="66802"/>
                  </a:lnTo>
                  <a:lnTo>
                    <a:pt x="1153668" y="72390"/>
                  </a:lnTo>
                  <a:lnTo>
                    <a:pt x="1153668" y="71628"/>
                  </a:lnTo>
                  <a:lnTo>
                    <a:pt x="1155192" y="80010"/>
                  </a:lnTo>
                  <a:lnTo>
                    <a:pt x="1155192" y="785403"/>
                  </a:lnTo>
                  <a:lnTo>
                    <a:pt x="1158550" y="780213"/>
                  </a:lnTo>
                  <a:lnTo>
                    <a:pt x="1165860" y="752856"/>
                  </a:lnTo>
                  <a:lnTo>
                    <a:pt x="1166622" y="744474"/>
                  </a:lnTo>
                  <a:close/>
                </a:path>
                <a:path w="1167130" h="831850">
                  <a:moveTo>
                    <a:pt x="34290" y="813308"/>
                  </a:moveTo>
                  <a:lnTo>
                    <a:pt x="34290" y="798576"/>
                  </a:lnTo>
                  <a:lnTo>
                    <a:pt x="33528" y="797814"/>
                  </a:lnTo>
                  <a:lnTo>
                    <a:pt x="28956" y="792480"/>
                  </a:lnTo>
                  <a:lnTo>
                    <a:pt x="28956" y="793242"/>
                  </a:lnTo>
                  <a:lnTo>
                    <a:pt x="24384" y="786384"/>
                  </a:lnTo>
                  <a:lnTo>
                    <a:pt x="24384" y="787146"/>
                  </a:lnTo>
                  <a:lnTo>
                    <a:pt x="20574" y="780288"/>
                  </a:lnTo>
                  <a:lnTo>
                    <a:pt x="20574" y="781050"/>
                  </a:lnTo>
                  <a:lnTo>
                    <a:pt x="17526" y="773430"/>
                  </a:lnTo>
                  <a:lnTo>
                    <a:pt x="17526" y="774192"/>
                  </a:lnTo>
                  <a:lnTo>
                    <a:pt x="15240" y="766572"/>
                  </a:lnTo>
                  <a:lnTo>
                    <a:pt x="15240" y="767334"/>
                  </a:lnTo>
                  <a:lnTo>
                    <a:pt x="12954" y="758952"/>
                  </a:lnTo>
                  <a:lnTo>
                    <a:pt x="12954" y="759714"/>
                  </a:lnTo>
                  <a:lnTo>
                    <a:pt x="12192" y="751332"/>
                  </a:lnTo>
                  <a:lnTo>
                    <a:pt x="12192" y="752094"/>
                  </a:lnTo>
                  <a:lnTo>
                    <a:pt x="11430" y="743712"/>
                  </a:lnTo>
                  <a:lnTo>
                    <a:pt x="11430" y="787026"/>
                  </a:lnTo>
                  <a:lnTo>
                    <a:pt x="17526" y="796376"/>
                  </a:lnTo>
                  <a:lnTo>
                    <a:pt x="24750" y="804914"/>
                  </a:lnTo>
                  <a:lnTo>
                    <a:pt x="32004" y="811530"/>
                  </a:lnTo>
                  <a:lnTo>
                    <a:pt x="34290" y="813308"/>
                  </a:lnTo>
                  <a:close/>
                </a:path>
                <a:path w="1167130" h="831850">
                  <a:moveTo>
                    <a:pt x="34290" y="32766"/>
                  </a:moveTo>
                  <a:lnTo>
                    <a:pt x="33527" y="33528"/>
                  </a:lnTo>
                  <a:lnTo>
                    <a:pt x="33934" y="33172"/>
                  </a:lnTo>
                  <a:lnTo>
                    <a:pt x="34290" y="32766"/>
                  </a:lnTo>
                  <a:close/>
                </a:path>
                <a:path w="1167130" h="831850">
                  <a:moveTo>
                    <a:pt x="33934" y="33172"/>
                  </a:moveTo>
                  <a:lnTo>
                    <a:pt x="33527" y="33528"/>
                  </a:lnTo>
                  <a:lnTo>
                    <a:pt x="33934" y="33172"/>
                  </a:lnTo>
                  <a:close/>
                </a:path>
                <a:path w="1167130" h="831850">
                  <a:moveTo>
                    <a:pt x="33934" y="798169"/>
                  </a:moveTo>
                  <a:lnTo>
                    <a:pt x="33528" y="797705"/>
                  </a:lnTo>
                  <a:lnTo>
                    <a:pt x="33934" y="798169"/>
                  </a:lnTo>
                  <a:close/>
                </a:path>
                <a:path w="1167130" h="831850">
                  <a:moveTo>
                    <a:pt x="34290" y="798576"/>
                  </a:moveTo>
                  <a:lnTo>
                    <a:pt x="33934" y="798169"/>
                  </a:lnTo>
                  <a:lnTo>
                    <a:pt x="33528" y="797814"/>
                  </a:lnTo>
                  <a:lnTo>
                    <a:pt x="34290" y="798576"/>
                  </a:lnTo>
                  <a:close/>
                </a:path>
                <a:path w="1167130" h="831850">
                  <a:moveTo>
                    <a:pt x="34290" y="32861"/>
                  </a:moveTo>
                  <a:lnTo>
                    <a:pt x="33934" y="33172"/>
                  </a:lnTo>
                  <a:lnTo>
                    <a:pt x="34290" y="32861"/>
                  </a:lnTo>
                  <a:close/>
                </a:path>
                <a:path w="1167130" h="831850">
                  <a:moveTo>
                    <a:pt x="39624" y="803148"/>
                  </a:moveTo>
                  <a:lnTo>
                    <a:pt x="33934" y="798169"/>
                  </a:lnTo>
                  <a:lnTo>
                    <a:pt x="34290" y="798576"/>
                  </a:lnTo>
                  <a:lnTo>
                    <a:pt x="34290" y="813308"/>
                  </a:lnTo>
                  <a:lnTo>
                    <a:pt x="38862" y="816864"/>
                  </a:lnTo>
                  <a:lnTo>
                    <a:pt x="38862" y="803148"/>
                  </a:lnTo>
                  <a:lnTo>
                    <a:pt x="39624" y="803148"/>
                  </a:lnTo>
                  <a:close/>
                </a:path>
                <a:path w="1167130" h="831850">
                  <a:moveTo>
                    <a:pt x="39623" y="28194"/>
                  </a:moveTo>
                  <a:lnTo>
                    <a:pt x="38861" y="28194"/>
                  </a:lnTo>
                  <a:lnTo>
                    <a:pt x="38861" y="28860"/>
                  </a:lnTo>
                  <a:lnTo>
                    <a:pt x="39623" y="28194"/>
                  </a:lnTo>
                  <a:close/>
                </a:path>
                <a:path w="1167130" h="831850">
                  <a:moveTo>
                    <a:pt x="45720" y="807720"/>
                  </a:moveTo>
                  <a:lnTo>
                    <a:pt x="38862" y="803148"/>
                  </a:lnTo>
                  <a:lnTo>
                    <a:pt x="38862" y="816864"/>
                  </a:lnTo>
                  <a:lnTo>
                    <a:pt x="44958" y="820521"/>
                  </a:lnTo>
                  <a:lnTo>
                    <a:pt x="44958" y="807720"/>
                  </a:lnTo>
                  <a:lnTo>
                    <a:pt x="45720" y="807720"/>
                  </a:lnTo>
                  <a:close/>
                </a:path>
                <a:path w="1167130" h="831850">
                  <a:moveTo>
                    <a:pt x="45719" y="23876"/>
                  </a:moveTo>
                  <a:lnTo>
                    <a:pt x="45719" y="23622"/>
                  </a:lnTo>
                  <a:lnTo>
                    <a:pt x="44957" y="24384"/>
                  </a:lnTo>
                  <a:lnTo>
                    <a:pt x="45719" y="23876"/>
                  </a:lnTo>
                  <a:close/>
                </a:path>
                <a:path w="1167130" h="831850">
                  <a:moveTo>
                    <a:pt x="51816" y="811530"/>
                  </a:moveTo>
                  <a:lnTo>
                    <a:pt x="44958" y="807720"/>
                  </a:lnTo>
                  <a:lnTo>
                    <a:pt x="44958" y="820521"/>
                  </a:lnTo>
                  <a:lnTo>
                    <a:pt x="46482" y="821436"/>
                  </a:lnTo>
                  <a:lnTo>
                    <a:pt x="51054" y="823301"/>
                  </a:lnTo>
                  <a:lnTo>
                    <a:pt x="51054" y="811530"/>
                  </a:lnTo>
                  <a:lnTo>
                    <a:pt x="51816" y="811530"/>
                  </a:lnTo>
                  <a:close/>
                </a:path>
                <a:path w="1167130" h="831850">
                  <a:moveTo>
                    <a:pt x="51816" y="20193"/>
                  </a:moveTo>
                  <a:lnTo>
                    <a:pt x="51816" y="19812"/>
                  </a:lnTo>
                  <a:lnTo>
                    <a:pt x="51053" y="20574"/>
                  </a:lnTo>
                  <a:lnTo>
                    <a:pt x="51816" y="20193"/>
                  </a:lnTo>
                  <a:close/>
                </a:path>
                <a:path w="1167130" h="831850">
                  <a:moveTo>
                    <a:pt x="58674" y="814578"/>
                  </a:moveTo>
                  <a:lnTo>
                    <a:pt x="51054" y="811530"/>
                  </a:lnTo>
                  <a:lnTo>
                    <a:pt x="51054" y="823301"/>
                  </a:lnTo>
                  <a:lnTo>
                    <a:pt x="56368" y="825469"/>
                  </a:lnTo>
                  <a:lnTo>
                    <a:pt x="57912" y="825995"/>
                  </a:lnTo>
                  <a:lnTo>
                    <a:pt x="57912" y="814578"/>
                  </a:lnTo>
                  <a:lnTo>
                    <a:pt x="58674" y="814578"/>
                  </a:lnTo>
                  <a:close/>
                </a:path>
                <a:path w="1167130" h="831850">
                  <a:moveTo>
                    <a:pt x="58674" y="16764"/>
                  </a:moveTo>
                  <a:lnTo>
                    <a:pt x="57912" y="16764"/>
                  </a:lnTo>
                  <a:lnTo>
                    <a:pt x="57912" y="17145"/>
                  </a:lnTo>
                  <a:lnTo>
                    <a:pt x="58674" y="16764"/>
                  </a:lnTo>
                  <a:close/>
                </a:path>
                <a:path w="1167130" h="831850">
                  <a:moveTo>
                    <a:pt x="65532" y="816864"/>
                  </a:moveTo>
                  <a:lnTo>
                    <a:pt x="57912" y="814578"/>
                  </a:lnTo>
                  <a:lnTo>
                    <a:pt x="57912" y="825995"/>
                  </a:lnTo>
                  <a:lnTo>
                    <a:pt x="64770" y="828329"/>
                  </a:lnTo>
                  <a:lnTo>
                    <a:pt x="64770" y="816864"/>
                  </a:lnTo>
                  <a:lnTo>
                    <a:pt x="65532" y="816864"/>
                  </a:lnTo>
                  <a:close/>
                </a:path>
                <a:path w="1167130" h="831850">
                  <a:moveTo>
                    <a:pt x="65532" y="14478"/>
                  </a:moveTo>
                  <a:lnTo>
                    <a:pt x="64769" y="14478"/>
                  </a:lnTo>
                  <a:lnTo>
                    <a:pt x="64769" y="14706"/>
                  </a:lnTo>
                  <a:lnTo>
                    <a:pt x="65532" y="14478"/>
                  </a:lnTo>
                  <a:close/>
                </a:path>
                <a:path w="1167130" h="831850">
                  <a:moveTo>
                    <a:pt x="73152" y="819150"/>
                  </a:moveTo>
                  <a:lnTo>
                    <a:pt x="64770" y="816864"/>
                  </a:lnTo>
                  <a:lnTo>
                    <a:pt x="64770" y="828329"/>
                  </a:lnTo>
                  <a:lnTo>
                    <a:pt x="66513" y="828922"/>
                  </a:lnTo>
                  <a:lnTo>
                    <a:pt x="72390" y="830156"/>
                  </a:lnTo>
                  <a:lnTo>
                    <a:pt x="72390" y="819150"/>
                  </a:lnTo>
                  <a:lnTo>
                    <a:pt x="73152" y="819150"/>
                  </a:lnTo>
                  <a:close/>
                </a:path>
                <a:path w="1167130" h="831850">
                  <a:moveTo>
                    <a:pt x="73152" y="12192"/>
                  </a:moveTo>
                  <a:lnTo>
                    <a:pt x="72390" y="12192"/>
                  </a:lnTo>
                  <a:lnTo>
                    <a:pt x="72390" y="12399"/>
                  </a:lnTo>
                  <a:lnTo>
                    <a:pt x="73152" y="12192"/>
                  </a:lnTo>
                  <a:close/>
                </a:path>
                <a:path w="1167130" h="831850">
                  <a:moveTo>
                    <a:pt x="1078992" y="831342"/>
                  </a:moveTo>
                  <a:lnTo>
                    <a:pt x="1078992" y="820674"/>
                  </a:lnTo>
                  <a:lnTo>
                    <a:pt x="87630" y="820604"/>
                  </a:lnTo>
                  <a:lnTo>
                    <a:pt x="80010" y="819912"/>
                  </a:lnTo>
                  <a:lnTo>
                    <a:pt x="72390" y="819150"/>
                  </a:lnTo>
                  <a:lnTo>
                    <a:pt x="72390" y="830156"/>
                  </a:lnTo>
                  <a:lnTo>
                    <a:pt x="76928" y="831108"/>
                  </a:lnTo>
                  <a:lnTo>
                    <a:pt x="87630" y="831342"/>
                  </a:lnTo>
                  <a:lnTo>
                    <a:pt x="1078992" y="831342"/>
                  </a:lnTo>
                  <a:close/>
                </a:path>
                <a:path w="1167130" h="831850">
                  <a:moveTo>
                    <a:pt x="80772" y="11430"/>
                  </a:moveTo>
                  <a:lnTo>
                    <a:pt x="80010" y="11430"/>
                  </a:lnTo>
                  <a:lnTo>
                    <a:pt x="80772" y="11430"/>
                  </a:lnTo>
                  <a:close/>
                </a:path>
                <a:path w="1167130" h="831850">
                  <a:moveTo>
                    <a:pt x="80772" y="819912"/>
                  </a:moveTo>
                  <a:lnTo>
                    <a:pt x="80010" y="819842"/>
                  </a:lnTo>
                  <a:lnTo>
                    <a:pt x="80772" y="819912"/>
                  </a:lnTo>
                  <a:close/>
                </a:path>
                <a:path w="1167130" h="831850">
                  <a:moveTo>
                    <a:pt x="1078992" y="10737"/>
                  </a:moveTo>
                  <a:lnTo>
                    <a:pt x="1078230" y="10668"/>
                  </a:lnTo>
                  <a:lnTo>
                    <a:pt x="1078992" y="10737"/>
                  </a:lnTo>
                  <a:close/>
                </a:path>
                <a:path w="1167130" h="831850">
                  <a:moveTo>
                    <a:pt x="1094232" y="830199"/>
                  </a:moveTo>
                  <a:lnTo>
                    <a:pt x="1094232" y="819150"/>
                  </a:lnTo>
                  <a:lnTo>
                    <a:pt x="1086612" y="819912"/>
                  </a:lnTo>
                  <a:lnTo>
                    <a:pt x="1078230" y="820674"/>
                  </a:lnTo>
                  <a:lnTo>
                    <a:pt x="1078992" y="820674"/>
                  </a:lnTo>
                  <a:lnTo>
                    <a:pt x="1078992" y="831342"/>
                  </a:lnTo>
                  <a:lnTo>
                    <a:pt x="1087374" y="831342"/>
                  </a:lnTo>
                  <a:lnTo>
                    <a:pt x="1094232" y="830199"/>
                  </a:lnTo>
                  <a:close/>
                </a:path>
                <a:path w="1167130" h="831850">
                  <a:moveTo>
                    <a:pt x="1094232" y="12399"/>
                  </a:moveTo>
                  <a:lnTo>
                    <a:pt x="1094232" y="12192"/>
                  </a:lnTo>
                  <a:lnTo>
                    <a:pt x="1093470" y="12192"/>
                  </a:lnTo>
                  <a:lnTo>
                    <a:pt x="1094232" y="12399"/>
                  </a:lnTo>
                  <a:close/>
                </a:path>
                <a:path w="1167130" h="831850">
                  <a:moveTo>
                    <a:pt x="1101852" y="827766"/>
                  </a:moveTo>
                  <a:lnTo>
                    <a:pt x="1101852" y="816864"/>
                  </a:lnTo>
                  <a:lnTo>
                    <a:pt x="1093470" y="819150"/>
                  </a:lnTo>
                  <a:lnTo>
                    <a:pt x="1094232" y="819150"/>
                  </a:lnTo>
                  <a:lnTo>
                    <a:pt x="1094232" y="830199"/>
                  </a:lnTo>
                  <a:lnTo>
                    <a:pt x="1096518" y="829818"/>
                  </a:lnTo>
                  <a:lnTo>
                    <a:pt x="1101852" y="827766"/>
                  </a:lnTo>
                  <a:close/>
                </a:path>
                <a:path w="1167130" h="831850">
                  <a:moveTo>
                    <a:pt x="1101852" y="14706"/>
                  </a:moveTo>
                  <a:lnTo>
                    <a:pt x="1101852" y="14478"/>
                  </a:lnTo>
                  <a:lnTo>
                    <a:pt x="1101090" y="14478"/>
                  </a:lnTo>
                  <a:lnTo>
                    <a:pt x="1101852" y="14706"/>
                  </a:lnTo>
                  <a:close/>
                </a:path>
                <a:path w="1167130" h="831850">
                  <a:moveTo>
                    <a:pt x="1108710" y="825129"/>
                  </a:moveTo>
                  <a:lnTo>
                    <a:pt x="1108710" y="814578"/>
                  </a:lnTo>
                  <a:lnTo>
                    <a:pt x="1101090" y="816864"/>
                  </a:lnTo>
                  <a:lnTo>
                    <a:pt x="1101852" y="816864"/>
                  </a:lnTo>
                  <a:lnTo>
                    <a:pt x="1101852" y="827766"/>
                  </a:lnTo>
                  <a:lnTo>
                    <a:pt x="1108710" y="825129"/>
                  </a:lnTo>
                  <a:close/>
                </a:path>
                <a:path w="1167130" h="831850">
                  <a:moveTo>
                    <a:pt x="1108710" y="17145"/>
                  </a:moveTo>
                  <a:lnTo>
                    <a:pt x="1108710" y="16764"/>
                  </a:lnTo>
                  <a:lnTo>
                    <a:pt x="1107948" y="16764"/>
                  </a:lnTo>
                  <a:lnTo>
                    <a:pt x="1108710" y="17145"/>
                  </a:lnTo>
                  <a:close/>
                </a:path>
                <a:path w="1167130" h="831850">
                  <a:moveTo>
                    <a:pt x="1115568" y="822491"/>
                  </a:moveTo>
                  <a:lnTo>
                    <a:pt x="1115568" y="811530"/>
                  </a:lnTo>
                  <a:lnTo>
                    <a:pt x="1107948" y="814578"/>
                  </a:lnTo>
                  <a:lnTo>
                    <a:pt x="1108710" y="814578"/>
                  </a:lnTo>
                  <a:lnTo>
                    <a:pt x="1108710" y="825129"/>
                  </a:lnTo>
                  <a:lnTo>
                    <a:pt x="1115568" y="822491"/>
                  </a:lnTo>
                  <a:close/>
                </a:path>
                <a:path w="1167130" h="831850">
                  <a:moveTo>
                    <a:pt x="1115568" y="20574"/>
                  </a:moveTo>
                  <a:lnTo>
                    <a:pt x="1114806" y="19812"/>
                  </a:lnTo>
                  <a:lnTo>
                    <a:pt x="1114806" y="20193"/>
                  </a:lnTo>
                  <a:lnTo>
                    <a:pt x="1115568" y="20574"/>
                  </a:lnTo>
                  <a:close/>
                </a:path>
                <a:path w="1167130" h="831850">
                  <a:moveTo>
                    <a:pt x="1121664" y="820147"/>
                  </a:moveTo>
                  <a:lnTo>
                    <a:pt x="1121664" y="807720"/>
                  </a:lnTo>
                  <a:lnTo>
                    <a:pt x="1114806" y="811530"/>
                  </a:lnTo>
                  <a:lnTo>
                    <a:pt x="1115568" y="811530"/>
                  </a:lnTo>
                  <a:lnTo>
                    <a:pt x="1115568" y="822491"/>
                  </a:lnTo>
                  <a:lnTo>
                    <a:pt x="1121664" y="820147"/>
                  </a:lnTo>
                  <a:close/>
                </a:path>
                <a:path w="1167130" h="831850">
                  <a:moveTo>
                    <a:pt x="1121664" y="24384"/>
                  </a:moveTo>
                  <a:lnTo>
                    <a:pt x="1120902" y="23622"/>
                  </a:lnTo>
                  <a:lnTo>
                    <a:pt x="1120902" y="23876"/>
                  </a:lnTo>
                  <a:lnTo>
                    <a:pt x="1121664" y="24384"/>
                  </a:lnTo>
                  <a:close/>
                </a:path>
                <a:path w="1167130" h="831850">
                  <a:moveTo>
                    <a:pt x="1127760" y="815787"/>
                  </a:moveTo>
                  <a:lnTo>
                    <a:pt x="1127760" y="803148"/>
                  </a:lnTo>
                  <a:lnTo>
                    <a:pt x="1120902" y="807720"/>
                  </a:lnTo>
                  <a:lnTo>
                    <a:pt x="1121664" y="807720"/>
                  </a:lnTo>
                  <a:lnTo>
                    <a:pt x="1121664" y="820147"/>
                  </a:lnTo>
                  <a:lnTo>
                    <a:pt x="1122943" y="819655"/>
                  </a:lnTo>
                  <a:lnTo>
                    <a:pt x="1127760" y="815787"/>
                  </a:lnTo>
                  <a:close/>
                </a:path>
                <a:path w="1167130" h="831850">
                  <a:moveTo>
                    <a:pt x="1127760" y="28860"/>
                  </a:moveTo>
                  <a:lnTo>
                    <a:pt x="1127760" y="28194"/>
                  </a:lnTo>
                  <a:lnTo>
                    <a:pt x="1126998" y="28194"/>
                  </a:lnTo>
                  <a:lnTo>
                    <a:pt x="1127760" y="28860"/>
                  </a:lnTo>
                  <a:close/>
                </a:path>
                <a:path w="1167130" h="831850">
                  <a:moveTo>
                    <a:pt x="1133094" y="811504"/>
                  </a:moveTo>
                  <a:lnTo>
                    <a:pt x="1133094" y="797814"/>
                  </a:lnTo>
                  <a:lnTo>
                    <a:pt x="1132332" y="798576"/>
                  </a:lnTo>
                  <a:lnTo>
                    <a:pt x="1126998" y="803148"/>
                  </a:lnTo>
                  <a:lnTo>
                    <a:pt x="1127760" y="803148"/>
                  </a:lnTo>
                  <a:lnTo>
                    <a:pt x="1127760" y="815787"/>
                  </a:lnTo>
                  <a:lnTo>
                    <a:pt x="1133094" y="811504"/>
                  </a:lnTo>
                  <a:close/>
                </a:path>
                <a:path w="1167130" h="831850">
                  <a:moveTo>
                    <a:pt x="1133094" y="33528"/>
                  </a:moveTo>
                  <a:lnTo>
                    <a:pt x="1132332" y="32766"/>
                  </a:lnTo>
                  <a:lnTo>
                    <a:pt x="1132687" y="33172"/>
                  </a:lnTo>
                  <a:lnTo>
                    <a:pt x="1133094" y="33528"/>
                  </a:lnTo>
                  <a:close/>
                </a:path>
                <a:path w="1167130" h="831850">
                  <a:moveTo>
                    <a:pt x="1132687" y="33172"/>
                  </a:moveTo>
                  <a:lnTo>
                    <a:pt x="1132332" y="32766"/>
                  </a:lnTo>
                  <a:lnTo>
                    <a:pt x="1132687" y="33172"/>
                  </a:lnTo>
                  <a:close/>
                </a:path>
                <a:path w="1167130" h="831850">
                  <a:moveTo>
                    <a:pt x="1132687" y="798169"/>
                  </a:moveTo>
                  <a:lnTo>
                    <a:pt x="1132332" y="798480"/>
                  </a:lnTo>
                  <a:lnTo>
                    <a:pt x="1132687" y="798169"/>
                  </a:lnTo>
                  <a:close/>
                </a:path>
                <a:path w="1167130" h="831850">
                  <a:moveTo>
                    <a:pt x="1133094" y="797814"/>
                  </a:moveTo>
                  <a:lnTo>
                    <a:pt x="1132687" y="798169"/>
                  </a:lnTo>
                  <a:lnTo>
                    <a:pt x="1132332" y="798576"/>
                  </a:lnTo>
                  <a:lnTo>
                    <a:pt x="1133094" y="797814"/>
                  </a:lnTo>
                  <a:close/>
                </a:path>
                <a:path w="1167130" h="831850">
                  <a:moveTo>
                    <a:pt x="1133094" y="33636"/>
                  </a:moveTo>
                  <a:lnTo>
                    <a:pt x="1132687" y="33172"/>
                  </a:lnTo>
                  <a:lnTo>
                    <a:pt x="1133094" y="33636"/>
                  </a:lnTo>
                  <a:close/>
                </a:path>
                <a:path w="1167130" h="831850">
                  <a:moveTo>
                    <a:pt x="1152144" y="790113"/>
                  </a:moveTo>
                  <a:lnTo>
                    <a:pt x="1152144" y="766572"/>
                  </a:lnTo>
                  <a:lnTo>
                    <a:pt x="1149096" y="774192"/>
                  </a:lnTo>
                  <a:lnTo>
                    <a:pt x="1149096" y="773430"/>
                  </a:lnTo>
                  <a:lnTo>
                    <a:pt x="1146048" y="781050"/>
                  </a:lnTo>
                  <a:lnTo>
                    <a:pt x="1146048" y="780288"/>
                  </a:lnTo>
                  <a:lnTo>
                    <a:pt x="1142238" y="787146"/>
                  </a:lnTo>
                  <a:lnTo>
                    <a:pt x="1142238" y="786384"/>
                  </a:lnTo>
                  <a:lnTo>
                    <a:pt x="1137666" y="793242"/>
                  </a:lnTo>
                  <a:lnTo>
                    <a:pt x="1137666" y="792480"/>
                  </a:lnTo>
                  <a:lnTo>
                    <a:pt x="1132687" y="798169"/>
                  </a:lnTo>
                  <a:lnTo>
                    <a:pt x="1133094" y="797814"/>
                  </a:lnTo>
                  <a:lnTo>
                    <a:pt x="1133094" y="811504"/>
                  </a:lnTo>
                  <a:lnTo>
                    <a:pt x="1143933" y="802800"/>
                  </a:lnTo>
                  <a:lnTo>
                    <a:pt x="1152144" y="790113"/>
                  </a:lnTo>
                  <a:close/>
                </a:path>
                <a:path w="1167130" h="831850">
                  <a:moveTo>
                    <a:pt x="1152144" y="66802"/>
                  </a:moveTo>
                  <a:lnTo>
                    <a:pt x="1152144" y="64770"/>
                  </a:lnTo>
                  <a:lnTo>
                    <a:pt x="1151382" y="64008"/>
                  </a:lnTo>
                  <a:lnTo>
                    <a:pt x="1152144" y="66802"/>
                  </a:lnTo>
                  <a:close/>
                </a:path>
                <a:path w="1167130" h="831850">
                  <a:moveTo>
                    <a:pt x="1155192" y="785403"/>
                  </a:moveTo>
                  <a:lnTo>
                    <a:pt x="1155192" y="751332"/>
                  </a:lnTo>
                  <a:lnTo>
                    <a:pt x="1153668" y="759714"/>
                  </a:lnTo>
                  <a:lnTo>
                    <a:pt x="1153668" y="758952"/>
                  </a:lnTo>
                  <a:lnTo>
                    <a:pt x="1151382" y="767334"/>
                  </a:lnTo>
                  <a:lnTo>
                    <a:pt x="1152144" y="766572"/>
                  </a:lnTo>
                  <a:lnTo>
                    <a:pt x="1152144" y="790113"/>
                  </a:lnTo>
                  <a:lnTo>
                    <a:pt x="1155192" y="785403"/>
                  </a:lnTo>
                  <a:close/>
                </a:path>
                <a:path w="1167130" h="831850">
                  <a:moveTo>
                    <a:pt x="1155192" y="87630"/>
                  </a:moveTo>
                  <a:lnTo>
                    <a:pt x="1155192" y="80010"/>
                  </a:lnTo>
                  <a:lnTo>
                    <a:pt x="1154430" y="79248"/>
                  </a:lnTo>
                  <a:lnTo>
                    <a:pt x="1155192" y="87630"/>
                  </a:lnTo>
                  <a:close/>
                </a:path>
                <a:path w="1167130" h="831850">
                  <a:moveTo>
                    <a:pt x="1155192" y="751332"/>
                  </a:moveTo>
                  <a:lnTo>
                    <a:pt x="1155192" y="743712"/>
                  </a:lnTo>
                  <a:lnTo>
                    <a:pt x="1154430" y="752094"/>
                  </a:lnTo>
                  <a:lnTo>
                    <a:pt x="1155192" y="7513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303161" y="5244084"/>
            <a:ext cx="10062210" cy="1134745"/>
            <a:chOff x="303161" y="5244084"/>
            <a:chExt cx="10062210" cy="1134745"/>
          </a:xfrm>
        </p:grpSpPr>
        <p:sp>
          <p:nvSpPr>
            <p:cNvPr id="11" name="object 11"/>
            <p:cNvSpPr/>
            <p:nvPr/>
          </p:nvSpPr>
          <p:spPr>
            <a:xfrm>
              <a:off x="309257" y="5249418"/>
              <a:ext cx="10050145" cy="1123950"/>
            </a:xfrm>
            <a:custGeom>
              <a:avLst/>
              <a:gdLst/>
              <a:ahLst/>
              <a:cxnLst/>
              <a:rect l="l" t="t" r="r" b="b"/>
              <a:pathLst>
                <a:path w="10050145" h="1123950">
                  <a:moveTo>
                    <a:pt x="10050018" y="1011936"/>
                  </a:moveTo>
                  <a:lnTo>
                    <a:pt x="10050018" y="112014"/>
                  </a:lnTo>
                  <a:lnTo>
                    <a:pt x="10041195" y="68472"/>
                  </a:lnTo>
                  <a:lnTo>
                    <a:pt x="10017156" y="32861"/>
                  </a:lnTo>
                  <a:lnTo>
                    <a:pt x="9981545" y="8822"/>
                  </a:lnTo>
                  <a:lnTo>
                    <a:pt x="9938004" y="0"/>
                  </a:lnTo>
                  <a:lnTo>
                    <a:pt x="112014" y="0"/>
                  </a:lnTo>
                  <a:lnTo>
                    <a:pt x="68472" y="8822"/>
                  </a:lnTo>
                  <a:lnTo>
                    <a:pt x="32861" y="32861"/>
                  </a:lnTo>
                  <a:lnTo>
                    <a:pt x="8822" y="68472"/>
                  </a:lnTo>
                  <a:lnTo>
                    <a:pt x="0" y="112014"/>
                  </a:lnTo>
                  <a:lnTo>
                    <a:pt x="0" y="1011936"/>
                  </a:lnTo>
                  <a:lnTo>
                    <a:pt x="8822" y="1055477"/>
                  </a:lnTo>
                  <a:lnTo>
                    <a:pt x="32861" y="1091088"/>
                  </a:lnTo>
                  <a:lnTo>
                    <a:pt x="68472" y="1115127"/>
                  </a:lnTo>
                  <a:lnTo>
                    <a:pt x="112014" y="1123950"/>
                  </a:lnTo>
                  <a:lnTo>
                    <a:pt x="9938004" y="1123950"/>
                  </a:lnTo>
                  <a:lnTo>
                    <a:pt x="9981545" y="1115127"/>
                  </a:lnTo>
                  <a:lnTo>
                    <a:pt x="10017156" y="1091088"/>
                  </a:lnTo>
                  <a:lnTo>
                    <a:pt x="10041195" y="1055477"/>
                  </a:lnTo>
                  <a:lnTo>
                    <a:pt x="10050018" y="1011936"/>
                  </a:lnTo>
                  <a:close/>
                </a:path>
              </a:pathLst>
            </a:custGeom>
            <a:solidFill>
              <a:srgbClr val="E2F0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3161" y="5244084"/>
              <a:ext cx="10062210" cy="1134745"/>
            </a:xfrm>
            <a:custGeom>
              <a:avLst/>
              <a:gdLst/>
              <a:ahLst/>
              <a:cxnLst/>
              <a:rect l="l" t="t" r="r" b="b"/>
              <a:pathLst>
                <a:path w="10062210" h="1134745">
                  <a:moveTo>
                    <a:pt x="762" y="1023366"/>
                  </a:moveTo>
                  <a:lnTo>
                    <a:pt x="761" y="112014"/>
                  </a:lnTo>
                  <a:lnTo>
                    <a:pt x="0" y="117348"/>
                  </a:lnTo>
                  <a:lnTo>
                    <a:pt x="0" y="1017270"/>
                  </a:lnTo>
                  <a:lnTo>
                    <a:pt x="762" y="1023366"/>
                  </a:lnTo>
                  <a:close/>
                </a:path>
                <a:path w="10062210" h="1134745">
                  <a:moveTo>
                    <a:pt x="10062210" y="1017270"/>
                  </a:moveTo>
                  <a:lnTo>
                    <a:pt x="10062210" y="117348"/>
                  </a:lnTo>
                  <a:lnTo>
                    <a:pt x="10061448" y="112014"/>
                  </a:lnTo>
                  <a:lnTo>
                    <a:pt x="10061448" y="105918"/>
                  </a:lnTo>
                  <a:lnTo>
                    <a:pt x="10049738" y="65631"/>
                  </a:lnTo>
                  <a:lnTo>
                    <a:pt x="10025248" y="32437"/>
                  </a:lnTo>
                  <a:lnTo>
                    <a:pt x="9991044" y="9504"/>
                  </a:lnTo>
                  <a:lnTo>
                    <a:pt x="9950196" y="0"/>
                  </a:lnTo>
                  <a:lnTo>
                    <a:pt x="118110" y="0"/>
                  </a:lnTo>
                  <a:lnTo>
                    <a:pt x="78632" y="6507"/>
                  </a:lnTo>
                  <a:lnTo>
                    <a:pt x="43881" y="26336"/>
                  </a:lnTo>
                  <a:lnTo>
                    <a:pt x="17479" y="56428"/>
                  </a:lnTo>
                  <a:lnTo>
                    <a:pt x="3047" y="93726"/>
                  </a:lnTo>
                  <a:lnTo>
                    <a:pt x="761" y="105918"/>
                  </a:lnTo>
                  <a:lnTo>
                    <a:pt x="762" y="1028700"/>
                  </a:lnTo>
                  <a:lnTo>
                    <a:pt x="3048" y="1040892"/>
                  </a:lnTo>
                  <a:lnTo>
                    <a:pt x="5334" y="1052322"/>
                  </a:lnTo>
                  <a:lnTo>
                    <a:pt x="11430" y="1066356"/>
                  </a:lnTo>
                  <a:lnTo>
                    <a:pt x="11430" y="112014"/>
                  </a:lnTo>
                  <a:lnTo>
                    <a:pt x="12192" y="106680"/>
                  </a:lnTo>
                  <a:lnTo>
                    <a:pt x="12192" y="107442"/>
                  </a:lnTo>
                  <a:lnTo>
                    <a:pt x="13716" y="96012"/>
                  </a:lnTo>
                  <a:lnTo>
                    <a:pt x="13716" y="96774"/>
                  </a:lnTo>
                  <a:lnTo>
                    <a:pt x="16001" y="85344"/>
                  </a:lnTo>
                  <a:lnTo>
                    <a:pt x="16001" y="86106"/>
                  </a:lnTo>
                  <a:lnTo>
                    <a:pt x="19811" y="76200"/>
                  </a:lnTo>
                  <a:lnTo>
                    <a:pt x="24383" y="66294"/>
                  </a:lnTo>
                  <a:lnTo>
                    <a:pt x="24383" y="67056"/>
                  </a:lnTo>
                  <a:lnTo>
                    <a:pt x="29717" y="57912"/>
                  </a:lnTo>
                  <a:lnTo>
                    <a:pt x="35813" y="49530"/>
                  </a:lnTo>
                  <a:lnTo>
                    <a:pt x="35813" y="50292"/>
                  </a:lnTo>
                  <a:lnTo>
                    <a:pt x="42671" y="41910"/>
                  </a:lnTo>
                  <a:lnTo>
                    <a:pt x="42671" y="42672"/>
                  </a:lnTo>
                  <a:lnTo>
                    <a:pt x="50291" y="35052"/>
                  </a:lnTo>
                  <a:lnTo>
                    <a:pt x="58674" y="28956"/>
                  </a:lnTo>
                  <a:lnTo>
                    <a:pt x="67055" y="24066"/>
                  </a:lnTo>
                  <a:lnTo>
                    <a:pt x="67055" y="23622"/>
                  </a:lnTo>
                  <a:lnTo>
                    <a:pt x="76199" y="19401"/>
                  </a:lnTo>
                  <a:lnTo>
                    <a:pt x="76199" y="19050"/>
                  </a:lnTo>
                  <a:lnTo>
                    <a:pt x="86867" y="15240"/>
                  </a:lnTo>
                  <a:lnTo>
                    <a:pt x="86867" y="15784"/>
                  </a:lnTo>
                  <a:lnTo>
                    <a:pt x="96773" y="12954"/>
                  </a:lnTo>
                  <a:lnTo>
                    <a:pt x="112776" y="10668"/>
                  </a:lnTo>
                  <a:lnTo>
                    <a:pt x="9950196" y="10776"/>
                  </a:lnTo>
                  <a:lnTo>
                    <a:pt x="9965436" y="12954"/>
                  </a:lnTo>
                  <a:lnTo>
                    <a:pt x="9975342" y="15784"/>
                  </a:lnTo>
                  <a:lnTo>
                    <a:pt x="9975342" y="15240"/>
                  </a:lnTo>
                  <a:lnTo>
                    <a:pt x="9986010" y="19050"/>
                  </a:lnTo>
                  <a:lnTo>
                    <a:pt x="9986010" y="19401"/>
                  </a:lnTo>
                  <a:lnTo>
                    <a:pt x="9995154" y="23622"/>
                  </a:lnTo>
                  <a:lnTo>
                    <a:pt x="9995154" y="24066"/>
                  </a:lnTo>
                  <a:lnTo>
                    <a:pt x="10003536" y="28956"/>
                  </a:lnTo>
                  <a:lnTo>
                    <a:pt x="10011918" y="35052"/>
                  </a:lnTo>
                  <a:lnTo>
                    <a:pt x="10019538" y="42672"/>
                  </a:lnTo>
                  <a:lnTo>
                    <a:pt x="10019538" y="41910"/>
                  </a:lnTo>
                  <a:lnTo>
                    <a:pt x="10026396" y="50292"/>
                  </a:lnTo>
                  <a:lnTo>
                    <a:pt x="10026396" y="49530"/>
                  </a:lnTo>
                  <a:lnTo>
                    <a:pt x="10032492" y="57912"/>
                  </a:lnTo>
                  <a:lnTo>
                    <a:pt x="10037826" y="67056"/>
                  </a:lnTo>
                  <a:lnTo>
                    <a:pt x="10037826" y="66294"/>
                  </a:lnTo>
                  <a:lnTo>
                    <a:pt x="10042398" y="76200"/>
                  </a:lnTo>
                  <a:lnTo>
                    <a:pt x="10046208" y="86106"/>
                  </a:lnTo>
                  <a:lnTo>
                    <a:pt x="10046208" y="85344"/>
                  </a:lnTo>
                  <a:lnTo>
                    <a:pt x="10048494" y="96774"/>
                  </a:lnTo>
                  <a:lnTo>
                    <a:pt x="10048494" y="96012"/>
                  </a:lnTo>
                  <a:lnTo>
                    <a:pt x="10050018" y="107442"/>
                  </a:lnTo>
                  <a:lnTo>
                    <a:pt x="10050018" y="106680"/>
                  </a:lnTo>
                  <a:lnTo>
                    <a:pt x="10050780" y="112014"/>
                  </a:lnTo>
                  <a:lnTo>
                    <a:pt x="10050780" y="1066022"/>
                  </a:lnTo>
                  <a:lnTo>
                    <a:pt x="10052227" y="1063866"/>
                  </a:lnTo>
                  <a:lnTo>
                    <a:pt x="10061448" y="1023366"/>
                  </a:lnTo>
                  <a:lnTo>
                    <a:pt x="10062210" y="1017270"/>
                  </a:lnTo>
                  <a:close/>
                </a:path>
                <a:path w="10062210" h="1134745">
                  <a:moveTo>
                    <a:pt x="67818" y="1110996"/>
                  </a:moveTo>
                  <a:lnTo>
                    <a:pt x="58674" y="1105662"/>
                  </a:lnTo>
                  <a:lnTo>
                    <a:pt x="50292" y="1099566"/>
                  </a:lnTo>
                  <a:lnTo>
                    <a:pt x="42672" y="1091946"/>
                  </a:lnTo>
                  <a:lnTo>
                    <a:pt x="42672" y="1092708"/>
                  </a:lnTo>
                  <a:lnTo>
                    <a:pt x="35814" y="1084326"/>
                  </a:lnTo>
                  <a:lnTo>
                    <a:pt x="35814" y="1085088"/>
                  </a:lnTo>
                  <a:lnTo>
                    <a:pt x="29718" y="1076706"/>
                  </a:lnTo>
                  <a:lnTo>
                    <a:pt x="24384" y="1067562"/>
                  </a:lnTo>
                  <a:lnTo>
                    <a:pt x="24384" y="1068324"/>
                  </a:lnTo>
                  <a:lnTo>
                    <a:pt x="19812" y="1058418"/>
                  </a:lnTo>
                  <a:lnTo>
                    <a:pt x="16002" y="1048512"/>
                  </a:lnTo>
                  <a:lnTo>
                    <a:pt x="16002" y="1049274"/>
                  </a:lnTo>
                  <a:lnTo>
                    <a:pt x="13716" y="1037844"/>
                  </a:lnTo>
                  <a:lnTo>
                    <a:pt x="13716" y="1038606"/>
                  </a:lnTo>
                  <a:lnTo>
                    <a:pt x="11430" y="1022604"/>
                  </a:lnTo>
                  <a:lnTo>
                    <a:pt x="11430" y="1066356"/>
                  </a:lnTo>
                  <a:lnTo>
                    <a:pt x="43434" y="1107948"/>
                  </a:lnTo>
                  <a:lnTo>
                    <a:pt x="67056" y="1123130"/>
                  </a:lnTo>
                  <a:lnTo>
                    <a:pt x="67056" y="1110996"/>
                  </a:lnTo>
                  <a:lnTo>
                    <a:pt x="67818" y="1110996"/>
                  </a:lnTo>
                  <a:close/>
                </a:path>
                <a:path w="10062210" h="1134745">
                  <a:moveTo>
                    <a:pt x="67817" y="23622"/>
                  </a:moveTo>
                  <a:lnTo>
                    <a:pt x="67055" y="23622"/>
                  </a:lnTo>
                  <a:lnTo>
                    <a:pt x="67055" y="24066"/>
                  </a:lnTo>
                  <a:lnTo>
                    <a:pt x="67817" y="23622"/>
                  </a:lnTo>
                  <a:close/>
                </a:path>
                <a:path w="10062210" h="1134745">
                  <a:moveTo>
                    <a:pt x="76962" y="1115568"/>
                  </a:moveTo>
                  <a:lnTo>
                    <a:pt x="67056" y="1110996"/>
                  </a:lnTo>
                  <a:lnTo>
                    <a:pt x="67056" y="1123130"/>
                  </a:lnTo>
                  <a:lnTo>
                    <a:pt x="74915" y="1126415"/>
                  </a:lnTo>
                  <a:lnTo>
                    <a:pt x="76200" y="1126838"/>
                  </a:lnTo>
                  <a:lnTo>
                    <a:pt x="76200" y="1115568"/>
                  </a:lnTo>
                  <a:lnTo>
                    <a:pt x="76962" y="1115568"/>
                  </a:lnTo>
                  <a:close/>
                </a:path>
                <a:path w="10062210" h="1134745">
                  <a:moveTo>
                    <a:pt x="76961" y="19050"/>
                  </a:moveTo>
                  <a:lnTo>
                    <a:pt x="76199" y="19050"/>
                  </a:lnTo>
                  <a:lnTo>
                    <a:pt x="76199" y="19401"/>
                  </a:lnTo>
                  <a:lnTo>
                    <a:pt x="76961" y="19050"/>
                  </a:lnTo>
                  <a:close/>
                </a:path>
                <a:path w="10062210" h="1134745">
                  <a:moveTo>
                    <a:pt x="86868" y="1130352"/>
                  </a:moveTo>
                  <a:lnTo>
                    <a:pt x="86868" y="1119378"/>
                  </a:lnTo>
                  <a:lnTo>
                    <a:pt x="76200" y="1115568"/>
                  </a:lnTo>
                  <a:lnTo>
                    <a:pt x="76200" y="1126838"/>
                  </a:lnTo>
                  <a:lnTo>
                    <a:pt x="86868" y="1130352"/>
                  </a:lnTo>
                  <a:close/>
                </a:path>
                <a:path w="10062210" h="1134745">
                  <a:moveTo>
                    <a:pt x="86867" y="15784"/>
                  </a:moveTo>
                  <a:lnTo>
                    <a:pt x="86867" y="15240"/>
                  </a:lnTo>
                  <a:lnTo>
                    <a:pt x="86105" y="16002"/>
                  </a:lnTo>
                  <a:lnTo>
                    <a:pt x="86867" y="15784"/>
                  </a:lnTo>
                  <a:close/>
                </a:path>
                <a:path w="10062210" h="1134745">
                  <a:moveTo>
                    <a:pt x="9976104" y="1118616"/>
                  </a:moveTo>
                  <a:lnTo>
                    <a:pt x="9965436" y="1121664"/>
                  </a:lnTo>
                  <a:lnTo>
                    <a:pt x="9950196" y="1123841"/>
                  </a:lnTo>
                  <a:lnTo>
                    <a:pt x="112776" y="1123950"/>
                  </a:lnTo>
                  <a:lnTo>
                    <a:pt x="96774" y="1121664"/>
                  </a:lnTo>
                  <a:lnTo>
                    <a:pt x="86106" y="1118616"/>
                  </a:lnTo>
                  <a:lnTo>
                    <a:pt x="86868" y="1119378"/>
                  </a:lnTo>
                  <a:lnTo>
                    <a:pt x="86868" y="1130352"/>
                  </a:lnTo>
                  <a:lnTo>
                    <a:pt x="89220" y="1131127"/>
                  </a:lnTo>
                  <a:lnTo>
                    <a:pt x="103873" y="1134155"/>
                  </a:lnTo>
                  <a:lnTo>
                    <a:pt x="118110" y="1134618"/>
                  </a:lnTo>
                  <a:lnTo>
                    <a:pt x="9956292" y="1134618"/>
                  </a:lnTo>
                  <a:lnTo>
                    <a:pt x="9975342" y="1128911"/>
                  </a:lnTo>
                  <a:lnTo>
                    <a:pt x="9975342" y="1119378"/>
                  </a:lnTo>
                  <a:lnTo>
                    <a:pt x="9976104" y="1118616"/>
                  </a:lnTo>
                  <a:close/>
                </a:path>
                <a:path w="10062210" h="1134745">
                  <a:moveTo>
                    <a:pt x="9976104" y="16002"/>
                  </a:moveTo>
                  <a:lnTo>
                    <a:pt x="9975342" y="15240"/>
                  </a:lnTo>
                  <a:lnTo>
                    <a:pt x="9975342" y="15784"/>
                  </a:lnTo>
                  <a:lnTo>
                    <a:pt x="9976104" y="16002"/>
                  </a:lnTo>
                  <a:close/>
                </a:path>
                <a:path w="10062210" h="1134745">
                  <a:moveTo>
                    <a:pt x="9986010" y="1125716"/>
                  </a:moveTo>
                  <a:lnTo>
                    <a:pt x="9986010" y="1115568"/>
                  </a:lnTo>
                  <a:lnTo>
                    <a:pt x="9975342" y="1119378"/>
                  </a:lnTo>
                  <a:lnTo>
                    <a:pt x="9975342" y="1128911"/>
                  </a:lnTo>
                  <a:lnTo>
                    <a:pt x="9986010" y="1125716"/>
                  </a:lnTo>
                  <a:close/>
                </a:path>
                <a:path w="10062210" h="1134745">
                  <a:moveTo>
                    <a:pt x="9986010" y="19401"/>
                  </a:moveTo>
                  <a:lnTo>
                    <a:pt x="9986010" y="19050"/>
                  </a:lnTo>
                  <a:lnTo>
                    <a:pt x="9985248" y="19050"/>
                  </a:lnTo>
                  <a:lnTo>
                    <a:pt x="9986010" y="19401"/>
                  </a:lnTo>
                  <a:close/>
                </a:path>
                <a:path w="10062210" h="1134745">
                  <a:moveTo>
                    <a:pt x="9995154" y="1122977"/>
                  </a:moveTo>
                  <a:lnTo>
                    <a:pt x="9995154" y="1110996"/>
                  </a:lnTo>
                  <a:lnTo>
                    <a:pt x="9985248" y="1115568"/>
                  </a:lnTo>
                  <a:lnTo>
                    <a:pt x="9986010" y="1115568"/>
                  </a:lnTo>
                  <a:lnTo>
                    <a:pt x="9986010" y="1125716"/>
                  </a:lnTo>
                  <a:lnTo>
                    <a:pt x="9995154" y="1122977"/>
                  </a:lnTo>
                  <a:close/>
                </a:path>
                <a:path w="10062210" h="1134745">
                  <a:moveTo>
                    <a:pt x="9995154" y="24066"/>
                  </a:moveTo>
                  <a:lnTo>
                    <a:pt x="9995154" y="23622"/>
                  </a:lnTo>
                  <a:lnTo>
                    <a:pt x="9994392" y="23622"/>
                  </a:lnTo>
                  <a:lnTo>
                    <a:pt x="9995154" y="24066"/>
                  </a:lnTo>
                  <a:close/>
                </a:path>
                <a:path w="10062210" h="1134745">
                  <a:moveTo>
                    <a:pt x="10050780" y="1066022"/>
                  </a:moveTo>
                  <a:lnTo>
                    <a:pt x="10050780" y="1022604"/>
                  </a:lnTo>
                  <a:lnTo>
                    <a:pt x="10048494" y="1038606"/>
                  </a:lnTo>
                  <a:lnTo>
                    <a:pt x="10046208" y="1049274"/>
                  </a:lnTo>
                  <a:lnTo>
                    <a:pt x="10046208" y="1048512"/>
                  </a:lnTo>
                  <a:lnTo>
                    <a:pt x="10042398" y="1058418"/>
                  </a:lnTo>
                  <a:lnTo>
                    <a:pt x="10037826" y="1068324"/>
                  </a:lnTo>
                  <a:lnTo>
                    <a:pt x="10037826" y="1067562"/>
                  </a:lnTo>
                  <a:lnTo>
                    <a:pt x="10032492" y="1076706"/>
                  </a:lnTo>
                  <a:lnTo>
                    <a:pt x="10026396" y="1085088"/>
                  </a:lnTo>
                  <a:lnTo>
                    <a:pt x="10026396" y="1084326"/>
                  </a:lnTo>
                  <a:lnTo>
                    <a:pt x="10019538" y="1092708"/>
                  </a:lnTo>
                  <a:lnTo>
                    <a:pt x="10019538" y="1091946"/>
                  </a:lnTo>
                  <a:lnTo>
                    <a:pt x="10011918" y="1099566"/>
                  </a:lnTo>
                  <a:lnTo>
                    <a:pt x="10003536" y="1105662"/>
                  </a:lnTo>
                  <a:lnTo>
                    <a:pt x="9994392" y="1110996"/>
                  </a:lnTo>
                  <a:lnTo>
                    <a:pt x="9995154" y="1110996"/>
                  </a:lnTo>
                  <a:lnTo>
                    <a:pt x="9995154" y="1122977"/>
                  </a:lnTo>
                  <a:lnTo>
                    <a:pt x="9996152" y="1122678"/>
                  </a:lnTo>
                  <a:lnTo>
                    <a:pt x="10029296" y="1098032"/>
                  </a:lnTo>
                  <a:lnTo>
                    <a:pt x="10050780" y="10660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7565" y="5368290"/>
              <a:ext cx="1280922" cy="90678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86803" y="5367528"/>
              <a:ext cx="1280160" cy="910590"/>
            </a:xfrm>
            <a:custGeom>
              <a:avLst/>
              <a:gdLst/>
              <a:ahLst/>
              <a:cxnLst/>
              <a:rect l="l" t="t" r="r" b="b"/>
              <a:pathLst>
                <a:path w="1280160" h="910589">
                  <a:moveTo>
                    <a:pt x="1280160" y="814577"/>
                  </a:moveTo>
                  <a:lnTo>
                    <a:pt x="1280160" y="95249"/>
                  </a:lnTo>
                  <a:lnTo>
                    <a:pt x="1278636" y="76199"/>
                  </a:lnTo>
                  <a:lnTo>
                    <a:pt x="1267206" y="47043"/>
                  </a:lnTo>
                  <a:lnTo>
                    <a:pt x="1249132" y="24350"/>
                  </a:lnTo>
                  <a:lnTo>
                    <a:pt x="1224852" y="8529"/>
                  </a:lnTo>
                  <a:lnTo>
                    <a:pt x="1194816" y="0"/>
                  </a:lnTo>
                  <a:lnTo>
                    <a:pt x="95249" y="0"/>
                  </a:lnTo>
                  <a:lnTo>
                    <a:pt x="38919" y="18473"/>
                  </a:lnTo>
                  <a:lnTo>
                    <a:pt x="4571" y="67055"/>
                  </a:lnTo>
                  <a:lnTo>
                    <a:pt x="0" y="95250"/>
                  </a:lnTo>
                  <a:lnTo>
                    <a:pt x="0" y="814578"/>
                  </a:lnTo>
                  <a:lnTo>
                    <a:pt x="7620" y="851916"/>
                  </a:lnTo>
                  <a:lnTo>
                    <a:pt x="11430" y="860027"/>
                  </a:lnTo>
                  <a:lnTo>
                    <a:pt x="11430" y="86868"/>
                  </a:lnTo>
                  <a:lnTo>
                    <a:pt x="12954" y="77724"/>
                  </a:lnTo>
                  <a:lnTo>
                    <a:pt x="12954" y="78486"/>
                  </a:lnTo>
                  <a:lnTo>
                    <a:pt x="14478" y="72897"/>
                  </a:lnTo>
                  <a:lnTo>
                    <a:pt x="14477" y="70866"/>
                  </a:lnTo>
                  <a:lnTo>
                    <a:pt x="17525" y="62484"/>
                  </a:lnTo>
                  <a:lnTo>
                    <a:pt x="21336" y="54864"/>
                  </a:lnTo>
                  <a:lnTo>
                    <a:pt x="21336" y="55626"/>
                  </a:lnTo>
                  <a:lnTo>
                    <a:pt x="25145" y="49276"/>
                  </a:lnTo>
                  <a:lnTo>
                    <a:pt x="25145" y="48768"/>
                  </a:lnTo>
                  <a:lnTo>
                    <a:pt x="30479" y="41148"/>
                  </a:lnTo>
                  <a:lnTo>
                    <a:pt x="30479" y="41910"/>
                  </a:lnTo>
                  <a:lnTo>
                    <a:pt x="35813" y="35814"/>
                  </a:lnTo>
                  <a:lnTo>
                    <a:pt x="41909" y="29718"/>
                  </a:lnTo>
                  <a:lnTo>
                    <a:pt x="41909" y="30480"/>
                  </a:lnTo>
                  <a:lnTo>
                    <a:pt x="48767" y="25146"/>
                  </a:lnTo>
                  <a:lnTo>
                    <a:pt x="48767" y="25450"/>
                  </a:lnTo>
                  <a:lnTo>
                    <a:pt x="54864" y="21793"/>
                  </a:lnTo>
                  <a:lnTo>
                    <a:pt x="54864" y="21335"/>
                  </a:lnTo>
                  <a:lnTo>
                    <a:pt x="62484" y="17872"/>
                  </a:lnTo>
                  <a:lnTo>
                    <a:pt x="62484" y="17526"/>
                  </a:lnTo>
                  <a:lnTo>
                    <a:pt x="70104" y="14755"/>
                  </a:lnTo>
                  <a:lnTo>
                    <a:pt x="70104" y="14477"/>
                  </a:lnTo>
                  <a:lnTo>
                    <a:pt x="86868" y="11430"/>
                  </a:lnTo>
                  <a:lnTo>
                    <a:pt x="95250" y="10731"/>
                  </a:lnTo>
                  <a:lnTo>
                    <a:pt x="1184910" y="10731"/>
                  </a:lnTo>
                  <a:lnTo>
                    <a:pt x="1193292" y="11429"/>
                  </a:lnTo>
                  <a:lnTo>
                    <a:pt x="1202436" y="12953"/>
                  </a:lnTo>
                  <a:lnTo>
                    <a:pt x="1202436" y="13092"/>
                  </a:lnTo>
                  <a:lnTo>
                    <a:pt x="1210056" y="14477"/>
                  </a:lnTo>
                  <a:lnTo>
                    <a:pt x="1210056" y="14755"/>
                  </a:lnTo>
                  <a:lnTo>
                    <a:pt x="1217676" y="17525"/>
                  </a:lnTo>
                  <a:lnTo>
                    <a:pt x="1225296" y="21335"/>
                  </a:lnTo>
                  <a:lnTo>
                    <a:pt x="1225296" y="21793"/>
                  </a:lnTo>
                  <a:lnTo>
                    <a:pt x="1231392" y="25450"/>
                  </a:lnTo>
                  <a:lnTo>
                    <a:pt x="1231392" y="25145"/>
                  </a:lnTo>
                  <a:lnTo>
                    <a:pt x="1238250" y="30479"/>
                  </a:lnTo>
                  <a:lnTo>
                    <a:pt x="1238250" y="29717"/>
                  </a:lnTo>
                  <a:lnTo>
                    <a:pt x="1244346" y="35813"/>
                  </a:lnTo>
                  <a:lnTo>
                    <a:pt x="1249680" y="41909"/>
                  </a:lnTo>
                  <a:lnTo>
                    <a:pt x="1249680" y="41147"/>
                  </a:lnTo>
                  <a:lnTo>
                    <a:pt x="1255014" y="48767"/>
                  </a:lnTo>
                  <a:lnTo>
                    <a:pt x="1255014" y="49275"/>
                  </a:lnTo>
                  <a:lnTo>
                    <a:pt x="1258824" y="55625"/>
                  </a:lnTo>
                  <a:lnTo>
                    <a:pt x="1258824" y="54863"/>
                  </a:lnTo>
                  <a:lnTo>
                    <a:pt x="1262634" y="62483"/>
                  </a:lnTo>
                  <a:lnTo>
                    <a:pt x="1265682" y="70865"/>
                  </a:lnTo>
                  <a:lnTo>
                    <a:pt x="1265682" y="72897"/>
                  </a:lnTo>
                  <a:lnTo>
                    <a:pt x="1267206" y="78485"/>
                  </a:lnTo>
                  <a:lnTo>
                    <a:pt x="1267206" y="77723"/>
                  </a:lnTo>
                  <a:lnTo>
                    <a:pt x="1268730" y="86867"/>
                  </a:lnTo>
                  <a:lnTo>
                    <a:pt x="1268730" y="858631"/>
                  </a:lnTo>
                  <a:lnTo>
                    <a:pt x="1271963" y="853668"/>
                  </a:lnTo>
                  <a:lnTo>
                    <a:pt x="1279398" y="824483"/>
                  </a:lnTo>
                  <a:lnTo>
                    <a:pt x="1280160" y="814577"/>
                  </a:lnTo>
                  <a:close/>
                </a:path>
                <a:path w="1280160" h="910589">
                  <a:moveTo>
                    <a:pt x="15240" y="839724"/>
                  </a:moveTo>
                  <a:lnTo>
                    <a:pt x="12954" y="831342"/>
                  </a:lnTo>
                  <a:lnTo>
                    <a:pt x="12954" y="832104"/>
                  </a:lnTo>
                  <a:lnTo>
                    <a:pt x="11430" y="822960"/>
                  </a:lnTo>
                  <a:lnTo>
                    <a:pt x="11430" y="860027"/>
                  </a:lnTo>
                  <a:lnTo>
                    <a:pt x="12392" y="862076"/>
                  </a:lnTo>
                  <a:lnTo>
                    <a:pt x="14478" y="865173"/>
                  </a:lnTo>
                  <a:lnTo>
                    <a:pt x="14478" y="839724"/>
                  </a:lnTo>
                  <a:lnTo>
                    <a:pt x="15240" y="839724"/>
                  </a:lnTo>
                  <a:close/>
                </a:path>
                <a:path w="1280160" h="910589">
                  <a:moveTo>
                    <a:pt x="15239" y="70104"/>
                  </a:moveTo>
                  <a:lnTo>
                    <a:pt x="14477" y="70866"/>
                  </a:lnTo>
                  <a:lnTo>
                    <a:pt x="14478" y="72897"/>
                  </a:lnTo>
                  <a:lnTo>
                    <a:pt x="15239" y="70104"/>
                  </a:lnTo>
                  <a:close/>
                </a:path>
                <a:path w="1280160" h="910589">
                  <a:moveTo>
                    <a:pt x="25908" y="861822"/>
                  </a:moveTo>
                  <a:lnTo>
                    <a:pt x="21336" y="854963"/>
                  </a:lnTo>
                  <a:lnTo>
                    <a:pt x="17526" y="847344"/>
                  </a:lnTo>
                  <a:lnTo>
                    <a:pt x="17526" y="848106"/>
                  </a:lnTo>
                  <a:lnTo>
                    <a:pt x="14478" y="839724"/>
                  </a:lnTo>
                  <a:lnTo>
                    <a:pt x="14478" y="865173"/>
                  </a:lnTo>
                  <a:lnTo>
                    <a:pt x="19011" y="871904"/>
                  </a:lnTo>
                  <a:lnTo>
                    <a:pt x="25146" y="878981"/>
                  </a:lnTo>
                  <a:lnTo>
                    <a:pt x="25146" y="861822"/>
                  </a:lnTo>
                  <a:lnTo>
                    <a:pt x="25908" y="861822"/>
                  </a:lnTo>
                  <a:close/>
                </a:path>
                <a:path w="1280160" h="910589">
                  <a:moveTo>
                    <a:pt x="25907" y="48006"/>
                  </a:moveTo>
                  <a:lnTo>
                    <a:pt x="25145" y="48768"/>
                  </a:lnTo>
                  <a:lnTo>
                    <a:pt x="25145" y="49276"/>
                  </a:lnTo>
                  <a:lnTo>
                    <a:pt x="25907" y="48006"/>
                  </a:lnTo>
                  <a:close/>
                </a:path>
                <a:path w="1280160" h="910589">
                  <a:moveTo>
                    <a:pt x="48768" y="884682"/>
                  </a:moveTo>
                  <a:lnTo>
                    <a:pt x="41910" y="879348"/>
                  </a:lnTo>
                  <a:lnTo>
                    <a:pt x="41910" y="880110"/>
                  </a:lnTo>
                  <a:lnTo>
                    <a:pt x="35814" y="874013"/>
                  </a:lnTo>
                  <a:lnTo>
                    <a:pt x="35814" y="874776"/>
                  </a:lnTo>
                  <a:lnTo>
                    <a:pt x="30480" y="867918"/>
                  </a:lnTo>
                  <a:lnTo>
                    <a:pt x="30480" y="868680"/>
                  </a:lnTo>
                  <a:lnTo>
                    <a:pt x="25146" y="861822"/>
                  </a:lnTo>
                  <a:lnTo>
                    <a:pt x="25146" y="878981"/>
                  </a:lnTo>
                  <a:lnTo>
                    <a:pt x="26793" y="880882"/>
                  </a:lnTo>
                  <a:lnTo>
                    <a:pt x="35052" y="888492"/>
                  </a:lnTo>
                  <a:lnTo>
                    <a:pt x="41910" y="893826"/>
                  </a:lnTo>
                  <a:lnTo>
                    <a:pt x="48006" y="897151"/>
                  </a:lnTo>
                  <a:lnTo>
                    <a:pt x="48006" y="884682"/>
                  </a:lnTo>
                  <a:lnTo>
                    <a:pt x="48768" y="884682"/>
                  </a:lnTo>
                  <a:close/>
                </a:path>
                <a:path w="1280160" h="910589">
                  <a:moveTo>
                    <a:pt x="48767" y="25450"/>
                  </a:moveTo>
                  <a:lnTo>
                    <a:pt x="48767" y="25146"/>
                  </a:lnTo>
                  <a:lnTo>
                    <a:pt x="48006" y="25908"/>
                  </a:lnTo>
                  <a:lnTo>
                    <a:pt x="48767" y="25450"/>
                  </a:lnTo>
                  <a:close/>
                </a:path>
                <a:path w="1280160" h="910589">
                  <a:moveTo>
                    <a:pt x="55626" y="901202"/>
                  </a:moveTo>
                  <a:lnTo>
                    <a:pt x="55626" y="889254"/>
                  </a:lnTo>
                  <a:lnTo>
                    <a:pt x="48006" y="884682"/>
                  </a:lnTo>
                  <a:lnTo>
                    <a:pt x="48006" y="897151"/>
                  </a:lnTo>
                  <a:lnTo>
                    <a:pt x="50292" y="898398"/>
                  </a:lnTo>
                  <a:lnTo>
                    <a:pt x="55626" y="901202"/>
                  </a:lnTo>
                  <a:close/>
                </a:path>
                <a:path w="1280160" h="910589">
                  <a:moveTo>
                    <a:pt x="55626" y="21335"/>
                  </a:moveTo>
                  <a:lnTo>
                    <a:pt x="54864" y="21335"/>
                  </a:lnTo>
                  <a:lnTo>
                    <a:pt x="54864" y="21793"/>
                  </a:lnTo>
                  <a:lnTo>
                    <a:pt x="55626" y="21335"/>
                  </a:lnTo>
                  <a:close/>
                </a:path>
                <a:path w="1280160" h="910589">
                  <a:moveTo>
                    <a:pt x="63246" y="892301"/>
                  </a:moveTo>
                  <a:lnTo>
                    <a:pt x="54864" y="888492"/>
                  </a:lnTo>
                  <a:lnTo>
                    <a:pt x="55626" y="889254"/>
                  </a:lnTo>
                  <a:lnTo>
                    <a:pt x="55626" y="901202"/>
                  </a:lnTo>
                  <a:lnTo>
                    <a:pt x="60031" y="903518"/>
                  </a:lnTo>
                  <a:lnTo>
                    <a:pt x="62484" y="904313"/>
                  </a:lnTo>
                  <a:lnTo>
                    <a:pt x="62484" y="892301"/>
                  </a:lnTo>
                  <a:lnTo>
                    <a:pt x="63246" y="892301"/>
                  </a:lnTo>
                  <a:close/>
                </a:path>
                <a:path w="1280160" h="910589">
                  <a:moveTo>
                    <a:pt x="63246" y="17526"/>
                  </a:moveTo>
                  <a:lnTo>
                    <a:pt x="62484" y="17526"/>
                  </a:lnTo>
                  <a:lnTo>
                    <a:pt x="62484" y="17872"/>
                  </a:lnTo>
                  <a:lnTo>
                    <a:pt x="63246" y="17526"/>
                  </a:lnTo>
                  <a:close/>
                </a:path>
                <a:path w="1280160" h="910589">
                  <a:moveTo>
                    <a:pt x="70866" y="895350"/>
                  </a:moveTo>
                  <a:lnTo>
                    <a:pt x="62484" y="892301"/>
                  </a:lnTo>
                  <a:lnTo>
                    <a:pt x="62484" y="904313"/>
                  </a:lnTo>
                  <a:lnTo>
                    <a:pt x="70104" y="906785"/>
                  </a:lnTo>
                  <a:lnTo>
                    <a:pt x="70104" y="895350"/>
                  </a:lnTo>
                  <a:lnTo>
                    <a:pt x="70866" y="895350"/>
                  </a:lnTo>
                  <a:close/>
                </a:path>
                <a:path w="1280160" h="910589">
                  <a:moveTo>
                    <a:pt x="70866" y="14477"/>
                  </a:moveTo>
                  <a:lnTo>
                    <a:pt x="70104" y="14477"/>
                  </a:lnTo>
                  <a:lnTo>
                    <a:pt x="70104" y="14755"/>
                  </a:lnTo>
                  <a:lnTo>
                    <a:pt x="70866" y="14477"/>
                  </a:lnTo>
                  <a:close/>
                </a:path>
                <a:path w="1280160" h="910589">
                  <a:moveTo>
                    <a:pt x="1184910" y="910590"/>
                  </a:moveTo>
                  <a:lnTo>
                    <a:pt x="1184910" y="899159"/>
                  </a:lnTo>
                  <a:lnTo>
                    <a:pt x="95250" y="899160"/>
                  </a:lnTo>
                  <a:lnTo>
                    <a:pt x="86868" y="898398"/>
                  </a:lnTo>
                  <a:lnTo>
                    <a:pt x="78486" y="897636"/>
                  </a:lnTo>
                  <a:lnTo>
                    <a:pt x="70104" y="895350"/>
                  </a:lnTo>
                  <a:lnTo>
                    <a:pt x="70104" y="906785"/>
                  </a:lnTo>
                  <a:lnTo>
                    <a:pt x="71951" y="907384"/>
                  </a:lnTo>
                  <a:lnTo>
                    <a:pt x="84281" y="909615"/>
                  </a:lnTo>
                  <a:lnTo>
                    <a:pt x="95250" y="909828"/>
                  </a:lnTo>
                  <a:lnTo>
                    <a:pt x="1184910" y="910590"/>
                  </a:lnTo>
                  <a:close/>
                </a:path>
                <a:path w="1280160" h="910589">
                  <a:moveTo>
                    <a:pt x="96011" y="10667"/>
                  </a:moveTo>
                  <a:lnTo>
                    <a:pt x="95250" y="10667"/>
                  </a:lnTo>
                  <a:lnTo>
                    <a:pt x="96011" y="10667"/>
                  </a:lnTo>
                  <a:close/>
                </a:path>
                <a:path w="1280160" h="910589">
                  <a:moveTo>
                    <a:pt x="96011" y="899160"/>
                  </a:moveTo>
                  <a:lnTo>
                    <a:pt x="95250" y="899096"/>
                  </a:lnTo>
                  <a:lnTo>
                    <a:pt x="96011" y="899160"/>
                  </a:lnTo>
                  <a:close/>
                </a:path>
                <a:path w="1280160" h="910589">
                  <a:moveTo>
                    <a:pt x="1184910" y="10731"/>
                  </a:moveTo>
                  <a:lnTo>
                    <a:pt x="1184148" y="10667"/>
                  </a:lnTo>
                  <a:lnTo>
                    <a:pt x="1184910" y="10731"/>
                  </a:lnTo>
                  <a:close/>
                </a:path>
                <a:path w="1280160" h="910589">
                  <a:moveTo>
                    <a:pt x="1202436" y="908557"/>
                  </a:moveTo>
                  <a:lnTo>
                    <a:pt x="1202436" y="897635"/>
                  </a:lnTo>
                  <a:lnTo>
                    <a:pt x="1184148" y="899159"/>
                  </a:lnTo>
                  <a:lnTo>
                    <a:pt x="1184910" y="899159"/>
                  </a:lnTo>
                  <a:lnTo>
                    <a:pt x="1184910" y="910590"/>
                  </a:lnTo>
                  <a:lnTo>
                    <a:pt x="1194816" y="909828"/>
                  </a:lnTo>
                  <a:lnTo>
                    <a:pt x="1202436" y="908557"/>
                  </a:lnTo>
                  <a:close/>
                </a:path>
                <a:path w="1280160" h="910589">
                  <a:moveTo>
                    <a:pt x="1202436" y="13092"/>
                  </a:moveTo>
                  <a:lnTo>
                    <a:pt x="1202436" y="12953"/>
                  </a:lnTo>
                  <a:lnTo>
                    <a:pt x="1201674" y="12953"/>
                  </a:lnTo>
                  <a:lnTo>
                    <a:pt x="1202436" y="13092"/>
                  </a:lnTo>
                  <a:close/>
                </a:path>
                <a:path w="1280160" h="910589">
                  <a:moveTo>
                    <a:pt x="1210056" y="906036"/>
                  </a:moveTo>
                  <a:lnTo>
                    <a:pt x="1210056" y="895350"/>
                  </a:lnTo>
                  <a:lnTo>
                    <a:pt x="1201674" y="897635"/>
                  </a:lnTo>
                  <a:lnTo>
                    <a:pt x="1202436" y="897635"/>
                  </a:lnTo>
                  <a:lnTo>
                    <a:pt x="1202436" y="908557"/>
                  </a:lnTo>
                  <a:lnTo>
                    <a:pt x="1203960" y="908304"/>
                  </a:lnTo>
                  <a:lnTo>
                    <a:pt x="1210056" y="906036"/>
                  </a:lnTo>
                  <a:close/>
                </a:path>
                <a:path w="1280160" h="910589">
                  <a:moveTo>
                    <a:pt x="1210056" y="14755"/>
                  </a:moveTo>
                  <a:lnTo>
                    <a:pt x="1210056" y="14477"/>
                  </a:lnTo>
                  <a:lnTo>
                    <a:pt x="1209294" y="14477"/>
                  </a:lnTo>
                  <a:lnTo>
                    <a:pt x="1210056" y="14755"/>
                  </a:lnTo>
                  <a:close/>
                </a:path>
                <a:path w="1280160" h="910589">
                  <a:moveTo>
                    <a:pt x="1225296" y="888491"/>
                  </a:moveTo>
                  <a:lnTo>
                    <a:pt x="1217676" y="892301"/>
                  </a:lnTo>
                  <a:lnTo>
                    <a:pt x="1209294" y="895350"/>
                  </a:lnTo>
                  <a:lnTo>
                    <a:pt x="1210056" y="895350"/>
                  </a:lnTo>
                  <a:lnTo>
                    <a:pt x="1210056" y="906036"/>
                  </a:lnTo>
                  <a:lnTo>
                    <a:pt x="1224534" y="900651"/>
                  </a:lnTo>
                  <a:lnTo>
                    <a:pt x="1224534" y="889254"/>
                  </a:lnTo>
                  <a:lnTo>
                    <a:pt x="1225296" y="888491"/>
                  </a:lnTo>
                  <a:close/>
                </a:path>
                <a:path w="1280160" h="910589">
                  <a:moveTo>
                    <a:pt x="1225296" y="21793"/>
                  </a:moveTo>
                  <a:lnTo>
                    <a:pt x="1225296" y="21335"/>
                  </a:lnTo>
                  <a:lnTo>
                    <a:pt x="1224534" y="21335"/>
                  </a:lnTo>
                  <a:lnTo>
                    <a:pt x="1225296" y="21793"/>
                  </a:lnTo>
                  <a:close/>
                </a:path>
                <a:path w="1280160" h="910589">
                  <a:moveTo>
                    <a:pt x="1232154" y="897817"/>
                  </a:moveTo>
                  <a:lnTo>
                    <a:pt x="1232154" y="884682"/>
                  </a:lnTo>
                  <a:lnTo>
                    <a:pt x="1224534" y="889254"/>
                  </a:lnTo>
                  <a:lnTo>
                    <a:pt x="1224534" y="900651"/>
                  </a:lnTo>
                  <a:lnTo>
                    <a:pt x="1232154" y="897817"/>
                  </a:lnTo>
                  <a:close/>
                </a:path>
                <a:path w="1280160" h="910589">
                  <a:moveTo>
                    <a:pt x="1232154" y="25907"/>
                  </a:moveTo>
                  <a:lnTo>
                    <a:pt x="1231392" y="25145"/>
                  </a:lnTo>
                  <a:lnTo>
                    <a:pt x="1231392" y="25450"/>
                  </a:lnTo>
                  <a:lnTo>
                    <a:pt x="1232154" y="25907"/>
                  </a:lnTo>
                  <a:close/>
                </a:path>
                <a:path w="1280160" h="910589">
                  <a:moveTo>
                    <a:pt x="1255014" y="879287"/>
                  </a:moveTo>
                  <a:lnTo>
                    <a:pt x="1255014" y="861821"/>
                  </a:lnTo>
                  <a:lnTo>
                    <a:pt x="1249680" y="868679"/>
                  </a:lnTo>
                  <a:lnTo>
                    <a:pt x="1249680" y="867918"/>
                  </a:lnTo>
                  <a:lnTo>
                    <a:pt x="1244346" y="874776"/>
                  </a:lnTo>
                  <a:lnTo>
                    <a:pt x="1244346" y="874013"/>
                  </a:lnTo>
                  <a:lnTo>
                    <a:pt x="1238250" y="880109"/>
                  </a:lnTo>
                  <a:lnTo>
                    <a:pt x="1238250" y="879347"/>
                  </a:lnTo>
                  <a:lnTo>
                    <a:pt x="1231392" y="884682"/>
                  </a:lnTo>
                  <a:lnTo>
                    <a:pt x="1232154" y="884682"/>
                  </a:lnTo>
                  <a:lnTo>
                    <a:pt x="1232154" y="897817"/>
                  </a:lnTo>
                  <a:lnTo>
                    <a:pt x="1255014" y="879287"/>
                  </a:lnTo>
                  <a:close/>
                </a:path>
                <a:path w="1280160" h="910589">
                  <a:moveTo>
                    <a:pt x="1255014" y="49275"/>
                  </a:moveTo>
                  <a:lnTo>
                    <a:pt x="1255014" y="48767"/>
                  </a:lnTo>
                  <a:lnTo>
                    <a:pt x="1254252" y="48005"/>
                  </a:lnTo>
                  <a:lnTo>
                    <a:pt x="1255014" y="49275"/>
                  </a:lnTo>
                  <a:close/>
                </a:path>
                <a:path w="1280160" h="910589">
                  <a:moveTo>
                    <a:pt x="1265682" y="863309"/>
                  </a:moveTo>
                  <a:lnTo>
                    <a:pt x="1265682" y="839723"/>
                  </a:lnTo>
                  <a:lnTo>
                    <a:pt x="1262634" y="848106"/>
                  </a:lnTo>
                  <a:lnTo>
                    <a:pt x="1262634" y="847344"/>
                  </a:lnTo>
                  <a:lnTo>
                    <a:pt x="1258824" y="854963"/>
                  </a:lnTo>
                  <a:lnTo>
                    <a:pt x="1254252" y="861821"/>
                  </a:lnTo>
                  <a:lnTo>
                    <a:pt x="1255014" y="861821"/>
                  </a:lnTo>
                  <a:lnTo>
                    <a:pt x="1255014" y="879287"/>
                  </a:lnTo>
                  <a:lnTo>
                    <a:pt x="1255561" y="878843"/>
                  </a:lnTo>
                  <a:lnTo>
                    <a:pt x="1265682" y="863309"/>
                  </a:lnTo>
                  <a:close/>
                </a:path>
                <a:path w="1280160" h="910589">
                  <a:moveTo>
                    <a:pt x="1265682" y="72897"/>
                  </a:moveTo>
                  <a:lnTo>
                    <a:pt x="1265682" y="70865"/>
                  </a:lnTo>
                  <a:lnTo>
                    <a:pt x="1264920" y="70103"/>
                  </a:lnTo>
                  <a:lnTo>
                    <a:pt x="1265682" y="72897"/>
                  </a:lnTo>
                  <a:close/>
                </a:path>
                <a:path w="1280160" h="910589">
                  <a:moveTo>
                    <a:pt x="1268730" y="858631"/>
                  </a:moveTo>
                  <a:lnTo>
                    <a:pt x="1268730" y="822959"/>
                  </a:lnTo>
                  <a:lnTo>
                    <a:pt x="1267206" y="832104"/>
                  </a:lnTo>
                  <a:lnTo>
                    <a:pt x="1267206" y="831341"/>
                  </a:lnTo>
                  <a:lnTo>
                    <a:pt x="1264920" y="839723"/>
                  </a:lnTo>
                  <a:lnTo>
                    <a:pt x="1265682" y="839723"/>
                  </a:lnTo>
                  <a:lnTo>
                    <a:pt x="1265682" y="863309"/>
                  </a:lnTo>
                  <a:lnTo>
                    <a:pt x="1268730" y="8586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339737" y="2979420"/>
            <a:ext cx="10113645" cy="958215"/>
            <a:chOff x="339737" y="2979420"/>
            <a:chExt cx="10113645" cy="958215"/>
          </a:xfrm>
        </p:grpSpPr>
        <p:sp>
          <p:nvSpPr>
            <p:cNvPr id="16" name="object 16"/>
            <p:cNvSpPr/>
            <p:nvPr/>
          </p:nvSpPr>
          <p:spPr>
            <a:xfrm>
              <a:off x="345071" y="2984754"/>
              <a:ext cx="10102850" cy="947419"/>
            </a:xfrm>
            <a:custGeom>
              <a:avLst/>
              <a:gdLst/>
              <a:ahLst/>
              <a:cxnLst/>
              <a:rect l="l" t="t" r="r" b="b"/>
              <a:pathLst>
                <a:path w="10102850" h="947420">
                  <a:moveTo>
                    <a:pt x="10102596" y="851916"/>
                  </a:moveTo>
                  <a:lnTo>
                    <a:pt x="10102596" y="94488"/>
                  </a:lnTo>
                  <a:lnTo>
                    <a:pt x="10095118" y="57864"/>
                  </a:lnTo>
                  <a:lnTo>
                    <a:pt x="10074783" y="27813"/>
                  </a:lnTo>
                  <a:lnTo>
                    <a:pt x="10044731" y="7477"/>
                  </a:lnTo>
                  <a:lnTo>
                    <a:pt x="10008108" y="0"/>
                  </a:lnTo>
                  <a:lnTo>
                    <a:pt x="94488" y="0"/>
                  </a:lnTo>
                  <a:lnTo>
                    <a:pt x="57864" y="7477"/>
                  </a:lnTo>
                  <a:lnTo>
                    <a:pt x="27812" y="27813"/>
                  </a:lnTo>
                  <a:lnTo>
                    <a:pt x="7477" y="57864"/>
                  </a:lnTo>
                  <a:lnTo>
                    <a:pt x="0" y="94488"/>
                  </a:lnTo>
                  <a:lnTo>
                    <a:pt x="0" y="851916"/>
                  </a:lnTo>
                  <a:lnTo>
                    <a:pt x="27813" y="918876"/>
                  </a:lnTo>
                  <a:lnTo>
                    <a:pt x="94488" y="946404"/>
                  </a:lnTo>
                  <a:lnTo>
                    <a:pt x="10008108" y="947166"/>
                  </a:lnTo>
                  <a:lnTo>
                    <a:pt x="10044731" y="939676"/>
                  </a:lnTo>
                  <a:lnTo>
                    <a:pt x="10074783" y="919257"/>
                  </a:lnTo>
                  <a:lnTo>
                    <a:pt x="10095118" y="888980"/>
                  </a:lnTo>
                  <a:lnTo>
                    <a:pt x="10102596" y="851916"/>
                  </a:lnTo>
                  <a:close/>
                </a:path>
              </a:pathLst>
            </a:custGeom>
            <a:solidFill>
              <a:srgbClr val="E2F0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39737" y="2979420"/>
              <a:ext cx="10113645" cy="958215"/>
            </a:xfrm>
            <a:custGeom>
              <a:avLst/>
              <a:gdLst/>
              <a:ahLst/>
              <a:cxnLst/>
              <a:rect l="l" t="t" r="r" b="b"/>
              <a:pathLst>
                <a:path w="10113645" h="958214">
                  <a:moveTo>
                    <a:pt x="10113264" y="867918"/>
                  </a:moveTo>
                  <a:lnTo>
                    <a:pt x="10113264" y="89916"/>
                  </a:lnTo>
                  <a:lnTo>
                    <a:pt x="10111740" y="80010"/>
                  </a:lnTo>
                  <a:lnTo>
                    <a:pt x="10099761" y="49729"/>
                  </a:lnTo>
                  <a:lnTo>
                    <a:pt x="10080488" y="25655"/>
                  </a:lnTo>
                  <a:lnTo>
                    <a:pt x="10054743" y="8756"/>
                  </a:lnTo>
                  <a:lnTo>
                    <a:pt x="10023348" y="0"/>
                  </a:lnTo>
                  <a:lnTo>
                    <a:pt x="99822" y="0"/>
                  </a:lnTo>
                  <a:lnTo>
                    <a:pt x="40747" y="19397"/>
                  </a:lnTo>
                  <a:lnTo>
                    <a:pt x="4571" y="70104"/>
                  </a:lnTo>
                  <a:lnTo>
                    <a:pt x="0" y="89916"/>
                  </a:lnTo>
                  <a:lnTo>
                    <a:pt x="0" y="867918"/>
                  </a:lnTo>
                  <a:lnTo>
                    <a:pt x="1524" y="877824"/>
                  </a:lnTo>
                  <a:lnTo>
                    <a:pt x="7620" y="896112"/>
                  </a:lnTo>
                  <a:lnTo>
                    <a:pt x="10668" y="902249"/>
                  </a:lnTo>
                  <a:lnTo>
                    <a:pt x="10668" y="100584"/>
                  </a:lnTo>
                  <a:lnTo>
                    <a:pt x="11430" y="90678"/>
                  </a:lnTo>
                  <a:lnTo>
                    <a:pt x="11430" y="91440"/>
                  </a:lnTo>
                  <a:lnTo>
                    <a:pt x="12954" y="81534"/>
                  </a:lnTo>
                  <a:lnTo>
                    <a:pt x="12954" y="82296"/>
                  </a:lnTo>
                  <a:lnTo>
                    <a:pt x="15239" y="73152"/>
                  </a:lnTo>
                  <a:lnTo>
                    <a:pt x="15239" y="73914"/>
                  </a:lnTo>
                  <a:lnTo>
                    <a:pt x="17525" y="67627"/>
                  </a:lnTo>
                  <a:lnTo>
                    <a:pt x="17525" y="65532"/>
                  </a:lnTo>
                  <a:lnTo>
                    <a:pt x="21336" y="58547"/>
                  </a:lnTo>
                  <a:lnTo>
                    <a:pt x="21336" y="57912"/>
                  </a:lnTo>
                  <a:lnTo>
                    <a:pt x="25907" y="51380"/>
                  </a:lnTo>
                  <a:lnTo>
                    <a:pt x="25907" y="50292"/>
                  </a:lnTo>
                  <a:lnTo>
                    <a:pt x="31241" y="43434"/>
                  </a:lnTo>
                  <a:lnTo>
                    <a:pt x="36575" y="37433"/>
                  </a:lnTo>
                  <a:lnTo>
                    <a:pt x="37337" y="36576"/>
                  </a:lnTo>
                  <a:lnTo>
                    <a:pt x="43433" y="31242"/>
                  </a:lnTo>
                  <a:lnTo>
                    <a:pt x="50291" y="25908"/>
                  </a:lnTo>
                  <a:lnTo>
                    <a:pt x="50291" y="26670"/>
                  </a:lnTo>
                  <a:lnTo>
                    <a:pt x="57912" y="21336"/>
                  </a:lnTo>
                  <a:lnTo>
                    <a:pt x="57912" y="21682"/>
                  </a:lnTo>
                  <a:lnTo>
                    <a:pt x="65532" y="17526"/>
                  </a:lnTo>
                  <a:lnTo>
                    <a:pt x="65532" y="18034"/>
                  </a:lnTo>
                  <a:lnTo>
                    <a:pt x="73152" y="15494"/>
                  </a:lnTo>
                  <a:lnTo>
                    <a:pt x="73152" y="15240"/>
                  </a:lnTo>
                  <a:lnTo>
                    <a:pt x="81534" y="13144"/>
                  </a:lnTo>
                  <a:lnTo>
                    <a:pt x="81534" y="12954"/>
                  </a:lnTo>
                  <a:lnTo>
                    <a:pt x="90678" y="11547"/>
                  </a:lnTo>
                  <a:lnTo>
                    <a:pt x="99822" y="10726"/>
                  </a:lnTo>
                  <a:lnTo>
                    <a:pt x="10013442" y="10726"/>
                  </a:lnTo>
                  <a:lnTo>
                    <a:pt x="10022586" y="11430"/>
                  </a:lnTo>
                  <a:lnTo>
                    <a:pt x="10031730" y="12954"/>
                  </a:lnTo>
                  <a:lnTo>
                    <a:pt x="10031730" y="13144"/>
                  </a:lnTo>
                  <a:lnTo>
                    <a:pt x="10040112" y="15240"/>
                  </a:lnTo>
                  <a:lnTo>
                    <a:pt x="10040112" y="15494"/>
                  </a:lnTo>
                  <a:lnTo>
                    <a:pt x="10047732" y="18034"/>
                  </a:lnTo>
                  <a:lnTo>
                    <a:pt x="10047732" y="17526"/>
                  </a:lnTo>
                  <a:lnTo>
                    <a:pt x="10055352" y="21682"/>
                  </a:lnTo>
                  <a:lnTo>
                    <a:pt x="10055352" y="21336"/>
                  </a:lnTo>
                  <a:lnTo>
                    <a:pt x="10062972" y="26670"/>
                  </a:lnTo>
                  <a:lnTo>
                    <a:pt x="10062972" y="25908"/>
                  </a:lnTo>
                  <a:lnTo>
                    <a:pt x="10069830" y="31242"/>
                  </a:lnTo>
                  <a:lnTo>
                    <a:pt x="10075926" y="36660"/>
                  </a:lnTo>
                  <a:lnTo>
                    <a:pt x="10076688" y="37338"/>
                  </a:lnTo>
                  <a:lnTo>
                    <a:pt x="10082022" y="43434"/>
                  </a:lnTo>
                  <a:lnTo>
                    <a:pt x="10087356" y="50292"/>
                  </a:lnTo>
                  <a:lnTo>
                    <a:pt x="10091928" y="57912"/>
                  </a:lnTo>
                  <a:lnTo>
                    <a:pt x="10091928" y="58546"/>
                  </a:lnTo>
                  <a:lnTo>
                    <a:pt x="10095738" y="65532"/>
                  </a:lnTo>
                  <a:lnTo>
                    <a:pt x="10095738" y="67208"/>
                  </a:lnTo>
                  <a:lnTo>
                    <a:pt x="10098786" y="73914"/>
                  </a:lnTo>
                  <a:lnTo>
                    <a:pt x="10098786" y="76199"/>
                  </a:lnTo>
                  <a:lnTo>
                    <a:pt x="10100310" y="82296"/>
                  </a:lnTo>
                  <a:lnTo>
                    <a:pt x="10100310" y="81534"/>
                  </a:lnTo>
                  <a:lnTo>
                    <a:pt x="10101834" y="91440"/>
                  </a:lnTo>
                  <a:lnTo>
                    <a:pt x="10101834" y="90678"/>
                  </a:lnTo>
                  <a:lnTo>
                    <a:pt x="10102596" y="100584"/>
                  </a:lnTo>
                  <a:lnTo>
                    <a:pt x="10102596" y="901514"/>
                  </a:lnTo>
                  <a:lnTo>
                    <a:pt x="10104661" y="898355"/>
                  </a:lnTo>
                  <a:lnTo>
                    <a:pt x="10113264" y="867918"/>
                  </a:lnTo>
                  <a:close/>
                </a:path>
                <a:path w="10113645" h="958214">
                  <a:moveTo>
                    <a:pt x="18288" y="892302"/>
                  </a:moveTo>
                  <a:lnTo>
                    <a:pt x="15240" y="883920"/>
                  </a:lnTo>
                  <a:lnTo>
                    <a:pt x="12954" y="875538"/>
                  </a:lnTo>
                  <a:lnTo>
                    <a:pt x="11430" y="866394"/>
                  </a:lnTo>
                  <a:lnTo>
                    <a:pt x="11430" y="867156"/>
                  </a:lnTo>
                  <a:lnTo>
                    <a:pt x="10668" y="857250"/>
                  </a:lnTo>
                  <a:lnTo>
                    <a:pt x="10668" y="902249"/>
                  </a:lnTo>
                  <a:lnTo>
                    <a:pt x="13344" y="907638"/>
                  </a:lnTo>
                  <a:lnTo>
                    <a:pt x="17526" y="914132"/>
                  </a:lnTo>
                  <a:lnTo>
                    <a:pt x="17526" y="891540"/>
                  </a:lnTo>
                  <a:lnTo>
                    <a:pt x="18288" y="892302"/>
                  </a:lnTo>
                  <a:close/>
                </a:path>
                <a:path w="10113645" h="958214">
                  <a:moveTo>
                    <a:pt x="18287" y="65532"/>
                  </a:moveTo>
                  <a:lnTo>
                    <a:pt x="17525" y="65532"/>
                  </a:lnTo>
                  <a:lnTo>
                    <a:pt x="17525" y="67627"/>
                  </a:lnTo>
                  <a:lnTo>
                    <a:pt x="18287" y="65532"/>
                  </a:lnTo>
                  <a:close/>
                </a:path>
                <a:path w="10113645" h="958214">
                  <a:moveTo>
                    <a:pt x="22098" y="899922"/>
                  </a:moveTo>
                  <a:lnTo>
                    <a:pt x="17526" y="891540"/>
                  </a:lnTo>
                  <a:lnTo>
                    <a:pt x="17526" y="914132"/>
                  </a:lnTo>
                  <a:lnTo>
                    <a:pt x="19611" y="917371"/>
                  </a:lnTo>
                  <a:lnTo>
                    <a:pt x="21336" y="919396"/>
                  </a:lnTo>
                  <a:lnTo>
                    <a:pt x="21336" y="899922"/>
                  </a:lnTo>
                  <a:lnTo>
                    <a:pt x="22098" y="899922"/>
                  </a:lnTo>
                  <a:close/>
                </a:path>
                <a:path w="10113645" h="958214">
                  <a:moveTo>
                    <a:pt x="22097" y="57150"/>
                  </a:moveTo>
                  <a:lnTo>
                    <a:pt x="21336" y="57912"/>
                  </a:lnTo>
                  <a:lnTo>
                    <a:pt x="21336" y="58547"/>
                  </a:lnTo>
                  <a:lnTo>
                    <a:pt x="22097" y="57150"/>
                  </a:lnTo>
                  <a:close/>
                </a:path>
                <a:path w="10113645" h="958214">
                  <a:moveTo>
                    <a:pt x="26670" y="907542"/>
                  </a:moveTo>
                  <a:lnTo>
                    <a:pt x="21336" y="899922"/>
                  </a:lnTo>
                  <a:lnTo>
                    <a:pt x="21336" y="919396"/>
                  </a:lnTo>
                  <a:lnTo>
                    <a:pt x="25908" y="924764"/>
                  </a:lnTo>
                  <a:lnTo>
                    <a:pt x="25908" y="906780"/>
                  </a:lnTo>
                  <a:lnTo>
                    <a:pt x="26670" y="907542"/>
                  </a:lnTo>
                  <a:close/>
                </a:path>
                <a:path w="10113645" h="958214">
                  <a:moveTo>
                    <a:pt x="26669" y="50292"/>
                  </a:moveTo>
                  <a:lnTo>
                    <a:pt x="25907" y="50292"/>
                  </a:lnTo>
                  <a:lnTo>
                    <a:pt x="25907" y="51380"/>
                  </a:lnTo>
                  <a:lnTo>
                    <a:pt x="26669" y="50292"/>
                  </a:lnTo>
                  <a:close/>
                </a:path>
                <a:path w="10113645" h="958214">
                  <a:moveTo>
                    <a:pt x="37338" y="920496"/>
                  </a:moveTo>
                  <a:lnTo>
                    <a:pt x="31242" y="913638"/>
                  </a:lnTo>
                  <a:lnTo>
                    <a:pt x="31242" y="914400"/>
                  </a:lnTo>
                  <a:lnTo>
                    <a:pt x="25908" y="906780"/>
                  </a:lnTo>
                  <a:lnTo>
                    <a:pt x="25908" y="924764"/>
                  </a:lnTo>
                  <a:lnTo>
                    <a:pt x="27122" y="926190"/>
                  </a:lnTo>
                  <a:lnTo>
                    <a:pt x="36576" y="934974"/>
                  </a:lnTo>
                  <a:lnTo>
                    <a:pt x="36576" y="920496"/>
                  </a:lnTo>
                  <a:lnTo>
                    <a:pt x="37338" y="920496"/>
                  </a:lnTo>
                  <a:close/>
                </a:path>
                <a:path w="10113645" h="958214">
                  <a:moveTo>
                    <a:pt x="37337" y="36576"/>
                  </a:moveTo>
                  <a:lnTo>
                    <a:pt x="36575" y="37338"/>
                  </a:lnTo>
                  <a:lnTo>
                    <a:pt x="36979" y="36979"/>
                  </a:lnTo>
                  <a:lnTo>
                    <a:pt x="37337" y="36576"/>
                  </a:lnTo>
                  <a:close/>
                </a:path>
                <a:path w="10113645" h="958214">
                  <a:moveTo>
                    <a:pt x="36979" y="36979"/>
                  </a:moveTo>
                  <a:lnTo>
                    <a:pt x="36575" y="37338"/>
                  </a:lnTo>
                  <a:lnTo>
                    <a:pt x="36979" y="36979"/>
                  </a:lnTo>
                  <a:close/>
                </a:path>
                <a:path w="10113645" h="958214">
                  <a:moveTo>
                    <a:pt x="57912" y="935736"/>
                  </a:moveTo>
                  <a:lnTo>
                    <a:pt x="50292" y="931164"/>
                  </a:lnTo>
                  <a:lnTo>
                    <a:pt x="43434" y="925830"/>
                  </a:lnTo>
                  <a:lnTo>
                    <a:pt x="43434" y="926592"/>
                  </a:lnTo>
                  <a:lnTo>
                    <a:pt x="36576" y="920496"/>
                  </a:lnTo>
                  <a:lnTo>
                    <a:pt x="36576" y="934974"/>
                  </a:lnTo>
                  <a:lnTo>
                    <a:pt x="44196" y="940308"/>
                  </a:lnTo>
                  <a:lnTo>
                    <a:pt x="52578" y="945642"/>
                  </a:lnTo>
                  <a:lnTo>
                    <a:pt x="57150" y="947990"/>
                  </a:lnTo>
                  <a:lnTo>
                    <a:pt x="57150" y="935736"/>
                  </a:lnTo>
                  <a:lnTo>
                    <a:pt x="57912" y="935736"/>
                  </a:lnTo>
                  <a:close/>
                </a:path>
                <a:path w="10113645" h="958214">
                  <a:moveTo>
                    <a:pt x="37337" y="36660"/>
                  </a:moveTo>
                  <a:lnTo>
                    <a:pt x="36979" y="36979"/>
                  </a:lnTo>
                  <a:lnTo>
                    <a:pt x="37337" y="36660"/>
                  </a:lnTo>
                  <a:close/>
                </a:path>
                <a:path w="10113645" h="958214">
                  <a:moveTo>
                    <a:pt x="57912" y="21682"/>
                  </a:moveTo>
                  <a:lnTo>
                    <a:pt x="57912" y="21336"/>
                  </a:lnTo>
                  <a:lnTo>
                    <a:pt x="57150" y="22098"/>
                  </a:lnTo>
                  <a:lnTo>
                    <a:pt x="57912" y="21682"/>
                  </a:lnTo>
                  <a:close/>
                </a:path>
                <a:path w="10113645" h="958214">
                  <a:moveTo>
                    <a:pt x="65532" y="939546"/>
                  </a:moveTo>
                  <a:lnTo>
                    <a:pt x="57150" y="935736"/>
                  </a:lnTo>
                  <a:lnTo>
                    <a:pt x="57150" y="947990"/>
                  </a:lnTo>
                  <a:lnTo>
                    <a:pt x="62895" y="950942"/>
                  </a:lnTo>
                  <a:lnTo>
                    <a:pt x="64770" y="951494"/>
                  </a:lnTo>
                  <a:lnTo>
                    <a:pt x="64770" y="939546"/>
                  </a:lnTo>
                  <a:lnTo>
                    <a:pt x="65532" y="939546"/>
                  </a:lnTo>
                  <a:close/>
                </a:path>
                <a:path w="10113645" h="958214">
                  <a:moveTo>
                    <a:pt x="65532" y="18034"/>
                  </a:moveTo>
                  <a:lnTo>
                    <a:pt x="65532" y="17526"/>
                  </a:lnTo>
                  <a:lnTo>
                    <a:pt x="64769" y="18288"/>
                  </a:lnTo>
                  <a:lnTo>
                    <a:pt x="65532" y="18034"/>
                  </a:lnTo>
                  <a:close/>
                </a:path>
                <a:path w="10113645" h="958214">
                  <a:moveTo>
                    <a:pt x="73914" y="942594"/>
                  </a:moveTo>
                  <a:lnTo>
                    <a:pt x="64770" y="939546"/>
                  </a:lnTo>
                  <a:lnTo>
                    <a:pt x="64770" y="951494"/>
                  </a:lnTo>
                  <a:lnTo>
                    <a:pt x="73152" y="953967"/>
                  </a:lnTo>
                  <a:lnTo>
                    <a:pt x="73152" y="942594"/>
                  </a:lnTo>
                  <a:lnTo>
                    <a:pt x="73914" y="942594"/>
                  </a:lnTo>
                  <a:close/>
                </a:path>
                <a:path w="10113645" h="958214">
                  <a:moveTo>
                    <a:pt x="73914" y="15240"/>
                  </a:moveTo>
                  <a:lnTo>
                    <a:pt x="73152" y="15240"/>
                  </a:lnTo>
                  <a:lnTo>
                    <a:pt x="73152" y="15494"/>
                  </a:lnTo>
                  <a:lnTo>
                    <a:pt x="73914" y="15240"/>
                  </a:lnTo>
                  <a:close/>
                </a:path>
                <a:path w="10113645" h="958214">
                  <a:moveTo>
                    <a:pt x="82296" y="944880"/>
                  </a:moveTo>
                  <a:lnTo>
                    <a:pt x="73152" y="942594"/>
                  </a:lnTo>
                  <a:lnTo>
                    <a:pt x="73152" y="953967"/>
                  </a:lnTo>
                  <a:lnTo>
                    <a:pt x="75295" y="954600"/>
                  </a:lnTo>
                  <a:lnTo>
                    <a:pt x="81534" y="955681"/>
                  </a:lnTo>
                  <a:lnTo>
                    <a:pt x="81534" y="944880"/>
                  </a:lnTo>
                  <a:lnTo>
                    <a:pt x="82296" y="944880"/>
                  </a:lnTo>
                  <a:close/>
                </a:path>
                <a:path w="10113645" h="958214">
                  <a:moveTo>
                    <a:pt x="82296" y="12954"/>
                  </a:moveTo>
                  <a:lnTo>
                    <a:pt x="81534" y="12954"/>
                  </a:lnTo>
                  <a:lnTo>
                    <a:pt x="81534" y="13144"/>
                  </a:lnTo>
                  <a:lnTo>
                    <a:pt x="82296" y="12954"/>
                  </a:lnTo>
                  <a:close/>
                </a:path>
                <a:path w="10113645" h="958214">
                  <a:moveTo>
                    <a:pt x="10022586" y="957130"/>
                  </a:moveTo>
                  <a:lnTo>
                    <a:pt x="10022586" y="946404"/>
                  </a:lnTo>
                  <a:lnTo>
                    <a:pt x="90678" y="946404"/>
                  </a:lnTo>
                  <a:lnTo>
                    <a:pt x="81534" y="944880"/>
                  </a:lnTo>
                  <a:lnTo>
                    <a:pt x="81534" y="955681"/>
                  </a:lnTo>
                  <a:lnTo>
                    <a:pt x="88146" y="956827"/>
                  </a:lnTo>
                  <a:lnTo>
                    <a:pt x="99822" y="957834"/>
                  </a:lnTo>
                  <a:lnTo>
                    <a:pt x="10013442" y="957834"/>
                  </a:lnTo>
                  <a:lnTo>
                    <a:pt x="10022586" y="957130"/>
                  </a:lnTo>
                  <a:close/>
                </a:path>
                <a:path w="10113645" h="958214">
                  <a:moveTo>
                    <a:pt x="91440" y="11430"/>
                  </a:moveTo>
                  <a:lnTo>
                    <a:pt x="90678" y="11430"/>
                  </a:lnTo>
                  <a:lnTo>
                    <a:pt x="91440" y="11430"/>
                  </a:lnTo>
                  <a:close/>
                </a:path>
                <a:path w="10113645" h="958214">
                  <a:moveTo>
                    <a:pt x="91440" y="946404"/>
                  </a:moveTo>
                  <a:lnTo>
                    <a:pt x="90678" y="946286"/>
                  </a:lnTo>
                  <a:lnTo>
                    <a:pt x="91440" y="946404"/>
                  </a:lnTo>
                  <a:close/>
                </a:path>
                <a:path w="10113645" h="958214">
                  <a:moveTo>
                    <a:pt x="100583" y="10668"/>
                  </a:moveTo>
                  <a:lnTo>
                    <a:pt x="99822" y="10668"/>
                  </a:lnTo>
                  <a:lnTo>
                    <a:pt x="100583" y="10668"/>
                  </a:lnTo>
                  <a:close/>
                </a:path>
                <a:path w="10113645" h="958214">
                  <a:moveTo>
                    <a:pt x="10013442" y="10726"/>
                  </a:moveTo>
                  <a:lnTo>
                    <a:pt x="10012680" y="10668"/>
                  </a:lnTo>
                  <a:lnTo>
                    <a:pt x="10013442" y="10726"/>
                  </a:lnTo>
                  <a:close/>
                </a:path>
                <a:path w="10113645" h="958214">
                  <a:moveTo>
                    <a:pt x="10022586" y="11547"/>
                  </a:moveTo>
                  <a:lnTo>
                    <a:pt x="10021824" y="11430"/>
                  </a:lnTo>
                  <a:lnTo>
                    <a:pt x="10022586" y="11547"/>
                  </a:lnTo>
                  <a:close/>
                </a:path>
                <a:path w="10113645" h="958214">
                  <a:moveTo>
                    <a:pt x="10031730" y="955782"/>
                  </a:moveTo>
                  <a:lnTo>
                    <a:pt x="10031730" y="944880"/>
                  </a:lnTo>
                  <a:lnTo>
                    <a:pt x="10021824" y="946404"/>
                  </a:lnTo>
                  <a:lnTo>
                    <a:pt x="10022586" y="946404"/>
                  </a:lnTo>
                  <a:lnTo>
                    <a:pt x="10022586" y="957130"/>
                  </a:lnTo>
                  <a:lnTo>
                    <a:pt x="10023348" y="957072"/>
                  </a:lnTo>
                  <a:lnTo>
                    <a:pt x="10031730" y="955782"/>
                  </a:lnTo>
                  <a:close/>
                </a:path>
                <a:path w="10113645" h="958214">
                  <a:moveTo>
                    <a:pt x="10031730" y="13144"/>
                  </a:moveTo>
                  <a:lnTo>
                    <a:pt x="10031730" y="12954"/>
                  </a:lnTo>
                  <a:lnTo>
                    <a:pt x="10030968" y="12954"/>
                  </a:lnTo>
                  <a:lnTo>
                    <a:pt x="10031730" y="13144"/>
                  </a:lnTo>
                  <a:close/>
                </a:path>
                <a:path w="10113645" h="958214">
                  <a:moveTo>
                    <a:pt x="10040112" y="953062"/>
                  </a:moveTo>
                  <a:lnTo>
                    <a:pt x="10040112" y="942594"/>
                  </a:lnTo>
                  <a:lnTo>
                    <a:pt x="10030968" y="944880"/>
                  </a:lnTo>
                  <a:lnTo>
                    <a:pt x="10031730" y="944880"/>
                  </a:lnTo>
                  <a:lnTo>
                    <a:pt x="10031730" y="955782"/>
                  </a:lnTo>
                  <a:lnTo>
                    <a:pt x="10033254" y="955548"/>
                  </a:lnTo>
                  <a:lnTo>
                    <a:pt x="10040112" y="953062"/>
                  </a:lnTo>
                  <a:close/>
                </a:path>
                <a:path w="10113645" h="958214">
                  <a:moveTo>
                    <a:pt x="10040112" y="15494"/>
                  </a:moveTo>
                  <a:lnTo>
                    <a:pt x="10040112" y="15240"/>
                  </a:lnTo>
                  <a:lnTo>
                    <a:pt x="10039350" y="15240"/>
                  </a:lnTo>
                  <a:lnTo>
                    <a:pt x="10040112" y="15494"/>
                  </a:lnTo>
                  <a:close/>
                </a:path>
                <a:path w="10113645" h="958214">
                  <a:moveTo>
                    <a:pt x="10048494" y="950025"/>
                  </a:moveTo>
                  <a:lnTo>
                    <a:pt x="10048494" y="939546"/>
                  </a:lnTo>
                  <a:lnTo>
                    <a:pt x="10039350" y="942594"/>
                  </a:lnTo>
                  <a:lnTo>
                    <a:pt x="10040112" y="942594"/>
                  </a:lnTo>
                  <a:lnTo>
                    <a:pt x="10040112" y="953062"/>
                  </a:lnTo>
                  <a:lnTo>
                    <a:pt x="10048494" y="950025"/>
                  </a:lnTo>
                  <a:close/>
                </a:path>
                <a:path w="10113645" h="958214">
                  <a:moveTo>
                    <a:pt x="10048494" y="18288"/>
                  </a:moveTo>
                  <a:lnTo>
                    <a:pt x="10047732" y="17526"/>
                  </a:lnTo>
                  <a:lnTo>
                    <a:pt x="10047732" y="18034"/>
                  </a:lnTo>
                  <a:lnTo>
                    <a:pt x="10048494" y="18288"/>
                  </a:lnTo>
                  <a:close/>
                </a:path>
                <a:path w="10113645" h="958214">
                  <a:moveTo>
                    <a:pt x="10056114" y="947264"/>
                  </a:moveTo>
                  <a:lnTo>
                    <a:pt x="10056114" y="935736"/>
                  </a:lnTo>
                  <a:lnTo>
                    <a:pt x="10047732" y="939546"/>
                  </a:lnTo>
                  <a:lnTo>
                    <a:pt x="10048494" y="939546"/>
                  </a:lnTo>
                  <a:lnTo>
                    <a:pt x="10048494" y="950025"/>
                  </a:lnTo>
                  <a:lnTo>
                    <a:pt x="10056114" y="947264"/>
                  </a:lnTo>
                  <a:close/>
                </a:path>
                <a:path w="10113645" h="958214">
                  <a:moveTo>
                    <a:pt x="10056114" y="22098"/>
                  </a:moveTo>
                  <a:lnTo>
                    <a:pt x="10055352" y="21336"/>
                  </a:lnTo>
                  <a:lnTo>
                    <a:pt x="10055352" y="21682"/>
                  </a:lnTo>
                  <a:lnTo>
                    <a:pt x="10056114" y="22098"/>
                  </a:lnTo>
                  <a:close/>
                </a:path>
                <a:path w="10113645" h="958214">
                  <a:moveTo>
                    <a:pt x="10076688" y="933565"/>
                  </a:moveTo>
                  <a:lnTo>
                    <a:pt x="10076688" y="920496"/>
                  </a:lnTo>
                  <a:lnTo>
                    <a:pt x="10069830" y="926592"/>
                  </a:lnTo>
                  <a:lnTo>
                    <a:pt x="10069830" y="925830"/>
                  </a:lnTo>
                  <a:lnTo>
                    <a:pt x="10062972" y="931164"/>
                  </a:lnTo>
                  <a:lnTo>
                    <a:pt x="10055352" y="935736"/>
                  </a:lnTo>
                  <a:lnTo>
                    <a:pt x="10056114" y="935736"/>
                  </a:lnTo>
                  <a:lnTo>
                    <a:pt x="10056114" y="947264"/>
                  </a:lnTo>
                  <a:lnTo>
                    <a:pt x="10062995" y="944770"/>
                  </a:lnTo>
                  <a:lnTo>
                    <a:pt x="10076688" y="933565"/>
                  </a:lnTo>
                  <a:close/>
                </a:path>
                <a:path w="10113645" h="958214">
                  <a:moveTo>
                    <a:pt x="10076688" y="37338"/>
                  </a:moveTo>
                  <a:lnTo>
                    <a:pt x="10075926" y="36576"/>
                  </a:lnTo>
                  <a:lnTo>
                    <a:pt x="10076284" y="36979"/>
                  </a:lnTo>
                  <a:lnTo>
                    <a:pt x="10076688" y="37338"/>
                  </a:lnTo>
                  <a:close/>
                </a:path>
                <a:path w="10113645" h="958214">
                  <a:moveTo>
                    <a:pt x="10076284" y="36979"/>
                  </a:moveTo>
                  <a:lnTo>
                    <a:pt x="10075926" y="36576"/>
                  </a:lnTo>
                  <a:lnTo>
                    <a:pt x="10076284" y="36979"/>
                  </a:lnTo>
                  <a:close/>
                </a:path>
                <a:path w="10113645" h="958214">
                  <a:moveTo>
                    <a:pt x="10091928" y="917836"/>
                  </a:moveTo>
                  <a:lnTo>
                    <a:pt x="10091928" y="899922"/>
                  </a:lnTo>
                  <a:lnTo>
                    <a:pt x="10087356" y="907542"/>
                  </a:lnTo>
                  <a:lnTo>
                    <a:pt x="10087356" y="906780"/>
                  </a:lnTo>
                  <a:lnTo>
                    <a:pt x="10082022" y="914400"/>
                  </a:lnTo>
                  <a:lnTo>
                    <a:pt x="10082022" y="913638"/>
                  </a:lnTo>
                  <a:lnTo>
                    <a:pt x="10075926" y="920496"/>
                  </a:lnTo>
                  <a:lnTo>
                    <a:pt x="10076688" y="920496"/>
                  </a:lnTo>
                  <a:lnTo>
                    <a:pt x="10076688" y="933565"/>
                  </a:lnTo>
                  <a:lnTo>
                    <a:pt x="10087356" y="924832"/>
                  </a:lnTo>
                  <a:lnTo>
                    <a:pt x="10091928" y="917836"/>
                  </a:lnTo>
                  <a:close/>
                </a:path>
                <a:path w="10113645" h="958214">
                  <a:moveTo>
                    <a:pt x="10076688" y="37433"/>
                  </a:moveTo>
                  <a:lnTo>
                    <a:pt x="10076284" y="36979"/>
                  </a:lnTo>
                  <a:lnTo>
                    <a:pt x="10076688" y="37433"/>
                  </a:lnTo>
                  <a:close/>
                </a:path>
                <a:path w="10113645" h="958214">
                  <a:moveTo>
                    <a:pt x="10091928" y="58546"/>
                  </a:moveTo>
                  <a:lnTo>
                    <a:pt x="10091928" y="57912"/>
                  </a:lnTo>
                  <a:lnTo>
                    <a:pt x="10091166" y="57150"/>
                  </a:lnTo>
                  <a:lnTo>
                    <a:pt x="10091928" y="58546"/>
                  </a:lnTo>
                  <a:close/>
                </a:path>
                <a:path w="10113645" h="958214">
                  <a:moveTo>
                    <a:pt x="10095738" y="912007"/>
                  </a:moveTo>
                  <a:lnTo>
                    <a:pt x="10095738" y="891540"/>
                  </a:lnTo>
                  <a:lnTo>
                    <a:pt x="10091166" y="899922"/>
                  </a:lnTo>
                  <a:lnTo>
                    <a:pt x="10091928" y="899922"/>
                  </a:lnTo>
                  <a:lnTo>
                    <a:pt x="10091928" y="917836"/>
                  </a:lnTo>
                  <a:lnTo>
                    <a:pt x="10095738" y="912007"/>
                  </a:lnTo>
                  <a:close/>
                </a:path>
                <a:path w="10113645" h="958214">
                  <a:moveTo>
                    <a:pt x="10095738" y="67208"/>
                  </a:moveTo>
                  <a:lnTo>
                    <a:pt x="10095738" y="65532"/>
                  </a:lnTo>
                  <a:lnTo>
                    <a:pt x="10094976" y="65532"/>
                  </a:lnTo>
                  <a:lnTo>
                    <a:pt x="10095738" y="67208"/>
                  </a:lnTo>
                  <a:close/>
                </a:path>
                <a:path w="10113645" h="958214">
                  <a:moveTo>
                    <a:pt x="10098786" y="907344"/>
                  </a:moveTo>
                  <a:lnTo>
                    <a:pt x="10098786" y="883920"/>
                  </a:lnTo>
                  <a:lnTo>
                    <a:pt x="10094976" y="892302"/>
                  </a:lnTo>
                  <a:lnTo>
                    <a:pt x="10095738" y="891540"/>
                  </a:lnTo>
                  <a:lnTo>
                    <a:pt x="10095738" y="912007"/>
                  </a:lnTo>
                  <a:lnTo>
                    <a:pt x="10098786" y="907344"/>
                  </a:lnTo>
                  <a:close/>
                </a:path>
                <a:path w="10113645" h="958214">
                  <a:moveTo>
                    <a:pt x="10098786" y="76199"/>
                  </a:moveTo>
                  <a:lnTo>
                    <a:pt x="10098786" y="73914"/>
                  </a:lnTo>
                  <a:lnTo>
                    <a:pt x="10098024" y="73152"/>
                  </a:lnTo>
                  <a:lnTo>
                    <a:pt x="10098786" y="76199"/>
                  </a:lnTo>
                  <a:close/>
                </a:path>
                <a:path w="10113645" h="958214">
                  <a:moveTo>
                    <a:pt x="10102596" y="901514"/>
                  </a:moveTo>
                  <a:lnTo>
                    <a:pt x="10102596" y="857250"/>
                  </a:lnTo>
                  <a:lnTo>
                    <a:pt x="10101834" y="867156"/>
                  </a:lnTo>
                  <a:lnTo>
                    <a:pt x="10101834" y="866394"/>
                  </a:lnTo>
                  <a:lnTo>
                    <a:pt x="10100310" y="875538"/>
                  </a:lnTo>
                  <a:lnTo>
                    <a:pt x="10098024" y="883920"/>
                  </a:lnTo>
                  <a:lnTo>
                    <a:pt x="10098786" y="883920"/>
                  </a:lnTo>
                  <a:lnTo>
                    <a:pt x="10098786" y="907344"/>
                  </a:lnTo>
                  <a:lnTo>
                    <a:pt x="10102596" y="9015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0801" y="3049524"/>
              <a:ext cx="1392936" cy="76504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70039" y="3048762"/>
              <a:ext cx="1396365" cy="768350"/>
            </a:xfrm>
            <a:custGeom>
              <a:avLst/>
              <a:gdLst/>
              <a:ahLst/>
              <a:cxnLst/>
              <a:rect l="l" t="t" r="r" b="b"/>
              <a:pathLst>
                <a:path w="1396364" h="768350">
                  <a:moveTo>
                    <a:pt x="1395984" y="694944"/>
                  </a:moveTo>
                  <a:lnTo>
                    <a:pt x="1395984" y="72390"/>
                  </a:lnTo>
                  <a:lnTo>
                    <a:pt x="1394460" y="64770"/>
                  </a:lnTo>
                  <a:lnTo>
                    <a:pt x="1385764" y="40712"/>
                  </a:lnTo>
                  <a:lnTo>
                    <a:pt x="1369699" y="20850"/>
                  </a:lnTo>
                  <a:lnTo>
                    <a:pt x="1348298" y="6755"/>
                  </a:lnTo>
                  <a:lnTo>
                    <a:pt x="1323594" y="0"/>
                  </a:lnTo>
                  <a:lnTo>
                    <a:pt x="81534" y="0"/>
                  </a:lnTo>
                  <a:lnTo>
                    <a:pt x="33261" y="15554"/>
                  </a:lnTo>
                  <a:lnTo>
                    <a:pt x="3809" y="57150"/>
                  </a:lnTo>
                  <a:lnTo>
                    <a:pt x="0" y="80772"/>
                  </a:lnTo>
                  <a:lnTo>
                    <a:pt x="0" y="687324"/>
                  </a:lnTo>
                  <a:lnTo>
                    <a:pt x="10729" y="726722"/>
                  </a:lnTo>
                  <a:lnTo>
                    <a:pt x="11430" y="727742"/>
                  </a:lnTo>
                  <a:lnTo>
                    <a:pt x="11430" y="73914"/>
                  </a:lnTo>
                  <a:lnTo>
                    <a:pt x="12954" y="66294"/>
                  </a:lnTo>
                  <a:lnTo>
                    <a:pt x="12954" y="67056"/>
                  </a:lnTo>
                  <a:lnTo>
                    <a:pt x="14478" y="60198"/>
                  </a:lnTo>
                  <a:lnTo>
                    <a:pt x="16763" y="53340"/>
                  </a:lnTo>
                  <a:lnTo>
                    <a:pt x="16763" y="54102"/>
                  </a:lnTo>
                  <a:lnTo>
                    <a:pt x="19811" y="47244"/>
                  </a:lnTo>
                  <a:lnTo>
                    <a:pt x="19811" y="48006"/>
                  </a:lnTo>
                  <a:lnTo>
                    <a:pt x="22859" y="43129"/>
                  </a:lnTo>
                  <a:lnTo>
                    <a:pt x="22859" y="41910"/>
                  </a:lnTo>
                  <a:lnTo>
                    <a:pt x="27432" y="35814"/>
                  </a:lnTo>
                  <a:lnTo>
                    <a:pt x="27432" y="36576"/>
                  </a:lnTo>
                  <a:lnTo>
                    <a:pt x="32003" y="31242"/>
                  </a:lnTo>
                  <a:lnTo>
                    <a:pt x="36575" y="27323"/>
                  </a:lnTo>
                  <a:lnTo>
                    <a:pt x="36575" y="26670"/>
                  </a:lnTo>
                  <a:lnTo>
                    <a:pt x="41909" y="23336"/>
                  </a:lnTo>
                  <a:lnTo>
                    <a:pt x="41909" y="22860"/>
                  </a:lnTo>
                  <a:lnTo>
                    <a:pt x="48006" y="19050"/>
                  </a:lnTo>
                  <a:lnTo>
                    <a:pt x="54864" y="16002"/>
                  </a:lnTo>
                  <a:lnTo>
                    <a:pt x="54864" y="16425"/>
                  </a:lnTo>
                  <a:lnTo>
                    <a:pt x="60198" y="14054"/>
                  </a:lnTo>
                  <a:lnTo>
                    <a:pt x="60198" y="13716"/>
                  </a:lnTo>
                  <a:lnTo>
                    <a:pt x="67056" y="12344"/>
                  </a:lnTo>
                  <a:lnTo>
                    <a:pt x="67056" y="12192"/>
                  </a:lnTo>
                  <a:lnTo>
                    <a:pt x="73914" y="11506"/>
                  </a:lnTo>
                  <a:lnTo>
                    <a:pt x="81534" y="10668"/>
                  </a:lnTo>
                  <a:lnTo>
                    <a:pt x="1315212" y="10744"/>
                  </a:lnTo>
                  <a:lnTo>
                    <a:pt x="1329690" y="12192"/>
                  </a:lnTo>
                  <a:lnTo>
                    <a:pt x="1329690" y="12361"/>
                  </a:lnTo>
                  <a:lnTo>
                    <a:pt x="1335786" y="13716"/>
                  </a:lnTo>
                  <a:lnTo>
                    <a:pt x="1341882" y="16425"/>
                  </a:lnTo>
                  <a:lnTo>
                    <a:pt x="1341882" y="16002"/>
                  </a:lnTo>
                  <a:lnTo>
                    <a:pt x="1348740" y="19050"/>
                  </a:lnTo>
                  <a:lnTo>
                    <a:pt x="1348740" y="19526"/>
                  </a:lnTo>
                  <a:lnTo>
                    <a:pt x="1360170" y="26670"/>
                  </a:lnTo>
                  <a:lnTo>
                    <a:pt x="1360170" y="27323"/>
                  </a:lnTo>
                  <a:lnTo>
                    <a:pt x="1364742" y="31242"/>
                  </a:lnTo>
                  <a:lnTo>
                    <a:pt x="1369314" y="36576"/>
                  </a:lnTo>
                  <a:lnTo>
                    <a:pt x="1369314" y="35814"/>
                  </a:lnTo>
                  <a:lnTo>
                    <a:pt x="1376934" y="48006"/>
                  </a:lnTo>
                  <a:lnTo>
                    <a:pt x="1376934" y="47244"/>
                  </a:lnTo>
                  <a:lnTo>
                    <a:pt x="1379982" y="54102"/>
                  </a:lnTo>
                  <a:lnTo>
                    <a:pt x="1379982" y="55054"/>
                  </a:lnTo>
                  <a:lnTo>
                    <a:pt x="1382268" y="60198"/>
                  </a:lnTo>
                  <a:lnTo>
                    <a:pt x="1383792" y="67056"/>
                  </a:lnTo>
                  <a:lnTo>
                    <a:pt x="1383792" y="66294"/>
                  </a:lnTo>
                  <a:lnTo>
                    <a:pt x="1385316" y="81534"/>
                  </a:lnTo>
                  <a:lnTo>
                    <a:pt x="1385316" y="726140"/>
                  </a:lnTo>
                  <a:lnTo>
                    <a:pt x="1389242" y="720119"/>
                  </a:lnTo>
                  <a:lnTo>
                    <a:pt x="1395984" y="694944"/>
                  </a:lnTo>
                  <a:close/>
                </a:path>
                <a:path w="1396364" h="768350">
                  <a:moveTo>
                    <a:pt x="23622" y="726186"/>
                  </a:moveTo>
                  <a:lnTo>
                    <a:pt x="19812" y="720090"/>
                  </a:lnTo>
                  <a:lnTo>
                    <a:pt x="19812" y="720852"/>
                  </a:lnTo>
                  <a:lnTo>
                    <a:pt x="16764" y="713994"/>
                  </a:lnTo>
                  <a:lnTo>
                    <a:pt x="16764" y="714756"/>
                  </a:lnTo>
                  <a:lnTo>
                    <a:pt x="14478" y="707136"/>
                  </a:lnTo>
                  <a:lnTo>
                    <a:pt x="14478" y="707898"/>
                  </a:lnTo>
                  <a:lnTo>
                    <a:pt x="12954" y="701040"/>
                  </a:lnTo>
                  <a:lnTo>
                    <a:pt x="11430" y="693420"/>
                  </a:lnTo>
                  <a:lnTo>
                    <a:pt x="11430" y="727742"/>
                  </a:lnTo>
                  <a:lnTo>
                    <a:pt x="16592" y="735263"/>
                  </a:lnTo>
                  <a:lnTo>
                    <a:pt x="22860" y="742737"/>
                  </a:lnTo>
                  <a:lnTo>
                    <a:pt x="22860" y="726186"/>
                  </a:lnTo>
                  <a:lnTo>
                    <a:pt x="23622" y="726186"/>
                  </a:lnTo>
                  <a:close/>
                </a:path>
                <a:path w="1396364" h="768350">
                  <a:moveTo>
                    <a:pt x="23621" y="41910"/>
                  </a:moveTo>
                  <a:lnTo>
                    <a:pt x="22859" y="41910"/>
                  </a:lnTo>
                  <a:lnTo>
                    <a:pt x="22859" y="43129"/>
                  </a:lnTo>
                  <a:lnTo>
                    <a:pt x="23621" y="41910"/>
                  </a:lnTo>
                  <a:close/>
                </a:path>
                <a:path w="1396364" h="768350">
                  <a:moveTo>
                    <a:pt x="37338" y="755226"/>
                  </a:moveTo>
                  <a:lnTo>
                    <a:pt x="37338" y="741426"/>
                  </a:lnTo>
                  <a:lnTo>
                    <a:pt x="32004" y="736092"/>
                  </a:lnTo>
                  <a:lnTo>
                    <a:pt x="32004" y="736854"/>
                  </a:lnTo>
                  <a:lnTo>
                    <a:pt x="22860" y="726186"/>
                  </a:lnTo>
                  <a:lnTo>
                    <a:pt x="22860" y="742737"/>
                  </a:lnTo>
                  <a:lnTo>
                    <a:pt x="23302" y="743265"/>
                  </a:lnTo>
                  <a:lnTo>
                    <a:pt x="29718" y="749808"/>
                  </a:lnTo>
                  <a:lnTo>
                    <a:pt x="35814" y="754380"/>
                  </a:lnTo>
                  <a:lnTo>
                    <a:pt x="37338" y="755226"/>
                  </a:lnTo>
                  <a:close/>
                </a:path>
                <a:path w="1396364" h="768350">
                  <a:moveTo>
                    <a:pt x="37337" y="26670"/>
                  </a:moveTo>
                  <a:lnTo>
                    <a:pt x="36575" y="26670"/>
                  </a:lnTo>
                  <a:lnTo>
                    <a:pt x="36575" y="27323"/>
                  </a:lnTo>
                  <a:lnTo>
                    <a:pt x="37337" y="26670"/>
                  </a:lnTo>
                  <a:close/>
                </a:path>
                <a:path w="1396364" h="768350">
                  <a:moveTo>
                    <a:pt x="42672" y="745236"/>
                  </a:moveTo>
                  <a:lnTo>
                    <a:pt x="36575" y="740664"/>
                  </a:lnTo>
                  <a:lnTo>
                    <a:pt x="37338" y="741426"/>
                  </a:lnTo>
                  <a:lnTo>
                    <a:pt x="37338" y="755226"/>
                  </a:lnTo>
                  <a:lnTo>
                    <a:pt x="41910" y="757766"/>
                  </a:lnTo>
                  <a:lnTo>
                    <a:pt x="41910" y="745236"/>
                  </a:lnTo>
                  <a:lnTo>
                    <a:pt x="42672" y="745236"/>
                  </a:lnTo>
                  <a:close/>
                </a:path>
                <a:path w="1396364" h="768350">
                  <a:moveTo>
                    <a:pt x="42671" y="22860"/>
                  </a:moveTo>
                  <a:lnTo>
                    <a:pt x="41909" y="22860"/>
                  </a:lnTo>
                  <a:lnTo>
                    <a:pt x="41909" y="23336"/>
                  </a:lnTo>
                  <a:lnTo>
                    <a:pt x="42671" y="22860"/>
                  </a:lnTo>
                  <a:close/>
                </a:path>
                <a:path w="1396364" h="768350">
                  <a:moveTo>
                    <a:pt x="54864" y="751332"/>
                  </a:moveTo>
                  <a:lnTo>
                    <a:pt x="48006" y="748284"/>
                  </a:lnTo>
                  <a:lnTo>
                    <a:pt x="48006" y="749046"/>
                  </a:lnTo>
                  <a:lnTo>
                    <a:pt x="41910" y="745236"/>
                  </a:lnTo>
                  <a:lnTo>
                    <a:pt x="41910" y="757766"/>
                  </a:lnTo>
                  <a:lnTo>
                    <a:pt x="42672" y="758190"/>
                  </a:lnTo>
                  <a:lnTo>
                    <a:pt x="51037" y="762200"/>
                  </a:lnTo>
                  <a:lnTo>
                    <a:pt x="54102" y="763227"/>
                  </a:lnTo>
                  <a:lnTo>
                    <a:pt x="54102" y="751332"/>
                  </a:lnTo>
                  <a:lnTo>
                    <a:pt x="54864" y="751332"/>
                  </a:lnTo>
                  <a:close/>
                </a:path>
                <a:path w="1396364" h="768350">
                  <a:moveTo>
                    <a:pt x="54864" y="16425"/>
                  </a:moveTo>
                  <a:lnTo>
                    <a:pt x="54864" y="16002"/>
                  </a:lnTo>
                  <a:lnTo>
                    <a:pt x="54102" y="16764"/>
                  </a:lnTo>
                  <a:lnTo>
                    <a:pt x="54864" y="16425"/>
                  </a:lnTo>
                  <a:close/>
                </a:path>
                <a:path w="1396364" h="768350">
                  <a:moveTo>
                    <a:pt x="60960" y="753618"/>
                  </a:moveTo>
                  <a:lnTo>
                    <a:pt x="54102" y="751332"/>
                  </a:lnTo>
                  <a:lnTo>
                    <a:pt x="54102" y="763227"/>
                  </a:lnTo>
                  <a:lnTo>
                    <a:pt x="60198" y="765269"/>
                  </a:lnTo>
                  <a:lnTo>
                    <a:pt x="60198" y="753618"/>
                  </a:lnTo>
                  <a:lnTo>
                    <a:pt x="60960" y="753618"/>
                  </a:lnTo>
                  <a:close/>
                </a:path>
                <a:path w="1396364" h="768350">
                  <a:moveTo>
                    <a:pt x="60960" y="13716"/>
                  </a:moveTo>
                  <a:lnTo>
                    <a:pt x="60198" y="13716"/>
                  </a:lnTo>
                  <a:lnTo>
                    <a:pt x="60198" y="14054"/>
                  </a:lnTo>
                  <a:lnTo>
                    <a:pt x="60960" y="13716"/>
                  </a:lnTo>
                  <a:close/>
                </a:path>
                <a:path w="1396364" h="768350">
                  <a:moveTo>
                    <a:pt x="67818" y="755904"/>
                  </a:moveTo>
                  <a:lnTo>
                    <a:pt x="60198" y="753618"/>
                  </a:lnTo>
                  <a:lnTo>
                    <a:pt x="60198" y="765269"/>
                  </a:lnTo>
                  <a:lnTo>
                    <a:pt x="61598" y="765738"/>
                  </a:lnTo>
                  <a:lnTo>
                    <a:pt x="67056" y="766869"/>
                  </a:lnTo>
                  <a:lnTo>
                    <a:pt x="67056" y="755904"/>
                  </a:lnTo>
                  <a:lnTo>
                    <a:pt x="67818" y="755904"/>
                  </a:lnTo>
                  <a:close/>
                </a:path>
                <a:path w="1396364" h="768350">
                  <a:moveTo>
                    <a:pt x="67818" y="12192"/>
                  </a:moveTo>
                  <a:lnTo>
                    <a:pt x="67056" y="12192"/>
                  </a:lnTo>
                  <a:lnTo>
                    <a:pt x="67056" y="12344"/>
                  </a:lnTo>
                  <a:lnTo>
                    <a:pt x="67818" y="12192"/>
                  </a:lnTo>
                  <a:close/>
                </a:path>
                <a:path w="1396364" h="768350">
                  <a:moveTo>
                    <a:pt x="1315212" y="768096"/>
                  </a:moveTo>
                  <a:lnTo>
                    <a:pt x="1315212" y="757428"/>
                  </a:lnTo>
                  <a:lnTo>
                    <a:pt x="81534" y="757428"/>
                  </a:lnTo>
                  <a:lnTo>
                    <a:pt x="73914" y="756666"/>
                  </a:lnTo>
                  <a:lnTo>
                    <a:pt x="67056" y="755904"/>
                  </a:lnTo>
                  <a:lnTo>
                    <a:pt x="67056" y="766869"/>
                  </a:lnTo>
                  <a:lnTo>
                    <a:pt x="72411" y="767978"/>
                  </a:lnTo>
                  <a:lnTo>
                    <a:pt x="1315212" y="768096"/>
                  </a:lnTo>
                  <a:close/>
                </a:path>
                <a:path w="1396364" h="768350">
                  <a:moveTo>
                    <a:pt x="74676" y="11430"/>
                  </a:moveTo>
                  <a:lnTo>
                    <a:pt x="73914" y="11430"/>
                  </a:lnTo>
                  <a:lnTo>
                    <a:pt x="74676" y="11430"/>
                  </a:lnTo>
                  <a:close/>
                </a:path>
                <a:path w="1396364" h="768350">
                  <a:moveTo>
                    <a:pt x="74676" y="756666"/>
                  </a:moveTo>
                  <a:lnTo>
                    <a:pt x="73914" y="756589"/>
                  </a:lnTo>
                  <a:lnTo>
                    <a:pt x="74676" y="756666"/>
                  </a:lnTo>
                  <a:close/>
                </a:path>
                <a:path w="1396364" h="768350">
                  <a:moveTo>
                    <a:pt x="1315212" y="10744"/>
                  </a:moveTo>
                  <a:lnTo>
                    <a:pt x="1314450" y="10668"/>
                  </a:lnTo>
                  <a:lnTo>
                    <a:pt x="1315212" y="10744"/>
                  </a:lnTo>
                  <a:close/>
                </a:path>
                <a:path w="1396364" h="768350">
                  <a:moveTo>
                    <a:pt x="1329690" y="766876"/>
                  </a:moveTo>
                  <a:lnTo>
                    <a:pt x="1329690" y="755904"/>
                  </a:lnTo>
                  <a:lnTo>
                    <a:pt x="1314450" y="757428"/>
                  </a:lnTo>
                  <a:lnTo>
                    <a:pt x="1315212" y="757428"/>
                  </a:lnTo>
                  <a:lnTo>
                    <a:pt x="1315212" y="768096"/>
                  </a:lnTo>
                  <a:lnTo>
                    <a:pt x="1323594" y="768096"/>
                  </a:lnTo>
                  <a:lnTo>
                    <a:pt x="1329690" y="766876"/>
                  </a:lnTo>
                  <a:close/>
                </a:path>
                <a:path w="1396364" h="768350">
                  <a:moveTo>
                    <a:pt x="1329690" y="12361"/>
                  </a:moveTo>
                  <a:lnTo>
                    <a:pt x="1329690" y="12192"/>
                  </a:lnTo>
                  <a:lnTo>
                    <a:pt x="1328928" y="12192"/>
                  </a:lnTo>
                  <a:lnTo>
                    <a:pt x="1329690" y="12361"/>
                  </a:lnTo>
                  <a:close/>
                </a:path>
                <a:path w="1396364" h="768350">
                  <a:moveTo>
                    <a:pt x="1342644" y="762232"/>
                  </a:moveTo>
                  <a:lnTo>
                    <a:pt x="1342644" y="751332"/>
                  </a:lnTo>
                  <a:lnTo>
                    <a:pt x="1335786" y="754380"/>
                  </a:lnTo>
                  <a:lnTo>
                    <a:pt x="1335786" y="753618"/>
                  </a:lnTo>
                  <a:lnTo>
                    <a:pt x="1328928" y="755904"/>
                  </a:lnTo>
                  <a:lnTo>
                    <a:pt x="1329690" y="755904"/>
                  </a:lnTo>
                  <a:lnTo>
                    <a:pt x="1329690" y="766876"/>
                  </a:lnTo>
                  <a:lnTo>
                    <a:pt x="1331214" y="766572"/>
                  </a:lnTo>
                  <a:lnTo>
                    <a:pt x="1342644" y="762232"/>
                  </a:lnTo>
                  <a:close/>
                </a:path>
                <a:path w="1396364" h="768350">
                  <a:moveTo>
                    <a:pt x="1342644" y="16764"/>
                  </a:moveTo>
                  <a:lnTo>
                    <a:pt x="1341882" y="16002"/>
                  </a:lnTo>
                  <a:lnTo>
                    <a:pt x="1341882" y="16425"/>
                  </a:lnTo>
                  <a:lnTo>
                    <a:pt x="1342644" y="16764"/>
                  </a:lnTo>
                  <a:close/>
                </a:path>
                <a:path w="1396364" h="768350">
                  <a:moveTo>
                    <a:pt x="1348740" y="748284"/>
                  </a:moveTo>
                  <a:lnTo>
                    <a:pt x="1341882" y="751332"/>
                  </a:lnTo>
                  <a:lnTo>
                    <a:pt x="1342644" y="751332"/>
                  </a:lnTo>
                  <a:lnTo>
                    <a:pt x="1342644" y="762232"/>
                  </a:lnTo>
                  <a:lnTo>
                    <a:pt x="1347978" y="760208"/>
                  </a:lnTo>
                  <a:lnTo>
                    <a:pt x="1347978" y="749046"/>
                  </a:lnTo>
                  <a:lnTo>
                    <a:pt x="1348740" y="748284"/>
                  </a:lnTo>
                  <a:close/>
                </a:path>
                <a:path w="1396364" h="768350">
                  <a:moveTo>
                    <a:pt x="1348740" y="19526"/>
                  </a:moveTo>
                  <a:lnTo>
                    <a:pt x="1348740" y="19050"/>
                  </a:lnTo>
                  <a:lnTo>
                    <a:pt x="1347978" y="19050"/>
                  </a:lnTo>
                  <a:lnTo>
                    <a:pt x="1348740" y="19526"/>
                  </a:lnTo>
                  <a:close/>
                </a:path>
                <a:path w="1396364" h="768350">
                  <a:moveTo>
                    <a:pt x="1360170" y="740664"/>
                  </a:moveTo>
                  <a:lnTo>
                    <a:pt x="1354074" y="745236"/>
                  </a:lnTo>
                  <a:lnTo>
                    <a:pt x="1347978" y="749046"/>
                  </a:lnTo>
                  <a:lnTo>
                    <a:pt x="1347978" y="760208"/>
                  </a:lnTo>
                  <a:lnTo>
                    <a:pt x="1355643" y="757298"/>
                  </a:lnTo>
                  <a:lnTo>
                    <a:pt x="1359408" y="754259"/>
                  </a:lnTo>
                  <a:lnTo>
                    <a:pt x="1359408" y="741426"/>
                  </a:lnTo>
                  <a:lnTo>
                    <a:pt x="1360170" y="740664"/>
                  </a:lnTo>
                  <a:close/>
                </a:path>
                <a:path w="1396364" h="768350">
                  <a:moveTo>
                    <a:pt x="1360170" y="27323"/>
                  </a:moveTo>
                  <a:lnTo>
                    <a:pt x="1360170" y="26670"/>
                  </a:lnTo>
                  <a:lnTo>
                    <a:pt x="1359408" y="26670"/>
                  </a:lnTo>
                  <a:lnTo>
                    <a:pt x="1360170" y="27323"/>
                  </a:lnTo>
                  <a:close/>
                </a:path>
                <a:path w="1396364" h="768350">
                  <a:moveTo>
                    <a:pt x="1379982" y="734319"/>
                  </a:moveTo>
                  <a:lnTo>
                    <a:pt x="1379982" y="713994"/>
                  </a:lnTo>
                  <a:lnTo>
                    <a:pt x="1376934" y="720852"/>
                  </a:lnTo>
                  <a:lnTo>
                    <a:pt x="1376934" y="720090"/>
                  </a:lnTo>
                  <a:lnTo>
                    <a:pt x="1373124" y="726186"/>
                  </a:lnTo>
                  <a:lnTo>
                    <a:pt x="1369314" y="731520"/>
                  </a:lnTo>
                  <a:lnTo>
                    <a:pt x="1364742" y="736854"/>
                  </a:lnTo>
                  <a:lnTo>
                    <a:pt x="1364742" y="736092"/>
                  </a:lnTo>
                  <a:lnTo>
                    <a:pt x="1359408" y="741426"/>
                  </a:lnTo>
                  <a:lnTo>
                    <a:pt x="1359408" y="754259"/>
                  </a:lnTo>
                  <a:lnTo>
                    <a:pt x="1375390" y="741359"/>
                  </a:lnTo>
                  <a:lnTo>
                    <a:pt x="1379982" y="734319"/>
                  </a:lnTo>
                  <a:close/>
                </a:path>
                <a:path w="1396364" h="768350">
                  <a:moveTo>
                    <a:pt x="1379982" y="55054"/>
                  </a:moveTo>
                  <a:lnTo>
                    <a:pt x="1379982" y="54102"/>
                  </a:lnTo>
                  <a:lnTo>
                    <a:pt x="1379220" y="53340"/>
                  </a:lnTo>
                  <a:lnTo>
                    <a:pt x="1379982" y="55054"/>
                  </a:lnTo>
                  <a:close/>
                </a:path>
                <a:path w="1396364" h="768350">
                  <a:moveTo>
                    <a:pt x="1385316" y="726140"/>
                  </a:moveTo>
                  <a:lnTo>
                    <a:pt x="1385316" y="686562"/>
                  </a:lnTo>
                  <a:lnTo>
                    <a:pt x="1384554" y="694182"/>
                  </a:lnTo>
                  <a:lnTo>
                    <a:pt x="1384554" y="693420"/>
                  </a:lnTo>
                  <a:lnTo>
                    <a:pt x="1383792" y="701040"/>
                  </a:lnTo>
                  <a:lnTo>
                    <a:pt x="1382268" y="707898"/>
                  </a:lnTo>
                  <a:lnTo>
                    <a:pt x="1382268" y="707136"/>
                  </a:lnTo>
                  <a:lnTo>
                    <a:pt x="1379220" y="714756"/>
                  </a:lnTo>
                  <a:lnTo>
                    <a:pt x="1379982" y="713994"/>
                  </a:lnTo>
                  <a:lnTo>
                    <a:pt x="1379982" y="734319"/>
                  </a:lnTo>
                  <a:lnTo>
                    <a:pt x="1385316" y="7261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292493" y="4075176"/>
            <a:ext cx="10113645" cy="1068705"/>
            <a:chOff x="292493" y="4075176"/>
            <a:chExt cx="10113645" cy="1068705"/>
          </a:xfrm>
        </p:grpSpPr>
        <p:sp>
          <p:nvSpPr>
            <p:cNvPr id="21" name="object 21"/>
            <p:cNvSpPr/>
            <p:nvPr/>
          </p:nvSpPr>
          <p:spPr>
            <a:xfrm>
              <a:off x="292493" y="4075188"/>
              <a:ext cx="10113645" cy="1068705"/>
            </a:xfrm>
            <a:custGeom>
              <a:avLst/>
              <a:gdLst/>
              <a:ahLst/>
              <a:cxnLst/>
              <a:rect l="l" t="t" r="r" b="b"/>
              <a:pathLst>
                <a:path w="10113645" h="1068704">
                  <a:moveTo>
                    <a:pt x="10113264" y="99822"/>
                  </a:moveTo>
                  <a:lnTo>
                    <a:pt x="10110978" y="88392"/>
                  </a:lnTo>
                  <a:lnTo>
                    <a:pt x="10107930" y="80175"/>
                  </a:lnTo>
                  <a:lnTo>
                    <a:pt x="10107930" y="5334"/>
                  </a:lnTo>
                  <a:lnTo>
                    <a:pt x="10032911" y="5334"/>
                  </a:lnTo>
                  <a:lnTo>
                    <a:pt x="10013442" y="0"/>
                  </a:lnTo>
                  <a:lnTo>
                    <a:pt x="111252" y="0"/>
                  </a:lnTo>
                  <a:lnTo>
                    <a:pt x="76441" y="5054"/>
                  </a:lnTo>
                  <a:lnTo>
                    <a:pt x="75895" y="5334"/>
                  </a:lnTo>
                  <a:lnTo>
                    <a:pt x="5334" y="5334"/>
                  </a:lnTo>
                  <a:lnTo>
                    <a:pt x="5334" y="76225"/>
                  </a:lnTo>
                  <a:lnTo>
                    <a:pt x="4572" y="77724"/>
                  </a:lnTo>
                  <a:lnTo>
                    <a:pt x="2286" y="88392"/>
                  </a:lnTo>
                  <a:lnTo>
                    <a:pt x="762" y="99822"/>
                  </a:lnTo>
                  <a:lnTo>
                    <a:pt x="0" y="111252"/>
                  </a:lnTo>
                  <a:lnTo>
                    <a:pt x="0" y="957072"/>
                  </a:lnTo>
                  <a:lnTo>
                    <a:pt x="762" y="968502"/>
                  </a:lnTo>
                  <a:lnTo>
                    <a:pt x="2286" y="979932"/>
                  </a:lnTo>
                  <a:lnTo>
                    <a:pt x="4572" y="990600"/>
                  </a:lnTo>
                  <a:lnTo>
                    <a:pt x="5334" y="992581"/>
                  </a:lnTo>
                  <a:lnTo>
                    <a:pt x="5334" y="1062990"/>
                  </a:lnTo>
                  <a:lnTo>
                    <a:pt x="76454" y="1062990"/>
                  </a:lnTo>
                  <a:lnTo>
                    <a:pt x="80772" y="1064285"/>
                  </a:lnTo>
                  <a:lnTo>
                    <a:pt x="83756" y="1065174"/>
                  </a:lnTo>
                  <a:lnTo>
                    <a:pt x="90678" y="1066292"/>
                  </a:lnTo>
                  <a:lnTo>
                    <a:pt x="96570" y="1067231"/>
                  </a:lnTo>
                  <a:lnTo>
                    <a:pt x="111252" y="1068324"/>
                  </a:lnTo>
                  <a:lnTo>
                    <a:pt x="10012680" y="1068324"/>
                  </a:lnTo>
                  <a:lnTo>
                    <a:pt x="10013442" y="1068324"/>
                  </a:lnTo>
                  <a:lnTo>
                    <a:pt x="10022586" y="1066495"/>
                  </a:lnTo>
                  <a:lnTo>
                    <a:pt x="10024872" y="1066038"/>
                  </a:lnTo>
                  <a:lnTo>
                    <a:pt x="10032492" y="1063218"/>
                  </a:lnTo>
                  <a:lnTo>
                    <a:pt x="10033102" y="1062990"/>
                  </a:lnTo>
                  <a:lnTo>
                    <a:pt x="10107930" y="1062990"/>
                  </a:lnTo>
                  <a:lnTo>
                    <a:pt x="10107930" y="988021"/>
                  </a:lnTo>
                  <a:lnTo>
                    <a:pt x="10113264" y="968502"/>
                  </a:lnTo>
                  <a:lnTo>
                    <a:pt x="10113264" y="99822"/>
                  </a:lnTo>
                  <a:close/>
                </a:path>
              </a:pathLst>
            </a:custGeom>
            <a:solidFill>
              <a:srgbClr val="E2F0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0979" y="4292346"/>
              <a:ext cx="1372361" cy="731519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71741" y="4290060"/>
              <a:ext cx="1370965" cy="734060"/>
            </a:xfrm>
            <a:custGeom>
              <a:avLst/>
              <a:gdLst/>
              <a:ahLst/>
              <a:cxnLst/>
              <a:rect l="l" t="t" r="r" b="b"/>
              <a:pathLst>
                <a:path w="1370964" h="734060">
                  <a:moveTo>
                    <a:pt x="1370838" y="664464"/>
                  </a:moveTo>
                  <a:lnTo>
                    <a:pt x="1370838" y="70103"/>
                  </a:lnTo>
                  <a:lnTo>
                    <a:pt x="1369314" y="62483"/>
                  </a:lnTo>
                  <a:lnTo>
                    <a:pt x="1345525" y="20526"/>
                  </a:lnTo>
                  <a:lnTo>
                    <a:pt x="1301496" y="761"/>
                  </a:lnTo>
                  <a:lnTo>
                    <a:pt x="1293114" y="0"/>
                  </a:lnTo>
                  <a:lnTo>
                    <a:pt x="77724" y="0"/>
                  </a:lnTo>
                  <a:lnTo>
                    <a:pt x="31903" y="15554"/>
                  </a:lnTo>
                  <a:lnTo>
                    <a:pt x="3809" y="54864"/>
                  </a:lnTo>
                  <a:lnTo>
                    <a:pt x="0" y="77724"/>
                  </a:lnTo>
                  <a:lnTo>
                    <a:pt x="0" y="656082"/>
                  </a:lnTo>
                  <a:lnTo>
                    <a:pt x="10617" y="694614"/>
                  </a:lnTo>
                  <a:lnTo>
                    <a:pt x="11430" y="695835"/>
                  </a:lnTo>
                  <a:lnTo>
                    <a:pt x="11430" y="71628"/>
                  </a:lnTo>
                  <a:lnTo>
                    <a:pt x="12954" y="64008"/>
                  </a:lnTo>
                  <a:lnTo>
                    <a:pt x="12954" y="64770"/>
                  </a:lnTo>
                  <a:lnTo>
                    <a:pt x="14478" y="57912"/>
                  </a:lnTo>
                  <a:lnTo>
                    <a:pt x="14478" y="58674"/>
                  </a:lnTo>
                  <a:lnTo>
                    <a:pt x="16763" y="51816"/>
                  </a:lnTo>
                  <a:lnTo>
                    <a:pt x="16763" y="52578"/>
                  </a:lnTo>
                  <a:lnTo>
                    <a:pt x="19049" y="47434"/>
                  </a:lnTo>
                  <a:lnTo>
                    <a:pt x="19049" y="46482"/>
                  </a:lnTo>
                  <a:lnTo>
                    <a:pt x="22859" y="40386"/>
                  </a:lnTo>
                  <a:lnTo>
                    <a:pt x="22859" y="41148"/>
                  </a:lnTo>
                  <a:lnTo>
                    <a:pt x="26670" y="35052"/>
                  </a:lnTo>
                  <a:lnTo>
                    <a:pt x="26670" y="35814"/>
                  </a:lnTo>
                  <a:lnTo>
                    <a:pt x="30479" y="31369"/>
                  </a:lnTo>
                  <a:lnTo>
                    <a:pt x="30479" y="31242"/>
                  </a:lnTo>
                  <a:lnTo>
                    <a:pt x="31241" y="30480"/>
                  </a:lnTo>
                  <a:lnTo>
                    <a:pt x="35813" y="26670"/>
                  </a:lnTo>
                  <a:lnTo>
                    <a:pt x="40386" y="23404"/>
                  </a:lnTo>
                  <a:lnTo>
                    <a:pt x="40386" y="22860"/>
                  </a:lnTo>
                  <a:lnTo>
                    <a:pt x="46481" y="19050"/>
                  </a:lnTo>
                  <a:lnTo>
                    <a:pt x="46481" y="19812"/>
                  </a:lnTo>
                  <a:lnTo>
                    <a:pt x="51816" y="17145"/>
                  </a:lnTo>
                  <a:lnTo>
                    <a:pt x="51816" y="16764"/>
                  </a:lnTo>
                  <a:lnTo>
                    <a:pt x="57912" y="14732"/>
                  </a:lnTo>
                  <a:lnTo>
                    <a:pt x="57912" y="14478"/>
                  </a:lnTo>
                  <a:lnTo>
                    <a:pt x="70866" y="11599"/>
                  </a:lnTo>
                  <a:lnTo>
                    <a:pt x="70866" y="11430"/>
                  </a:lnTo>
                  <a:lnTo>
                    <a:pt x="1299972" y="11429"/>
                  </a:lnTo>
                  <a:lnTo>
                    <a:pt x="1306830" y="12953"/>
                  </a:lnTo>
                  <a:lnTo>
                    <a:pt x="1306830" y="13123"/>
                  </a:lnTo>
                  <a:lnTo>
                    <a:pt x="1312926" y="14477"/>
                  </a:lnTo>
                  <a:lnTo>
                    <a:pt x="1319784" y="16763"/>
                  </a:lnTo>
                  <a:lnTo>
                    <a:pt x="1319784" y="17144"/>
                  </a:lnTo>
                  <a:lnTo>
                    <a:pt x="1325118" y="19811"/>
                  </a:lnTo>
                  <a:lnTo>
                    <a:pt x="1325118" y="19049"/>
                  </a:lnTo>
                  <a:lnTo>
                    <a:pt x="1335786" y="26669"/>
                  </a:lnTo>
                  <a:lnTo>
                    <a:pt x="1340358" y="31241"/>
                  </a:lnTo>
                  <a:lnTo>
                    <a:pt x="1340358" y="30479"/>
                  </a:lnTo>
                  <a:lnTo>
                    <a:pt x="1344930" y="35813"/>
                  </a:lnTo>
                  <a:lnTo>
                    <a:pt x="1344930" y="36068"/>
                  </a:lnTo>
                  <a:lnTo>
                    <a:pt x="1348740" y="41147"/>
                  </a:lnTo>
                  <a:lnTo>
                    <a:pt x="1348740" y="40385"/>
                  </a:lnTo>
                  <a:lnTo>
                    <a:pt x="1351788" y="46481"/>
                  </a:lnTo>
                  <a:lnTo>
                    <a:pt x="1351788" y="45719"/>
                  </a:lnTo>
                  <a:lnTo>
                    <a:pt x="1354836" y="52577"/>
                  </a:lnTo>
                  <a:lnTo>
                    <a:pt x="1354836" y="51815"/>
                  </a:lnTo>
                  <a:lnTo>
                    <a:pt x="1357122" y="58673"/>
                  </a:lnTo>
                  <a:lnTo>
                    <a:pt x="1357122" y="57911"/>
                  </a:lnTo>
                  <a:lnTo>
                    <a:pt x="1358646" y="64769"/>
                  </a:lnTo>
                  <a:lnTo>
                    <a:pt x="1358646" y="64007"/>
                  </a:lnTo>
                  <a:lnTo>
                    <a:pt x="1359408" y="71627"/>
                  </a:lnTo>
                  <a:lnTo>
                    <a:pt x="1359408" y="70865"/>
                  </a:lnTo>
                  <a:lnTo>
                    <a:pt x="1360170" y="78485"/>
                  </a:lnTo>
                  <a:lnTo>
                    <a:pt x="1360170" y="694242"/>
                  </a:lnTo>
                  <a:lnTo>
                    <a:pt x="1364280" y="688026"/>
                  </a:lnTo>
                  <a:lnTo>
                    <a:pt x="1370838" y="664464"/>
                  </a:lnTo>
                  <a:close/>
                </a:path>
                <a:path w="1370964" h="734060">
                  <a:moveTo>
                    <a:pt x="12192" y="70866"/>
                  </a:moveTo>
                  <a:lnTo>
                    <a:pt x="11430" y="71628"/>
                  </a:lnTo>
                  <a:lnTo>
                    <a:pt x="11430" y="78486"/>
                  </a:lnTo>
                  <a:lnTo>
                    <a:pt x="12192" y="70866"/>
                  </a:lnTo>
                  <a:close/>
                </a:path>
                <a:path w="1370964" h="734060">
                  <a:moveTo>
                    <a:pt x="12192" y="663702"/>
                  </a:moveTo>
                  <a:lnTo>
                    <a:pt x="11430" y="656082"/>
                  </a:lnTo>
                  <a:lnTo>
                    <a:pt x="11430" y="662940"/>
                  </a:lnTo>
                  <a:lnTo>
                    <a:pt x="12192" y="663702"/>
                  </a:lnTo>
                  <a:close/>
                </a:path>
                <a:path w="1370964" h="734060">
                  <a:moveTo>
                    <a:pt x="19812" y="688086"/>
                  </a:moveTo>
                  <a:lnTo>
                    <a:pt x="16764" y="681990"/>
                  </a:lnTo>
                  <a:lnTo>
                    <a:pt x="16764" y="682752"/>
                  </a:lnTo>
                  <a:lnTo>
                    <a:pt x="14478" y="675894"/>
                  </a:lnTo>
                  <a:lnTo>
                    <a:pt x="14478" y="676656"/>
                  </a:lnTo>
                  <a:lnTo>
                    <a:pt x="11430" y="662940"/>
                  </a:lnTo>
                  <a:lnTo>
                    <a:pt x="11430" y="695835"/>
                  </a:lnTo>
                  <a:lnTo>
                    <a:pt x="15982" y="702683"/>
                  </a:lnTo>
                  <a:lnTo>
                    <a:pt x="19050" y="706400"/>
                  </a:lnTo>
                  <a:lnTo>
                    <a:pt x="19050" y="688086"/>
                  </a:lnTo>
                  <a:lnTo>
                    <a:pt x="19812" y="688086"/>
                  </a:lnTo>
                  <a:close/>
                </a:path>
                <a:path w="1370964" h="734060">
                  <a:moveTo>
                    <a:pt x="19811" y="45720"/>
                  </a:moveTo>
                  <a:lnTo>
                    <a:pt x="19049" y="46482"/>
                  </a:lnTo>
                  <a:lnTo>
                    <a:pt x="19049" y="47434"/>
                  </a:lnTo>
                  <a:lnTo>
                    <a:pt x="19811" y="45720"/>
                  </a:lnTo>
                  <a:close/>
                </a:path>
                <a:path w="1370964" h="734060">
                  <a:moveTo>
                    <a:pt x="31242" y="703326"/>
                  </a:moveTo>
                  <a:lnTo>
                    <a:pt x="26670" y="698754"/>
                  </a:lnTo>
                  <a:lnTo>
                    <a:pt x="19050" y="688086"/>
                  </a:lnTo>
                  <a:lnTo>
                    <a:pt x="19050" y="706400"/>
                  </a:lnTo>
                  <a:lnTo>
                    <a:pt x="22119" y="710120"/>
                  </a:lnTo>
                  <a:lnTo>
                    <a:pt x="28956" y="716280"/>
                  </a:lnTo>
                  <a:lnTo>
                    <a:pt x="30480" y="717586"/>
                  </a:lnTo>
                  <a:lnTo>
                    <a:pt x="30480" y="703326"/>
                  </a:lnTo>
                  <a:lnTo>
                    <a:pt x="31242" y="703326"/>
                  </a:lnTo>
                  <a:close/>
                </a:path>
                <a:path w="1370964" h="734060">
                  <a:moveTo>
                    <a:pt x="31241" y="30480"/>
                  </a:moveTo>
                  <a:lnTo>
                    <a:pt x="30479" y="31242"/>
                  </a:lnTo>
                  <a:lnTo>
                    <a:pt x="30890" y="30890"/>
                  </a:lnTo>
                  <a:lnTo>
                    <a:pt x="31241" y="30480"/>
                  </a:lnTo>
                  <a:close/>
                </a:path>
                <a:path w="1370964" h="734060">
                  <a:moveTo>
                    <a:pt x="30890" y="30890"/>
                  </a:moveTo>
                  <a:lnTo>
                    <a:pt x="30479" y="31242"/>
                  </a:lnTo>
                  <a:lnTo>
                    <a:pt x="30479" y="31369"/>
                  </a:lnTo>
                  <a:lnTo>
                    <a:pt x="30890" y="30890"/>
                  </a:lnTo>
                  <a:close/>
                </a:path>
                <a:path w="1370964" h="734060">
                  <a:moveTo>
                    <a:pt x="41148" y="711708"/>
                  </a:moveTo>
                  <a:lnTo>
                    <a:pt x="35814" y="707898"/>
                  </a:lnTo>
                  <a:lnTo>
                    <a:pt x="30480" y="703326"/>
                  </a:lnTo>
                  <a:lnTo>
                    <a:pt x="30480" y="717586"/>
                  </a:lnTo>
                  <a:lnTo>
                    <a:pt x="34290" y="720852"/>
                  </a:lnTo>
                  <a:lnTo>
                    <a:pt x="40386" y="724238"/>
                  </a:lnTo>
                  <a:lnTo>
                    <a:pt x="40386" y="711708"/>
                  </a:lnTo>
                  <a:lnTo>
                    <a:pt x="41148" y="711708"/>
                  </a:lnTo>
                  <a:close/>
                </a:path>
                <a:path w="1370964" h="734060">
                  <a:moveTo>
                    <a:pt x="31241" y="30588"/>
                  </a:moveTo>
                  <a:lnTo>
                    <a:pt x="30890" y="30890"/>
                  </a:lnTo>
                  <a:lnTo>
                    <a:pt x="31241" y="30588"/>
                  </a:lnTo>
                  <a:close/>
                </a:path>
                <a:path w="1370964" h="734060">
                  <a:moveTo>
                    <a:pt x="41148" y="22860"/>
                  </a:moveTo>
                  <a:lnTo>
                    <a:pt x="40386" y="22860"/>
                  </a:lnTo>
                  <a:lnTo>
                    <a:pt x="40386" y="23404"/>
                  </a:lnTo>
                  <a:lnTo>
                    <a:pt x="41148" y="22860"/>
                  </a:lnTo>
                  <a:close/>
                </a:path>
                <a:path w="1370964" h="734060">
                  <a:moveTo>
                    <a:pt x="52578" y="717804"/>
                  </a:moveTo>
                  <a:lnTo>
                    <a:pt x="40386" y="711708"/>
                  </a:lnTo>
                  <a:lnTo>
                    <a:pt x="40386" y="724238"/>
                  </a:lnTo>
                  <a:lnTo>
                    <a:pt x="41148" y="724662"/>
                  </a:lnTo>
                  <a:lnTo>
                    <a:pt x="49815" y="728624"/>
                  </a:lnTo>
                  <a:lnTo>
                    <a:pt x="51816" y="729298"/>
                  </a:lnTo>
                  <a:lnTo>
                    <a:pt x="51816" y="717804"/>
                  </a:lnTo>
                  <a:lnTo>
                    <a:pt x="52578" y="717804"/>
                  </a:lnTo>
                  <a:close/>
                </a:path>
                <a:path w="1370964" h="734060">
                  <a:moveTo>
                    <a:pt x="52577" y="16764"/>
                  </a:moveTo>
                  <a:lnTo>
                    <a:pt x="51816" y="16764"/>
                  </a:lnTo>
                  <a:lnTo>
                    <a:pt x="51816" y="17145"/>
                  </a:lnTo>
                  <a:lnTo>
                    <a:pt x="52577" y="16764"/>
                  </a:lnTo>
                  <a:close/>
                </a:path>
                <a:path w="1370964" h="734060">
                  <a:moveTo>
                    <a:pt x="58674" y="720090"/>
                  </a:moveTo>
                  <a:lnTo>
                    <a:pt x="51816" y="717804"/>
                  </a:lnTo>
                  <a:lnTo>
                    <a:pt x="51816" y="729298"/>
                  </a:lnTo>
                  <a:lnTo>
                    <a:pt x="57912" y="731348"/>
                  </a:lnTo>
                  <a:lnTo>
                    <a:pt x="57912" y="720090"/>
                  </a:lnTo>
                  <a:lnTo>
                    <a:pt x="58674" y="720090"/>
                  </a:lnTo>
                  <a:close/>
                </a:path>
                <a:path w="1370964" h="734060">
                  <a:moveTo>
                    <a:pt x="58674" y="14478"/>
                  </a:moveTo>
                  <a:lnTo>
                    <a:pt x="57912" y="14478"/>
                  </a:lnTo>
                  <a:lnTo>
                    <a:pt x="57912" y="14732"/>
                  </a:lnTo>
                  <a:lnTo>
                    <a:pt x="58674" y="14478"/>
                  </a:lnTo>
                  <a:close/>
                </a:path>
                <a:path w="1370964" h="734060">
                  <a:moveTo>
                    <a:pt x="1306830" y="732739"/>
                  </a:moveTo>
                  <a:lnTo>
                    <a:pt x="1306830" y="721614"/>
                  </a:lnTo>
                  <a:lnTo>
                    <a:pt x="1293114" y="723138"/>
                  </a:lnTo>
                  <a:lnTo>
                    <a:pt x="77724" y="723061"/>
                  </a:lnTo>
                  <a:lnTo>
                    <a:pt x="70866" y="722376"/>
                  </a:lnTo>
                  <a:lnTo>
                    <a:pt x="64770" y="721614"/>
                  </a:lnTo>
                  <a:lnTo>
                    <a:pt x="57912" y="720090"/>
                  </a:lnTo>
                  <a:lnTo>
                    <a:pt x="57912" y="731348"/>
                  </a:lnTo>
                  <a:lnTo>
                    <a:pt x="58859" y="731667"/>
                  </a:lnTo>
                  <a:lnTo>
                    <a:pt x="68192" y="733493"/>
                  </a:lnTo>
                  <a:lnTo>
                    <a:pt x="77724" y="733806"/>
                  </a:lnTo>
                  <a:lnTo>
                    <a:pt x="1301496" y="733805"/>
                  </a:lnTo>
                  <a:lnTo>
                    <a:pt x="1306830" y="732739"/>
                  </a:lnTo>
                  <a:close/>
                </a:path>
                <a:path w="1370964" h="734060">
                  <a:moveTo>
                    <a:pt x="71628" y="11430"/>
                  </a:moveTo>
                  <a:lnTo>
                    <a:pt x="70866" y="11430"/>
                  </a:lnTo>
                  <a:lnTo>
                    <a:pt x="70866" y="11599"/>
                  </a:lnTo>
                  <a:lnTo>
                    <a:pt x="71628" y="11430"/>
                  </a:lnTo>
                  <a:close/>
                </a:path>
                <a:path w="1370964" h="734060">
                  <a:moveTo>
                    <a:pt x="71628" y="722376"/>
                  </a:moveTo>
                  <a:lnTo>
                    <a:pt x="70866" y="722291"/>
                  </a:lnTo>
                  <a:lnTo>
                    <a:pt x="71628" y="722376"/>
                  </a:lnTo>
                  <a:close/>
                </a:path>
                <a:path w="1370964" h="734060">
                  <a:moveTo>
                    <a:pt x="1306830" y="13123"/>
                  </a:moveTo>
                  <a:lnTo>
                    <a:pt x="1306830" y="12953"/>
                  </a:lnTo>
                  <a:lnTo>
                    <a:pt x="1306068" y="12953"/>
                  </a:lnTo>
                  <a:lnTo>
                    <a:pt x="1306830" y="13123"/>
                  </a:lnTo>
                  <a:close/>
                </a:path>
                <a:path w="1370964" h="734060">
                  <a:moveTo>
                    <a:pt x="1319784" y="728267"/>
                  </a:moveTo>
                  <a:lnTo>
                    <a:pt x="1319784" y="717804"/>
                  </a:lnTo>
                  <a:lnTo>
                    <a:pt x="1312926" y="720090"/>
                  </a:lnTo>
                  <a:lnTo>
                    <a:pt x="1306068" y="721614"/>
                  </a:lnTo>
                  <a:lnTo>
                    <a:pt x="1306830" y="721614"/>
                  </a:lnTo>
                  <a:lnTo>
                    <a:pt x="1306830" y="732739"/>
                  </a:lnTo>
                  <a:lnTo>
                    <a:pt x="1309116" y="732282"/>
                  </a:lnTo>
                  <a:lnTo>
                    <a:pt x="1319784" y="728267"/>
                  </a:lnTo>
                  <a:close/>
                </a:path>
                <a:path w="1370964" h="734060">
                  <a:moveTo>
                    <a:pt x="1319784" y="17144"/>
                  </a:moveTo>
                  <a:lnTo>
                    <a:pt x="1319784" y="16763"/>
                  </a:lnTo>
                  <a:lnTo>
                    <a:pt x="1319022" y="16763"/>
                  </a:lnTo>
                  <a:lnTo>
                    <a:pt x="1319784" y="17144"/>
                  </a:lnTo>
                  <a:close/>
                </a:path>
                <a:path w="1370964" h="734060">
                  <a:moveTo>
                    <a:pt x="1344930" y="713152"/>
                  </a:moveTo>
                  <a:lnTo>
                    <a:pt x="1344930" y="698754"/>
                  </a:lnTo>
                  <a:lnTo>
                    <a:pt x="1335786" y="707897"/>
                  </a:lnTo>
                  <a:lnTo>
                    <a:pt x="1330452" y="711708"/>
                  </a:lnTo>
                  <a:lnTo>
                    <a:pt x="1325045" y="714792"/>
                  </a:lnTo>
                  <a:lnTo>
                    <a:pt x="1319022" y="717804"/>
                  </a:lnTo>
                  <a:lnTo>
                    <a:pt x="1319784" y="717804"/>
                  </a:lnTo>
                  <a:lnTo>
                    <a:pt x="1319784" y="728267"/>
                  </a:lnTo>
                  <a:lnTo>
                    <a:pt x="1331976" y="723678"/>
                  </a:lnTo>
                  <a:lnTo>
                    <a:pt x="1344930" y="713152"/>
                  </a:lnTo>
                  <a:close/>
                </a:path>
                <a:path w="1370964" h="734060">
                  <a:moveTo>
                    <a:pt x="1344930" y="36068"/>
                  </a:moveTo>
                  <a:lnTo>
                    <a:pt x="1344930" y="35813"/>
                  </a:lnTo>
                  <a:lnTo>
                    <a:pt x="1344168" y="35051"/>
                  </a:lnTo>
                  <a:lnTo>
                    <a:pt x="1344930" y="36068"/>
                  </a:lnTo>
                  <a:close/>
                </a:path>
                <a:path w="1370964" h="734060">
                  <a:moveTo>
                    <a:pt x="1360170" y="694242"/>
                  </a:moveTo>
                  <a:lnTo>
                    <a:pt x="1360170" y="656082"/>
                  </a:lnTo>
                  <a:lnTo>
                    <a:pt x="1359408" y="663702"/>
                  </a:lnTo>
                  <a:lnTo>
                    <a:pt x="1359408" y="662940"/>
                  </a:lnTo>
                  <a:lnTo>
                    <a:pt x="1358646" y="669797"/>
                  </a:lnTo>
                  <a:lnTo>
                    <a:pt x="1357122" y="676655"/>
                  </a:lnTo>
                  <a:lnTo>
                    <a:pt x="1357122" y="675894"/>
                  </a:lnTo>
                  <a:lnTo>
                    <a:pt x="1354836" y="682752"/>
                  </a:lnTo>
                  <a:lnTo>
                    <a:pt x="1354836" y="681990"/>
                  </a:lnTo>
                  <a:lnTo>
                    <a:pt x="1351788" y="688086"/>
                  </a:lnTo>
                  <a:lnTo>
                    <a:pt x="1348740" y="693419"/>
                  </a:lnTo>
                  <a:lnTo>
                    <a:pt x="1344168" y="698754"/>
                  </a:lnTo>
                  <a:lnTo>
                    <a:pt x="1344930" y="698754"/>
                  </a:lnTo>
                  <a:lnTo>
                    <a:pt x="1344930" y="713152"/>
                  </a:lnTo>
                  <a:lnTo>
                    <a:pt x="1350845" y="708345"/>
                  </a:lnTo>
                  <a:lnTo>
                    <a:pt x="1360170" y="6942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840877" y="4270248"/>
              <a:ext cx="8349615" cy="729615"/>
            </a:xfrm>
            <a:custGeom>
              <a:avLst/>
              <a:gdLst/>
              <a:ahLst/>
              <a:cxnLst/>
              <a:rect l="l" t="t" r="r" b="b"/>
              <a:pathLst>
                <a:path w="8349615" h="729614">
                  <a:moveTo>
                    <a:pt x="8349233" y="729234"/>
                  </a:moveTo>
                  <a:lnTo>
                    <a:pt x="8349233" y="0"/>
                  </a:lnTo>
                  <a:lnTo>
                    <a:pt x="0" y="0"/>
                  </a:lnTo>
                  <a:lnTo>
                    <a:pt x="0" y="729234"/>
                  </a:lnTo>
                  <a:lnTo>
                    <a:pt x="8349233" y="729234"/>
                  </a:lnTo>
                  <a:close/>
                </a:path>
              </a:pathLst>
            </a:custGeom>
            <a:solidFill>
              <a:srgbClr val="E2F0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1878463" y="1944878"/>
            <a:ext cx="8509635" cy="4362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dirty="0">
                <a:latin typeface="Microsoft JhengHei"/>
                <a:cs typeface="Microsoft JhengHei"/>
              </a:rPr>
              <a:t>唯有透過HIV檢驗，才能知道HIV感染狀態</a:t>
            </a:r>
            <a:endParaRPr sz="21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100" dirty="0">
                <a:latin typeface="Microsoft JhengHei"/>
                <a:cs typeface="Microsoft JhengHei"/>
              </a:rPr>
              <a:t>依2020年疫情資料推估，仍</a:t>
            </a:r>
            <a:r>
              <a:rPr sz="2100" spc="-5" dirty="0">
                <a:latin typeface="Microsoft JhengHei"/>
                <a:cs typeface="Microsoft JhengHei"/>
              </a:rPr>
              <a:t>有</a:t>
            </a:r>
            <a:r>
              <a:rPr sz="2100" b="1" dirty="0">
                <a:solidFill>
                  <a:srgbClr val="C00000"/>
                </a:solidFill>
                <a:latin typeface="Microsoft JhengHei"/>
                <a:cs typeface="Microsoft JhengHei"/>
              </a:rPr>
              <a:t>10%的HIV感染者不知道自己已感染</a:t>
            </a:r>
            <a:endParaRPr sz="2100">
              <a:latin typeface="Microsoft JhengHei"/>
              <a:cs typeface="Microsoft JhengHe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200">
              <a:latin typeface="Microsoft JhengHei"/>
              <a:cs typeface="Microsoft JhengHei"/>
            </a:endParaRPr>
          </a:p>
          <a:p>
            <a:pPr marL="59690" marR="671195">
              <a:lnSpc>
                <a:spcPct val="100000"/>
              </a:lnSpc>
            </a:pPr>
            <a:r>
              <a:rPr sz="2100" spc="30" dirty="0">
                <a:latin typeface="Microsoft JhengHei"/>
                <a:cs typeface="Microsoft JhengHei"/>
              </a:rPr>
              <a:t>若醫事人員沒有落實標準防護措施的情況下，就可能有暴露於</a:t>
            </a:r>
            <a:r>
              <a:rPr sz="2100" spc="-5" dirty="0">
                <a:latin typeface="Microsoft JhengHei"/>
                <a:cs typeface="Microsoft JhengHei"/>
              </a:rPr>
              <a:t>HI</a:t>
            </a:r>
            <a:r>
              <a:rPr sz="2100" dirty="0">
                <a:latin typeface="Microsoft JhengHei"/>
                <a:cs typeface="Microsoft JhengHei"/>
              </a:rPr>
              <a:t>V </a:t>
            </a:r>
            <a:r>
              <a:rPr sz="2100" spc="5" dirty="0">
                <a:latin typeface="Microsoft JhengHei"/>
                <a:cs typeface="Microsoft JhengHei"/>
              </a:rPr>
              <a:t>感染的風險</a:t>
            </a:r>
            <a:endParaRPr sz="2100">
              <a:latin typeface="Microsoft JhengHei"/>
              <a:cs typeface="Microsoft JhengHei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sz="2300">
              <a:latin typeface="Microsoft JhengHei"/>
              <a:cs typeface="Microsoft JhengHei"/>
            </a:endParaRPr>
          </a:p>
          <a:p>
            <a:pPr marL="43180" marR="5080">
              <a:lnSpc>
                <a:spcPct val="100000"/>
              </a:lnSpc>
            </a:pPr>
            <a:r>
              <a:rPr sz="2100" spc="15" dirty="0">
                <a:latin typeface="Microsoft JhengHei"/>
                <a:cs typeface="Microsoft JhengHei"/>
              </a:rPr>
              <a:t>就算眼前這位病患說自己沒有感染HIV，且未曾有HIV就醫及通報紀錄， </a:t>
            </a:r>
            <a:r>
              <a:rPr sz="2100" spc="5" dirty="0">
                <a:latin typeface="Microsoft JhengHei"/>
                <a:cs typeface="Microsoft JhengHei"/>
              </a:rPr>
              <a:t>並</a:t>
            </a:r>
            <a:r>
              <a:rPr sz="2100" dirty="0">
                <a:solidFill>
                  <a:srgbClr val="C00000"/>
                </a:solidFill>
                <a:latin typeface="Microsoft JhengHei"/>
                <a:cs typeface="Microsoft JhengHei"/>
              </a:rPr>
              <a:t>不代表他就沒有感染</a:t>
            </a:r>
            <a:r>
              <a:rPr sz="2100" spc="-5" dirty="0">
                <a:solidFill>
                  <a:srgbClr val="C00000"/>
                </a:solidFill>
                <a:latin typeface="Microsoft JhengHei"/>
                <a:cs typeface="Microsoft JhengHei"/>
              </a:rPr>
              <a:t>HIV!!</a:t>
            </a:r>
            <a:endParaRPr sz="2100">
              <a:latin typeface="Microsoft JhengHei"/>
              <a:cs typeface="Microsoft JhengHe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650">
              <a:latin typeface="Microsoft JhengHei"/>
              <a:cs typeface="Microsoft JhengHei"/>
            </a:endParaRPr>
          </a:p>
          <a:p>
            <a:pPr marL="173990" marR="151765" algn="just">
              <a:lnSpc>
                <a:spcPct val="100000"/>
              </a:lnSpc>
            </a:pPr>
            <a:r>
              <a:rPr sz="2100" b="1" spc="10" dirty="0">
                <a:solidFill>
                  <a:srgbClr val="C00000"/>
                </a:solidFill>
                <a:latin typeface="Microsoft JhengHei"/>
                <a:cs typeface="Microsoft JhengHei"/>
              </a:rPr>
              <a:t>確實落實相對應之標準防護措</a:t>
            </a:r>
            <a:r>
              <a:rPr sz="2100" b="1" spc="5" dirty="0">
                <a:solidFill>
                  <a:srgbClr val="C00000"/>
                </a:solidFill>
                <a:latin typeface="Microsoft JhengHei"/>
                <a:cs typeface="Microsoft JhengHei"/>
              </a:rPr>
              <a:t>施</a:t>
            </a:r>
            <a:r>
              <a:rPr sz="2100" spc="10" dirty="0">
                <a:solidFill>
                  <a:srgbClr val="C00000"/>
                </a:solidFill>
                <a:latin typeface="Microsoft JhengHei"/>
                <a:cs typeface="Microsoft JhengHei"/>
              </a:rPr>
              <a:t>，將每位病患當成皆具有血</a:t>
            </a:r>
            <a:r>
              <a:rPr sz="2100" spc="5" dirty="0">
                <a:solidFill>
                  <a:srgbClr val="C00000"/>
                </a:solidFill>
                <a:latin typeface="Microsoft JhengHei"/>
                <a:cs typeface="Microsoft JhengHei"/>
              </a:rPr>
              <a:t>/</a:t>
            </a:r>
            <a:r>
              <a:rPr sz="2100" spc="10" dirty="0">
                <a:solidFill>
                  <a:srgbClr val="C00000"/>
                </a:solidFill>
                <a:latin typeface="Microsoft JhengHei"/>
                <a:cs typeface="Microsoft JhengHei"/>
              </a:rPr>
              <a:t>體液傳染 </a:t>
            </a:r>
            <a:r>
              <a:rPr sz="2100" spc="65" dirty="0">
                <a:solidFill>
                  <a:srgbClr val="C00000"/>
                </a:solidFill>
                <a:latin typeface="Microsoft JhengHei"/>
                <a:cs typeface="Microsoft JhengHei"/>
              </a:rPr>
              <a:t>病的對</a:t>
            </a:r>
            <a:r>
              <a:rPr sz="2100" spc="60" dirty="0">
                <a:solidFill>
                  <a:srgbClr val="C00000"/>
                </a:solidFill>
                <a:latin typeface="Microsoft JhengHei"/>
                <a:cs typeface="Microsoft JhengHei"/>
              </a:rPr>
              <a:t>象</a:t>
            </a:r>
            <a:r>
              <a:rPr sz="2100" spc="65" dirty="0">
                <a:latin typeface="Microsoft JhengHei"/>
                <a:cs typeface="Microsoft JhengHei"/>
              </a:rPr>
              <a:t>，以免於執行職務中可能暴露及感染</a:t>
            </a:r>
            <a:r>
              <a:rPr sz="2100" spc="-15" dirty="0">
                <a:latin typeface="Microsoft JhengHei"/>
                <a:cs typeface="Microsoft JhengHei"/>
              </a:rPr>
              <a:t>H</a:t>
            </a:r>
            <a:r>
              <a:rPr sz="2100" dirty="0">
                <a:latin typeface="Microsoft JhengHei"/>
                <a:cs typeface="Microsoft JhengHei"/>
              </a:rPr>
              <a:t>I</a:t>
            </a:r>
            <a:r>
              <a:rPr sz="2100" spc="65" dirty="0">
                <a:latin typeface="Microsoft JhengHei"/>
                <a:cs typeface="Microsoft JhengHei"/>
              </a:rPr>
              <a:t>V的風險，這才是最 </a:t>
            </a:r>
            <a:r>
              <a:rPr sz="2100" spc="5" dirty="0">
                <a:latin typeface="Microsoft JhengHei"/>
                <a:cs typeface="Microsoft JhengHei"/>
              </a:rPr>
              <a:t>好的預防方法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417435" y="6395579"/>
            <a:ext cx="232410" cy="18859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z="950" spc="5" dirty="0">
                <a:solidFill>
                  <a:srgbClr val="252525"/>
                </a:solidFill>
                <a:latin typeface="Microsoft JhengHei"/>
                <a:cs typeface="Microsoft JhengHei"/>
              </a:rPr>
              <a:t>39</a:t>
            </a:fld>
            <a:endParaRPr sz="950">
              <a:latin typeface="Microsoft JhengHei"/>
              <a:cs typeface="Microsoft JhengHei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03" y="835152"/>
            <a:ext cx="10692130" cy="789940"/>
          </a:xfrm>
          <a:custGeom>
            <a:avLst/>
            <a:gdLst/>
            <a:ahLst/>
            <a:cxnLst/>
            <a:rect l="l" t="t" r="r" b="b"/>
            <a:pathLst>
              <a:path w="10692130" h="789940">
                <a:moveTo>
                  <a:pt x="10691749" y="789431"/>
                </a:moveTo>
                <a:lnTo>
                  <a:pt x="10691749" y="0"/>
                </a:lnTo>
                <a:lnTo>
                  <a:pt x="0" y="0"/>
                </a:lnTo>
                <a:lnTo>
                  <a:pt x="0" y="789432"/>
                </a:lnTo>
                <a:lnTo>
                  <a:pt x="10691749" y="789431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90705" y="1000759"/>
            <a:ext cx="583184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" dirty="0">
                <a:solidFill>
                  <a:srgbClr val="FFFFFF"/>
                </a:solidFill>
              </a:rPr>
              <a:t>愛滋病毒(HIV)傳染途徑有哪些？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26023" y="2172440"/>
            <a:ext cx="1596873" cy="176313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89254" y="2089352"/>
            <a:ext cx="931769" cy="182912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99873" y="2400956"/>
            <a:ext cx="1596351" cy="136351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430921" y="4806696"/>
            <a:ext cx="7905750" cy="1094740"/>
          </a:xfrm>
          <a:prstGeom prst="rect">
            <a:avLst/>
          </a:prstGeom>
          <a:solidFill>
            <a:srgbClr val="FFF2CC"/>
          </a:solidFill>
        </p:spPr>
        <p:txBody>
          <a:bodyPr vert="horz" wrap="square" lIns="0" tIns="163830" rIns="0" bIns="0" rtlCol="0">
            <a:spAutoFit/>
          </a:bodyPr>
          <a:lstStyle/>
          <a:p>
            <a:pPr marL="80645" marR="185420">
              <a:lnSpc>
                <a:spcPct val="100000"/>
              </a:lnSpc>
              <a:spcBef>
                <a:spcPts val="1290"/>
              </a:spcBef>
            </a:pPr>
            <a:r>
              <a:rPr sz="2450" b="1" dirty="0">
                <a:solidFill>
                  <a:srgbClr val="093F5C"/>
                </a:solidFill>
                <a:latin typeface="Microsoft JhengHei"/>
                <a:cs typeface="Microsoft JhengHei"/>
              </a:rPr>
              <a:t>透過帶有HIV的體液(⾎液、精液、陰道分泌物或⺟乳)， </a:t>
            </a:r>
            <a:r>
              <a:rPr sz="2450" b="1" spc="-600" dirty="0">
                <a:solidFill>
                  <a:srgbClr val="093F5C"/>
                </a:solidFill>
                <a:latin typeface="Microsoft JhengHei"/>
                <a:cs typeface="Microsoft JhengHei"/>
              </a:rPr>
              <a:t> </a:t>
            </a:r>
            <a:r>
              <a:rPr sz="2450" b="1" dirty="0">
                <a:solidFill>
                  <a:srgbClr val="093F5C"/>
                </a:solidFill>
                <a:latin typeface="Microsoft JhengHei"/>
                <a:cs typeface="Microsoft JhengHei"/>
              </a:rPr>
              <a:t>接觸黏膜或破損皮膚而傳染。</a:t>
            </a:r>
            <a:endParaRPr sz="2450">
              <a:latin typeface="Microsoft JhengHei"/>
              <a:cs typeface="Microsoft JhengHe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70034" y="4038091"/>
            <a:ext cx="4638040" cy="3994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754630" algn="l"/>
              </a:tabLst>
            </a:pPr>
            <a:r>
              <a:rPr sz="3675" b="1" baseline="1133" dirty="0">
                <a:solidFill>
                  <a:srgbClr val="093F5C"/>
                </a:solidFill>
                <a:latin typeface="Microsoft JhengHei"/>
                <a:cs typeface="Microsoft JhengHei"/>
              </a:rPr>
              <a:t>不安全的性行為	</a:t>
            </a:r>
            <a:r>
              <a:rPr sz="2450" b="1" dirty="0">
                <a:solidFill>
                  <a:srgbClr val="093F5C"/>
                </a:solidFill>
                <a:latin typeface="Microsoft JhengHei"/>
                <a:cs typeface="Microsoft JhengHei"/>
              </a:rPr>
              <a:t>⺟⼦垂直感染</a:t>
            </a:r>
            <a:endParaRPr sz="2450">
              <a:latin typeface="Microsoft JhengHei"/>
              <a:cs typeface="Microsoft JhengHe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908425" y="4025127"/>
            <a:ext cx="2629535" cy="6699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50" b="1" dirty="0">
                <a:solidFill>
                  <a:srgbClr val="093F5C"/>
                </a:solidFill>
                <a:latin typeface="Microsoft JhengHei"/>
                <a:cs typeface="Microsoft JhengHei"/>
              </a:rPr>
              <a:t>⾎液交換</a:t>
            </a:r>
            <a:endParaRPr sz="245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750" b="1" dirty="0">
                <a:solidFill>
                  <a:srgbClr val="093F5C"/>
                </a:solidFill>
                <a:latin typeface="Microsoft JhengHei"/>
                <a:cs typeface="Microsoft JhengHei"/>
              </a:rPr>
              <a:t>(如：共用針具、稀釋液等)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57263" y="4930914"/>
            <a:ext cx="984250" cy="1101090"/>
          </a:xfrm>
          <a:custGeom>
            <a:avLst/>
            <a:gdLst/>
            <a:ahLst/>
            <a:cxnLst/>
            <a:rect l="l" t="t" r="r" b="b"/>
            <a:pathLst>
              <a:path w="984250" h="1101089">
                <a:moveTo>
                  <a:pt x="504812" y="326529"/>
                </a:moveTo>
                <a:lnTo>
                  <a:pt x="503682" y="316230"/>
                </a:lnTo>
                <a:lnTo>
                  <a:pt x="492823" y="275678"/>
                </a:lnTo>
                <a:lnTo>
                  <a:pt x="488251" y="242214"/>
                </a:lnTo>
                <a:lnTo>
                  <a:pt x="487387" y="219456"/>
                </a:lnTo>
                <a:lnTo>
                  <a:pt x="487680" y="211074"/>
                </a:lnTo>
                <a:lnTo>
                  <a:pt x="485152" y="163385"/>
                </a:lnTo>
                <a:lnTo>
                  <a:pt x="473151" y="119240"/>
                </a:lnTo>
                <a:lnTo>
                  <a:pt x="460248" y="94361"/>
                </a:lnTo>
                <a:lnTo>
                  <a:pt x="460248" y="208788"/>
                </a:lnTo>
                <a:lnTo>
                  <a:pt x="455714" y="249593"/>
                </a:lnTo>
                <a:lnTo>
                  <a:pt x="442912" y="286702"/>
                </a:lnTo>
                <a:lnTo>
                  <a:pt x="397002" y="345186"/>
                </a:lnTo>
                <a:lnTo>
                  <a:pt x="357949" y="366903"/>
                </a:lnTo>
                <a:lnTo>
                  <a:pt x="313182" y="374904"/>
                </a:lnTo>
                <a:lnTo>
                  <a:pt x="290207" y="372821"/>
                </a:lnTo>
                <a:lnTo>
                  <a:pt x="247700" y="357543"/>
                </a:lnTo>
                <a:lnTo>
                  <a:pt x="207403" y="324700"/>
                </a:lnTo>
                <a:lnTo>
                  <a:pt x="176733" y="272313"/>
                </a:lnTo>
                <a:lnTo>
                  <a:pt x="168402" y="241554"/>
                </a:lnTo>
                <a:lnTo>
                  <a:pt x="243700" y="217347"/>
                </a:lnTo>
                <a:lnTo>
                  <a:pt x="294220" y="170776"/>
                </a:lnTo>
                <a:lnTo>
                  <a:pt x="322592" y="125501"/>
                </a:lnTo>
                <a:lnTo>
                  <a:pt x="331470" y="105156"/>
                </a:lnTo>
                <a:lnTo>
                  <a:pt x="368058" y="144602"/>
                </a:lnTo>
                <a:lnTo>
                  <a:pt x="405955" y="167640"/>
                </a:lnTo>
                <a:lnTo>
                  <a:pt x="438404" y="178663"/>
                </a:lnTo>
                <a:lnTo>
                  <a:pt x="458724" y="182118"/>
                </a:lnTo>
                <a:lnTo>
                  <a:pt x="459282" y="188531"/>
                </a:lnTo>
                <a:lnTo>
                  <a:pt x="459765" y="195160"/>
                </a:lnTo>
                <a:lnTo>
                  <a:pt x="460108" y="201930"/>
                </a:lnTo>
                <a:lnTo>
                  <a:pt x="460248" y="208788"/>
                </a:lnTo>
                <a:lnTo>
                  <a:pt x="460248" y="94361"/>
                </a:lnTo>
                <a:lnTo>
                  <a:pt x="425259" y="47078"/>
                </a:lnTo>
                <a:lnTo>
                  <a:pt x="391655" y="21844"/>
                </a:lnTo>
                <a:lnTo>
                  <a:pt x="353148" y="5689"/>
                </a:lnTo>
                <a:lnTo>
                  <a:pt x="310896" y="0"/>
                </a:lnTo>
                <a:lnTo>
                  <a:pt x="268630" y="5689"/>
                </a:lnTo>
                <a:lnTo>
                  <a:pt x="230124" y="21844"/>
                </a:lnTo>
                <a:lnTo>
                  <a:pt x="196519" y="47078"/>
                </a:lnTo>
                <a:lnTo>
                  <a:pt x="168973" y="80010"/>
                </a:lnTo>
                <a:lnTo>
                  <a:pt x="148628" y="119240"/>
                </a:lnTo>
                <a:lnTo>
                  <a:pt x="136626" y="163385"/>
                </a:lnTo>
                <a:lnTo>
                  <a:pt x="134112" y="211074"/>
                </a:lnTo>
                <a:lnTo>
                  <a:pt x="134683" y="239293"/>
                </a:lnTo>
                <a:lnTo>
                  <a:pt x="133057" y="259740"/>
                </a:lnTo>
                <a:lnTo>
                  <a:pt x="127571" y="282321"/>
                </a:lnTo>
                <a:lnTo>
                  <a:pt x="116586" y="316992"/>
                </a:lnTo>
                <a:lnTo>
                  <a:pt x="115887" y="327177"/>
                </a:lnTo>
                <a:lnTo>
                  <a:pt x="119062" y="336232"/>
                </a:lnTo>
                <a:lnTo>
                  <a:pt x="125361" y="342709"/>
                </a:lnTo>
                <a:lnTo>
                  <a:pt x="134112" y="345186"/>
                </a:lnTo>
                <a:lnTo>
                  <a:pt x="134683" y="345186"/>
                </a:lnTo>
                <a:lnTo>
                  <a:pt x="168402" y="345186"/>
                </a:lnTo>
                <a:lnTo>
                  <a:pt x="199644" y="345186"/>
                </a:lnTo>
                <a:lnTo>
                  <a:pt x="223697" y="366217"/>
                </a:lnTo>
                <a:lnTo>
                  <a:pt x="250977" y="382041"/>
                </a:lnTo>
                <a:lnTo>
                  <a:pt x="280974" y="392010"/>
                </a:lnTo>
                <a:lnTo>
                  <a:pt x="313182" y="395478"/>
                </a:lnTo>
                <a:lnTo>
                  <a:pt x="345059" y="392010"/>
                </a:lnTo>
                <a:lnTo>
                  <a:pt x="375094" y="382041"/>
                </a:lnTo>
                <a:lnTo>
                  <a:pt x="402539" y="366217"/>
                </a:lnTo>
                <a:lnTo>
                  <a:pt x="426720" y="345186"/>
                </a:lnTo>
                <a:lnTo>
                  <a:pt x="460248" y="345186"/>
                </a:lnTo>
                <a:lnTo>
                  <a:pt x="486918" y="345186"/>
                </a:lnTo>
                <a:lnTo>
                  <a:pt x="487387" y="345033"/>
                </a:lnTo>
                <a:lnTo>
                  <a:pt x="495642" y="342582"/>
                </a:lnTo>
                <a:lnTo>
                  <a:pt x="501865" y="335851"/>
                </a:lnTo>
                <a:lnTo>
                  <a:pt x="504812" y="326529"/>
                </a:lnTo>
                <a:close/>
              </a:path>
              <a:path w="984250" h="1101089">
                <a:moveTo>
                  <a:pt x="847344" y="198120"/>
                </a:moveTo>
                <a:lnTo>
                  <a:pt x="845985" y="190080"/>
                </a:lnTo>
                <a:lnTo>
                  <a:pt x="842200" y="183540"/>
                </a:lnTo>
                <a:lnTo>
                  <a:pt x="836409" y="179146"/>
                </a:lnTo>
                <a:lnTo>
                  <a:pt x="829056" y="177546"/>
                </a:lnTo>
                <a:lnTo>
                  <a:pt x="774192" y="177546"/>
                </a:lnTo>
                <a:lnTo>
                  <a:pt x="774192" y="115062"/>
                </a:lnTo>
                <a:lnTo>
                  <a:pt x="772706" y="107022"/>
                </a:lnTo>
                <a:lnTo>
                  <a:pt x="768667" y="100482"/>
                </a:lnTo>
                <a:lnTo>
                  <a:pt x="762609" y="96088"/>
                </a:lnTo>
                <a:lnTo>
                  <a:pt x="755142" y="94488"/>
                </a:lnTo>
                <a:lnTo>
                  <a:pt x="700278" y="94488"/>
                </a:lnTo>
                <a:lnTo>
                  <a:pt x="693229" y="96088"/>
                </a:lnTo>
                <a:lnTo>
                  <a:pt x="687412" y="100482"/>
                </a:lnTo>
                <a:lnTo>
                  <a:pt x="683450" y="107022"/>
                </a:lnTo>
                <a:lnTo>
                  <a:pt x="681990" y="115062"/>
                </a:lnTo>
                <a:lnTo>
                  <a:pt x="681990" y="177546"/>
                </a:lnTo>
                <a:lnTo>
                  <a:pt x="626364" y="177546"/>
                </a:lnTo>
                <a:lnTo>
                  <a:pt x="619315" y="179146"/>
                </a:lnTo>
                <a:lnTo>
                  <a:pt x="613498" y="183540"/>
                </a:lnTo>
                <a:lnTo>
                  <a:pt x="609536" y="190080"/>
                </a:lnTo>
                <a:lnTo>
                  <a:pt x="608076" y="198120"/>
                </a:lnTo>
                <a:lnTo>
                  <a:pt x="608076" y="260604"/>
                </a:lnTo>
                <a:lnTo>
                  <a:pt x="609536" y="268630"/>
                </a:lnTo>
                <a:lnTo>
                  <a:pt x="613498" y="275170"/>
                </a:lnTo>
                <a:lnTo>
                  <a:pt x="619315" y="279565"/>
                </a:lnTo>
                <a:lnTo>
                  <a:pt x="626364" y="281178"/>
                </a:lnTo>
                <a:lnTo>
                  <a:pt x="681990" y="281178"/>
                </a:lnTo>
                <a:lnTo>
                  <a:pt x="681990" y="343662"/>
                </a:lnTo>
                <a:lnTo>
                  <a:pt x="683450" y="351688"/>
                </a:lnTo>
                <a:lnTo>
                  <a:pt x="687412" y="358228"/>
                </a:lnTo>
                <a:lnTo>
                  <a:pt x="693229" y="362623"/>
                </a:lnTo>
                <a:lnTo>
                  <a:pt x="700278" y="364236"/>
                </a:lnTo>
                <a:lnTo>
                  <a:pt x="755142" y="364236"/>
                </a:lnTo>
                <a:lnTo>
                  <a:pt x="762609" y="362623"/>
                </a:lnTo>
                <a:lnTo>
                  <a:pt x="768667" y="358228"/>
                </a:lnTo>
                <a:lnTo>
                  <a:pt x="772706" y="351688"/>
                </a:lnTo>
                <a:lnTo>
                  <a:pt x="774192" y="343662"/>
                </a:lnTo>
                <a:lnTo>
                  <a:pt x="774192" y="281178"/>
                </a:lnTo>
                <a:lnTo>
                  <a:pt x="829056" y="281178"/>
                </a:lnTo>
                <a:lnTo>
                  <a:pt x="836409" y="279565"/>
                </a:lnTo>
                <a:lnTo>
                  <a:pt x="842200" y="275170"/>
                </a:lnTo>
                <a:lnTo>
                  <a:pt x="845985" y="268630"/>
                </a:lnTo>
                <a:lnTo>
                  <a:pt x="847344" y="260604"/>
                </a:lnTo>
                <a:lnTo>
                  <a:pt x="847344" y="198120"/>
                </a:lnTo>
                <a:close/>
              </a:path>
              <a:path w="984250" h="1101089">
                <a:moveTo>
                  <a:pt x="984250" y="392811"/>
                </a:moveTo>
                <a:lnTo>
                  <a:pt x="979170" y="379374"/>
                </a:lnTo>
                <a:lnTo>
                  <a:pt x="970280" y="368808"/>
                </a:lnTo>
                <a:lnTo>
                  <a:pt x="967740" y="367284"/>
                </a:lnTo>
                <a:lnTo>
                  <a:pt x="967740" y="401574"/>
                </a:lnTo>
                <a:lnTo>
                  <a:pt x="966470" y="405384"/>
                </a:lnTo>
                <a:lnTo>
                  <a:pt x="963930" y="409194"/>
                </a:lnTo>
                <a:lnTo>
                  <a:pt x="885190" y="533400"/>
                </a:lnTo>
                <a:lnTo>
                  <a:pt x="873760" y="523748"/>
                </a:lnTo>
                <a:lnTo>
                  <a:pt x="873760" y="550926"/>
                </a:lnTo>
                <a:lnTo>
                  <a:pt x="751840" y="752856"/>
                </a:lnTo>
                <a:lnTo>
                  <a:pt x="739140" y="769213"/>
                </a:lnTo>
                <a:lnTo>
                  <a:pt x="723900" y="781431"/>
                </a:lnTo>
                <a:lnTo>
                  <a:pt x="704850" y="789063"/>
                </a:lnTo>
                <a:lnTo>
                  <a:pt x="685800" y="791718"/>
                </a:lnTo>
                <a:lnTo>
                  <a:pt x="673100" y="790575"/>
                </a:lnTo>
                <a:lnTo>
                  <a:pt x="660400" y="787146"/>
                </a:lnTo>
                <a:lnTo>
                  <a:pt x="648970" y="781431"/>
                </a:lnTo>
                <a:lnTo>
                  <a:pt x="637540" y="773430"/>
                </a:lnTo>
                <a:lnTo>
                  <a:pt x="547370" y="696468"/>
                </a:lnTo>
                <a:lnTo>
                  <a:pt x="548640" y="657631"/>
                </a:lnTo>
                <a:lnTo>
                  <a:pt x="546100" y="629310"/>
                </a:lnTo>
                <a:lnTo>
                  <a:pt x="543560" y="611695"/>
                </a:lnTo>
                <a:lnTo>
                  <a:pt x="542290" y="605028"/>
                </a:lnTo>
                <a:lnTo>
                  <a:pt x="541020" y="598932"/>
                </a:lnTo>
                <a:lnTo>
                  <a:pt x="535940" y="595884"/>
                </a:lnTo>
                <a:lnTo>
                  <a:pt x="530860" y="597408"/>
                </a:lnTo>
                <a:lnTo>
                  <a:pt x="525780" y="599694"/>
                </a:lnTo>
                <a:lnTo>
                  <a:pt x="523240" y="605028"/>
                </a:lnTo>
                <a:lnTo>
                  <a:pt x="525780" y="610362"/>
                </a:lnTo>
                <a:lnTo>
                  <a:pt x="527050" y="620268"/>
                </a:lnTo>
                <a:lnTo>
                  <a:pt x="529590" y="648462"/>
                </a:lnTo>
                <a:lnTo>
                  <a:pt x="529590" y="694372"/>
                </a:lnTo>
                <a:lnTo>
                  <a:pt x="523240" y="757428"/>
                </a:lnTo>
                <a:lnTo>
                  <a:pt x="520700" y="766572"/>
                </a:lnTo>
                <a:lnTo>
                  <a:pt x="511810" y="807110"/>
                </a:lnTo>
                <a:lnTo>
                  <a:pt x="505460" y="849718"/>
                </a:lnTo>
                <a:lnTo>
                  <a:pt x="502920" y="894194"/>
                </a:lnTo>
                <a:lnTo>
                  <a:pt x="502920" y="940308"/>
                </a:lnTo>
                <a:lnTo>
                  <a:pt x="508000" y="1068324"/>
                </a:lnTo>
                <a:lnTo>
                  <a:pt x="508000" y="1074420"/>
                </a:lnTo>
                <a:lnTo>
                  <a:pt x="506730" y="1076706"/>
                </a:lnTo>
                <a:lnTo>
                  <a:pt x="504190" y="1078992"/>
                </a:lnTo>
                <a:lnTo>
                  <a:pt x="501650" y="1080516"/>
                </a:lnTo>
                <a:lnTo>
                  <a:pt x="322580" y="1080516"/>
                </a:lnTo>
                <a:lnTo>
                  <a:pt x="322580" y="565404"/>
                </a:lnTo>
                <a:lnTo>
                  <a:pt x="325120" y="563880"/>
                </a:lnTo>
                <a:lnTo>
                  <a:pt x="327660" y="561594"/>
                </a:lnTo>
                <a:lnTo>
                  <a:pt x="328930" y="557784"/>
                </a:lnTo>
                <a:lnTo>
                  <a:pt x="398780" y="431292"/>
                </a:lnTo>
                <a:lnTo>
                  <a:pt x="415290" y="446684"/>
                </a:lnTo>
                <a:lnTo>
                  <a:pt x="425450" y="462089"/>
                </a:lnTo>
                <a:lnTo>
                  <a:pt x="434340" y="475576"/>
                </a:lnTo>
                <a:lnTo>
                  <a:pt x="445770" y="519480"/>
                </a:lnTo>
                <a:lnTo>
                  <a:pt x="438150" y="579882"/>
                </a:lnTo>
                <a:lnTo>
                  <a:pt x="438150" y="584454"/>
                </a:lnTo>
                <a:lnTo>
                  <a:pt x="434340" y="583692"/>
                </a:lnTo>
                <a:lnTo>
                  <a:pt x="431800" y="582930"/>
                </a:lnTo>
                <a:lnTo>
                  <a:pt x="427990" y="582930"/>
                </a:lnTo>
                <a:lnTo>
                  <a:pt x="397510" y="589876"/>
                </a:lnTo>
                <a:lnTo>
                  <a:pt x="372110" y="608838"/>
                </a:lnTo>
                <a:lnTo>
                  <a:pt x="355600" y="636930"/>
                </a:lnTo>
                <a:lnTo>
                  <a:pt x="349250" y="671322"/>
                </a:lnTo>
                <a:lnTo>
                  <a:pt x="349250" y="721614"/>
                </a:lnTo>
                <a:lnTo>
                  <a:pt x="353060" y="732205"/>
                </a:lnTo>
                <a:lnTo>
                  <a:pt x="358140" y="740664"/>
                </a:lnTo>
                <a:lnTo>
                  <a:pt x="367030" y="746252"/>
                </a:lnTo>
                <a:lnTo>
                  <a:pt x="377190" y="748284"/>
                </a:lnTo>
                <a:lnTo>
                  <a:pt x="388620" y="745858"/>
                </a:lnTo>
                <a:lnTo>
                  <a:pt x="402590" y="705078"/>
                </a:lnTo>
                <a:lnTo>
                  <a:pt x="367030" y="688086"/>
                </a:lnTo>
                <a:lnTo>
                  <a:pt x="367030" y="671322"/>
                </a:lnTo>
                <a:lnTo>
                  <a:pt x="372110" y="645083"/>
                </a:lnTo>
                <a:lnTo>
                  <a:pt x="384810" y="623785"/>
                </a:lnTo>
                <a:lnTo>
                  <a:pt x="403860" y="609485"/>
                </a:lnTo>
                <a:lnTo>
                  <a:pt x="427990" y="604266"/>
                </a:lnTo>
                <a:lnTo>
                  <a:pt x="445770" y="608330"/>
                </a:lnTo>
                <a:lnTo>
                  <a:pt x="450850" y="609485"/>
                </a:lnTo>
                <a:lnTo>
                  <a:pt x="454660" y="612343"/>
                </a:lnTo>
                <a:lnTo>
                  <a:pt x="469900" y="623785"/>
                </a:lnTo>
                <a:lnTo>
                  <a:pt x="482600" y="645083"/>
                </a:lnTo>
                <a:lnTo>
                  <a:pt x="487680" y="671322"/>
                </a:lnTo>
                <a:lnTo>
                  <a:pt x="487680" y="688086"/>
                </a:lnTo>
                <a:lnTo>
                  <a:pt x="485140" y="686562"/>
                </a:lnTo>
                <a:lnTo>
                  <a:pt x="481330" y="685800"/>
                </a:lnTo>
                <a:lnTo>
                  <a:pt x="478790" y="685800"/>
                </a:lnTo>
                <a:lnTo>
                  <a:pt x="467360" y="688314"/>
                </a:lnTo>
                <a:lnTo>
                  <a:pt x="458470" y="695134"/>
                </a:lnTo>
                <a:lnTo>
                  <a:pt x="452120" y="705078"/>
                </a:lnTo>
                <a:lnTo>
                  <a:pt x="450850" y="717042"/>
                </a:lnTo>
                <a:lnTo>
                  <a:pt x="452120" y="729310"/>
                </a:lnTo>
                <a:lnTo>
                  <a:pt x="458470" y="739228"/>
                </a:lnTo>
                <a:lnTo>
                  <a:pt x="467360" y="745858"/>
                </a:lnTo>
                <a:lnTo>
                  <a:pt x="478790" y="748284"/>
                </a:lnTo>
                <a:lnTo>
                  <a:pt x="487680" y="746277"/>
                </a:lnTo>
                <a:lnTo>
                  <a:pt x="488950" y="745998"/>
                </a:lnTo>
                <a:lnTo>
                  <a:pt x="497840" y="739711"/>
                </a:lnTo>
                <a:lnTo>
                  <a:pt x="502920" y="730275"/>
                </a:lnTo>
                <a:lnTo>
                  <a:pt x="506730" y="718566"/>
                </a:lnTo>
                <a:lnTo>
                  <a:pt x="506730" y="671322"/>
                </a:lnTo>
                <a:lnTo>
                  <a:pt x="502920" y="644423"/>
                </a:lnTo>
                <a:lnTo>
                  <a:pt x="491490" y="620737"/>
                </a:lnTo>
                <a:lnTo>
                  <a:pt x="474980" y="601776"/>
                </a:lnTo>
                <a:lnTo>
                  <a:pt x="454660" y="589026"/>
                </a:lnTo>
                <a:lnTo>
                  <a:pt x="454660" y="588264"/>
                </a:lnTo>
                <a:lnTo>
                  <a:pt x="455930" y="586740"/>
                </a:lnTo>
                <a:lnTo>
                  <a:pt x="455930" y="585978"/>
                </a:lnTo>
                <a:lnTo>
                  <a:pt x="464820" y="531012"/>
                </a:lnTo>
                <a:lnTo>
                  <a:pt x="458470" y="486918"/>
                </a:lnTo>
                <a:lnTo>
                  <a:pt x="444500" y="453097"/>
                </a:lnTo>
                <a:lnTo>
                  <a:pt x="425450" y="429006"/>
                </a:lnTo>
                <a:lnTo>
                  <a:pt x="458470" y="434276"/>
                </a:lnTo>
                <a:lnTo>
                  <a:pt x="488950" y="445477"/>
                </a:lnTo>
                <a:lnTo>
                  <a:pt x="518160" y="462534"/>
                </a:lnTo>
                <a:lnTo>
                  <a:pt x="543560" y="485394"/>
                </a:lnTo>
                <a:lnTo>
                  <a:pt x="666750" y="616458"/>
                </a:lnTo>
                <a:lnTo>
                  <a:pt x="671830" y="621792"/>
                </a:lnTo>
                <a:lnTo>
                  <a:pt x="679450" y="624840"/>
                </a:lnTo>
                <a:lnTo>
                  <a:pt x="687070" y="624840"/>
                </a:lnTo>
                <a:lnTo>
                  <a:pt x="694690" y="624078"/>
                </a:lnTo>
                <a:lnTo>
                  <a:pt x="702310" y="621030"/>
                </a:lnTo>
                <a:lnTo>
                  <a:pt x="706120" y="614172"/>
                </a:lnTo>
                <a:lnTo>
                  <a:pt x="805180" y="491490"/>
                </a:lnTo>
                <a:lnTo>
                  <a:pt x="816610" y="501396"/>
                </a:lnTo>
                <a:lnTo>
                  <a:pt x="873760" y="550926"/>
                </a:lnTo>
                <a:lnTo>
                  <a:pt x="873760" y="523748"/>
                </a:lnTo>
                <a:lnTo>
                  <a:pt x="816610" y="475488"/>
                </a:lnTo>
                <a:lnTo>
                  <a:pt x="830580" y="457200"/>
                </a:lnTo>
                <a:lnTo>
                  <a:pt x="842010" y="444398"/>
                </a:lnTo>
                <a:lnTo>
                  <a:pt x="855980" y="434809"/>
                </a:lnTo>
                <a:lnTo>
                  <a:pt x="871220" y="428802"/>
                </a:lnTo>
                <a:lnTo>
                  <a:pt x="887730" y="426720"/>
                </a:lnTo>
                <a:lnTo>
                  <a:pt x="900430" y="425170"/>
                </a:lnTo>
                <a:lnTo>
                  <a:pt x="911860" y="420624"/>
                </a:lnTo>
                <a:lnTo>
                  <a:pt x="922020" y="413207"/>
                </a:lnTo>
                <a:lnTo>
                  <a:pt x="930910" y="403098"/>
                </a:lnTo>
                <a:lnTo>
                  <a:pt x="941070" y="389382"/>
                </a:lnTo>
                <a:lnTo>
                  <a:pt x="943610" y="385572"/>
                </a:lnTo>
                <a:lnTo>
                  <a:pt x="947420" y="383286"/>
                </a:lnTo>
                <a:lnTo>
                  <a:pt x="955040" y="383286"/>
                </a:lnTo>
                <a:lnTo>
                  <a:pt x="957580" y="384048"/>
                </a:lnTo>
                <a:lnTo>
                  <a:pt x="962660" y="388620"/>
                </a:lnTo>
                <a:lnTo>
                  <a:pt x="965200" y="392430"/>
                </a:lnTo>
                <a:lnTo>
                  <a:pt x="967740" y="401574"/>
                </a:lnTo>
                <a:lnTo>
                  <a:pt x="967740" y="367284"/>
                </a:lnTo>
                <a:lnTo>
                  <a:pt x="963930" y="364998"/>
                </a:lnTo>
                <a:lnTo>
                  <a:pt x="957580" y="362712"/>
                </a:lnTo>
                <a:lnTo>
                  <a:pt x="952500" y="362712"/>
                </a:lnTo>
                <a:lnTo>
                  <a:pt x="916940" y="390144"/>
                </a:lnTo>
                <a:lnTo>
                  <a:pt x="910590" y="396811"/>
                </a:lnTo>
                <a:lnTo>
                  <a:pt x="904240" y="401853"/>
                </a:lnTo>
                <a:lnTo>
                  <a:pt x="896620" y="405028"/>
                </a:lnTo>
                <a:lnTo>
                  <a:pt x="867410" y="408660"/>
                </a:lnTo>
                <a:lnTo>
                  <a:pt x="848360" y="416052"/>
                </a:lnTo>
                <a:lnTo>
                  <a:pt x="830580" y="428002"/>
                </a:lnTo>
                <a:lnTo>
                  <a:pt x="816610" y="444246"/>
                </a:lnTo>
                <a:lnTo>
                  <a:pt x="789940" y="478536"/>
                </a:lnTo>
                <a:lnTo>
                  <a:pt x="789940" y="479298"/>
                </a:lnTo>
                <a:lnTo>
                  <a:pt x="693420" y="600456"/>
                </a:lnTo>
                <a:lnTo>
                  <a:pt x="690880" y="602742"/>
                </a:lnTo>
                <a:lnTo>
                  <a:pt x="687070" y="604266"/>
                </a:lnTo>
                <a:lnTo>
                  <a:pt x="683260" y="604266"/>
                </a:lnTo>
                <a:lnTo>
                  <a:pt x="681990" y="602742"/>
                </a:lnTo>
                <a:lnTo>
                  <a:pt x="679450" y="601218"/>
                </a:lnTo>
                <a:lnTo>
                  <a:pt x="556260" y="470154"/>
                </a:lnTo>
                <a:lnTo>
                  <a:pt x="525780" y="443471"/>
                </a:lnTo>
                <a:lnTo>
                  <a:pt x="491490" y="424141"/>
                </a:lnTo>
                <a:lnTo>
                  <a:pt x="454660" y="412394"/>
                </a:lnTo>
                <a:lnTo>
                  <a:pt x="416560" y="408432"/>
                </a:lnTo>
                <a:lnTo>
                  <a:pt x="394970" y="408432"/>
                </a:lnTo>
                <a:lnTo>
                  <a:pt x="394970" y="409194"/>
                </a:lnTo>
                <a:lnTo>
                  <a:pt x="393700" y="409194"/>
                </a:lnTo>
                <a:lnTo>
                  <a:pt x="382270" y="416814"/>
                </a:lnTo>
                <a:lnTo>
                  <a:pt x="347980" y="432676"/>
                </a:lnTo>
                <a:lnTo>
                  <a:pt x="312420" y="438048"/>
                </a:lnTo>
                <a:lnTo>
                  <a:pt x="303530" y="436740"/>
                </a:lnTo>
                <a:lnTo>
                  <a:pt x="303530" y="565404"/>
                </a:lnTo>
                <a:lnTo>
                  <a:pt x="303530" y="1080516"/>
                </a:lnTo>
                <a:lnTo>
                  <a:pt x="119380" y="1080516"/>
                </a:lnTo>
                <a:lnTo>
                  <a:pt x="125730" y="922782"/>
                </a:lnTo>
                <a:lnTo>
                  <a:pt x="125730" y="884796"/>
                </a:lnTo>
                <a:lnTo>
                  <a:pt x="123190" y="846391"/>
                </a:lnTo>
                <a:lnTo>
                  <a:pt x="118110" y="807694"/>
                </a:lnTo>
                <a:lnTo>
                  <a:pt x="104140" y="735266"/>
                </a:lnTo>
                <a:lnTo>
                  <a:pt x="100330" y="697318"/>
                </a:lnTo>
                <a:lnTo>
                  <a:pt x="97790" y="654939"/>
                </a:lnTo>
                <a:lnTo>
                  <a:pt x="97790" y="601980"/>
                </a:lnTo>
                <a:lnTo>
                  <a:pt x="95250" y="597408"/>
                </a:lnTo>
                <a:lnTo>
                  <a:pt x="83820" y="597408"/>
                </a:lnTo>
                <a:lnTo>
                  <a:pt x="80010" y="601980"/>
                </a:lnTo>
                <a:lnTo>
                  <a:pt x="80010" y="655561"/>
                </a:lnTo>
                <a:lnTo>
                  <a:pt x="81280" y="699604"/>
                </a:lnTo>
                <a:lnTo>
                  <a:pt x="86360" y="739216"/>
                </a:lnTo>
                <a:lnTo>
                  <a:pt x="92710" y="774192"/>
                </a:lnTo>
                <a:lnTo>
                  <a:pt x="100330" y="811733"/>
                </a:lnTo>
                <a:lnTo>
                  <a:pt x="105410" y="848868"/>
                </a:lnTo>
                <a:lnTo>
                  <a:pt x="107950" y="885418"/>
                </a:lnTo>
                <a:lnTo>
                  <a:pt x="107950" y="921258"/>
                </a:lnTo>
                <a:lnTo>
                  <a:pt x="100330" y="1080516"/>
                </a:lnTo>
                <a:lnTo>
                  <a:pt x="53340" y="1080516"/>
                </a:lnTo>
                <a:lnTo>
                  <a:pt x="49530" y="1075944"/>
                </a:lnTo>
                <a:lnTo>
                  <a:pt x="48260" y="1069848"/>
                </a:lnTo>
                <a:lnTo>
                  <a:pt x="17780" y="669036"/>
                </a:lnTo>
                <a:lnTo>
                  <a:pt x="19050" y="613714"/>
                </a:lnTo>
                <a:lnTo>
                  <a:pt x="33020" y="561403"/>
                </a:lnTo>
                <a:lnTo>
                  <a:pt x="57150" y="514515"/>
                </a:lnTo>
                <a:lnTo>
                  <a:pt x="92710" y="475488"/>
                </a:lnTo>
                <a:lnTo>
                  <a:pt x="138430" y="445858"/>
                </a:lnTo>
                <a:lnTo>
                  <a:pt x="187960" y="430530"/>
                </a:lnTo>
                <a:lnTo>
                  <a:pt x="180340" y="437972"/>
                </a:lnTo>
                <a:lnTo>
                  <a:pt x="173990" y="446722"/>
                </a:lnTo>
                <a:lnTo>
                  <a:pt x="167640" y="456882"/>
                </a:lnTo>
                <a:lnTo>
                  <a:pt x="161290" y="468630"/>
                </a:lnTo>
                <a:lnTo>
                  <a:pt x="153670" y="495439"/>
                </a:lnTo>
                <a:lnTo>
                  <a:pt x="151130" y="525399"/>
                </a:lnTo>
                <a:lnTo>
                  <a:pt x="154940" y="558203"/>
                </a:lnTo>
                <a:lnTo>
                  <a:pt x="165100" y="593598"/>
                </a:lnTo>
                <a:lnTo>
                  <a:pt x="165100" y="595122"/>
                </a:lnTo>
                <a:lnTo>
                  <a:pt x="157480" y="603631"/>
                </a:lnTo>
                <a:lnTo>
                  <a:pt x="151130" y="614070"/>
                </a:lnTo>
                <a:lnTo>
                  <a:pt x="147320" y="626084"/>
                </a:lnTo>
                <a:lnTo>
                  <a:pt x="146050" y="639318"/>
                </a:lnTo>
                <a:lnTo>
                  <a:pt x="149860" y="661746"/>
                </a:lnTo>
                <a:lnTo>
                  <a:pt x="161290" y="679894"/>
                </a:lnTo>
                <a:lnTo>
                  <a:pt x="177800" y="692035"/>
                </a:lnTo>
                <a:lnTo>
                  <a:pt x="196850" y="696468"/>
                </a:lnTo>
                <a:lnTo>
                  <a:pt x="217170" y="692035"/>
                </a:lnTo>
                <a:lnTo>
                  <a:pt x="229870" y="681913"/>
                </a:lnTo>
                <a:lnTo>
                  <a:pt x="232410" y="679894"/>
                </a:lnTo>
                <a:lnTo>
                  <a:pt x="243840" y="661746"/>
                </a:lnTo>
                <a:lnTo>
                  <a:pt x="247650" y="639318"/>
                </a:lnTo>
                <a:lnTo>
                  <a:pt x="243840" y="617207"/>
                </a:lnTo>
                <a:lnTo>
                  <a:pt x="232410" y="599020"/>
                </a:lnTo>
                <a:lnTo>
                  <a:pt x="229870" y="596976"/>
                </a:lnTo>
                <a:lnTo>
                  <a:pt x="229870" y="639318"/>
                </a:lnTo>
                <a:lnTo>
                  <a:pt x="227330" y="653389"/>
                </a:lnTo>
                <a:lnTo>
                  <a:pt x="219710" y="665035"/>
                </a:lnTo>
                <a:lnTo>
                  <a:pt x="209550" y="672960"/>
                </a:lnTo>
                <a:lnTo>
                  <a:pt x="196850" y="675894"/>
                </a:lnTo>
                <a:lnTo>
                  <a:pt x="184150" y="672960"/>
                </a:lnTo>
                <a:lnTo>
                  <a:pt x="173990" y="665035"/>
                </a:lnTo>
                <a:lnTo>
                  <a:pt x="167640" y="653389"/>
                </a:lnTo>
                <a:lnTo>
                  <a:pt x="165100" y="639318"/>
                </a:lnTo>
                <a:lnTo>
                  <a:pt x="167640" y="625360"/>
                </a:lnTo>
                <a:lnTo>
                  <a:pt x="170180" y="620801"/>
                </a:lnTo>
                <a:lnTo>
                  <a:pt x="173990" y="613981"/>
                </a:lnTo>
                <a:lnTo>
                  <a:pt x="184150" y="606310"/>
                </a:lnTo>
                <a:lnTo>
                  <a:pt x="196850" y="603504"/>
                </a:lnTo>
                <a:lnTo>
                  <a:pt x="209550" y="606310"/>
                </a:lnTo>
                <a:lnTo>
                  <a:pt x="219710" y="613981"/>
                </a:lnTo>
                <a:lnTo>
                  <a:pt x="227330" y="625360"/>
                </a:lnTo>
                <a:lnTo>
                  <a:pt x="229870" y="639318"/>
                </a:lnTo>
                <a:lnTo>
                  <a:pt x="229870" y="596976"/>
                </a:lnTo>
                <a:lnTo>
                  <a:pt x="217170" y="586701"/>
                </a:lnTo>
                <a:lnTo>
                  <a:pt x="196850" y="582168"/>
                </a:lnTo>
                <a:lnTo>
                  <a:pt x="191770" y="582168"/>
                </a:lnTo>
                <a:lnTo>
                  <a:pt x="186690" y="583692"/>
                </a:lnTo>
                <a:lnTo>
                  <a:pt x="182880" y="585216"/>
                </a:lnTo>
                <a:lnTo>
                  <a:pt x="173990" y="554380"/>
                </a:lnTo>
                <a:lnTo>
                  <a:pt x="170180" y="526059"/>
                </a:lnTo>
                <a:lnTo>
                  <a:pt x="171450" y="500443"/>
                </a:lnTo>
                <a:lnTo>
                  <a:pt x="177800" y="477774"/>
                </a:lnTo>
                <a:lnTo>
                  <a:pt x="187960" y="460248"/>
                </a:lnTo>
                <a:lnTo>
                  <a:pt x="189230" y="458050"/>
                </a:lnTo>
                <a:lnTo>
                  <a:pt x="203200" y="444055"/>
                </a:lnTo>
                <a:lnTo>
                  <a:pt x="217170" y="434911"/>
                </a:lnTo>
                <a:lnTo>
                  <a:pt x="226060" y="429768"/>
                </a:lnTo>
                <a:lnTo>
                  <a:pt x="297180" y="557784"/>
                </a:lnTo>
                <a:lnTo>
                  <a:pt x="298450" y="561594"/>
                </a:lnTo>
                <a:lnTo>
                  <a:pt x="300990" y="563880"/>
                </a:lnTo>
                <a:lnTo>
                  <a:pt x="303530" y="565404"/>
                </a:lnTo>
                <a:lnTo>
                  <a:pt x="303530" y="436740"/>
                </a:lnTo>
                <a:lnTo>
                  <a:pt x="278130" y="432993"/>
                </a:lnTo>
                <a:lnTo>
                  <a:pt x="243840" y="417576"/>
                </a:lnTo>
                <a:lnTo>
                  <a:pt x="231140" y="409194"/>
                </a:lnTo>
                <a:lnTo>
                  <a:pt x="229870" y="409194"/>
                </a:lnTo>
                <a:lnTo>
                  <a:pt x="229870" y="408432"/>
                </a:lnTo>
                <a:lnTo>
                  <a:pt x="212090" y="408432"/>
                </a:lnTo>
                <a:lnTo>
                  <a:pt x="177800" y="411670"/>
                </a:lnTo>
                <a:lnTo>
                  <a:pt x="110490" y="437032"/>
                </a:lnTo>
                <a:lnTo>
                  <a:pt x="49530" y="492531"/>
                </a:lnTo>
                <a:lnTo>
                  <a:pt x="25400" y="531901"/>
                </a:lnTo>
                <a:lnTo>
                  <a:pt x="8890" y="575627"/>
                </a:lnTo>
                <a:lnTo>
                  <a:pt x="0" y="622503"/>
                </a:lnTo>
                <a:lnTo>
                  <a:pt x="0" y="671322"/>
                </a:lnTo>
                <a:lnTo>
                  <a:pt x="17780" y="905129"/>
                </a:lnTo>
                <a:lnTo>
                  <a:pt x="30480" y="1072134"/>
                </a:lnTo>
                <a:lnTo>
                  <a:pt x="33020" y="1083729"/>
                </a:lnTo>
                <a:lnTo>
                  <a:pt x="39370" y="1092898"/>
                </a:lnTo>
                <a:lnTo>
                  <a:pt x="48260" y="1098918"/>
                </a:lnTo>
                <a:lnTo>
                  <a:pt x="58420" y="1101090"/>
                </a:lnTo>
                <a:lnTo>
                  <a:pt x="107950" y="1101090"/>
                </a:lnTo>
                <a:lnTo>
                  <a:pt x="119380" y="1101090"/>
                </a:lnTo>
                <a:lnTo>
                  <a:pt x="303530" y="1101090"/>
                </a:lnTo>
                <a:lnTo>
                  <a:pt x="322580" y="1101090"/>
                </a:lnTo>
                <a:lnTo>
                  <a:pt x="506730" y="1101090"/>
                </a:lnTo>
                <a:lnTo>
                  <a:pt x="508000" y="1100455"/>
                </a:lnTo>
                <a:lnTo>
                  <a:pt x="514350" y="1097280"/>
                </a:lnTo>
                <a:lnTo>
                  <a:pt x="520700" y="1089660"/>
                </a:lnTo>
                <a:lnTo>
                  <a:pt x="524510" y="1085088"/>
                </a:lnTo>
                <a:lnTo>
                  <a:pt x="527050" y="1075944"/>
                </a:lnTo>
                <a:lnTo>
                  <a:pt x="527050" y="1067562"/>
                </a:lnTo>
                <a:lnTo>
                  <a:pt x="520700" y="938784"/>
                </a:lnTo>
                <a:lnTo>
                  <a:pt x="520700" y="894930"/>
                </a:lnTo>
                <a:lnTo>
                  <a:pt x="523240" y="852576"/>
                </a:lnTo>
                <a:lnTo>
                  <a:pt x="529590" y="811796"/>
                </a:lnTo>
                <a:lnTo>
                  <a:pt x="538480" y="772668"/>
                </a:lnTo>
                <a:lnTo>
                  <a:pt x="539750" y="769620"/>
                </a:lnTo>
                <a:lnTo>
                  <a:pt x="539750" y="765810"/>
                </a:lnTo>
                <a:lnTo>
                  <a:pt x="541020" y="762762"/>
                </a:lnTo>
                <a:lnTo>
                  <a:pt x="543560" y="752589"/>
                </a:lnTo>
                <a:lnTo>
                  <a:pt x="547370" y="722376"/>
                </a:lnTo>
                <a:lnTo>
                  <a:pt x="626110" y="790194"/>
                </a:lnTo>
                <a:lnTo>
                  <a:pt x="640080" y="799744"/>
                </a:lnTo>
                <a:lnTo>
                  <a:pt x="655320" y="806665"/>
                </a:lnTo>
                <a:lnTo>
                  <a:pt x="670560" y="810869"/>
                </a:lnTo>
                <a:lnTo>
                  <a:pt x="685800" y="812292"/>
                </a:lnTo>
                <a:lnTo>
                  <a:pt x="709930" y="809066"/>
                </a:lnTo>
                <a:lnTo>
                  <a:pt x="731520" y="799719"/>
                </a:lnTo>
                <a:lnTo>
                  <a:pt x="750570" y="784644"/>
                </a:lnTo>
                <a:lnTo>
                  <a:pt x="767080" y="764286"/>
                </a:lnTo>
                <a:lnTo>
                  <a:pt x="873760" y="587121"/>
                </a:lnTo>
                <a:lnTo>
                  <a:pt x="892810" y="555498"/>
                </a:lnTo>
                <a:lnTo>
                  <a:pt x="967740" y="439127"/>
                </a:lnTo>
                <a:lnTo>
                  <a:pt x="979170" y="421386"/>
                </a:lnTo>
                <a:lnTo>
                  <a:pt x="984250" y="407377"/>
                </a:lnTo>
                <a:lnTo>
                  <a:pt x="984250" y="392811"/>
                </a:lnTo>
                <a:close/>
              </a:path>
            </a:pathLst>
          </a:custGeom>
          <a:solidFill>
            <a:srgbClr val="2C77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0462901" y="6395579"/>
            <a:ext cx="160020" cy="18859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z="950" spc="5" dirty="0">
                <a:solidFill>
                  <a:srgbClr val="252525"/>
                </a:solidFill>
                <a:latin typeface="Microsoft JhengHei"/>
                <a:cs typeface="Microsoft JhengHei"/>
              </a:rPr>
              <a:t>4</a:t>
            </a:fld>
            <a:endParaRPr sz="950">
              <a:latin typeface="Microsoft JhengHei"/>
              <a:cs typeface="Microsoft JhengHe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03" y="771905"/>
            <a:ext cx="10692130" cy="5328920"/>
          </a:xfrm>
          <a:custGeom>
            <a:avLst/>
            <a:gdLst/>
            <a:ahLst/>
            <a:cxnLst/>
            <a:rect l="l" t="t" r="r" b="b"/>
            <a:pathLst>
              <a:path w="10692130" h="5328920">
                <a:moveTo>
                  <a:pt x="10691749" y="5328666"/>
                </a:moveTo>
                <a:lnTo>
                  <a:pt x="10691749" y="0"/>
                </a:lnTo>
                <a:lnTo>
                  <a:pt x="0" y="0"/>
                </a:lnTo>
                <a:lnTo>
                  <a:pt x="0" y="5328666"/>
                </a:lnTo>
                <a:lnTo>
                  <a:pt x="10691749" y="5328666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58901" y="4318508"/>
            <a:ext cx="2698750" cy="8274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250" spc="10" dirty="0">
                <a:solidFill>
                  <a:srgbClr val="FFD965"/>
                </a:solidFill>
              </a:rPr>
              <a:t>個案通報</a:t>
            </a:r>
            <a:endParaRPr sz="525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11815" y="1498854"/>
            <a:ext cx="2457450" cy="254888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417435" y="6395579"/>
            <a:ext cx="232410" cy="18859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z="950" spc="5" dirty="0">
                <a:solidFill>
                  <a:srgbClr val="252525"/>
                </a:solidFill>
                <a:latin typeface="Microsoft JhengHei"/>
                <a:cs typeface="Microsoft JhengHei"/>
              </a:rPr>
              <a:t>40</a:t>
            </a:fld>
            <a:endParaRPr sz="950">
              <a:latin typeface="Microsoft JhengHei"/>
              <a:cs typeface="Microsoft JhengHe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3315" y="1024127"/>
            <a:ext cx="9290050" cy="593090"/>
          </a:xfrm>
          <a:custGeom>
            <a:avLst/>
            <a:gdLst/>
            <a:ahLst/>
            <a:cxnLst/>
            <a:rect l="l" t="t" r="r" b="b"/>
            <a:pathLst>
              <a:path w="9290050" h="593090">
                <a:moveTo>
                  <a:pt x="9289542" y="592835"/>
                </a:moveTo>
                <a:lnTo>
                  <a:pt x="9289542" y="0"/>
                </a:lnTo>
                <a:lnTo>
                  <a:pt x="0" y="0"/>
                </a:lnTo>
                <a:lnTo>
                  <a:pt x="0" y="592836"/>
                </a:lnTo>
                <a:lnTo>
                  <a:pt x="9289542" y="592835"/>
                </a:lnTo>
                <a:close/>
              </a:path>
            </a:pathLst>
          </a:custGeom>
          <a:solidFill>
            <a:srgbClr val="C1E1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670250" y="4132638"/>
            <a:ext cx="2406015" cy="356235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65"/>
              </a:spcBef>
            </a:pPr>
            <a:r>
              <a:rPr sz="2100" dirty="0">
                <a:latin typeface="Microsoft JhengHei"/>
                <a:cs typeface="Microsoft JhengHei"/>
              </a:rPr>
              <a:t>拒絕、規避或妨礙。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52811" y="2013007"/>
            <a:ext cx="9236075" cy="3152775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413384" indent="-401320">
              <a:lnSpc>
                <a:spcPct val="100000"/>
              </a:lnSpc>
              <a:spcBef>
                <a:spcPts val="965"/>
              </a:spcBef>
              <a:buFont typeface="Arial"/>
              <a:buChar char="•"/>
              <a:tabLst>
                <a:tab pos="413384" algn="l"/>
                <a:tab pos="414020" algn="l"/>
              </a:tabLst>
            </a:pPr>
            <a:r>
              <a:rPr sz="2450" b="1" dirty="0">
                <a:latin typeface="Microsoft JhengHei"/>
                <a:cs typeface="Microsoft JhengHei"/>
              </a:rPr>
              <a:t>人類免疫缺乏病毒傳染防治及感染者權益保障條例</a:t>
            </a:r>
            <a:endParaRPr sz="2450">
              <a:latin typeface="Microsoft JhengHei"/>
              <a:cs typeface="Microsoft JhengHei"/>
            </a:endParaRPr>
          </a:p>
          <a:p>
            <a:pPr marL="402590">
              <a:lnSpc>
                <a:spcPct val="100000"/>
              </a:lnSpc>
              <a:spcBef>
                <a:spcPts val="745"/>
              </a:spcBef>
            </a:pPr>
            <a:r>
              <a:rPr sz="2100" spc="-5" dirty="0">
                <a:latin typeface="Microsoft JhengHei"/>
                <a:cs typeface="Microsoft JhengHei"/>
              </a:rPr>
              <a:t>第13條</a:t>
            </a:r>
            <a:endParaRPr sz="2100">
              <a:latin typeface="Microsoft JhengHei"/>
              <a:cs typeface="Microsoft JhengHei"/>
            </a:endParaRPr>
          </a:p>
          <a:p>
            <a:pPr marL="402590" marR="5080">
              <a:lnSpc>
                <a:spcPct val="100000"/>
              </a:lnSpc>
              <a:spcBef>
                <a:spcPts val="1055"/>
              </a:spcBef>
            </a:pPr>
            <a:r>
              <a:rPr sz="2100" spc="5" dirty="0">
                <a:latin typeface="Microsoft JhengHei"/>
                <a:cs typeface="Microsoft JhengHei"/>
              </a:rPr>
              <a:t>醫事人員發現感染者應</a:t>
            </a:r>
            <a:r>
              <a:rPr sz="2100" spc="-5" dirty="0">
                <a:latin typeface="Microsoft JhengHei"/>
                <a:cs typeface="Microsoft JhengHei"/>
              </a:rPr>
              <a:t>於</a:t>
            </a:r>
            <a:r>
              <a:rPr sz="2100" b="1" dirty="0">
                <a:solidFill>
                  <a:srgbClr val="C00000"/>
                </a:solidFill>
                <a:latin typeface="Microsoft JhengHei"/>
                <a:cs typeface="Microsoft JhengHei"/>
              </a:rPr>
              <a:t>⼆十四小時</a:t>
            </a:r>
            <a:r>
              <a:rPr sz="2100" dirty="0">
                <a:latin typeface="Microsoft JhengHei"/>
                <a:cs typeface="Microsoft JhengHei"/>
              </a:rPr>
              <a:t>內向地方主管機關通報；其通報程序與 內容，由中央主管機關訂定之。</a:t>
            </a:r>
            <a:endParaRPr sz="2100">
              <a:latin typeface="Microsoft JhengHei"/>
              <a:cs typeface="Microsoft JhengHei"/>
            </a:endParaRPr>
          </a:p>
          <a:p>
            <a:pPr marL="402590" marR="5080">
              <a:lnSpc>
                <a:spcPct val="100000"/>
              </a:lnSpc>
              <a:spcBef>
                <a:spcPts val="1065"/>
              </a:spcBef>
            </a:pPr>
            <a:r>
              <a:rPr sz="2100" dirty="0">
                <a:latin typeface="Microsoft JhengHei"/>
                <a:cs typeface="Microsoft JhengHei"/>
              </a:rPr>
              <a:t>主管機關為防治需要，得要求醫事機構、醫師或法醫師限期提供感染者之相 關檢驗結果及治療情形，醫事機構、醫師或法醫師不得</a:t>
            </a:r>
            <a:endParaRPr sz="2100">
              <a:latin typeface="Microsoft JhengHei"/>
              <a:cs typeface="Microsoft JhengHei"/>
            </a:endParaRPr>
          </a:p>
          <a:p>
            <a:pPr marL="413384" indent="-401320">
              <a:lnSpc>
                <a:spcPct val="100000"/>
              </a:lnSpc>
              <a:spcBef>
                <a:spcPts val="2410"/>
              </a:spcBef>
              <a:buFont typeface="Arial"/>
              <a:buChar char="•"/>
              <a:tabLst>
                <a:tab pos="413384" algn="l"/>
                <a:tab pos="414020" algn="l"/>
              </a:tabLst>
            </a:pPr>
            <a:r>
              <a:rPr sz="2450" b="1" dirty="0">
                <a:latin typeface="Microsoft JhengHei"/>
                <a:cs typeface="Microsoft JhengHei"/>
              </a:rPr>
              <a:t>醫事人員發現人類免疫缺乏病毒感染者通報辦法</a:t>
            </a:r>
            <a:endParaRPr sz="2450">
              <a:latin typeface="Microsoft JhengHei"/>
              <a:cs typeface="Microsoft JhengHe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29646" y="1054100"/>
            <a:ext cx="243078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" dirty="0"/>
              <a:t>通報法源依據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261251" y="816102"/>
            <a:ext cx="1013460" cy="951230"/>
            <a:chOff x="261251" y="816102"/>
            <a:chExt cx="1013460" cy="95123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1251" y="816102"/>
              <a:ext cx="1013460" cy="95097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1845" y="912876"/>
              <a:ext cx="656844" cy="681990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56141" y="4283964"/>
            <a:ext cx="2012291" cy="1974333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0417435" y="6395579"/>
            <a:ext cx="232410" cy="18859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z="950" spc="5" dirty="0">
                <a:solidFill>
                  <a:srgbClr val="252525"/>
                </a:solidFill>
                <a:latin typeface="Microsoft JhengHei"/>
                <a:cs typeface="Microsoft JhengHei"/>
              </a:rPr>
              <a:t>41</a:t>
            </a:fld>
            <a:endParaRPr sz="950">
              <a:latin typeface="Microsoft JhengHei"/>
              <a:cs typeface="Microsoft JhengHe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3315" y="1024127"/>
            <a:ext cx="9290050" cy="593090"/>
          </a:xfrm>
          <a:custGeom>
            <a:avLst/>
            <a:gdLst/>
            <a:ahLst/>
            <a:cxnLst/>
            <a:rect l="l" t="t" r="r" b="b"/>
            <a:pathLst>
              <a:path w="9290050" h="593090">
                <a:moveTo>
                  <a:pt x="9289542" y="592835"/>
                </a:moveTo>
                <a:lnTo>
                  <a:pt x="9289542" y="0"/>
                </a:lnTo>
                <a:lnTo>
                  <a:pt x="0" y="0"/>
                </a:lnTo>
                <a:lnTo>
                  <a:pt x="0" y="592836"/>
                </a:lnTo>
                <a:lnTo>
                  <a:pt x="9289542" y="592835"/>
                </a:lnTo>
                <a:close/>
              </a:path>
            </a:pathLst>
          </a:custGeom>
          <a:solidFill>
            <a:srgbClr val="C1E1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15602" y="1779523"/>
            <a:ext cx="10130155" cy="464058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5085">
              <a:lnSpc>
                <a:spcPct val="100000"/>
              </a:lnSpc>
              <a:spcBef>
                <a:spcPts val="125"/>
              </a:spcBef>
            </a:pPr>
            <a:r>
              <a:rPr sz="1550" b="1" spc="25" dirty="0">
                <a:latin typeface="Microsoft JhengHei"/>
                <a:cs typeface="Microsoft JhengHei"/>
              </a:rPr>
              <a:t>中華⺠國⼀百零九年十⼆月⼀日衛生福利部衛授疾字第</a:t>
            </a:r>
            <a:r>
              <a:rPr sz="1550" b="1" spc="10" dirty="0">
                <a:latin typeface="Microsoft JhengHei"/>
                <a:cs typeface="Microsoft JhengHei"/>
              </a:rPr>
              <a:t> </a:t>
            </a:r>
            <a:r>
              <a:rPr sz="1550" b="1" spc="15" dirty="0">
                <a:latin typeface="Microsoft JhengHei"/>
                <a:cs typeface="Microsoft JhengHei"/>
              </a:rPr>
              <a:t>1090101935</a:t>
            </a:r>
            <a:r>
              <a:rPr sz="1550" b="1" spc="10" dirty="0">
                <a:latin typeface="Microsoft JhengHei"/>
                <a:cs typeface="Microsoft JhengHei"/>
              </a:rPr>
              <a:t> </a:t>
            </a:r>
            <a:r>
              <a:rPr sz="1550" b="1" spc="25" dirty="0">
                <a:latin typeface="Microsoft JhengHei"/>
                <a:cs typeface="Microsoft JhengHei"/>
              </a:rPr>
              <a:t>號令修正發布第</a:t>
            </a:r>
            <a:r>
              <a:rPr sz="1550" b="1" spc="10" dirty="0">
                <a:latin typeface="Microsoft JhengHei"/>
                <a:cs typeface="Microsoft JhengHei"/>
              </a:rPr>
              <a:t> </a:t>
            </a:r>
            <a:r>
              <a:rPr sz="1550" b="1" spc="15" dirty="0">
                <a:latin typeface="Microsoft JhengHei"/>
                <a:cs typeface="Microsoft JhengHei"/>
              </a:rPr>
              <a:t>2</a:t>
            </a:r>
            <a:r>
              <a:rPr sz="1550" b="1" spc="25" dirty="0">
                <a:latin typeface="Microsoft JhengHei"/>
                <a:cs typeface="Microsoft JhengHei"/>
              </a:rPr>
              <a:t>、</a:t>
            </a:r>
            <a:r>
              <a:rPr sz="1550" b="1" spc="15" dirty="0">
                <a:latin typeface="Microsoft JhengHei"/>
                <a:cs typeface="Microsoft JhengHei"/>
              </a:rPr>
              <a:t>4 </a:t>
            </a:r>
            <a:r>
              <a:rPr sz="1550" b="1" spc="25" dirty="0">
                <a:latin typeface="Microsoft JhengHei"/>
                <a:cs typeface="Microsoft JhengHei"/>
              </a:rPr>
              <a:t>條條文</a:t>
            </a:r>
            <a:endParaRPr sz="155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1725"/>
              </a:spcBef>
              <a:tabLst>
                <a:tab pos="873760" algn="l"/>
              </a:tabLst>
            </a:pPr>
            <a:r>
              <a:rPr sz="1550" spc="25" dirty="0">
                <a:latin typeface="Microsoft JhengHei"/>
                <a:cs typeface="Microsoft JhengHei"/>
              </a:rPr>
              <a:t>第</a:t>
            </a:r>
            <a:r>
              <a:rPr sz="1550" spc="5" dirty="0">
                <a:latin typeface="Microsoft JhengHei"/>
                <a:cs typeface="Microsoft JhengHei"/>
              </a:rPr>
              <a:t> </a:t>
            </a:r>
            <a:r>
              <a:rPr sz="1550" spc="15" dirty="0">
                <a:latin typeface="Microsoft JhengHei"/>
                <a:cs typeface="Microsoft JhengHei"/>
              </a:rPr>
              <a:t>2</a:t>
            </a:r>
            <a:r>
              <a:rPr sz="1550" dirty="0">
                <a:latin typeface="Microsoft JhengHei"/>
                <a:cs typeface="Microsoft JhengHei"/>
              </a:rPr>
              <a:t> </a:t>
            </a:r>
            <a:r>
              <a:rPr sz="1550" spc="25" dirty="0">
                <a:latin typeface="Microsoft JhengHei"/>
                <a:cs typeface="Microsoft JhengHei"/>
              </a:rPr>
              <a:t>條	本辦法所</a:t>
            </a:r>
            <a:r>
              <a:rPr sz="1550" spc="20" dirty="0">
                <a:latin typeface="Microsoft JhengHei"/>
                <a:cs typeface="Microsoft JhengHei"/>
              </a:rPr>
              <a:t>定</a:t>
            </a:r>
            <a:r>
              <a:rPr sz="1550" b="1" spc="25" dirty="0">
                <a:latin typeface="Microsoft JhengHei"/>
                <a:cs typeface="Microsoft JhengHei"/>
              </a:rPr>
              <a:t>應通報之對象</a:t>
            </a:r>
            <a:r>
              <a:rPr sz="1550" spc="25" dirty="0">
                <a:latin typeface="Microsoft JhengHei"/>
                <a:cs typeface="Microsoft JhengHei"/>
              </a:rPr>
              <a:t>如下：</a:t>
            </a:r>
            <a:endParaRPr sz="1550">
              <a:latin typeface="Microsoft JhengHei"/>
              <a:cs typeface="Microsoft JhengHei"/>
            </a:endParaRPr>
          </a:p>
          <a:p>
            <a:pPr marL="1029969">
              <a:lnSpc>
                <a:spcPct val="100000"/>
              </a:lnSpc>
              <a:spcBef>
                <a:spcPts val="70"/>
              </a:spcBef>
            </a:pPr>
            <a:r>
              <a:rPr sz="1550" spc="25" dirty="0">
                <a:latin typeface="Microsoft JhengHei"/>
                <a:cs typeface="Microsoft JhengHei"/>
              </a:rPr>
              <a:t>⼀、感染人類免疫缺乏病毒而未發病者（以下稱未發病者）。</a:t>
            </a:r>
            <a:endParaRPr sz="1550">
              <a:latin typeface="Microsoft JhengHei"/>
              <a:cs typeface="Microsoft JhengHei"/>
            </a:endParaRPr>
          </a:p>
          <a:p>
            <a:pPr marL="1029969">
              <a:lnSpc>
                <a:spcPct val="100000"/>
              </a:lnSpc>
              <a:spcBef>
                <a:spcPts val="65"/>
              </a:spcBef>
            </a:pPr>
            <a:r>
              <a:rPr sz="1550" spc="25" dirty="0">
                <a:latin typeface="Microsoft JhengHei"/>
                <a:cs typeface="Microsoft JhengHei"/>
              </a:rPr>
              <a:t>二、受人類免疫缺乏病毒感染之後天免疫缺乏症候群患者（以下稱發病者）。</a:t>
            </a:r>
            <a:endParaRPr sz="1550">
              <a:latin typeface="Microsoft JhengHei"/>
              <a:cs typeface="Microsoft JhengHei"/>
            </a:endParaRPr>
          </a:p>
          <a:p>
            <a:pPr marL="1029969">
              <a:lnSpc>
                <a:spcPct val="100000"/>
              </a:lnSpc>
              <a:spcBef>
                <a:spcPts val="65"/>
              </a:spcBef>
            </a:pPr>
            <a:r>
              <a:rPr sz="1550" spc="25" dirty="0">
                <a:latin typeface="Microsoft JhengHei"/>
                <a:cs typeface="Microsoft JhengHei"/>
              </a:rPr>
              <a:t>三、出生月齡在十八月以下之嬰幼兒疑似感染人類免疫缺乏病毒者（以下稱嬰幼兒疑似感染者）。</a:t>
            </a:r>
            <a:endParaRPr sz="1550">
              <a:latin typeface="Microsoft JhengHei"/>
              <a:cs typeface="Microsoft JhengHei"/>
            </a:endParaRPr>
          </a:p>
          <a:p>
            <a:pPr marL="1029969" marR="2887980">
              <a:lnSpc>
                <a:spcPct val="103499"/>
              </a:lnSpc>
              <a:spcBef>
                <a:spcPts val="10"/>
              </a:spcBef>
            </a:pPr>
            <a:r>
              <a:rPr sz="1550" b="1" spc="25" dirty="0">
                <a:solidFill>
                  <a:srgbClr val="ED7C31"/>
                </a:solidFill>
                <a:latin typeface="Microsoft JhengHei"/>
                <a:cs typeface="Microsoft JhengHei"/>
              </a:rPr>
              <a:t>四、孕產婦疑似感染人類免疫缺乏病毒者</a:t>
            </a:r>
            <a:r>
              <a:rPr sz="1550" b="1" spc="5" dirty="0">
                <a:solidFill>
                  <a:srgbClr val="ED7C31"/>
                </a:solidFill>
                <a:latin typeface="Microsoft JhengHei"/>
                <a:cs typeface="Microsoft JhengHei"/>
              </a:rPr>
              <a:t>(</a:t>
            </a:r>
            <a:r>
              <a:rPr sz="1550" b="1" spc="25" dirty="0">
                <a:solidFill>
                  <a:srgbClr val="ED7C31"/>
                </a:solidFill>
                <a:latin typeface="Microsoft JhengHei"/>
                <a:cs typeface="Microsoft JhengHei"/>
              </a:rPr>
              <a:t>以下稱孕產婦疑似感染者</a:t>
            </a:r>
            <a:r>
              <a:rPr sz="1550" b="1" spc="5" dirty="0">
                <a:solidFill>
                  <a:srgbClr val="ED7C31"/>
                </a:solidFill>
                <a:latin typeface="Microsoft JhengHei"/>
                <a:cs typeface="Microsoft JhengHei"/>
              </a:rPr>
              <a:t>)</a:t>
            </a:r>
            <a:r>
              <a:rPr sz="1550" b="1" spc="10" dirty="0">
                <a:solidFill>
                  <a:srgbClr val="ED7C31"/>
                </a:solidFill>
                <a:latin typeface="Microsoft JhengHei"/>
                <a:cs typeface="Microsoft JhengHei"/>
              </a:rPr>
              <a:t> </a:t>
            </a:r>
            <a:r>
              <a:rPr sz="1550" spc="25" dirty="0">
                <a:solidFill>
                  <a:srgbClr val="7E7E7E"/>
                </a:solidFill>
                <a:latin typeface="Microsoft JhengHei"/>
                <a:cs typeface="Microsoft JhengHei"/>
              </a:rPr>
              <a:t>。 </a:t>
            </a:r>
            <a:r>
              <a:rPr sz="1550" spc="25" dirty="0">
                <a:latin typeface="Microsoft JhengHei"/>
                <a:cs typeface="Microsoft JhengHei"/>
              </a:rPr>
              <a:t>五、其他經中央主管機關認為有必要通報者。</a:t>
            </a:r>
            <a:endParaRPr sz="155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  <a:tabLst>
                <a:tab pos="873760" algn="l"/>
              </a:tabLst>
            </a:pPr>
            <a:r>
              <a:rPr sz="1550" spc="25" dirty="0">
                <a:latin typeface="Microsoft JhengHei"/>
                <a:cs typeface="Microsoft JhengHei"/>
              </a:rPr>
              <a:t>第</a:t>
            </a:r>
            <a:r>
              <a:rPr sz="1550" spc="5" dirty="0">
                <a:latin typeface="Microsoft JhengHei"/>
                <a:cs typeface="Microsoft JhengHei"/>
              </a:rPr>
              <a:t> </a:t>
            </a:r>
            <a:r>
              <a:rPr sz="1550" spc="15" dirty="0">
                <a:latin typeface="Microsoft JhengHei"/>
                <a:cs typeface="Microsoft JhengHei"/>
              </a:rPr>
              <a:t>4</a:t>
            </a:r>
            <a:r>
              <a:rPr sz="1550" dirty="0">
                <a:latin typeface="Microsoft JhengHei"/>
                <a:cs typeface="Microsoft JhengHei"/>
              </a:rPr>
              <a:t> </a:t>
            </a:r>
            <a:r>
              <a:rPr sz="1550" spc="25" dirty="0">
                <a:latin typeface="Microsoft JhengHei"/>
                <a:cs typeface="Microsoft JhengHei"/>
              </a:rPr>
              <a:t>條	醫事人員通報時，應檢具下列資料：</a:t>
            </a:r>
            <a:endParaRPr sz="1550">
              <a:latin typeface="Microsoft JhengHei"/>
              <a:cs typeface="Microsoft JhengHei"/>
            </a:endParaRPr>
          </a:p>
          <a:p>
            <a:pPr marL="1397000" marR="5080" indent="-367665">
              <a:lnSpc>
                <a:spcPct val="103499"/>
              </a:lnSpc>
              <a:spcBef>
                <a:spcPts val="10"/>
              </a:spcBef>
            </a:pPr>
            <a:r>
              <a:rPr sz="1550" spc="35" dirty="0">
                <a:latin typeface="Microsoft JhengHei"/>
                <a:cs typeface="Microsoft JhengHei"/>
              </a:rPr>
              <a:t>⼀、未發病者：傳染病個案報告單。內容包括感染者之姓名、國⺠身分證統⼀編號或護照號碼</a:t>
            </a:r>
            <a:r>
              <a:rPr sz="1550" spc="35" dirty="0">
                <a:solidFill>
                  <a:srgbClr val="7E7E7E"/>
                </a:solidFill>
                <a:latin typeface="Microsoft JhengHei"/>
                <a:cs typeface="Microsoft JhengHei"/>
              </a:rPr>
              <a:t>或</a:t>
            </a:r>
            <a:r>
              <a:rPr sz="1550" spc="35" dirty="0">
                <a:latin typeface="Microsoft JhengHei"/>
                <a:cs typeface="Microsoft JhengHei"/>
              </a:rPr>
              <a:t>居留證 </a:t>
            </a:r>
            <a:r>
              <a:rPr sz="1550" spc="25" dirty="0">
                <a:latin typeface="Microsoft JhengHei"/>
                <a:cs typeface="Microsoft JhengHei"/>
              </a:rPr>
              <a:t>號、性別、出生日期、住居所、診斷日期、檢驗確認單位、感染危險因⼦等資料。</a:t>
            </a:r>
            <a:endParaRPr sz="1550">
              <a:latin typeface="Microsoft JhengHei"/>
              <a:cs typeface="Microsoft JhengHei"/>
            </a:endParaRPr>
          </a:p>
          <a:p>
            <a:pPr marL="1397000" marR="5080" indent="-367665">
              <a:lnSpc>
                <a:spcPts val="1930"/>
              </a:lnSpc>
              <a:spcBef>
                <a:spcPts val="70"/>
              </a:spcBef>
            </a:pPr>
            <a:r>
              <a:rPr sz="1550" spc="35" dirty="0">
                <a:latin typeface="Microsoft JhengHei"/>
                <a:cs typeface="Microsoft JhengHei"/>
              </a:rPr>
              <a:t>二、發病者：後天免疫缺乏症候群個案報告單。內容包括發病者之姓名、國⺠身分證統⼀編號</a:t>
            </a:r>
            <a:r>
              <a:rPr sz="1550" spc="35" dirty="0">
                <a:solidFill>
                  <a:srgbClr val="7E7E7E"/>
                </a:solidFill>
                <a:latin typeface="Microsoft JhengHei"/>
                <a:cs typeface="Microsoft JhengHei"/>
              </a:rPr>
              <a:t>或</a:t>
            </a:r>
            <a:r>
              <a:rPr sz="1550" spc="35" dirty="0">
                <a:latin typeface="Microsoft JhengHei"/>
                <a:cs typeface="Microsoft JhengHei"/>
              </a:rPr>
              <a:t>護照號 </a:t>
            </a:r>
            <a:r>
              <a:rPr sz="1550" spc="25" dirty="0">
                <a:latin typeface="Microsoft JhengHei"/>
                <a:cs typeface="Microsoft JhengHei"/>
              </a:rPr>
              <a:t>碼或居留證號、性別、出生日期、診斷日期、診斷依據等資料。</a:t>
            </a:r>
            <a:endParaRPr sz="1550">
              <a:latin typeface="Microsoft JhengHei"/>
              <a:cs typeface="Microsoft JhengHei"/>
            </a:endParaRPr>
          </a:p>
          <a:p>
            <a:pPr marL="1029969">
              <a:lnSpc>
                <a:spcPts val="1850"/>
              </a:lnSpc>
            </a:pPr>
            <a:r>
              <a:rPr sz="1550" spc="35" dirty="0">
                <a:latin typeface="Microsoft JhengHei"/>
                <a:cs typeface="Microsoft JhengHei"/>
              </a:rPr>
              <a:t>三、嬰幼兒疑似感染者：⺟⼦垂直感染之疑似個案報告單。內容包括嬰幼兒疑似感染者之姓名、性別、</a:t>
            </a:r>
            <a:endParaRPr sz="1550">
              <a:latin typeface="Microsoft JhengHei"/>
              <a:cs typeface="Microsoft JhengHei"/>
            </a:endParaRPr>
          </a:p>
          <a:p>
            <a:pPr marL="1397000">
              <a:lnSpc>
                <a:spcPct val="100000"/>
              </a:lnSpc>
              <a:spcBef>
                <a:spcPts val="70"/>
              </a:spcBef>
            </a:pPr>
            <a:r>
              <a:rPr sz="1550" spc="40" dirty="0">
                <a:latin typeface="Microsoft JhengHei"/>
                <a:cs typeface="Microsoft JhengHei"/>
              </a:rPr>
              <a:t>出生日期、住居所、出生是否給予預防性投藥、採檢項目、抽血日期及其生⺟姓名、國⺠身分證統</a:t>
            </a:r>
            <a:endParaRPr sz="1550">
              <a:latin typeface="Microsoft JhengHei"/>
              <a:cs typeface="Microsoft JhengHei"/>
            </a:endParaRPr>
          </a:p>
          <a:p>
            <a:pPr marL="1397000">
              <a:lnSpc>
                <a:spcPct val="100000"/>
              </a:lnSpc>
              <a:spcBef>
                <a:spcPts val="70"/>
              </a:spcBef>
            </a:pPr>
            <a:r>
              <a:rPr sz="1550" spc="25" dirty="0">
                <a:latin typeface="Microsoft JhengHei"/>
                <a:cs typeface="Microsoft JhengHei"/>
              </a:rPr>
              <a:t>⼀編號等資料。</a:t>
            </a:r>
            <a:endParaRPr sz="1550">
              <a:latin typeface="Microsoft JhengHei"/>
              <a:cs typeface="Microsoft JhengHei"/>
            </a:endParaRPr>
          </a:p>
          <a:p>
            <a:pPr marL="1397000" marR="5080" indent="-367665" algn="just">
              <a:lnSpc>
                <a:spcPct val="103699"/>
              </a:lnSpc>
            </a:pPr>
            <a:r>
              <a:rPr sz="1550" b="1" spc="35" dirty="0">
                <a:solidFill>
                  <a:srgbClr val="ED7C31"/>
                </a:solidFill>
                <a:latin typeface="Microsoft JhengHei"/>
                <a:cs typeface="Microsoft JhengHei"/>
              </a:rPr>
              <a:t>四、孕產婦疑似感染者：孕產婦疑似感染人類免疫缺乏病毒報告單。內容包括孕產婦疑似感染者之姓名 </a:t>
            </a:r>
            <a:r>
              <a:rPr sz="1550" b="1" spc="40" dirty="0">
                <a:solidFill>
                  <a:srgbClr val="ED7C31"/>
                </a:solidFill>
                <a:latin typeface="Microsoft JhengHei"/>
                <a:cs typeface="Microsoft JhengHei"/>
              </a:rPr>
              <a:t>國⺠身分證統⼀編號或護照號碼或居留證號、出生日期、住居所、懷孕週數、預產期、歷次懷孕情 </a:t>
            </a:r>
            <a:r>
              <a:rPr sz="1550" b="1" spc="25" dirty="0">
                <a:solidFill>
                  <a:srgbClr val="ED7C31"/>
                </a:solidFill>
                <a:latin typeface="Microsoft JhengHei"/>
                <a:cs typeface="Microsoft JhengHei"/>
              </a:rPr>
              <a:t>形、感染危險因⼦、檢驗單位、採檢項目等資料。</a:t>
            </a:r>
            <a:endParaRPr sz="1550">
              <a:latin typeface="Microsoft JhengHei"/>
              <a:cs typeface="Microsoft JhengHe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354970" y="1063244"/>
            <a:ext cx="844296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" dirty="0"/>
              <a:t>醫事人員發現人類免疫缺乏病毒感染者通報辦法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61251" y="816102"/>
            <a:ext cx="1013460" cy="951230"/>
            <a:chOff x="261251" y="816102"/>
            <a:chExt cx="1013460" cy="95123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1251" y="816102"/>
              <a:ext cx="1013460" cy="95097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1845" y="912876"/>
              <a:ext cx="656844" cy="681990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0417435" y="6395579"/>
            <a:ext cx="232410" cy="18859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z="950" spc="5" dirty="0">
                <a:solidFill>
                  <a:srgbClr val="252525"/>
                </a:solidFill>
                <a:latin typeface="Microsoft JhengHei"/>
                <a:cs typeface="Microsoft JhengHei"/>
              </a:rPr>
              <a:t>42</a:t>
            </a:fld>
            <a:endParaRPr sz="950">
              <a:latin typeface="Microsoft JhengHei"/>
              <a:cs typeface="Microsoft JhengHe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3315" y="1024127"/>
            <a:ext cx="9290050" cy="593090"/>
          </a:xfrm>
          <a:custGeom>
            <a:avLst/>
            <a:gdLst/>
            <a:ahLst/>
            <a:cxnLst/>
            <a:rect l="l" t="t" r="r" b="b"/>
            <a:pathLst>
              <a:path w="9290050" h="593090">
                <a:moveTo>
                  <a:pt x="9289542" y="592835"/>
                </a:moveTo>
                <a:lnTo>
                  <a:pt x="9289542" y="0"/>
                </a:lnTo>
                <a:lnTo>
                  <a:pt x="0" y="0"/>
                </a:lnTo>
                <a:lnTo>
                  <a:pt x="0" y="592836"/>
                </a:lnTo>
                <a:lnTo>
                  <a:pt x="9289542" y="592835"/>
                </a:lnTo>
                <a:close/>
              </a:path>
            </a:pathLst>
          </a:custGeom>
          <a:solidFill>
            <a:srgbClr val="C1E1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72831" y="2409444"/>
            <a:ext cx="3679825" cy="3053080"/>
          </a:xfrm>
          <a:prstGeom prst="rect">
            <a:avLst/>
          </a:prstGeom>
          <a:solidFill>
            <a:srgbClr val="FFF2CC"/>
          </a:solidFill>
        </p:spPr>
        <p:txBody>
          <a:bodyPr vert="horz" wrap="square" lIns="0" tIns="184150" rIns="0" bIns="0" rtlCol="0">
            <a:spAutoFit/>
          </a:bodyPr>
          <a:lstStyle/>
          <a:p>
            <a:pPr marL="1149350" marR="862330" indent="-300355">
              <a:lnSpc>
                <a:spcPct val="130400"/>
              </a:lnSpc>
              <a:spcBef>
                <a:spcPts val="1450"/>
              </a:spcBef>
            </a:pPr>
            <a:r>
              <a:rPr sz="3850" b="1" spc="5" dirty="0">
                <a:solidFill>
                  <a:srgbClr val="ED7C31"/>
                </a:solidFill>
                <a:latin typeface="Microsoft JhengHei"/>
                <a:cs typeface="Microsoft JhengHei"/>
              </a:rPr>
              <a:t>確診通報  </a:t>
            </a:r>
            <a:r>
              <a:rPr sz="3500" dirty="0">
                <a:latin typeface="Microsoft JhengHei"/>
                <a:cs typeface="Microsoft JhengHei"/>
              </a:rPr>
              <a:t>HIV(+) </a:t>
            </a:r>
            <a:r>
              <a:rPr sz="3500" spc="5" dirty="0">
                <a:latin typeface="Microsoft JhengHei"/>
                <a:cs typeface="Microsoft JhengHei"/>
              </a:rPr>
              <a:t> AIDS</a:t>
            </a:r>
            <a:endParaRPr sz="3500">
              <a:latin typeface="Microsoft JhengHei"/>
              <a:cs typeface="Microsoft JhengHei"/>
            </a:endParaRPr>
          </a:p>
          <a:p>
            <a:pPr marL="1557655">
              <a:lnSpc>
                <a:spcPct val="100000"/>
              </a:lnSpc>
              <a:spcBef>
                <a:spcPts val="130"/>
              </a:spcBef>
            </a:pPr>
            <a:r>
              <a:rPr sz="1550" spc="5" dirty="0">
                <a:latin typeface="Microsoft JhengHei"/>
                <a:cs typeface="Microsoft JhengHei"/>
              </a:rPr>
              <a:t>(</a:t>
            </a:r>
            <a:r>
              <a:rPr sz="1550" spc="25" dirty="0">
                <a:latin typeface="Microsoft JhengHei"/>
                <a:cs typeface="Microsoft JhengHei"/>
              </a:rPr>
              <a:t>排除急性初期感染</a:t>
            </a:r>
            <a:r>
              <a:rPr sz="1550" spc="5" dirty="0">
                <a:latin typeface="Microsoft JhengHei"/>
                <a:cs typeface="Microsoft JhengHei"/>
              </a:rPr>
              <a:t>)</a:t>
            </a:r>
            <a:endParaRPr sz="1550">
              <a:latin typeface="Microsoft JhengHei"/>
              <a:cs typeface="Microsoft JhengHe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43257" y="2409444"/>
            <a:ext cx="3679825" cy="3053080"/>
          </a:xfrm>
          <a:prstGeom prst="rect">
            <a:avLst/>
          </a:prstGeom>
          <a:solidFill>
            <a:srgbClr val="FFF2CC"/>
          </a:solidFill>
        </p:spPr>
        <p:txBody>
          <a:bodyPr vert="horz" wrap="square" lIns="0" tIns="189230" rIns="0" bIns="0" rtlCol="0">
            <a:spAutoFit/>
          </a:bodyPr>
          <a:lstStyle/>
          <a:p>
            <a:pPr marL="1184910" marR="784860" indent="-257810">
              <a:lnSpc>
                <a:spcPct val="129600"/>
              </a:lnSpc>
              <a:spcBef>
                <a:spcPts val="1490"/>
              </a:spcBef>
            </a:pPr>
            <a:r>
              <a:rPr sz="3850" b="1" spc="5" dirty="0">
                <a:solidFill>
                  <a:srgbClr val="ED7C31"/>
                </a:solidFill>
                <a:latin typeface="Microsoft JhengHei"/>
                <a:cs typeface="Microsoft JhengHei"/>
              </a:rPr>
              <a:t>疑似通報 </a:t>
            </a:r>
            <a:r>
              <a:rPr sz="3500" spc="10" dirty="0">
                <a:latin typeface="Microsoft JhengHei"/>
                <a:cs typeface="Microsoft JhengHei"/>
              </a:rPr>
              <a:t>嬰幼兒 孕產婦</a:t>
            </a:r>
            <a:endParaRPr sz="3500">
              <a:latin typeface="Microsoft JhengHei"/>
              <a:cs typeface="Microsoft JhengHe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54970" y="1063244"/>
            <a:ext cx="844296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" dirty="0"/>
              <a:t>醫事人員發現人類免疫缺乏病毒感染者通報辦法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261251" y="816102"/>
            <a:ext cx="1013460" cy="951230"/>
            <a:chOff x="261251" y="816102"/>
            <a:chExt cx="1013460" cy="95123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1251" y="816102"/>
              <a:ext cx="1013460" cy="95097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1845" y="912876"/>
              <a:ext cx="656844" cy="681990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0417435" y="6395579"/>
            <a:ext cx="232410" cy="18859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z="950" spc="5" dirty="0">
                <a:solidFill>
                  <a:srgbClr val="252525"/>
                </a:solidFill>
                <a:latin typeface="Microsoft JhengHei"/>
                <a:cs typeface="Microsoft JhengHei"/>
              </a:rPr>
              <a:t>43</a:t>
            </a:fld>
            <a:endParaRPr sz="950">
              <a:latin typeface="Microsoft JhengHei"/>
              <a:cs typeface="Microsoft JhengHe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3315" y="1024127"/>
            <a:ext cx="9290050" cy="593090"/>
          </a:xfrm>
          <a:custGeom>
            <a:avLst/>
            <a:gdLst/>
            <a:ahLst/>
            <a:cxnLst/>
            <a:rect l="l" t="t" r="r" b="b"/>
            <a:pathLst>
              <a:path w="9290050" h="593090">
                <a:moveTo>
                  <a:pt x="9289542" y="592835"/>
                </a:moveTo>
                <a:lnTo>
                  <a:pt x="9289542" y="0"/>
                </a:lnTo>
                <a:lnTo>
                  <a:pt x="0" y="0"/>
                </a:lnTo>
                <a:lnTo>
                  <a:pt x="0" y="592836"/>
                </a:lnTo>
                <a:lnTo>
                  <a:pt x="9289542" y="592835"/>
                </a:lnTo>
                <a:close/>
              </a:path>
            </a:pathLst>
          </a:custGeom>
          <a:solidFill>
            <a:srgbClr val="C1E1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25964" y="1962403"/>
            <a:ext cx="350202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b="1" dirty="0">
                <a:latin typeface="Microsoft JhengHei"/>
                <a:cs typeface="Microsoft JhengHei"/>
              </a:rPr>
              <a:t>符合下列檢驗條件任⼀情形：</a:t>
            </a:r>
            <a:endParaRPr sz="2100">
              <a:latin typeface="Microsoft JhengHei"/>
              <a:cs typeface="Microsoft JhengHe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2077" y="2563236"/>
            <a:ext cx="308435" cy="30769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1458" y="3889116"/>
            <a:ext cx="303597" cy="30353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8549" y="4487323"/>
            <a:ext cx="304267" cy="308393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889387" y="2451779"/>
            <a:ext cx="9116695" cy="32981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41325" marR="5080" algn="just">
              <a:lnSpc>
                <a:spcPct val="121700"/>
              </a:lnSpc>
              <a:spcBef>
                <a:spcPts val="95"/>
              </a:spcBef>
            </a:pPr>
            <a:r>
              <a:rPr sz="2100" spc="65" dirty="0">
                <a:latin typeface="Microsoft JhengHei"/>
                <a:cs typeface="Microsoft JhengHei"/>
              </a:rPr>
              <a:t>HIV</a:t>
            </a:r>
            <a:r>
              <a:rPr sz="2100" spc="195" dirty="0">
                <a:latin typeface="Microsoft JhengHei"/>
                <a:cs typeface="Microsoft JhengHei"/>
              </a:rPr>
              <a:t>抗原</a:t>
            </a:r>
            <a:r>
              <a:rPr sz="2100" spc="190" dirty="0">
                <a:latin typeface="Microsoft JhengHei"/>
                <a:cs typeface="Microsoft JhengHei"/>
              </a:rPr>
              <a:t>/</a:t>
            </a:r>
            <a:r>
              <a:rPr sz="2100" spc="195" dirty="0">
                <a:latin typeface="Microsoft JhengHei"/>
                <a:cs typeface="Microsoft JhengHei"/>
              </a:rPr>
              <a:t>抗體複合型篩檢</a:t>
            </a:r>
            <a:r>
              <a:rPr sz="2100" dirty="0">
                <a:latin typeface="Microsoft JhengHei"/>
                <a:cs typeface="Microsoft JhengHei"/>
              </a:rPr>
              <a:t>(HIV</a:t>
            </a:r>
            <a:r>
              <a:rPr sz="2100" spc="5" dirty="0">
                <a:latin typeface="Microsoft JhengHei"/>
                <a:cs typeface="Microsoft JhengHei"/>
              </a:rPr>
              <a:t> </a:t>
            </a:r>
            <a:r>
              <a:rPr sz="2100" spc="-5" dirty="0">
                <a:latin typeface="Microsoft JhengHei"/>
                <a:cs typeface="Microsoft JhengHei"/>
              </a:rPr>
              <a:t>antibody</a:t>
            </a:r>
            <a:r>
              <a:rPr sz="2100" dirty="0">
                <a:latin typeface="Microsoft JhengHei"/>
                <a:cs typeface="Microsoft JhengHei"/>
              </a:rPr>
              <a:t> and</a:t>
            </a:r>
            <a:r>
              <a:rPr sz="2100" spc="5" dirty="0">
                <a:latin typeface="Microsoft JhengHei"/>
                <a:cs typeface="Microsoft JhengHei"/>
              </a:rPr>
              <a:t> </a:t>
            </a:r>
            <a:r>
              <a:rPr sz="2100" dirty="0">
                <a:latin typeface="Microsoft JhengHei"/>
                <a:cs typeface="Microsoft JhengHei"/>
              </a:rPr>
              <a:t>antigen</a:t>
            </a:r>
            <a:r>
              <a:rPr sz="2100" spc="5" dirty="0">
                <a:latin typeface="Microsoft JhengHei"/>
                <a:cs typeface="Microsoft JhengHei"/>
              </a:rPr>
              <a:t> </a:t>
            </a:r>
            <a:r>
              <a:rPr sz="2100" spc="-5" dirty="0">
                <a:latin typeface="Microsoft JhengHei"/>
                <a:cs typeface="Microsoft JhengHei"/>
              </a:rPr>
              <a:t>combination </a:t>
            </a:r>
            <a:r>
              <a:rPr sz="2100" dirty="0">
                <a:latin typeface="Microsoft JhengHei"/>
                <a:cs typeface="Microsoft JhengHei"/>
              </a:rPr>
              <a:t> </a:t>
            </a:r>
            <a:r>
              <a:rPr sz="2100" spc="5" dirty="0">
                <a:latin typeface="Microsoft JhengHei"/>
                <a:cs typeface="Microsoft JhengHei"/>
              </a:rPr>
              <a:t>assay)</a:t>
            </a:r>
            <a:r>
              <a:rPr sz="2100" spc="30" dirty="0">
                <a:latin typeface="Microsoft JhengHei"/>
                <a:cs typeface="Microsoft JhengHei"/>
              </a:rPr>
              <a:t>或抗體篩檢</a:t>
            </a:r>
            <a:r>
              <a:rPr sz="2100" spc="5" dirty="0">
                <a:latin typeface="Microsoft JhengHei"/>
                <a:cs typeface="Microsoft JhengHei"/>
              </a:rPr>
              <a:t>*(EIA</a:t>
            </a:r>
            <a:r>
              <a:rPr sz="2100" spc="30" dirty="0">
                <a:latin typeface="Microsoft JhengHei"/>
                <a:cs typeface="Microsoft JhengHei"/>
              </a:rPr>
              <a:t>或</a:t>
            </a:r>
            <a:r>
              <a:rPr sz="2100" spc="-50" dirty="0">
                <a:latin typeface="Microsoft JhengHei"/>
                <a:cs typeface="Microsoft JhengHei"/>
              </a:rPr>
              <a:t>PA)</a:t>
            </a:r>
            <a:r>
              <a:rPr sz="2100" spc="30" dirty="0">
                <a:latin typeface="Microsoft JhengHei"/>
                <a:cs typeface="Microsoft JhengHei"/>
              </a:rPr>
              <a:t>陽性，再經</a:t>
            </a:r>
            <a:r>
              <a:rPr sz="2100" dirty="0">
                <a:latin typeface="Microsoft JhengHei"/>
                <a:cs typeface="Microsoft JhengHei"/>
              </a:rPr>
              <a:t>HIV-1/2</a:t>
            </a:r>
            <a:r>
              <a:rPr sz="2100" spc="30" dirty="0">
                <a:latin typeface="Microsoft JhengHei"/>
                <a:cs typeface="Microsoft JhengHei"/>
              </a:rPr>
              <a:t>抗體確認檢驗方法</a:t>
            </a:r>
            <a:r>
              <a:rPr sz="2100" spc="25" dirty="0">
                <a:latin typeface="Microsoft JhengHei"/>
                <a:cs typeface="Microsoft JhengHei"/>
              </a:rPr>
              <a:t>(</a:t>
            </a:r>
            <a:r>
              <a:rPr sz="2100" spc="30" dirty="0">
                <a:latin typeface="Microsoft JhengHei"/>
                <a:cs typeface="Microsoft JhengHei"/>
              </a:rPr>
              <a:t>抗體 </a:t>
            </a:r>
            <a:r>
              <a:rPr sz="2100" spc="20" dirty="0">
                <a:latin typeface="Microsoft JhengHei"/>
                <a:cs typeface="Microsoft JhengHei"/>
              </a:rPr>
              <a:t>免疫層析檢驗法或⻄方墨點法)，確</a:t>
            </a:r>
            <a:r>
              <a:rPr sz="2100" spc="15" dirty="0">
                <a:latin typeface="Microsoft JhengHei"/>
                <a:cs typeface="Microsoft JhengHei"/>
              </a:rPr>
              <a:t>認</a:t>
            </a:r>
            <a:r>
              <a:rPr sz="2100" spc="20" dirty="0">
                <a:latin typeface="Microsoft JhengHei"/>
                <a:cs typeface="Microsoft JhengHei"/>
              </a:rPr>
              <a:t>為陽性反應者。(年齡須大於</a:t>
            </a:r>
            <a:r>
              <a:rPr sz="2100" spc="-10" dirty="0">
                <a:latin typeface="Microsoft JhengHei"/>
                <a:cs typeface="Microsoft JhengHei"/>
              </a:rPr>
              <a:t>1</a:t>
            </a:r>
            <a:r>
              <a:rPr sz="2100" spc="15" dirty="0">
                <a:latin typeface="Microsoft JhengHei"/>
                <a:cs typeface="Microsoft JhengHei"/>
              </a:rPr>
              <a:t>8個月)</a:t>
            </a:r>
            <a:endParaRPr sz="2100">
              <a:latin typeface="Microsoft JhengHei"/>
              <a:cs typeface="Microsoft JhengHei"/>
            </a:endParaRPr>
          </a:p>
          <a:p>
            <a:pPr marL="403860">
              <a:lnSpc>
                <a:spcPct val="100000"/>
              </a:lnSpc>
              <a:spcBef>
                <a:spcPts val="1739"/>
              </a:spcBef>
            </a:pPr>
            <a:r>
              <a:rPr sz="2100" dirty="0">
                <a:latin typeface="Microsoft JhengHei"/>
                <a:cs typeface="Microsoft JhengHei"/>
              </a:rPr>
              <a:t>HIV</a:t>
            </a:r>
            <a:r>
              <a:rPr sz="2100" spc="5" dirty="0">
                <a:latin typeface="Microsoft JhengHei"/>
                <a:cs typeface="Microsoft JhengHei"/>
              </a:rPr>
              <a:t>分⼦生物學核酸檢測</a:t>
            </a:r>
            <a:r>
              <a:rPr sz="2100" spc="-30" dirty="0">
                <a:latin typeface="Microsoft JhengHei"/>
                <a:cs typeface="Microsoft JhengHei"/>
              </a:rPr>
              <a:t>(NAT)</a:t>
            </a:r>
            <a:r>
              <a:rPr sz="2100" spc="5" dirty="0">
                <a:latin typeface="Microsoft JhengHei"/>
                <a:cs typeface="Microsoft JhengHei"/>
              </a:rPr>
              <a:t>呈陽性反應者。</a:t>
            </a:r>
            <a:endParaRPr sz="2100">
              <a:latin typeface="Microsoft JhengHei"/>
              <a:cs typeface="Microsoft JhengHei"/>
            </a:endParaRPr>
          </a:p>
          <a:p>
            <a:pPr marL="410845" marR="125730" algn="just">
              <a:lnSpc>
                <a:spcPct val="121700"/>
              </a:lnSpc>
              <a:spcBef>
                <a:spcPts val="1700"/>
              </a:spcBef>
            </a:pPr>
            <a:r>
              <a:rPr sz="2100" dirty="0">
                <a:latin typeface="Microsoft JhengHei"/>
                <a:cs typeface="Microsoft JhengHei"/>
              </a:rPr>
              <a:t>HIV</a:t>
            </a:r>
            <a:r>
              <a:rPr sz="2100" spc="270" dirty="0">
                <a:latin typeface="Microsoft JhengHei"/>
                <a:cs typeface="Microsoft JhengHei"/>
              </a:rPr>
              <a:t> </a:t>
            </a:r>
            <a:r>
              <a:rPr sz="2100" spc="5" dirty="0">
                <a:latin typeface="Microsoft JhengHei"/>
                <a:cs typeface="Microsoft JhengHei"/>
              </a:rPr>
              <a:t>抗原</a:t>
            </a:r>
            <a:r>
              <a:rPr sz="2100" spc="270" dirty="0">
                <a:latin typeface="Microsoft JhengHei"/>
                <a:cs typeface="Microsoft JhengHei"/>
              </a:rPr>
              <a:t> </a:t>
            </a:r>
            <a:r>
              <a:rPr sz="2100" dirty="0">
                <a:latin typeface="Microsoft JhengHei"/>
                <a:cs typeface="Microsoft JhengHei"/>
              </a:rPr>
              <a:t>p24</a:t>
            </a:r>
            <a:r>
              <a:rPr sz="2100" spc="270" dirty="0">
                <a:latin typeface="Microsoft JhengHei"/>
                <a:cs typeface="Microsoft JhengHei"/>
              </a:rPr>
              <a:t> </a:t>
            </a:r>
            <a:r>
              <a:rPr sz="2100" dirty="0">
                <a:latin typeface="Microsoft JhengHei"/>
                <a:cs typeface="Microsoft JhengHei"/>
              </a:rPr>
              <a:t>篩檢陽性，且進行中和試驗</a:t>
            </a:r>
            <a:r>
              <a:rPr sz="2100" spc="-5" dirty="0">
                <a:latin typeface="Microsoft JhengHei"/>
                <a:cs typeface="Microsoft JhengHei"/>
              </a:rPr>
              <a:t>(Neutralization</a:t>
            </a:r>
            <a:r>
              <a:rPr sz="2100" spc="285" dirty="0">
                <a:latin typeface="Microsoft JhengHei"/>
                <a:cs typeface="Microsoft JhengHei"/>
              </a:rPr>
              <a:t> </a:t>
            </a:r>
            <a:r>
              <a:rPr sz="2100" spc="-5" dirty="0">
                <a:latin typeface="Microsoft JhengHei"/>
                <a:cs typeface="Microsoft JhengHei"/>
              </a:rPr>
              <a:t>test,</a:t>
            </a:r>
            <a:r>
              <a:rPr sz="2100" spc="275" dirty="0">
                <a:latin typeface="Microsoft JhengHei"/>
                <a:cs typeface="Microsoft JhengHei"/>
              </a:rPr>
              <a:t> </a:t>
            </a:r>
            <a:r>
              <a:rPr sz="2100" spc="-5" dirty="0">
                <a:latin typeface="Microsoft JhengHei"/>
                <a:cs typeface="Microsoft JhengHei"/>
              </a:rPr>
              <a:t>NT)，</a:t>
            </a:r>
            <a:r>
              <a:rPr sz="2100" dirty="0">
                <a:latin typeface="Microsoft JhengHei"/>
                <a:cs typeface="Microsoft JhengHei"/>
              </a:rPr>
              <a:t>確 認為陽性反應者。</a:t>
            </a:r>
            <a:r>
              <a:rPr sz="2100" spc="-5" dirty="0">
                <a:latin typeface="Microsoft JhengHei"/>
                <a:cs typeface="Microsoft JhengHei"/>
              </a:rPr>
              <a:t>(</a:t>
            </a:r>
            <a:r>
              <a:rPr sz="2100" dirty="0">
                <a:latin typeface="Microsoft JhengHei"/>
                <a:cs typeface="Microsoft JhengHei"/>
              </a:rPr>
              <a:t>年齡須大於</a:t>
            </a:r>
            <a:r>
              <a:rPr sz="2100" spc="-5" dirty="0">
                <a:latin typeface="Microsoft JhengHei"/>
                <a:cs typeface="Microsoft JhengHei"/>
              </a:rPr>
              <a:t>1</a:t>
            </a:r>
            <a:r>
              <a:rPr sz="2100" dirty="0">
                <a:latin typeface="Microsoft JhengHei"/>
                <a:cs typeface="Microsoft JhengHei"/>
              </a:rPr>
              <a:t>個月</a:t>
            </a:r>
            <a:r>
              <a:rPr sz="2100" spc="-5" dirty="0">
                <a:latin typeface="Microsoft JhengHei"/>
                <a:cs typeface="Microsoft JhengHei"/>
              </a:rPr>
              <a:t>)</a:t>
            </a:r>
            <a:endParaRPr sz="21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2190"/>
              </a:spcBef>
            </a:pPr>
            <a:r>
              <a:rPr sz="1900" spc="5" dirty="0">
                <a:latin typeface="Microsoft JhengHei"/>
                <a:cs typeface="Microsoft JhengHei"/>
              </a:rPr>
              <a:t>*</a:t>
            </a:r>
            <a:r>
              <a:rPr sz="1900" spc="25" dirty="0">
                <a:latin typeface="Microsoft JhengHei"/>
                <a:cs typeface="Microsoft JhengHei"/>
              </a:rPr>
              <a:t>若使用快速抗體篩檢檢測陽性者，仍需進行</a:t>
            </a:r>
            <a:r>
              <a:rPr sz="1900" spc="10" dirty="0">
                <a:latin typeface="Microsoft JhengHei"/>
                <a:cs typeface="Microsoft JhengHei"/>
              </a:rPr>
              <a:t>HIV</a:t>
            </a:r>
            <a:r>
              <a:rPr sz="1900" spc="25" dirty="0">
                <a:latin typeface="Microsoft JhengHei"/>
                <a:cs typeface="Microsoft JhengHei"/>
              </a:rPr>
              <a:t>抗原</a:t>
            </a:r>
            <a:r>
              <a:rPr sz="1900" spc="5" dirty="0">
                <a:latin typeface="Microsoft JhengHei"/>
                <a:cs typeface="Microsoft JhengHei"/>
              </a:rPr>
              <a:t>/</a:t>
            </a:r>
            <a:r>
              <a:rPr sz="1900" spc="25" dirty="0">
                <a:latin typeface="Microsoft JhengHei"/>
                <a:cs typeface="Microsoft JhengHei"/>
              </a:rPr>
              <a:t>抗體複合型篩檢或抗體篩檢。</a:t>
            </a:r>
            <a:endParaRPr sz="1900">
              <a:latin typeface="Microsoft JhengHei"/>
              <a:cs typeface="Microsoft JhengHe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326776" y="1041146"/>
            <a:ext cx="8067675" cy="4940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50" spc="15" dirty="0"/>
              <a:t>通報定義：人類免疫缺乏病毒感</a:t>
            </a:r>
            <a:r>
              <a:rPr sz="3050" spc="20" dirty="0"/>
              <a:t>染</a:t>
            </a:r>
            <a:r>
              <a:rPr sz="2450" spc="-5" dirty="0"/>
              <a:t>(HIV</a:t>
            </a:r>
            <a:r>
              <a:rPr sz="2450" spc="-40" dirty="0"/>
              <a:t> </a:t>
            </a:r>
            <a:r>
              <a:rPr sz="2450" dirty="0"/>
              <a:t>Infection)</a:t>
            </a:r>
            <a:endParaRPr sz="2450"/>
          </a:p>
        </p:txBody>
      </p:sp>
      <p:grpSp>
        <p:nvGrpSpPr>
          <p:cNvPr id="10" name="object 10"/>
          <p:cNvGrpSpPr/>
          <p:nvPr/>
        </p:nvGrpSpPr>
        <p:grpSpPr>
          <a:xfrm>
            <a:off x="261251" y="816102"/>
            <a:ext cx="1013460" cy="951230"/>
            <a:chOff x="261251" y="816102"/>
            <a:chExt cx="1013460" cy="951230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1251" y="816102"/>
              <a:ext cx="1013460" cy="95097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1845" y="912876"/>
              <a:ext cx="656844" cy="681990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7100951" y="1813560"/>
            <a:ext cx="2928620" cy="536575"/>
          </a:xfrm>
          <a:prstGeom prst="rect">
            <a:avLst/>
          </a:prstGeom>
          <a:solidFill>
            <a:srgbClr val="FFF2CC"/>
          </a:solidFill>
        </p:spPr>
        <p:txBody>
          <a:bodyPr vert="horz" wrap="square" lIns="0" tIns="31750" rIns="0" bIns="0" rtlCol="0">
            <a:spAutoFit/>
          </a:bodyPr>
          <a:lstStyle/>
          <a:p>
            <a:pPr marL="80010">
              <a:lnSpc>
                <a:spcPct val="100000"/>
              </a:lnSpc>
              <a:spcBef>
                <a:spcPts val="250"/>
              </a:spcBef>
            </a:pPr>
            <a:r>
              <a:rPr sz="2450" b="1" spc="-5" dirty="0">
                <a:solidFill>
                  <a:srgbClr val="C00000"/>
                </a:solidFill>
                <a:latin typeface="Microsoft JhengHei"/>
                <a:cs typeface="Microsoft JhengHei"/>
              </a:rPr>
              <a:t>確診通報HIV感染者</a:t>
            </a:r>
            <a:endParaRPr sz="2450">
              <a:latin typeface="Microsoft JhengHei"/>
              <a:cs typeface="Microsoft JhengHe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087" y="6001225"/>
            <a:ext cx="8393430" cy="87947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525780" marR="5080">
              <a:lnSpc>
                <a:spcPct val="100000"/>
              </a:lnSpc>
              <a:spcBef>
                <a:spcPts val="210"/>
              </a:spcBef>
            </a:pPr>
            <a:r>
              <a:rPr sz="1400" spc="-5" dirty="0">
                <a:latin typeface="Microsoft JhengHei"/>
                <a:cs typeface="Microsoft JhengHei"/>
              </a:rPr>
              <a:t>請參見疾管署傳染病病例定義暨防疫檢體採檢送驗事項： </a:t>
            </a:r>
            <a:r>
              <a:rPr sz="1400" dirty="0">
                <a:latin typeface="Microsoft JhengHei"/>
                <a:cs typeface="Microsoft JhengHei"/>
              </a:rPr>
              <a:t> </a:t>
            </a:r>
            <a:r>
              <a:rPr sz="1400" spc="-5" dirty="0">
                <a:latin typeface="Microsoft JhengHei"/>
                <a:cs typeface="Microsoft JhengHei"/>
                <a:hlinkClick r:id="rId7"/>
              </a:rPr>
              <a:t>https://ww</a:t>
            </a:r>
            <a:r>
              <a:rPr sz="1400" spc="-5" dirty="0">
                <a:latin typeface="Microsoft JhengHei"/>
                <a:cs typeface="Microsoft JhengHei"/>
              </a:rPr>
              <a:t>w.</a:t>
            </a:r>
            <a:r>
              <a:rPr sz="1400" spc="-5" dirty="0">
                <a:latin typeface="Microsoft JhengHei"/>
                <a:cs typeface="Microsoft JhengHei"/>
                <a:hlinkClick r:id="rId7"/>
              </a:rPr>
              <a:t>cdc.gov</a:t>
            </a:r>
            <a:r>
              <a:rPr sz="1400" spc="-5" dirty="0">
                <a:latin typeface="Microsoft JhengHei"/>
                <a:cs typeface="Microsoft JhengHei"/>
              </a:rPr>
              <a:t>.</a:t>
            </a:r>
            <a:r>
              <a:rPr sz="1400" spc="-5" dirty="0">
                <a:latin typeface="Microsoft JhengHei"/>
                <a:cs typeface="Microsoft JhengHei"/>
                <a:hlinkClick r:id="rId7"/>
              </a:rPr>
              <a:t>tw/Cat</a:t>
            </a:r>
            <a:r>
              <a:rPr sz="1400" spc="-5" dirty="0">
                <a:latin typeface="Microsoft JhengHei"/>
                <a:cs typeface="Microsoft JhengHei"/>
              </a:rPr>
              <a:t>egor</a:t>
            </a:r>
            <a:r>
              <a:rPr sz="1400" spc="-5" dirty="0">
                <a:latin typeface="Microsoft JhengHei"/>
                <a:cs typeface="Microsoft JhengHei"/>
                <a:hlinkClick r:id="rId7"/>
              </a:rPr>
              <a:t>y/DiseaseDefine/ZW54U0FpV</a:t>
            </a:r>
            <a:r>
              <a:rPr sz="1400" spc="-5" dirty="0">
                <a:latin typeface="Microsoft JhengHei"/>
                <a:cs typeface="Microsoft JhengHei"/>
              </a:rPr>
              <a:t>V</a:t>
            </a:r>
            <a:r>
              <a:rPr sz="1400" spc="-5" dirty="0">
                <a:latin typeface="Microsoft JhengHei"/>
                <a:cs typeface="Microsoft JhengHei"/>
                <a:hlinkClick r:id="rId7"/>
              </a:rPr>
              <a:t>hpVGR3UkViWm8rQkNwUT09</a:t>
            </a:r>
            <a:endParaRPr sz="14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2450" spc="-30" dirty="0">
                <a:solidFill>
                  <a:srgbClr val="158B95"/>
                </a:solidFill>
                <a:latin typeface="Arial Black"/>
                <a:cs typeface="Arial Black"/>
              </a:rPr>
              <a:t>TAIWAN</a:t>
            </a:r>
            <a:r>
              <a:rPr sz="2450" spc="-35" dirty="0">
                <a:solidFill>
                  <a:srgbClr val="158B95"/>
                </a:solidFill>
                <a:latin typeface="Arial Black"/>
                <a:cs typeface="Arial Black"/>
              </a:rPr>
              <a:t> </a:t>
            </a:r>
            <a:r>
              <a:rPr sz="2450" spc="-5" dirty="0">
                <a:solidFill>
                  <a:srgbClr val="158B95"/>
                </a:solidFill>
                <a:latin typeface="Arial Black"/>
                <a:cs typeface="Arial Black"/>
              </a:rPr>
              <a:t>CDC</a:t>
            </a:r>
            <a:endParaRPr sz="2450">
              <a:latin typeface="Arial Black"/>
              <a:cs typeface="Arial Black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5" dirty="0"/>
              <a:t>44</a:t>
            </a:fld>
            <a:endParaRPr spc="5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3315" y="1024127"/>
            <a:ext cx="9290050" cy="593090"/>
          </a:xfrm>
          <a:custGeom>
            <a:avLst/>
            <a:gdLst/>
            <a:ahLst/>
            <a:cxnLst/>
            <a:rect l="l" t="t" r="r" b="b"/>
            <a:pathLst>
              <a:path w="9290050" h="593090">
                <a:moveTo>
                  <a:pt x="9289542" y="592835"/>
                </a:moveTo>
                <a:lnTo>
                  <a:pt x="9289542" y="0"/>
                </a:lnTo>
                <a:lnTo>
                  <a:pt x="0" y="0"/>
                </a:lnTo>
                <a:lnTo>
                  <a:pt x="0" y="592836"/>
                </a:lnTo>
                <a:lnTo>
                  <a:pt x="9289542" y="592835"/>
                </a:lnTo>
                <a:close/>
              </a:path>
            </a:pathLst>
          </a:custGeom>
          <a:solidFill>
            <a:srgbClr val="C1E1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328813" y="1726692"/>
            <a:ext cx="4254500" cy="473709"/>
          </a:xfrm>
          <a:prstGeom prst="rect">
            <a:avLst/>
          </a:prstGeom>
          <a:solidFill>
            <a:srgbClr val="FFF2CC"/>
          </a:solidFill>
        </p:spPr>
        <p:txBody>
          <a:bodyPr vert="horz" wrap="square" lIns="0" tIns="32384" rIns="0" bIns="0" rtlCol="0">
            <a:spAutoFit/>
          </a:bodyPr>
          <a:lstStyle/>
          <a:p>
            <a:pPr marL="80645">
              <a:lnSpc>
                <a:spcPct val="100000"/>
              </a:lnSpc>
              <a:spcBef>
                <a:spcPts val="254"/>
              </a:spcBef>
            </a:pPr>
            <a:r>
              <a:rPr sz="2100" b="1" dirty="0">
                <a:solidFill>
                  <a:srgbClr val="C00000"/>
                </a:solidFill>
                <a:latin typeface="Microsoft JhengHei"/>
                <a:cs typeface="Microsoft JhengHei"/>
              </a:rPr>
              <a:t>確診為HIV感染且為AIDS發病患者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80034" y="2063883"/>
            <a:ext cx="8607425" cy="3841750"/>
          </a:xfrm>
          <a:prstGeom prst="rect">
            <a:avLst/>
          </a:prstGeom>
        </p:spPr>
        <p:txBody>
          <a:bodyPr vert="horz" wrap="square" lIns="0" tIns="17208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5"/>
              </a:spcBef>
            </a:pPr>
            <a:r>
              <a:rPr sz="2100" spc="5" dirty="0">
                <a:latin typeface="Microsoft JhengHei"/>
                <a:cs typeface="Microsoft JhengHei"/>
              </a:rPr>
              <a:t>有下列任⼀條件者，且</a:t>
            </a:r>
            <a:r>
              <a:rPr sz="2450" b="1" u="heavy" spc="-5" dirty="0">
                <a:solidFill>
                  <a:srgbClr val="004D4D"/>
                </a:solidFill>
                <a:uFill>
                  <a:solidFill>
                    <a:srgbClr val="004D4D"/>
                  </a:solidFill>
                </a:uFill>
                <a:latin typeface="Microsoft JhengHei"/>
                <a:cs typeface="Microsoft JhengHei"/>
              </a:rPr>
              <a:t>排除HIV急性初期感染</a:t>
            </a:r>
            <a:r>
              <a:rPr sz="2100" spc="5" dirty="0">
                <a:latin typeface="Microsoft JhengHei"/>
                <a:cs typeface="Microsoft JhengHei"/>
              </a:rPr>
              <a:t>：</a:t>
            </a:r>
            <a:endParaRPr sz="2100">
              <a:latin typeface="Microsoft JhengHei"/>
              <a:cs typeface="Microsoft JhengHei"/>
            </a:endParaRPr>
          </a:p>
          <a:p>
            <a:pPr marL="44450" marR="30480" algn="just">
              <a:lnSpc>
                <a:spcPct val="121700"/>
              </a:lnSpc>
              <a:spcBef>
                <a:spcPts val="535"/>
              </a:spcBef>
            </a:pPr>
            <a:r>
              <a:rPr sz="2100" b="1" spc="55" dirty="0">
                <a:latin typeface="Microsoft JhengHei"/>
                <a:cs typeface="Microsoft JhengHei"/>
              </a:rPr>
              <a:t>確認為</a:t>
            </a:r>
            <a:r>
              <a:rPr sz="2100" b="1" dirty="0">
                <a:latin typeface="Microsoft JhengHei"/>
                <a:cs typeface="Microsoft JhengHei"/>
              </a:rPr>
              <a:t>HI</a:t>
            </a:r>
            <a:r>
              <a:rPr sz="2100" b="1" spc="45" dirty="0">
                <a:latin typeface="Microsoft JhengHei"/>
                <a:cs typeface="Microsoft JhengHei"/>
              </a:rPr>
              <a:t>V</a:t>
            </a:r>
            <a:r>
              <a:rPr sz="2100" b="1" spc="55" dirty="0">
                <a:latin typeface="Microsoft JhengHei"/>
                <a:cs typeface="Microsoft JhengHei"/>
              </a:rPr>
              <a:t>感染，且經醫師診斷為伺機性感染或</a:t>
            </a:r>
            <a:r>
              <a:rPr sz="2100" b="1" spc="-10" dirty="0">
                <a:latin typeface="Microsoft JhengHei"/>
                <a:cs typeface="Microsoft JhengHei"/>
              </a:rPr>
              <a:t>A</a:t>
            </a:r>
            <a:r>
              <a:rPr sz="2100" b="1" dirty="0">
                <a:latin typeface="Microsoft JhengHei"/>
                <a:cs typeface="Microsoft JhengHei"/>
              </a:rPr>
              <a:t>ID</a:t>
            </a:r>
            <a:r>
              <a:rPr sz="2100" b="1" spc="45" dirty="0">
                <a:latin typeface="Microsoft JhengHei"/>
                <a:cs typeface="Microsoft JhengHei"/>
              </a:rPr>
              <a:t>S</a:t>
            </a:r>
            <a:r>
              <a:rPr sz="2100" b="1" spc="55" dirty="0">
                <a:latin typeface="Microsoft JhengHei"/>
                <a:cs typeface="Microsoft JhengHei"/>
              </a:rPr>
              <a:t>有關的腫</a:t>
            </a:r>
            <a:r>
              <a:rPr sz="2100" b="1" spc="50" dirty="0">
                <a:latin typeface="Microsoft JhengHei"/>
                <a:cs typeface="Microsoft JhengHei"/>
              </a:rPr>
              <a:t>瘤</a:t>
            </a:r>
            <a:r>
              <a:rPr sz="2100" spc="55" dirty="0">
                <a:latin typeface="Microsoft JhengHei"/>
                <a:cs typeface="Microsoft JhengHei"/>
              </a:rPr>
              <a:t>，如： </a:t>
            </a:r>
            <a:r>
              <a:rPr sz="2100" spc="40" dirty="0">
                <a:latin typeface="Microsoft JhengHei"/>
                <a:cs typeface="Microsoft JhengHei"/>
              </a:rPr>
              <a:t>肺囊蟲肺炎、弓形蟲感染、隱球菌症、食道念珠菌症等(詳如後天免疫缺 </a:t>
            </a:r>
            <a:r>
              <a:rPr sz="2100" dirty="0">
                <a:latin typeface="Microsoft JhengHei"/>
                <a:cs typeface="Microsoft JhengHei"/>
              </a:rPr>
              <a:t>乏症候群個案報告單背面表列</a:t>
            </a:r>
            <a:r>
              <a:rPr sz="2100" spc="-5" dirty="0">
                <a:latin typeface="Microsoft JhengHei"/>
                <a:cs typeface="Microsoft JhengHei"/>
              </a:rPr>
              <a:t>，AIDS</a:t>
            </a:r>
            <a:r>
              <a:rPr sz="2100" dirty="0">
                <a:latin typeface="Microsoft JhengHei"/>
                <a:cs typeface="Microsoft JhengHei"/>
              </a:rPr>
              <a:t>之診斷依據</a:t>
            </a:r>
            <a:r>
              <a:rPr sz="2100" spc="-5" dirty="0">
                <a:latin typeface="Microsoft JhengHei"/>
                <a:cs typeface="Microsoft JhengHei"/>
              </a:rPr>
              <a:t>)</a:t>
            </a:r>
            <a:r>
              <a:rPr sz="2100" dirty="0">
                <a:latin typeface="Microsoft JhengHei"/>
                <a:cs typeface="Microsoft JhengHei"/>
              </a:rPr>
              <a:t>。</a:t>
            </a:r>
            <a:endParaRPr sz="2100">
              <a:latin typeface="Microsoft JhengHei"/>
              <a:cs typeface="Microsoft JhengHei"/>
            </a:endParaRPr>
          </a:p>
          <a:p>
            <a:pPr marL="44450">
              <a:lnSpc>
                <a:spcPct val="100000"/>
              </a:lnSpc>
              <a:spcBef>
                <a:spcPts val="1115"/>
              </a:spcBef>
            </a:pPr>
            <a:r>
              <a:rPr sz="2100" b="1" dirty="0">
                <a:latin typeface="Microsoft JhengHei"/>
                <a:cs typeface="Microsoft JhengHei"/>
              </a:rPr>
              <a:t>確認為HIV感染，且依不同年齡，其CD4值或比例符合下列條件</a:t>
            </a:r>
            <a:endParaRPr sz="2100">
              <a:latin typeface="Microsoft JhengHei"/>
              <a:cs typeface="Microsoft JhengHei"/>
            </a:endParaRPr>
          </a:p>
          <a:p>
            <a:pPr marL="44450">
              <a:lnSpc>
                <a:spcPct val="100000"/>
              </a:lnSpc>
              <a:spcBef>
                <a:spcPts val="550"/>
              </a:spcBef>
            </a:pPr>
            <a:r>
              <a:rPr sz="2100" spc="-5" dirty="0">
                <a:latin typeface="Microsoft JhengHei"/>
                <a:cs typeface="Microsoft JhengHei"/>
              </a:rPr>
              <a:t>(CD4</a:t>
            </a:r>
            <a:r>
              <a:rPr sz="2100" dirty="0">
                <a:latin typeface="Microsoft JhengHei"/>
                <a:cs typeface="Microsoft JhengHei"/>
              </a:rPr>
              <a:t>值為診斷之優先考量，若無</a:t>
            </a:r>
            <a:r>
              <a:rPr sz="2100" spc="-5" dirty="0">
                <a:latin typeface="Microsoft JhengHei"/>
                <a:cs typeface="Microsoft JhengHei"/>
              </a:rPr>
              <a:t>CD4</a:t>
            </a:r>
            <a:r>
              <a:rPr sz="2100" dirty="0">
                <a:latin typeface="Microsoft JhengHei"/>
                <a:cs typeface="Microsoft JhengHei"/>
              </a:rPr>
              <a:t>值才採用</a:t>
            </a:r>
            <a:r>
              <a:rPr sz="2100" spc="-5" dirty="0">
                <a:latin typeface="Microsoft JhengHei"/>
                <a:cs typeface="Microsoft JhengHei"/>
              </a:rPr>
              <a:t>CD4</a:t>
            </a:r>
            <a:r>
              <a:rPr sz="2100" dirty="0">
                <a:latin typeface="Microsoft JhengHei"/>
                <a:cs typeface="Microsoft JhengHei"/>
              </a:rPr>
              <a:t>比例</a:t>
            </a:r>
            <a:r>
              <a:rPr sz="2100" spc="-5" dirty="0">
                <a:latin typeface="Microsoft JhengHei"/>
                <a:cs typeface="Microsoft JhengHei"/>
              </a:rPr>
              <a:t>)：</a:t>
            </a:r>
            <a:endParaRPr sz="2100">
              <a:latin typeface="Microsoft JhengHei"/>
              <a:cs typeface="Microsoft JhengHei"/>
            </a:endParaRPr>
          </a:p>
          <a:p>
            <a:pPr marL="570230" indent="-401955">
              <a:lnSpc>
                <a:spcPct val="100000"/>
              </a:lnSpc>
              <a:spcBef>
                <a:spcPts val="760"/>
              </a:spcBef>
              <a:buAutoNum type="arabicPeriod"/>
              <a:tabLst>
                <a:tab pos="570230" algn="l"/>
                <a:tab pos="570865" algn="l"/>
              </a:tabLst>
            </a:pPr>
            <a:r>
              <a:rPr sz="2100" dirty="0">
                <a:solidFill>
                  <a:srgbClr val="C00000"/>
                </a:solidFill>
                <a:latin typeface="Microsoft JhengHei"/>
                <a:cs typeface="Microsoft JhengHei"/>
              </a:rPr>
              <a:t>年齡滿</a:t>
            </a:r>
            <a:r>
              <a:rPr sz="2100" spc="-5" dirty="0">
                <a:solidFill>
                  <a:srgbClr val="C00000"/>
                </a:solidFill>
                <a:latin typeface="Microsoft JhengHei"/>
                <a:cs typeface="Microsoft JhengHei"/>
              </a:rPr>
              <a:t>6</a:t>
            </a:r>
            <a:r>
              <a:rPr sz="2100" dirty="0">
                <a:solidFill>
                  <a:srgbClr val="C00000"/>
                </a:solidFill>
                <a:latin typeface="Microsoft JhengHei"/>
                <a:cs typeface="Microsoft JhengHei"/>
              </a:rPr>
              <a:t>歲（含）以上：&lt;200</a:t>
            </a:r>
            <a:r>
              <a:rPr sz="2100" spc="-50" dirty="0">
                <a:solidFill>
                  <a:srgbClr val="C00000"/>
                </a:solidFill>
                <a:latin typeface="Microsoft JhengHei"/>
                <a:cs typeface="Microsoft JhengHei"/>
              </a:rPr>
              <a:t> </a:t>
            </a:r>
            <a:r>
              <a:rPr sz="2100" spc="-5" dirty="0">
                <a:solidFill>
                  <a:srgbClr val="C00000"/>
                </a:solidFill>
                <a:latin typeface="Microsoft JhengHei"/>
                <a:cs typeface="Microsoft JhengHei"/>
              </a:rPr>
              <a:t>Cells/mm</a:t>
            </a:r>
            <a:r>
              <a:rPr sz="2100" spc="-7" baseline="25793" dirty="0">
                <a:solidFill>
                  <a:srgbClr val="C00000"/>
                </a:solidFill>
                <a:latin typeface="Microsoft JhengHei"/>
                <a:cs typeface="Microsoft JhengHei"/>
              </a:rPr>
              <a:t>3</a:t>
            </a:r>
            <a:r>
              <a:rPr sz="2100" dirty="0">
                <a:solidFill>
                  <a:srgbClr val="C00000"/>
                </a:solidFill>
                <a:latin typeface="Microsoft JhengHei"/>
                <a:cs typeface="Microsoft JhengHei"/>
              </a:rPr>
              <a:t>或</a:t>
            </a:r>
            <a:r>
              <a:rPr sz="2100" spc="-5" dirty="0">
                <a:solidFill>
                  <a:srgbClr val="C00000"/>
                </a:solidFill>
                <a:latin typeface="Microsoft JhengHei"/>
                <a:cs typeface="Microsoft JhengHei"/>
              </a:rPr>
              <a:t>&lt;14%</a:t>
            </a:r>
            <a:r>
              <a:rPr sz="2100" dirty="0">
                <a:solidFill>
                  <a:srgbClr val="C00000"/>
                </a:solidFill>
                <a:latin typeface="Microsoft JhengHei"/>
                <a:cs typeface="Microsoft JhengHei"/>
              </a:rPr>
              <a:t>。</a:t>
            </a:r>
            <a:endParaRPr sz="2100">
              <a:latin typeface="Microsoft JhengHei"/>
              <a:cs typeface="Microsoft JhengHei"/>
            </a:endParaRPr>
          </a:p>
          <a:p>
            <a:pPr marL="570230" indent="-401955">
              <a:lnSpc>
                <a:spcPct val="100000"/>
              </a:lnSpc>
              <a:spcBef>
                <a:spcPts val="545"/>
              </a:spcBef>
              <a:buAutoNum type="arabicPeriod"/>
              <a:tabLst>
                <a:tab pos="570230" algn="l"/>
                <a:tab pos="570865" algn="l"/>
              </a:tabLst>
            </a:pPr>
            <a:r>
              <a:rPr sz="2100" dirty="0">
                <a:latin typeface="Microsoft JhengHei"/>
                <a:cs typeface="Microsoft JhengHei"/>
              </a:rPr>
              <a:t>年齡介於</a:t>
            </a:r>
            <a:r>
              <a:rPr sz="2100" spc="-5" dirty="0">
                <a:latin typeface="Microsoft JhengHei"/>
                <a:cs typeface="Microsoft JhengHei"/>
              </a:rPr>
              <a:t>1</a:t>
            </a:r>
            <a:r>
              <a:rPr sz="2100" dirty="0">
                <a:latin typeface="Microsoft JhengHei"/>
                <a:cs typeface="Microsoft JhengHei"/>
              </a:rPr>
              <a:t>至</a:t>
            </a:r>
            <a:r>
              <a:rPr sz="2100" spc="-5" dirty="0">
                <a:latin typeface="Microsoft JhengHei"/>
                <a:cs typeface="Microsoft JhengHei"/>
              </a:rPr>
              <a:t>6</a:t>
            </a:r>
            <a:r>
              <a:rPr sz="2100" dirty="0">
                <a:latin typeface="Microsoft JhengHei"/>
                <a:cs typeface="Microsoft JhengHei"/>
              </a:rPr>
              <a:t>歲：&lt;500</a:t>
            </a:r>
            <a:r>
              <a:rPr sz="2100" spc="-55" dirty="0">
                <a:latin typeface="Microsoft JhengHei"/>
                <a:cs typeface="Microsoft JhengHei"/>
              </a:rPr>
              <a:t> </a:t>
            </a:r>
            <a:r>
              <a:rPr sz="2100" spc="-5" dirty="0">
                <a:latin typeface="Microsoft JhengHei"/>
                <a:cs typeface="Microsoft JhengHei"/>
              </a:rPr>
              <a:t>Cells/mm</a:t>
            </a:r>
            <a:r>
              <a:rPr sz="2100" spc="-7" baseline="25793" dirty="0">
                <a:latin typeface="Microsoft JhengHei"/>
                <a:cs typeface="Microsoft JhengHei"/>
              </a:rPr>
              <a:t>3</a:t>
            </a:r>
            <a:r>
              <a:rPr sz="2100" dirty="0">
                <a:latin typeface="Microsoft JhengHei"/>
                <a:cs typeface="Microsoft JhengHei"/>
              </a:rPr>
              <a:t>或</a:t>
            </a:r>
            <a:r>
              <a:rPr sz="2100" spc="-5" dirty="0">
                <a:latin typeface="Microsoft JhengHei"/>
                <a:cs typeface="Microsoft JhengHei"/>
              </a:rPr>
              <a:t>&lt;22%</a:t>
            </a:r>
            <a:r>
              <a:rPr sz="2100" dirty="0">
                <a:latin typeface="Microsoft JhengHei"/>
                <a:cs typeface="Microsoft JhengHei"/>
              </a:rPr>
              <a:t>。</a:t>
            </a:r>
            <a:endParaRPr sz="2100">
              <a:latin typeface="Microsoft JhengHei"/>
              <a:cs typeface="Microsoft JhengHei"/>
            </a:endParaRPr>
          </a:p>
          <a:p>
            <a:pPr marL="570230" indent="-401955">
              <a:lnSpc>
                <a:spcPct val="100000"/>
              </a:lnSpc>
              <a:spcBef>
                <a:spcPts val="545"/>
              </a:spcBef>
              <a:buAutoNum type="arabicPeriod"/>
              <a:tabLst>
                <a:tab pos="570230" algn="l"/>
                <a:tab pos="570865" algn="l"/>
              </a:tabLst>
            </a:pPr>
            <a:r>
              <a:rPr sz="2100" dirty="0">
                <a:latin typeface="Microsoft JhengHei"/>
                <a:cs typeface="Microsoft JhengHei"/>
              </a:rPr>
              <a:t>年齡小於</a:t>
            </a:r>
            <a:r>
              <a:rPr sz="2100" spc="-5" dirty="0">
                <a:latin typeface="Microsoft JhengHei"/>
                <a:cs typeface="Microsoft JhengHei"/>
              </a:rPr>
              <a:t>1</a:t>
            </a:r>
            <a:r>
              <a:rPr sz="2100" dirty="0">
                <a:latin typeface="Microsoft JhengHei"/>
                <a:cs typeface="Microsoft JhengHei"/>
              </a:rPr>
              <a:t>歲：&lt;750</a:t>
            </a:r>
            <a:r>
              <a:rPr sz="2100" spc="-60" dirty="0">
                <a:latin typeface="Microsoft JhengHei"/>
                <a:cs typeface="Microsoft JhengHei"/>
              </a:rPr>
              <a:t> </a:t>
            </a:r>
            <a:r>
              <a:rPr sz="2100" spc="-5" dirty="0">
                <a:latin typeface="Microsoft JhengHei"/>
                <a:cs typeface="Microsoft JhengHei"/>
              </a:rPr>
              <a:t>Cells/mm</a:t>
            </a:r>
            <a:r>
              <a:rPr sz="2100" spc="-7" baseline="25793" dirty="0">
                <a:latin typeface="Microsoft JhengHei"/>
                <a:cs typeface="Microsoft JhengHei"/>
              </a:rPr>
              <a:t>3</a:t>
            </a:r>
            <a:r>
              <a:rPr sz="2100" dirty="0">
                <a:latin typeface="Microsoft JhengHei"/>
                <a:cs typeface="Microsoft JhengHei"/>
              </a:rPr>
              <a:t>或</a:t>
            </a:r>
            <a:r>
              <a:rPr sz="2100" spc="-5" dirty="0">
                <a:latin typeface="Microsoft JhengHei"/>
                <a:cs typeface="Microsoft JhengHei"/>
              </a:rPr>
              <a:t>&lt;26%</a:t>
            </a:r>
            <a:endParaRPr sz="2100">
              <a:latin typeface="Microsoft JhengHei"/>
              <a:cs typeface="Microsoft JhengHe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3695" y="2758345"/>
            <a:ext cx="304267" cy="30839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3695" y="3996595"/>
            <a:ext cx="304267" cy="308393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429646" y="1054100"/>
            <a:ext cx="659765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" dirty="0"/>
              <a:t>通報定義：後天免疫缺乏症候群</a:t>
            </a:r>
            <a:r>
              <a:rPr sz="2450" spc="-5" dirty="0"/>
              <a:t>(AIDS)</a:t>
            </a:r>
            <a:endParaRPr sz="2450"/>
          </a:p>
        </p:txBody>
      </p:sp>
      <p:grpSp>
        <p:nvGrpSpPr>
          <p:cNvPr id="9" name="object 9"/>
          <p:cNvGrpSpPr/>
          <p:nvPr/>
        </p:nvGrpSpPr>
        <p:grpSpPr>
          <a:xfrm>
            <a:off x="261251" y="816102"/>
            <a:ext cx="1013460" cy="951230"/>
            <a:chOff x="261251" y="816102"/>
            <a:chExt cx="1013460" cy="95123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1251" y="816102"/>
              <a:ext cx="1013460" cy="95097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1845" y="912876"/>
              <a:ext cx="656844" cy="68199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3087" y="6001225"/>
            <a:ext cx="8393430" cy="87947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525780" marR="5080">
              <a:lnSpc>
                <a:spcPct val="100000"/>
              </a:lnSpc>
              <a:spcBef>
                <a:spcPts val="210"/>
              </a:spcBef>
            </a:pPr>
            <a:r>
              <a:rPr sz="1400" spc="-5" dirty="0">
                <a:latin typeface="Microsoft JhengHei"/>
                <a:cs typeface="Microsoft JhengHei"/>
              </a:rPr>
              <a:t>請參見疾管署傳染病病例定義暨防疫檢體採檢送驗事項： </a:t>
            </a:r>
            <a:r>
              <a:rPr sz="1400" dirty="0">
                <a:latin typeface="Microsoft JhengHei"/>
                <a:cs typeface="Microsoft JhengHei"/>
              </a:rPr>
              <a:t> </a:t>
            </a:r>
            <a:r>
              <a:rPr sz="1400" spc="-5" dirty="0">
                <a:latin typeface="Microsoft JhengHei"/>
                <a:cs typeface="Microsoft JhengHei"/>
                <a:hlinkClick r:id="rId6"/>
              </a:rPr>
              <a:t>https://ww</a:t>
            </a:r>
            <a:r>
              <a:rPr sz="1400" spc="-5" dirty="0">
                <a:latin typeface="Microsoft JhengHei"/>
                <a:cs typeface="Microsoft JhengHei"/>
              </a:rPr>
              <a:t>w.</a:t>
            </a:r>
            <a:r>
              <a:rPr sz="1400" spc="-5" dirty="0">
                <a:latin typeface="Microsoft JhengHei"/>
                <a:cs typeface="Microsoft JhengHei"/>
                <a:hlinkClick r:id="rId6"/>
              </a:rPr>
              <a:t>cdc.gov</a:t>
            </a:r>
            <a:r>
              <a:rPr sz="1400" spc="-5" dirty="0">
                <a:latin typeface="Microsoft JhengHei"/>
                <a:cs typeface="Microsoft JhengHei"/>
              </a:rPr>
              <a:t>.</a:t>
            </a:r>
            <a:r>
              <a:rPr sz="1400" spc="-5" dirty="0">
                <a:latin typeface="Microsoft JhengHei"/>
                <a:cs typeface="Microsoft JhengHei"/>
                <a:hlinkClick r:id="rId6"/>
              </a:rPr>
              <a:t>tw/Cat</a:t>
            </a:r>
            <a:r>
              <a:rPr sz="1400" spc="-5" dirty="0">
                <a:latin typeface="Microsoft JhengHei"/>
                <a:cs typeface="Microsoft JhengHei"/>
              </a:rPr>
              <a:t>egor</a:t>
            </a:r>
            <a:r>
              <a:rPr sz="1400" spc="-5" dirty="0">
                <a:latin typeface="Microsoft JhengHei"/>
                <a:cs typeface="Microsoft JhengHei"/>
                <a:hlinkClick r:id="rId6"/>
              </a:rPr>
              <a:t>y/DiseaseDefine/ZW54U0FpV</a:t>
            </a:r>
            <a:r>
              <a:rPr sz="1400" spc="-5" dirty="0">
                <a:latin typeface="Microsoft JhengHei"/>
                <a:cs typeface="Microsoft JhengHei"/>
              </a:rPr>
              <a:t>V</a:t>
            </a:r>
            <a:r>
              <a:rPr sz="1400" spc="-5" dirty="0">
                <a:latin typeface="Microsoft JhengHei"/>
                <a:cs typeface="Microsoft JhengHei"/>
                <a:hlinkClick r:id="rId6"/>
              </a:rPr>
              <a:t>hpVGR3UkViWm8rQkNwUT09</a:t>
            </a:r>
            <a:endParaRPr sz="14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2450" spc="-30" dirty="0">
                <a:solidFill>
                  <a:srgbClr val="158B95"/>
                </a:solidFill>
                <a:latin typeface="Arial Black"/>
                <a:cs typeface="Arial Black"/>
              </a:rPr>
              <a:t>TAIWAN</a:t>
            </a:r>
            <a:r>
              <a:rPr sz="2450" spc="-35" dirty="0">
                <a:solidFill>
                  <a:srgbClr val="158B95"/>
                </a:solidFill>
                <a:latin typeface="Arial Black"/>
                <a:cs typeface="Arial Black"/>
              </a:rPr>
              <a:t> </a:t>
            </a:r>
            <a:r>
              <a:rPr sz="2450" spc="-5" dirty="0">
                <a:solidFill>
                  <a:srgbClr val="158B95"/>
                </a:solidFill>
                <a:latin typeface="Arial Black"/>
                <a:cs typeface="Arial Black"/>
              </a:rPr>
              <a:t>CDC</a:t>
            </a:r>
            <a:endParaRPr sz="2450">
              <a:latin typeface="Arial Black"/>
              <a:cs typeface="Arial Black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5" dirty="0"/>
              <a:t>45</a:t>
            </a:fld>
            <a:endParaRPr spc="5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3315" y="1024127"/>
            <a:ext cx="9290050" cy="593090"/>
          </a:xfrm>
          <a:custGeom>
            <a:avLst/>
            <a:gdLst/>
            <a:ahLst/>
            <a:cxnLst/>
            <a:rect l="l" t="t" r="r" b="b"/>
            <a:pathLst>
              <a:path w="9290050" h="593090">
                <a:moveTo>
                  <a:pt x="9289542" y="592835"/>
                </a:moveTo>
                <a:lnTo>
                  <a:pt x="9289542" y="0"/>
                </a:lnTo>
                <a:lnTo>
                  <a:pt x="0" y="0"/>
                </a:lnTo>
                <a:lnTo>
                  <a:pt x="0" y="592836"/>
                </a:lnTo>
                <a:lnTo>
                  <a:pt x="9289542" y="592835"/>
                </a:lnTo>
                <a:close/>
              </a:path>
            </a:pathLst>
          </a:custGeom>
          <a:solidFill>
            <a:srgbClr val="C1E1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242451" y="3878579"/>
            <a:ext cx="7696200" cy="1262380"/>
          </a:xfrm>
          <a:prstGeom prst="rect">
            <a:avLst/>
          </a:prstGeom>
          <a:solidFill>
            <a:srgbClr val="E2F0D9"/>
          </a:solidFill>
        </p:spPr>
        <p:txBody>
          <a:bodyPr vert="horz" wrap="square" lIns="0" tIns="5715" rIns="0" bIns="0" rtlCol="0">
            <a:spAutoFit/>
          </a:bodyPr>
          <a:lstStyle/>
          <a:p>
            <a:pPr marL="79375" marR="210185" algn="just">
              <a:lnSpc>
                <a:spcPct val="104299"/>
              </a:lnSpc>
              <a:spcBef>
                <a:spcPts val="45"/>
              </a:spcBef>
            </a:pPr>
            <a:r>
              <a:rPr sz="2450" dirty="0">
                <a:latin typeface="Microsoft JhengHei"/>
                <a:cs typeface="Microsoft JhengHei"/>
              </a:rPr>
              <a:t>本次確診檢驗流程中，於HIV分⼦生物學核酸檢</a:t>
            </a:r>
            <a:r>
              <a:rPr sz="2450" spc="-5" dirty="0">
                <a:latin typeface="Microsoft JhengHei"/>
                <a:cs typeface="Microsoft JhengHei"/>
              </a:rPr>
              <a:t>測</a:t>
            </a:r>
            <a:r>
              <a:rPr sz="2450" spc="-65" dirty="0">
                <a:solidFill>
                  <a:srgbClr val="004D4D"/>
                </a:solidFill>
                <a:latin typeface="Microsoft JhengHei"/>
                <a:cs typeface="Microsoft JhengHei"/>
              </a:rPr>
              <a:t>NAT </a:t>
            </a:r>
            <a:r>
              <a:rPr sz="2450" spc="-605" dirty="0">
                <a:solidFill>
                  <a:srgbClr val="004D4D"/>
                </a:solidFill>
                <a:latin typeface="Microsoft JhengHei"/>
                <a:cs typeface="Microsoft JhengHei"/>
              </a:rPr>
              <a:t> </a:t>
            </a:r>
            <a:r>
              <a:rPr sz="2450" dirty="0">
                <a:solidFill>
                  <a:srgbClr val="004D4D"/>
                </a:solidFill>
                <a:latin typeface="Microsoft JhengHei"/>
                <a:cs typeface="Microsoft JhengHei"/>
              </a:rPr>
              <a:t>檢驗陽性前後180日內有任</a:t>
            </a:r>
            <a:r>
              <a:rPr sz="2450" spc="-5" dirty="0">
                <a:solidFill>
                  <a:srgbClr val="004D4D"/>
                </a:solidFill>
                <a:latin typeface="Microsoft JhengHei"/>
                <a:cs typeface="Microsoft JhengHei"/>
              </a:rPr>
              <a:t>⼀</a:t>
            </a:r>
            <a:r>
              <a:rPr sz="2450" b="1" dirty="0">
                <a:solidFill>
                  <a:srgbClr val="004D4D"/>
                </a:solidFill>
                <a:latin typeface="Microsoft JhengHei"/>
                <a:cs typeface="Microsoft JhengHei"/>
              </a:rPr>
              <a:t>抗體</a:t>
            </a:r>
            <a:r>
              <a:rPr sz="2450" dirty="0">
                <a:solidFill>
                  <a:srgbClr val="004D4D"/>
                </a:solidFill>
                <a:latin typeface="Microsoft JhengHei"/>
                <a:cs typeface="Microsoft JhengHei"/>
              </a:rPr>
              <a:t>確認檢驗結果為陰性 或未確定者</a:t>
            </a:r>
            <a:r>
              <a:rPr sz="2450" dirty="0">
                <a:latin typeface="Microsoft JhengHei"/>
                <a:cs typeface="Microsoft JhengHei"/>
              </a:rPr>
              <a:t>。</a:t>
            </a:r>
            <a:endParaRPr sz="2450">
              <a:latin typeface="Microsoft JhengHei"/>
              <a:cs typeface="Microsoft JhengHe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42451" y="1888998"/>
            <a:ext cx="7696200" cy="1655445"/>
          </a:xfrm>
          <a:prstGeom prst="rect">
            <a:avLst/>
          </a:prstGeom>
          <a:solidFill>
            <a:srgbClr val="E2F0D9"/>
          </a:solidFill>
        </p:spPr>
        <p:txBody>
          <a:bodyPr vert="horz" wrap="square" lIns="0" tIns="5080" rIns="0" bIns="0" rtlCol="0">
            <a:spAutoFit/>
          </a:bodyPr>
          <a:lstStyle/>
          <a:p>
            <a:pPr marL="79375" marR="224154" algn="just">
              <a:lnSpc>
                <a:spcPct val="104400"/>
              </a:lnSpc>
              <a:spcBef>
                <a:spcPts val="40"/>
              </a:spcBef>
            </a:pPr>
            <a:r>
              <a:rPr sz="2450" spc="10" dirty="0">
                <a:latin typeface="Microsoft JhengHei"/>
                <a:cs typeface="Microsoft JhengHei"/>
              </a:rPr>
              <a:t>依據過去檢驗紀錄：</a:t>
            </a:r>
            <a:r>
              <a:rPr sz="2450" b="1" spc="10" dirty="0">
                <a:solidFill>
                  <a:srgbClr val="004D4D"/>
                </a:solidFill>
                <a:latin typeface="Microsoft JhengHei"/>
                <a:cs typeface="Microsoft JhengHei"/>
              </a:rPr>
              <a:t>確診通報前</a:t>
            </a:r>
            <a:r>
              <a:rPr sz="2450" b="1" dirty="0">
                <a:solidFill>
                  <a:srgbClr val="004D4D"/>
                </a:solidFill>
                <a:latin typeface="Microsoft JhengHei"/>
                <a:cs typeface="Microsoft JhengHei"/>
              </a:rPr>
              <a:t>180</a:t>
            </a:r>
            <a:r>
              <a:rPr sz="2450" b="1" spc="10" dirty="0">
                <a:solidFill>
                  <a:srgbClr val="004D4D"/>
                </a:solidFill>
                <a:latin typeface="Microsoft JhengHei"/>
                <a:cs typeface="Microsoft JhengHei"/>
              </a:rPr>
              <a:t>天內，有任⼀HIV </a:t>
            </a:r>
            <a:r>
              <a:rPr sz="2450" b="1" spc="-605" dirty="0">
                <a:solidFill>
                  <a:srgbClr val="004D4D"/>
                </a:solidFill>
                <a:latin typeface="Microsoft JhengHei"/>
                <a:cs typeface="Microsoft JhengHei"/>
              </a:rPr>
              <a:t> </a:t>
            </a:r>
            <a:r>
              <a:rPr sz="2450" b="1" spc="60" dirty="0">
                <a:solidFill>
                  <a:srgbClr val="004D4D"/>
                </a:solidFill>
                <a:latin typeface="Microsoft JhengHei"/>
                <a:cs typeface="Microsoft JhengHei"/>
              </a:rPr>
              <a:t>檢驗結果是陰性或未確定</a:t>
            </a:r>
            <a:r>
              <a:rPr sz="2450" b="1" spc="55" dirty="0">
                <a:solidFill>
                  <a:srgbClr val="004D4D"/>
                </a:solidFill>
                <a:latin typeface="Microsoft JhengHei"/>
                <a:cs typeface="Microsoft JhengHei"/>
              </a:rPr>
              <a:t>者</a:t>
            </a:r>
            <a:r>
              <a:rPr sz="2450" spc="60" dirty="0">
                <a:latin typeface="Microsoft JhengHei"/>
                <a:cs typeface="Microsoft JhengHei"/>
              </a:rPr>
              <a:t>，包含</a:t>
            </a:r>
            <a:r>
              <a:rPr sz="2450" spc="30" dirty="0">
                <a:latin typeface="Microsoft JhengHei"/>
                <a:cs typeface="Microsoft JhengHei"/>
              </a:rPr>
              <a:t>：HIV</a:t>
            </a:r>
            <a:r>
              <a:rPr sz="2450" spc="55" dirty="0">
                <a:latin typeface="Microsoft JhengHei"/>
                <a:cs typeface="Microsoft JhengHei"/>
              </a:rPr>
              <a:t>抗原/抗體複 </a:t>
            </a:r>
            <a:r>
              <a:rPr sz="2450" spc="25" dirty="0">
                <a:latin typeface="Microsoft JhengHei"/>
                <a:cs typeface="Microsoft JhengHei"/>
              </a:rPr>
              <a:t>合型篩檢、抗體篩檢</a:t>
            </a:r>
            <a:r>
              <a:rPr sz="2450" spc="5" dirty="0">
                <a:latin typeface="Microsoft JhengHei"/>
                <a:cs typeface="Microsoft JhengHei"/>
              </a:rPr>
              <a:t>（EIA</a:t>
            </a:r>
            <a:r>
              <a:rPr sz="2450" spc="15" dirty="0">
                <a:latin typeface="Microsoft JhengHei"/>
                <a:cs typeface="Microsoft JhengHei"/>
              </a:rPr>
              <a:t> </a:t>
            </a:r>
            <a:r>
              <a:rPr sz="2450" dirty="0">
                <a:latin typeface="Microsoft JhengHei"/>
                <a:cs typeface="Microsoft JhengHei"/>
              </a:rPr>
              <a:t>或</a:t>
            </a:r>
            <a:r>
              <a:rPr sz="2450" spc="40" dirty="0">
                <a:latin typeface="Microsoft JhengHei"/>
                <a:cs typeface="Microsoft JhengHei"/>
              </a:rPr>
              <a:t> </a:t>
            </a:r>
            <a:r>
              <a:rPr sz="2450" spc="-50" dirty="0">
                <a:latin typeface="Microsoft JhengHei"/>
                <a:cs typeface="Microsoft JhengHei"/>
              </a:rPr>
              <a:t>PA）</a:t>
            </a:r>
            <a:r>
              <a:rPr sz="2450" spc="25" dirty="0">
                <a:latin typeface="Microsoft JhengHei"/>
                <a:cs typeface="Microsoft JhengHei"/>
              </a:rPr>
              <a:t>、</a:t>
            </a:r>
            <a:r>
              <a:rPr sz="2450" spc="5" dirty="0">
                <a:latin typeface="Microsoft JhengHei"/>
                <a:cs typeface="Microsoft JhengHei"/>
              </a:rPr>
              <a:t>HIV-1/2</a:t>
            </a:r>
            <a:r>
              <a:rPr sz="2450" spc="25" dirty="0">
                <a:latin typeface="Microsoft JhengHei"/>
                <a:cs typeface="Microsoft JhengHei"/>
              </a:rPr>
              <a:t>抗體確 </a:t>
            </a:r>
            <a:r>
              <a:rPr sz="2450" spc="-5" dirty="0">
                <a:latin typeface="Microsoft JhengHei"/>
                <a:cs typeface="Microsoft JhengHei"/>
              </a:rPr>
              <a:t>認檢驗或HIV分⼦生物學核酸檢測</a:t>
            </a:r>
            <a:r>
              <a:rPr sz="2450" spc="-40" dirty="0">
                <a:latin typeface="Microsoft JhengHei"/>
                <a:cs typeface="Microsoft JhengHei"/>
              </a:rPr>
              <a:t>（NAT）</a:t>
            </a:r>
            <a:r>
              <a:rPr sz="2450" spc="-5" dirty="0">
                <a:latin typeface="Microsoft JhengHei"/>
                <a:cs typeface="Microsoft JhengHei"/>
              </a:rPr>
              <a:t>。</a:t>
            </a:r>
            <a:endParaRPr sz="2450">
              <a:latin typeface="Microsoft JhengHei"/>
              <a:cs typeface="Microsoft JhengHe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3400" y="1951731"/>
            <a:ext cx="1530289" cy="146396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2699" y="3689096"/>
            <a:ext cx="1197602" cy="133096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429646" y="1054100"/>
            <a:ext cx="864997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" dirty="0"/>
              <a:t>強化HIV急性初期感染個案監</a:t>
            </a:r>
            <a:r>
              <a:rPr spc="785" dirty="0"/>
              <a:t>測</a:t>
            </a:r>
            <a:r>
              <a:rPr sz="1750" dirty="0">
                <a:solidFill>
                  <a:srgbClr val="C00000"/>
                </a:solidFill>
              </a:rPr>
              <a:t>(為HIV病毒量高具高度傳染力)</a:t>
            </a:r>
            <a:endParaRPr sz="1750"/>
          </a:p>
        </p:txBody>
      </p:sp>
      <p:sp>
        <p:nvSpPr>
          <p:cNvPr id="9" name="object 9"/>
          <p:cNvSpPr txBox="1"/>
          <p:nvPr/>
        </p:nvSpPr>
        <p:spPr>
          <a:xfrm>
            <a:off x="560717" y="5505450"/>
            <a:ext cx="9611995" cy="845185"/>
          </a:xfrm>
          <a:prstGeom prst="rect">
            <a:avLst/>
          </a:prstGeom>
          <a:solidFill>
            <a:srgbClr val="FFF2CC"/>
          </a:solidFill>
        </p:spPr>
        <p:txBody>
          <a:bodyPr vert="horz" wrap="square" lIns="0" tIns="0" rIns="0" bIns="0" rtlCol="0">
            <a:spAutoFit/>
          </a:bodyPr>
          <a:lstStyle/>
          <a:p>
            <a:pPr marL="80645">
              <a:lnSpc>
                <a:spcPct val="118100"/>
              </a:lnSpc>
            </a:pPr>
            <a:r>
              <a:rPr sz="2100" spc="40" dirty="0">
                <a:latin typeface="Microsoft JhengHei"/>
                <a:cs typeface="Microsoft JhengHei"/>
              </a:rPr>
              <a:t>透過系統自動勾稽</a:t>
            </a:r>
            <a:r>
              <a:rPr sz="2100" u="heavy" spc="40" dirty="0">
                <a:uFill>
                  <a:solidFill>
                    <a:srgbClr val="000000"/>
                  </a:solidFill>
                </a:uFill>
                <a:latin typeface="Microsoft JhengHei"/>
                <a:cs typeface="Microsoft JhengHei"/>
              </a:rPr>
              <a:t>法傳通報單資料</a:t>
            </a:r>
            <a:r>
              <a:rPr sz="2100" spc="40" dirty="0">
                <a:latin typeface="Microsoft JhengHei"/>
                <a:cs typeface="Microsoft JhengHei"/>
              </a:rPr>
              <a:t>及</a:t>
            </a:r>
            <a:r>
              <a:rPr sz="2100" u="heavy" spc="40" dirty="0">
                <a:uFill>
                  <a:solidFill>
                    <a:srgbClr val="000000"/>
                  </a:solidFill>
                </a:uFill>
                <a:latin typeface="Microsoft JhengHei"/>
                <a:cs typeface="Microsoft JhengHei"/>
              </a:rPr>
              <a:t>醫院自動上傳之疑似愛滋感染者檢驗資料</a:t>
            </a:r>
            <a:r>
              <a:rPr sz="2100" spc="40" dirty="0">
                <a:latin typeface="Microsoft JhengHei"/>
                <a:cs typeface="Microsoft JhengHei"/>
              </a:rPr>
              <a:t>， </a:t>
            </a:r>
            <a:r>
              <a:rPr sz="2100" spc="-509" dirty="0">
                <a:latin typeface="Microsoft JhengHei"/>
                <a:cs typeface="Microsoft JhengHei"/>
              </a:rPr>
              <a:t> </a:t>
            </a:r>
            <a:r>
              <a:rPr sz="2100" dirty="0">
                <a:latin typeface="Microsoft JhengHei"/>
                <a:cs typeface="Microsoft JhengHei"/>
              </a:rPr>
              <a:t>並依上述邏輯自動判斷</a:t>
            </a:r>
            <a:r>
              <a:rPr sz="2100" spc="-5" dirty="0">
                <a:latin typeface="Microsoft JhengHei"/>
                <a:cs typeface="Microsoft JhengHei"/>
              </a:rPr>
              <a:t>HIV</a:t>
            </a:r>
            <a:r>
              <a:rPr sz="2100" dirty="0">
                <a:latin typeface="Microsoft JhengHei"/>
                <a:cs typeface="Microsoft JhengHei"/>
              </a:rPr>
              <a:t>新通報個案是否處於「急性初期感染」階段。</a:t>
            </a:r>
            <a:endParaRPr sz="2100">
              <a:latin typeface="Microsoft JhengHei"/>
              <a:cs typeface="Microsoft JhengHe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61251" y="816102"/>
            <a:ext cx="1013460" cy="951230"/>
            <a:chOff x="261251" y="816102"/>
            <a:chExt cx="1013460" cy="95123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1251" y="816102"/>
              <a:ext cx="1013460" cy="95097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6407" y="921258"/>
              <a:ext cx="694944" cy="698754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5" dirty="0"/>
              <a:t>46</a:t>
            </a:fld>
            <a:endParaRPr spc="5" dirty="0"/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3315" y="1024127"/>
            <a:ext cx="9290050" cy="593090"/>
          </a:xfrm>
          <a:custGeom>
            <a:avLst/>
            <a:gdLst/>
            <a:ahLst/>
            <a:cxnLst/>
            <a:rect l="l" t="t" r="r" b="b"/>
            <a:pathLst>
              <a:path w="9290050" h="593090">
                <a:moveTo>
                  <a:pt x="9289542" y="592835"/>
                </a:moveTo>
                <a:lnTo>
                  <a:pt x="9289542" y="0"/>
                </a:lnTo>
                <a:lnTo>
                  <a:pt x="0" y="0"/>
                </a:lnTo>
                <a:lnTo>
                  <a:pt x="0" y="592836"/>
                </a:lnTo>
                <a:lnTo>
                  <a:pt x="9289542" y="592835"/>
                </a:lnTo>
                <a:close/>
              </a:path>
            </a:pathLst>
          </a:custGeom>
          <a:solidFill>
            <a:srgbClr val="C1E1D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281313" y="2759964"/>
            <a:ext cx="8411845" cy="4026535"/>
            <a:chOff x="2281313" y="2759964"/>
            <a:chExt cx="8411845" cy="4026535"/>
          </a:xfrm>
        </p:grpSpPr>
        <p:sp>
          <p:nvSpPr>
            <p:cNvPr id="4" name="object 4"/>
            <p:cNvSpPr/>
            <p:nvPr/>
          </p:nvSpPr>
          <p:spPr>
            <a:xfrm>
              <a:off x="2281313" y="6585978"/>
              <a:ext cx="8411845" cy="200660"/>
            </a:xfrm>
            <a:custGeom>
              <a:avLst/>
              <a:gdLst/>
              <a:ahLst/>
              <a:cxnLst/>
              <a:rect l="l" t="t" r="r" b="b"/>
              <a:pathLst>
                <a:path w="8411845" h="200659">
                  <a:moveTo>
                    <a:pt x="8411832" y="83820"/>
                  </a:moveTo>
                  <a:lnTo>
                    <a:pt x="0" y="83820"/>
                  </a:lnTo>
                  <a:lnTo>
                    <a:pt x="0" y="200406"/>
                  </a:lnTo>
                  <a:lnTo>
                    <a:pt x="8411832" y="200406"/>
                  </a:lnTo>
                  <a:lnTo>
                    <a:pt x="8411832" y="83820"/>
                  </a:lnTo>
                  <a:close/>
                </a:path>
                <a:path w="8411845" h="200659">
                  <a:moveTo>
                    <a:pt x="8411832" y="0"/>
                  </a:moveTo>
                  <a:lnTo>
                    <a:pt x="0" y="0"/>
                  </a:lnTo>
                  <a:lnTo>
                    <a:pt x="0" y="40386"/>
                  </a:lnTo>
                  <a:lnTo>
                    <a:pt x="8411832" y="40386"/>
                  </a:lnTo>
                  <a:lnTo>
                    <a:pt x="8411832" y="0"/>
                  </a:lnTo>
                  <a:close/>
                </a:path>
              </a:pathLst>
            </a:custGeom>
            <a:solidFill>
              <a:srgbClr val="158B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424294" y="2759964"/>
              <a:ext cx="3847465" cy="2887980"/>
            </a:xfrm>
            <a:custGeom>
              <a:avLst/>
              <a:gdLst/>
              <a:ahLst/>
              <a:cxnLst/>
              <a:rect l="l" t="t" r="r" b="b"/>
              <a:pathLst>
                <a:path w="3847465" h="2887979">
                  <a:moveTo>
                    <a:pt x="3847337" y="2887980"/>
                  </a:moveTo>
                  <a:lnTo>
                    <a:pt x="3847337" y="0"/>
                  </a:lnTo>
                  <a:lnTo>
                    <a:pt x="0" y="0"/>
                  </a:lnTo>
                  <a:lnTo>
                    <a:pt x="0" y="2887980"/>
                  </a:lnTo>
                  <a:lnTo>
                    <a:pt x="3847337" y="2887980"/>
                  </a:lnTo>
                  <a:close/>
                </a:path>
              </a:pathLst>
            </a:custGeom>
            <a:solidFill>
              <a:srgbClr val="FBE5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229240" y="1842770"/>
            <a:ext cx="676846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b="1" dirty="0">
                <a:latin typeface="Microsoft JhengHei"/>
                <a:cs typeface="Microsoft JhengHei"/>
              </a:rPr>
              <a:t>孕產婦以HIV抗原/抗體複合型篩檢或抗體篩檢呈陽性者。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91611" y="2801366"/>
            <a:ext cx="859790" cy="2260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300" b="1" spc="10" dirty="0">
                <a:latin typeface="Microsoft JhengHei"/>
                <a:cs typeface="Microsoft JhengHei"/>
              </a:rPr>
              <a:t>注意事項：</a:t>
            </a:r>
            <a:endParaRPr sz="1300">
              <a:latin typeface="Microsoft JhengHei"/>
              <a:cs typeface="Microsoft JhengHe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91611" y="3067920"/>
            <a:ext cx="3664585" cy="2497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2890" marR="5080" indent="-250825" algn="just">
              <a:lnSpc>
                <a:spcPct val="121400"/>
              </a:lnSpc>
              <a:spcBef>
                <a:spcPts val="100"/>
              </a:spcBef>
              <a:buFont typeface="Arial"/>
              <a:buChar char="•"/>
              <a:tabLst>
                <a:tab pos="263525" algn="l"/>
              </a:tabLst>
            </a:pPr>
            <a:r>
              <a:rPr sz="1300" spc="45" dirty="0">
                <a:latin typeface="Microsoft JhengHei"/>
                <a:cs typeface="Microsoft JhengHei"/>
              </a:rPr>
              <a:t>醫事人員執行孕期</a:t>
            </a:r>
            <a:r>
              <a:rPr sz="1300" spc="15" dirty="0">
                <a:latin typeface="Microsoft JhengHei"/>
                <a:cs typeface="Microsoft JhengHei"/>
              </a:rPr>
              <a:t>HIV</a:t>
            </a:r>
            <a:r>
              <a:rPr sz="1300" spc="45" dirty="0">
                <a:latin typeface="Microsoft JhengHei"/>
                <a:cs typeface="Microsoft JhengHei"/>
              </a:rPr>
              <a:t>篩檢作業時，如可確認 </a:t>
            </a:r>
            <a:r>
              <a:rPr sz="1300" spc="75" dirty="0">
                <a:latin typeface="Microsoft JhengHei"/>
                <a:cs typeface="Microsoft JhengHei"/>
              </a:rPr>
              <a:t>個案為</a:t>
            </a:r>
            <a:r>
              <a:rPr sz="1300" spc="70" dirty="0">
                <a:solidFill>
                  <a:srgbClr val="C00000"/>
                </a:solidFill>
                <a:latin typeface="Microsoft JhengHei"/>
                <a:cs typeface="Microsoft JhengHei"/>
              </a:rPr>
              <a:t>舊</a:t>
            </a:r>
            <a:r>
              <a:rPr sz="1300" spc="75" dirty="0">
                <a:solidFill>
                  <a:srgbClr val="C00000"/>
                </a:solidFill>
                <a:latin typeface="Microsoft JhengHei"/>
                <a:cs typeface="Microsoft JhengHei"/>
              </a:rPr>
              <a:t>案</a:t>
            </a:r>
            <a:r>
              <a:rPr sz="1300" spc="60" dirty="0">
                <a:latin typeface="Microsoft JhengHei"/>
                <a:cs typeface="Microsoft JhengHei"/>
              </a:rPr>
              <a:t>(</a:t>
            </a:r>
            <a:r>
              <a:rPr sz="1300" spc="70" dirty="0">
                <a:latin typeface="Microsoft JhengHei"/>
                <a:cs typeface="Microsoft JhengHei"/>
              </a:rPr>
              <a:t>例如：為院內照顧管理個案，個 </a:t>
            </a:r>
            <a:r>
              <a:rPr sz="1300" spc="20" dirty="0">
                <a:latin typeface="Microsoft JhengHei"/>
                <a:cs typeface="Microsoft JhengHei"/>
              </a:rPr>
              <a:t>案出示全國醫療卡</a:t>
            </a:r>
            <a:r>
              <a:rPr sz="1300" spc="15" dirty="0">
                <a:latin typeface="Microsoft JhengHei"/>
                <a:cs typeface="Microsoft JhengHei"/>
              </a:rPr>
              <a:t>)，</a:t>
            </a:r>
            <a:r>
              <a:rPr sz="1300" spc="20" dirty="0">
                <a:latin typeface="Microsoft JhengHei"/>
                <a:cs typeface="Microsoft JhengHei"/>
              </a:rPr>
              <a:t>則</a:t>
            </a:r>
            <a:r>
              <a:rPr sz="1300" spc="25" dirty="0">
                <a:solidFill>
                  <a:srgbClr val="C00000"/>
                </a:solidFill>
                <a:latin typeface="Microsoft JhengHei"/>
                <a:cs typeface="Microsoft JhengHei"/>
              </a:rPr>
              <a:t>不需再次執行</a:t>
            </a:r>
            <a:r>
              <a:rPr sz="1300" spc="5" dirty="0">
                <a:solidFill>
                  <a:srgbClr val="C00000"/>
                </a:solidFill>
                <a:latin typeface="Microsoft JhengHei"/>
                <a:cs typeface="Microsoft JhengHei"/>
              </a:rPr>
              <a:t>HIV</a:t>
            </a:r>
            <a:r>
              <a:rPr sz="1300" spc="25" dirty="0">
                <a:solidFill>
                  <a:srgbClr val="C00000"/>
                </a:solidFill>
                <a:latin typeface="Microsoft JhengHei"/>
                <a:cs typeface="Microsoft JhengHei"/>
              </a:rPr>
              <a:t>篩檢 及通報</a:t>
            </a:r>
            <a:r>
              <a:rPr sz="1300" spc="25" dirty="0">
                <a:latin typeface="Microsoft JhengHei"/>
                <a:cs typeface="Microsoft JhengHei"/>
              </a:rPr>
              <a:t>作業，應通知所在地衛生局個案已懷孕 訊息，如為愛滋病指定醫事機構應轉知院內愛 滋個管師至「個管師個案管理系統」維護個案 </a:t>
            </a:r>
            <a:r>
              <a:rPr sz="1300" spc="10" dirty="0">
                <a:latin typeface="Microsoft JhengHei"/>
                <a:cs typeface="Microsoft JhengHei"/>
              </a:rPr>
              <a:t>懷孕資訊。</a:t>
            </a:r>
            <a:endParaRPr sz="1300">
              <a:latin typeface="Microsoft JhengHei"/>
              <a:cs typeface="Microsoft JhengHei"/>
            </a:endParaRPr>
          </a:p>
          <a:p>
            <a:pPr marL="262890" marR="9525" indent="-250825" algn="just">
              <a:lnSpc>
                <a:spcPct val="121300"/>
              </a:lnSpc>
              <a:spcBef>
                <a:spcPts val="525"/>
              </a:spcBef>
              <a:buFont typeface="Arial"/>
              <a:buChar char="•"/>
              <a:tabLst>
                <a:tab pos="263525" algn="l"/>
              </a:tabLst>
            </a:pPr>
            <a:r>
              <a:rPr sz="1300" spc="25" dirty="0">
                <a:latin typeface="Microsoft JhengHei"/>
                <a:cs typeface="Microsoft JhengHei"/>
              </a:rPr>
              <a:t>如</a:t>
            </a:r>
            <a:r>
              <a:rPr sz="1300" spc="25" dirty="0">
                <a:solidFill>
                  <a:srgbClr val="C00000"/>
                </a:solidFill>
                <a:latin typeface="Microsoft JhengHei"/>
                <a:cs typeface="Microsoft JhengHei"/>
              </a:rPr>
              <a:t>無法確認</a:t>
            </a:r>
            <a:r>
              <a:rPr sz="1300" spc="25" dirty="0">
                <a:latin typeface="Microsoft JhengHei"/>
                <a:cs typeface="Microsoft JhengHei"/>
              </a:rPr>
              <a:t>個案為是否為舊案，則請仍</a:t>
            </a:r>
            <a:r>
              <a:rPr sz="1300" spc="25" dirty="0">
                <a:solidFill>
                  <a:srgbClr val="C00000"/>
                </a:solidFill>
                <a:latin typeface="Microsoft JhengHei"/>
                <a:cs typeface="Microsoft JhengHei"/>
              </a:rPr>
              <a:t>依規定 </a:t>
            </a:r>
            <a:r>
              <a:rPr sz="1300" spc="45" dirty="0">
                <a:solidFill>
                  <a:srgbClr val="C00000"/>
                </a:solidFill>
                <a:latin typeface="Microsoft JhengHei"/>
                <a:cs typeface="Microsoft JhengHei"/>
              </a:rPr>
              <a:t>執行孕期</a:t>
            </a:r>
            <a:r>
              <a:rPr sz="1300" spc="15" dirty="0">
                <a:solidFill>
                  <a:srgbClr val="C00000"/>
                </a:solidFill>
                <a:latin typeface="Microsoft JhengHei"/>
                <a:cs typeface="Microsoft JhengHei"/>
              </a:rPr>
              <a:t>HIV</a:t>
            </a:r>
            <a:r>
              <a:rPr sz="1300" spc="45" dirty="0">
                <a:solidFill>
                  <a:srgbClr val="C00000"/>
                </a:solidFill>
                <a:latin typeface="Microsoft JhengHei"/>
                <a:cs typeface="Microsoft JhengHei"/>
              </a:rPr>
              <a:t>篩</a:t>
            </a:r>
            <a:r>
              <a:rPr sz="1300" spc="50" dirty="0">
                <a:solidFill>
                  <a:srgbClr val="C00000"/>
                </a:solidFill>
                <a:latin typeface="Microsoft JhengHei"/>
                <a:cs typeface="Microsoft JhengHei"/>
              </a:rPr>
              <a:t>檢</a:t>
            </a:r>
            <a:r>
              <a:rPr sz="1300" spc="45" dirty="0">
                <a:latin typeface="Microsoft JhengHei"/>
                <a:cs typeface="Microsoft JhengHei"/>
              </a:rPr>
              <a:t>作業，於發現初篩陽性個案 </a:t>
            </a:r>
            <a:r>
              <a:rPr sz="1300" spc="10" dirty="0">
                <a:latin typeface="Microsoft JhengHei"/>
                <a:cs typeface="Microsoft JhengHei"/>
              </a:rPr>
              <a:t>時依法通報。</a:t>
            </a:r>
            <a:endParaRPr sz="1300">
              <a:latin typeface="Microsoft JhengHei"/>
              <a:cs typeface="Microsoft JhengHe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012315" y="1693164"/>
            <a:ext cx="2051685" cy="836930"/>
          </a:xfrm>
          <a:custGeom>
            <a:avLst/>
            <a:gdLst/>
            <a:ahLst/>
            <a:cxnLst/>
            <a:rect l="l" t="t" r="r" b="b"/>
            <a:pathLst>
              <a:path w="2051684" h="836930">
                <a:moveTo>
                  <a:pt x="2051303" y="836676"/>
                </a:moveTo>
                <a:lnTo>
                  <a:pt x="2051303" y="0"/>
                </a:lnTo>
                <a:lnTo>
                  <a:pt x="0" y="0"/>
                </a:lnTo>
                <a:lnTo>
                  <a:pt x="0" y="836676"/>
                </a:lnTo>
                <a:lnTo>
                  <a:pt x="2051303" y="836676"/>
                </a:lnTo>
                <a:close/>
              </a:path>
            </a:pathLst>
          </a:custGeom>
          <a:solidFill>
            <a:srgbClr val="FFF2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012315" y="1693164"/>
            <a:ext cx="2051685" cy="402590"/>
          </a:xfrm>
          <a:prstGeom prst="rect">
            <a:avLst/>
          </a:prstGeom>
          <a:solidFill>
            <a:srgbClr val="FFF2CC"/>
          </a:solidFill>
        </p:spPr>
        <p:txBody>
          <a:bodyPr vert="horz" wrap="square" lIns="0" tIns="31750" rIns="0" bIns="0" rtlCol="0">
            <a:spAutoFit/>
          </a:bodyPr>
          <a:lstStyle/>
          <a:p>
            <a:pPr marL="80645">
              <a:lnSpc>
                <a:spcPts val="2915"/>
              </a:lnSpc>
              <a:spcBef>
                <a:spcPts val="250"/>
              </a:spcBef>
            </a:pPr>
            <a:r>
              <a:rPr sz="2450" b="1" dirty="0">
                <a:solidFill>
                  <a:srgbClr val="C00000"/>
                </a:solidFill>
                <a:latin typeface="Microsoft JhengHei"/>
                <a:cs typeface="Microsoft JhengHei"/>
              </a:rPr>
              <a:t>初步檢驗(+)</a:t>
            </a:r>
            <a:endParaRPr sz="2450">
              <a:latin typeface="Microsoft JhengHei"/>
              <a:cs typeface="Microsoft JhengHe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012315" y="2095156"/>
            <a:ext cx="2051685" cy="434975"/>
          </a:xfrm>
          <a:prstGeom prst="rect">
            <a:avLst/>
          </a:prstGeom>
          <a:solidFill>
            <a:srgbClr val="FFF2CC"/>
          </a:solidFill>
        </p:spPr>
        <p:txBody>
          <a:bodyPr vert="horz" wrap="square" lIns="0" tIns="3810" rIns="0" bIns="0" rtlCol="0">
            <a:spAutoFit/>
          </a:bodyPr>
          <a:lstStyle/>
          <a:p>
            <a:pPr marL="80645">
              <a:lnSpc>
                <a:spcPct val="100000"/>
              </a:lnSpc>
              <a:spcBef>
                <a:spcPts val="30"/>
              </a:spcBef>
            </a:pPr>
            <a:r>
              <a:rPr sz="2450" b="1" dirty="0">
                <a:solidFill>
                  <a:srgbClr val="C00000"/>
                </a:solidFill>
                <a:latin typeface="Microsoft JhengHei"/>
                <a:cs typeface="Microsoft JhengHei"/>
              </a:rPr>
              <a:t>疑似個案通報</a:t>
            </a:r>
            <a:endParaRPr sz="2450">
              <a:latin typeface="Microsoft JhengHei"/>
              <a:cs typeface="Microsoft JhengHe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97840">
              <a:lnSpc>
                <a:spcPct val="100000"/>
              </a:lnSpc>
              <a:spcBef>
                <a:spcPts val="105"/>
              </a:spcBef>
            </a:pPr>
            <a:r>
              <a:rPr spc="5" dirty="0"/>
              <a:t>通報定義：</a:t>
            </a:r>
            <a:r>
              <a:rPr spc="5" dirty="0">
                <a:solidFill>
                  <a:srgbClr val="C55A11"/>
                </a:solidFill>
              </a:rPr>
              <a:t>孕產婦疑似感染</a:t>
            </a:r>
            <a:r>
              <a:rPr spc="5" dirty="0"/>
              <a:t>人類免疫缺乏病毒者</a:t>
            </a:r>
          </a:p>
        </p:txBody>
      </p:sp>
      <p:grpSp>
        <p:nvGrpSpPr>
          <p:cNvPr id="13" name="object 13"/>
          <p:cNvGrpSpPr/>
          <p:nvPr/>
        </p:nvGrpSpPr>
        <p:grpSpPr>
          <a:xfrm>
            <a:off x="261251" y="816102"/>
            <a:ext cx="1013460" cy="951230"/>
            <a:chOff x="261251" y="816102"/>
            <a:chExt cx="1013460" cy="951230"/>
          </a:xfrm>
        </p:grpSpPr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1251" y="816102"/>
              <a:ext cx="1013460" cy="95097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1845" y="912876"/>
              <a:ext cx="656844" cy="681990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6960" y="1856473"/>
            <a:ext cx="303597" cy="303907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624951" y="2643175"/>
            <a:ext cx="5565775" cy="3152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3679" marR="12700" indent="-221615" algn="just">
              <a:lnSpc>
                <a:spcPct val="140300"/>
              </a:lnSpc>
              <a:spcBef>
                <a:spcPts val="100"/>
              </a:spcBef>
              <a:buFont typeface="Arial"/>
              <a:buChar char="•"/>
              <a:tabLst>
                <a:tab pos="234315" algn="l"/>
              </a:tabLst>
            </a:pPr>
            <a:r>
              <a:rPr sz="1750" spc="10" dirty="0">
                <a:latin typeface="Microsoft JhengHei"/>
                <a:cs typeface="Microsoft JhengHei"/>
              </a:rPr>
              <a:t>近年發生數起孕婦於醫療院所接受</a:t>
            </a:r>
            <a:r>
              <a:rPr sz="1750" dirty="0">
                <a:latin typeface="Microsoft JhengHei"/>
                <a:cs typeface="Microsoft JhengHei"/>
              </a:rPr>
              <a:t>H</a:t>
            </a:r>
            <a:r>
              <a:rPr sz="1750" spc="-5" dirty="0">
                <a:latin typeface="Microsoft JhengHei"/>
                <a:cs typeface="Microsoft JhengHei"/>
              </a:rPr>
              <a:t>I</a:t>
            </a:r>
            <a:r>
              <a:rPr sz="1750" spc="10" dirty="0">
                <a:latin typeface="Microsoft JhengHei"/>
                <a:cs typeface="Microsoft JhengHei"/>
              </a:rPr>
              <a:t>V篩檢陽性，但未 </a:t>
            </a:r>
            <a:r>
              <a:rPr sz="1750" spc="65" dirty="0">
                <a:latin typeface="Microsoft JhengHei"/>
                <a:cs typeface="Microsoft JhengHei"/>
              </a:rPr>
              <a:t>進⼀步接受確認檢驗，致未及時給予治療，使寶</a:t>
            </a:r>
            <a:r>
              <a:rPr sz="1750" spc="55" dirty="0">
                <a:latin typeface="Microsoft JhengHei"/>
                <a:cs typeface="Microsoft JhengHei"/>
              </a:rPr>
              <a:t>寶</a:t>
            </a:r>
            <a:r>
              <a:rPr sz="1750" dirty="0">
                <a:latin typeface="Microsoft JhengHei"/>
                <a:cs typeface="Microsoft JhengHei"/>
              </a:rPr>
              <a:t>暴 露於HIV感染風險。</a:t>
            </a:r>
            <a:endParaRPr sz="1750">
              <a:latin typeface="Microsoft JhengHei"/>
              <a:cs typeface="Microsoft JhengHei"/>
            </a:endParaRPr>
          </a:p>
          <a:p>
            <a:pPr marL="233679" marR="5080" indent="-220979" algn="just">
              <a:lnSpc>
                <a:spcPct val="140300"/>
              </a:lnSpc>
              <a:spcBef>
                <a:spcPts val="525"/>
              </a:spcBef>
              <a:buFont typeface="Arial"/>
              <a:buChar char="•"/>
              <a:tabLst>
                <a:tab pos="234315" algn="l"/>
              </a:tabLst>
            </a:pPr>
            <a:r>
              <a:rPr sz="1750" spc="65" dirty="0">
                <a:latin typeface="Microsoft JhengHei"/>
                <a:cs typeface="Microsoft JhengHei"/>
              </a:rPr>
              <a:t>修訂</a:t>
            </a:r>
            <a:r>
              <a:rPr sz="1750" spc="70" dirty="0">
                <a:latin typeface="Microsoft JhengHei"/>
                <a:cs typeface="Microsoft JhengHei"/>
              </a:rPr>
              <a:t>「</a:t>
            </a:r>
            <a:r>
              <a:rPr sz="1750" b="1" spc="65" dirty="0">
                <a:latin typeface="Microsoft JhengHei"/>
                <a:cs typeface="Microsoft JhengHei"/>
              </a:rPr>
              <a:t>醫事人員發現人類免疫缺乏病毒感染者通</a:t>
            </a:r>
            <a:r>
              <a:rPr sz="1750" b="1" spc="55" dirty="0">
                <a:latin typeface="Microsoft JhengHei"/>
                <a:cs typeface="Microsoft JhengHei"/>
              </a:rPr>
              <a:t>報</a:t>
            </a:r>
            <a:r>
              <a:rPr sz="1750" b="1" dirty="0">
                <a:latin typeface="Microsoft JhengHei"/>
                <a:cs typeface="Microsoft JhengHei"/>
              </a:rPr>
              <a:t>辦 </a:t>
            </a:r>
            <a:r>
              <a:rPr sz="1750" b="1" spc="55" dirty="0">
                <a:latin typeface="Microsoft JhengHei"/>
                <a:cs typeface="Microsoft JhengHei"/>
              </a:rPr>
              <a:t>法</a:t>
            </a:r>
            <a:r>
              <a:rPr sz="1750" spc="55" dirty="0">
                <a:latin typeface="Microsoft JhengHei"/>
                <a:cs typeface="Microsoft JhengHei"/>
              </a:rPr>
              <a:t>」</a:t>
            </a:r>
            <a:r>
              <a:rPr sz="1750" spc="65" dirty="0">
                <a:latin typeface="Microsoft JhengHei"/>
                <a:cs typeface="Microsoft JhengHei"/>
              </a:rPr>
              <a:t>及</a:t>
            </a:r>
            <a:r>
              <a:rPr sz="1750" b="1" spc="-5" dirty="0">
                <a:latin typeface="Microsoft JhengHei"/>
                <a:cs typeface="Microsoft JhengHei"/>
              </a:rPr>
              <a:t>H</a:t>
            </a:r>
            <a:r>
              <a:rPr sz="1750" b="1" dirty="0">
                <a:latin typeface="Microsoft JhengHei"/>
                <a:cs typeface="Microsoft JhengHei"/>
              </a:rPr>
              <a:t>I</a:t>
            </a:r>
            <a:r>
              <a:rPr sz="1750" b="1" spc="55" dirty="0">
                <a:latin typeface="Microsoft JhengHei"/>
                <a:cs typeface="Microsoft JhengHei"/>
              </a:rPr>
              <a:t>V通報定</a:t>
            </a:r>
            <a:r>
              <a:rPr sz="1750" b="1" spc="65" dirty="0">
                <a:latin typeface="Microsoft JhengHei"/>
                <a:cs typeface="Microsoft JhengHei"/>
              </a:rPr>
              <a:t>義</a:t>
            </a:r>
            <a:r>
              <a:rPr sz="1750" spc="60" dirty="0">
                <a:latin typeface="Microsoft JhengHei"/>
                <a:cs typeface="Microsoft JhengHei"/>
              </a:rPr>
              <a:t>，將孕產婦疑似愛滋感染(初篩陽 </a:t>
            </a:r>
            <a:r>
              <a:rPr sz="1750" dirty="0">
                <a:latin typeface="Microsoft JhengHei"/>
                <a:cs typeface="Microsoft JhengHei"/>
              </a:rPr>
              <a:t>性)列入通報對象，並於</a:t>
            </a:r>
            <a:r>
              <a:rPr sz="1750" dirty="0">
                <a:solidFill>
                  <a:srgbClr val="D0305C"/>
                </a:solidFill>
                <a:latin typeface="Arial Black"/>
                <a:cs typeface="Arial Black"/>
              </a:rPr>
              <a:t>2020</a:t>
            </a:r>
            <a:r>
              <a:rPr sz="1750" dirty="0">
                <a:latin typeface="Microsoft JhengHei"/>
                <a:cs typeface="Microsoft JhengHei"/>
              </a:rPr>
              <a:t>年</a:t>
            </a:r>
            <a:r>
              <a:rPr sz="1750" dirty="0">
                <a:solidFill>
                  <a:srgbClr val="D0305C"/>
                </a:solidFill>
                <a:latin typeface="Arial Black"/>
                <a:cs typeface="Arial Black"/>
              </a:rPr>
              <a:t>12</a:t>
            </a:r>
            <a:r>
              <a:rPr sz="1750" dirty="0">
                <a:latin typeface="Microsoft JhengHei"/>
                <a:cs typeface="Microsoft JhengHei"/>
              </a:rPr>
              <a:t>月</a:t>
            </a:r>
            <a:r>
              <a:rPr sz="1750" dirty="0">
                <a:solidFill>
                  <a:srgbClr val="D0305C"/>
                </a:solidFill>
                <a:latin typeface="Arial Black"/>
                <a:cs typeface="Arial Black"/>
              </a:rPr>
              <a:t>1</a:t>
            </a:r>
            <a:r>
              <a:rPr sz="1750" dirty="0">
                <a:latin typeface="Microsoft JhengHei"/>
                <a:cs typeface="Microsoft JhengHei"/>
              </a:rPr>
              <a:t>日公布施行。</a:t>
            </a:r>
            <a:endParaRPr sz="1750">
              <a:latin typeface="Microsoft JhengHei"/>
              <a:cs typeface="Microsoft JhengHei"/>
            </a:endParaRPr>
          </a:p>
          <a:p>
            <a:pPr marL="233679" marR="12700" indent="-221615" algn="just">
              <a:lnSpc>
                <a:spcPct val="140300"/>
              </a:lnSpc>
              <a:spcBef>
                <a:spcPts val="520"/>
              </a:spcBef>
              <a:buFont typeface="Arial"/>
              <a:buChar char="•"/>
              <a:tabLst>
                <a:tab pos="234315" algn="l"/>
              </a:tabLst>
            </a:pPr>
            <a:r>
              <a:rPr sz="1750" b="1" spc="20" dirty="0">
                <a:latin typeface="Microsoft JhengHei"/>
                <a:cs typeface="Microsoft JhengHei"/>
              </a:rPr>
              <a:t>衛生局於接獲通報後，與醫療院所合作於3日內</a:t>
            </a:r>
            <a:r>
              <a:rPr sz="1750" b="1" spc="10" dirty="0">
                <a:latin typeface="Microsoft JhengHei"/>
                <a:cs typeface="Microsoft JhengHei"/>
              </a:rPr>
              <a:t>聯繫</a:t>
            </a:r>
            <a:r>
              <a:rPr sz="1750" b="1" dirty="0">
                <a:latin typeface="Microsoft JhengHei"/>
                <a:cs typeface="Microsoft JhengHei"/>
              </a:rPr>
              <a:t>孕 產婦回診或抽⾎，予以衛教並完成後續確認檢驗</a:t>
            </a:r>
            <a:r>
              <a:rPr sz="1750" dirty="0">
                <a:latin typeface="Microsoft JhengHei"/>
                <a:cs typeface="Microsoft JhengHei"/>
              </a:rPr>
              <a:t>。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81569" y="2268473"/>
            <a:ext cx="3966210" cy="323850"/>
          </a:xfrm>
          <a:prstGeom prst="rect">
            <a:avLst/>
          </a:prstGeom>
          <a:solidFill>
            <a:srgbClr val="E2F0D9"/>
          </a:solidFill>
        </p:spPr>
        <p:txBody>
          <a:bodyPr vert="horz" wrap="square" lIns="0" tIns="37465" rIns="0" bIns="0" rtlCol="0">
            <a:spAutoFit/>
          </a:bodyPr>
          <a:lstStyle/>
          <a:p>
            <a:pPr marL="80645">
              <a:lnSpc>
                <a:spcPct val="100000"/>
              </a:lnSpc>
              <a:spcBef>
                <a:spcPts val="295"/>
              </a:spcBef>
            </a:pPr>
            <a:r>
              <a:rPr sz="1550" spc="25" dirty="0">
                <a:latin typeface="Microsoft JhengHei"/>
                <a:cs typeface="Microsoft JhengHei"/>
              </a:rPr>
              <a:t>與新版法傳同步上線，上線前採紙本通報</a:t>
            </a:r>
            <a:endParaRPr sz="1550">
              <a:latin typeface="Microsoft JhengHei"/>
              <a:cs typeface="Microsoft JhengHei"/>
            </a:endParaRPr>
          </a:p>
        </p:txBody>
      </p:sp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91651" y="5335523"/>
            <a:ext cx="1210055" cy="1213866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13087" y="5989032"/>
            <a:ext cx="8518525" cy="89154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650875" marR="5080">
              <a:lnSpc>
                <a:spcPct val="100000"/>
              </a:lnSpc>
              <a:spcBef>
                <a:spcPts val="210"/>
              </a:spcBef>
            </a:pPr>
            <a:r>
              <a:rPr sz="1400" spc="-5" dirty="0">
                <a:latin typeface="Microsoft JhengHei"/>
                <a:cs typeface="Microsoft JhengHei"/>
              </a:rPr>
              <a:t>請參見疾管署傳染病病例定義暨防疫檢體採檢送驗事項： </a:t>
            </a:r>
            <a:r>
              <a:rPr sz="1400" dirty="0">
                <a:latin typeface="Microsoft JhengHei"/>
                <a:cs typeface="Microsoft JhengHei"/>
              </a:rPr>
              <a:t> </a:t>
            </a:r>
            <a:r>
              <a:rPr sz="1400" spc="-5" dirty="0">
                <a:latin typeface="Microsoft JhengHei"/>
                <a:cs typeface="Microsoft JhengHei"/>
                <a:hlinkClick r:id="rId6"/>
              </a:rPr>
              <a:t>https://ww</a:t>
            </a:r>
            <a:r>
              <a:rPr sz="1400" spc="-5" dirty="0">
                <a:latin typeface="Microsoft JhengHei"/>
                <a:cs typeface="Microsoft JhengHei"/>
              </a:rPr>
              <a:t>w.</a:t>
            </a:r>
            <a:r>
              <a:rPr sz="1400" spc="-5" dirty="0">
                <a:latin typeface="Microsoft JhengHei"/>
                <a:cs typeface="Microsoft JhengHei"/>
                <a:hlinkClick r:id="rId6"/>
              </a:rPr>
              <a:t>cdc.gov</a:t>
            </a:r>
            <a:r>
              <a:rPr sz="1400" spc="-5" dirty="0">
                <a:latin typeface="Microsoft JhengHei"/>
                <a:cs typeface="Microsoft JhengHei"/>
              </a:rPr>
              <a:t>.</a:t>
            </a:r>
            <a:r>
              <a:rPr sz="1400" spc="-5" dirty="0">
                <a:latin typeface="Microsoft JhengHei"/>
                <a:cs typeface="Microsoft JhengHei"/>
                <a:hlinkClick r:id="rId6"/>
              </a:rPr>
              <a:t>tw/Cat</a:t>
            </a:r>
            <a:r>
              <a:rPr sz="1400" spc="-5" dirty="0">
                <a:latin typeface="Microsoft JhengHei"/>
                <a:cs typeface="Microsoft JhengHei"/>
              </a:rPr>
              <a:t>egor</a:t>
            </a:r>
            <a:r>
              <a:rPr sz="1400" spc="-5" dirty="0">
                <a:latin typeface="Microsoft JhengHei"/>
                <a:cs typeface="Microsoft JhengHei"/>
                <a:hlinkClick r:id="rId6"/>
              </a:rPr>
              <a:t>y/DiseaseDefine/ZW54U0FpV</a:t>
            </a:r>
            <a:r>
              <a:rPr sz="1400" spc="-5" dirty="0">
                <a:latin typeface="Microsoft JhengHei"/>
                <a:cs typeface="Microsoft JhengHei"/>
              </a:rPr>
              <a:t>V</a:t>
            </a:r>
            <a:r>
              <a:rPr sz="1400" spc="-5" dirty="0">
                <a:latin typeface="Microsoft JhengHei"/>
                <a:cs typeface="Microsoft JhengHei"/>
                <a:hlinkClick r:id="rId6"/>
              </a:rPr>
              <a:t>hpVGR3UkViWm8rQkNwUT09</a:t>
            </a:r>
            <a:endParaRPr sz="14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450" spc="-30" dirty="0">
                <a:solidFill>
                  <a:srgbClr val="158B95"/>
                </a:solidFill>
                <a:latin typeface="Arial Black"/>
                <a:cs typeface="Arial Black"/>
              </a:rPr>
              <a:t>TAIWAN</a:t>
            </a:r>
            <a:r>
              <a:rPr sz="2450" spc="-35" dirty="0">
                <a:solidFill>
                  <a:srgbClr val="158B95"/>
                </a:solidFill>
                <a:latin typeface="Arial Black"/>
                <a:cs typeface="Arial Black"/>
              </a:rPr>
              <a:t> </a:t>
            </a:r>
            <a:r>
              <a:rPr sz="2450" spc="-5" dirty="0">
                <a:solidFill>
                  <a:srgbClr val="158B95"/>
                </a:solidFill>
                <a:latin typeface="Arial Black"/>
                <a:cs typeface="Arial Black"/>
              </a:rPr>
              <a:t>CDC</a:t>
            </a:r>
            <a:endParaRPr sz="2450">
              <a:latin typeface="Arial Black"/>
              <a:cs typeface="Arial Black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5" dirty="0"/>
              <a:t>47</a:t>
            </a:fld>
            <a:endParaRPr spc="5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3315" y="1024127"/>
            <a:ext cx="9290050" cy="593090"/>
          </a:xfrm>
          <a:custGeom>
            <a:avLst/>
            <a:gdLst/>
            <a:ahLst/>
            <a:cxnLst/>
            <a:rect l="l" t="t" r="r" b="b"/>
            <a:pathLst>
              <a:path w="9290050" h="593090">
                <a:moveTo>
                  <a:pt x="9289542" y="592835"/>
                </a:moveTo>
                <a:lnTo>
                  <a:pt x="9289542" y="0"/>
                </a:lnTo>
                <a:lnTo>
                  <a:pt x="0" y="0"/>
                </a:lnTo>
                <a:lnTo>
                  <a:pt x="0" y="592836"/>
                </a:lnTo>
                <a:lnTo>
                  <a:pt x="9289542" y="592835"/>
                </a:lnTo>
                <a:close/>
              </a:path>
            </a:pathLst>
          </a:custGeom>
          <a:solidFill>
            <a:srgbClr val="C1E1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29011" y="2174240"/>
            <a:ext cx="6317615" cy="9753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b="1" spc="5" dirty="0">
                <a:latin typeface="Microsoft JhengHei"/>
                <a:cs typeface="Microsoft JhengHei"/>
              </a:rPr>
              <a:t>符合下列任⼀情形：</a:t>
            </a:r>
            <a:endParaRPr sz="2100">
              <a:latin typeface="Microsoft JhengHei"/>
              <a:cs typeface="Microsoft JhengHei"/>
            </a:endParaRPr>
          </a:p>
          <a:p>
            <a:pPr marL="362585">
              <a:lnSpc>
                <a:spcPct val="100000"/>
              </a:lnSpc>
              <a:spcBef>
                <a:spcPts val="2430"/>
              </a:spcBef>
            </a:pPr>
            <a:r>
              <a:rPr sz="2100" b="1" dirty="0">
                <a:latin typeface="Microsoft JhengHei"/>
                <a:cs typeface="Microsoft JhengHei"/>
              </a:rPr>
              <a:t>以HIV抗原/抗體複合型篩檢或抗體篩檢呈陽性者。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20655" y="3445460"/>
            <a:ext cx="7564755" cy="979805"/>
          </a:xfrm>
          <a:prstGeom prst="rect">
            <a:avLst/>
          </a:prstGeom>
        </p:spPr>
        <p:txBody>
          <a:bodyPr vert="horz" wrap="square" lIns="0" tIns="1695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35"/>
              </a:spcBef>
            </a:pPr>
            <a:r>
              <a:rPr sz="2100" b="1" dirty="0">
                <a:latin typeface="Microsoft JhengHei"/>
                <a:cs typeface="Microsoft JhengHei"/>
              </a:rPr>
              <a:t>其生⺟為人類免疫缺乏病毒感染者。</a:t>
            </a:r>
            <a:endParaRPr sz="21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1235"/>
              </a:spcBef>
            </a:pPr>
            <a:r>
              <a:rPr sz="2100" b="1" dirty="0">
                <a:latin typeface="Microsoft JhengHei"/>
                <a:cs typeface="Microsoft JhengHei"/>
              </a:rPr>
              <a:t>其生⺟臨產時為HIV抗原/抗體複</a:t>
            </a:r>
            <a:r>
              <a:rPr sz="2100" b="1" spc="-5" dirty="0">
                <a:latin typeface="Microsoft JhengHei"/>
                <a:cs typeface="Microsoft JhengHei"/>
              </a:rPr>
              <a:t>合</a:t>
            </a:r>
            <a:r>
              <a:rPr sz="2100" b="1" dirty="0">
                <a:latin typeface="Microsoft JhengHei"/>
                <a:cs typeface="Microsoft JhengHei"/>
              </a:rPr>
              <a:t>型篩檢或抗體篩檢呈陽性者。</a:t>
            </a:r>
            <a:endParaRPr sz="2100">
              <a:latin typeface="Microsoft JhengHei"/>
              <a:cs typeface="Microsoft JhengHe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2077" y="2812447"/>
            <a:ext cx="308435" cy="30422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3942" y="3631171"/>
            <a:ext cx="307756" cy="30390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73942" y="4088035"/>
            <a:ext cx="307756" cy="304226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429646" y="1054100"/>
            <a:ext cx="844296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" dirty="0"/>
              <a:t>通報定義：</a:t>
            </a:r>
            <a:r>
              <a:rPr spc="5" dirty="0">
                <a:solidFill>
                  <a:srgbClr val="C55A11"/>
                </a:solidFill>
              </a:rPr>
              <a:t>嬰幼兒疑似感染</a:t>
            </a:r>
            <a:r>
              <a:rPr spc="5" dirty="0"/>
              <a:t>人類免疫缺乏病毒者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261251" y="816102"/>
            <a:ext cx="1013460" cy="951230"/>
            <a:chOff x="261251" y="816102"/>
            <a:chExt cx="1013460" cy="951230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1251" y="816102"/>
              <a:ext cx="1013460" cy="95097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1845" y="912876"/>
              <a:ext cx="656844" cy="681990"/>
            </a:xfrm>
            <a:prstGeom prst="rect">
              <a:avLst/>
            </a:prstGeom>
          </p:spPr>
        </p:pic>
      </p:grpSp>
      <p:sp>
        <p:nvSpPr>
          <p:cNvPr id="13" name="object 13"/>
          <p:cNvSpPr/>
          <p:nvPr/>
        </p:nvSpPr>
        <p:spPr>
          <a:xfrm>
            <a:off x="7881239" y="2279904"/>
            <a:ext cx="2051685" cy="836930"/>
          </a:xfrm>
          <a:custGeom>
            <a:avLst/>
            <a:gdLst/>
            <a:ahLst/>
            <a:cxnLst/>
            <a:rect l="l" t="t" r="r" b="b"/>
            <a:pathLst>
              <a:path w="2051684" h="836930">
                <a:moveTo>
                  <a:pt x="2051303" y="836675"/>
                </a:moveTo>
                <a:lnTo>
                  <a:pt x="2051303" y="0"/>
                </a:lnTo>
                <a:lnTo>
                  <a:pt x="0" y="0"/>
                </a:lnTo>
                <a:lnTo>
                  <a:pt x="0" y="836676"/>
                </a:lnTo>
                <a:lnTo>
                  <a:pt x="2051303" y="836675"/>
                </a:lnTo>
                <a:close/>
              </a:path>
            </a:pathLst>
          </a:custGeom>
          <a:solidFill>
            <a:srgbClr val="FFF2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881239" y="2279904"/>
            <a:ext cx="2051685" cy="401320"/>
          </a:xfrm>
          <a:prstGeom prst="rect">
            <a:avLst/>
          </a:prstGeom>
          <a:solidFill>
            <a:srgbClr val="FFF2CC"/>
          </a:solidFill>
        </p:spPr>
        <p:txBody>
          <a:bodyPr vert="horz" wrap="square" lIns="0" tIns="30480" rIns="0" bIns="0" rtlCol="0">
            <a:spAutoFit/>
          </a:bodyPr>
          <a:lstStyle/>
          <a:p>
            <a:pPr marL="80645">
              <a:lnSpc>
                <a:spcPts val="2915"/>
              </a:lnSpc>
              <a:spcBef>
                <a:spcPts val="240"/>
              </a:spcBef>
            </a:pPr>
            <a:r>
              <a:rPr sz="2450" b="1" dirty="0">
                <a:solidFill>
                  <a:srgbClr val="C00000"/>
                </a:solidFill>
                <a:latin typeface="Microsoft JhengHei"/>
                <a:cs typeface="Microsoft JhengHei"/>
              </a:rPr>
              <a:t>初步檢驗(+)</a:t>
            </a:r>
            <a:endParaRPr sz="2450">
              <a:latin typeface="Microsoft JhengHei"/>
              <a:cs typeface="Microsoft JhengHe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087" y="5989032"/>
            <a:ext cx="8518525" cy="89154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650875" marR="5080">
              <a:lnSpc>
                <a:spcPct val="100000"/>
              </a:lnSpc>
              <a:spcBef>
                <a:spcPts val="210"/>
              </a:spcBef>
            </a:pPr>
            <a:r>
              <a:rPr sz="1400" spc="-5" dirty="0">
                <a:latin typeface="Microsoft JhengHei"/>
                <a:cs typeface="Microsoft JhengHei"/>
              </a:rPr>
              <a:t>請參見疾管署傳染病病例定義暨防疫檢體採檢送驗事項： </a:t>
            </a:r>
            <a:r>
              <a:rPr sz="1400" dirty="0">
                <a:latin typeface="Microsoft JhengHei"/>
                <a:cs typeface="Microsoft JhengHei"/>
              </a:rPr>
              <a:t> </a:t>
            </a:r>
            <a:r>
              <a:rPr sz="1400" spc="-5" dirty="0">
                <a:latin typeface="Microsoft JhengHei"/>
                <a:cs typeface="Microsoft JhengHei"/>
                <a:hlinkClick r:id="rId7"/>
              </a:rPr>
              <a:t>https://ww</a:t>
            </a:r>
            <a:r>
              <a:rPr sz="1400" spc="-5" dirty="0">
                <a:latin typeface="Microsoft JhengHei"/>
                <a:cs typeface="Microsoft JhengHei"/>
              </a:rPr>
              <a:t>w.</a:t>
            </a:r>
            <a:r>
              <a:rPr sz="1400" spc="-5" dirty="0">
                <a:latin typeface="Microsoft JhengHei"/>
                <a:cs typeface="Microsoft JhengHei"/>
                <a:hlinkClick r:id="rId7"/>
              </a:rPr>
              <a:t>cdc.gov</a:t>
            </a:r>
            <a:r>
              <a:rPr sz="1400" spc="-5" dirty="0">
                <a:latin typeface="Microsoft JhengHei"/>
                <a:cs typeface="Microsoft JhengHei"/>
              </a:rPr>
              <a:t>.</a:t>
            </a:r>
            <a:r>
              <a:rPr sz="1400" spc="-5" dirty="0">
                <a:latin typeface="Microsoft JhengHei"/>
                <a:cs typeface="Microsoft JhengHei"/>
                <a:hlinkClick r:id="rId7"/>
              </a:rPr>
              <a:t>tw/Cat</a:t>
            </a:r>
            <a:r>
              <a:rPr sz="1400" spc="-5" dirty="0">
                <a:latin typeface="Microsoft JhengHei"/>
                <a:cs typeface="Microsoft JhengHei"/>
              </a:rPr>
              <a:t>egor</a:t>
            </a:r>
            <a:r>
              <a:rPr sz="1400" spc="-5" dirty="0">
                <a:latin typeface="Microsoft JhengHei"/>
                <a:cs typeface="Microsoft JhengHei"/>
                <a:hlinkClick r:id="rId7"/>
              </a:rPr>
              <a:t>y/DiseaseDefine/ZW54U0FpV</a:t>
            </a:r>
            <a:r>
              <a:rPr sz="1400" spc="-5" dirty="0">
                <a:latin typeface="Microsoft JhengHei"/>
                <a:cs typeface="Microsoft JhengHei"/>
              </a:rPr>
              <a:t>V</a:t>
            </a:r>
            <a:r>
              <a:rPr sz="1400" spc="-5" dirty="0">
                <a:latin typeface="Microsoft JhengHei"/>
                <a:cs typeface="Microsoft JhengHei"/>
                <a:hlinkClick r:id="rId7"/>
              </a:rPr>
              <a:t>hpVGR3UkViWm8rQkNwUT09</a:t>
            </a:r>
            <a:endParaRPr sz="14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450" spc="-30" dirty="0">
                <a:solidFill>
                  <a:srgbClr val="158B95"/>
                </a:solidFill>
                <a:latin typeface="Arial Black"/>
                <a:cs typeface="Arial Black"/>
              </a:rPr>
              <a:t>TAIWAN</a:t>
            </a:r>
            <a:r>
              <a:rPr sz="2450" spc="-35" dirty="0">
                <a:solidFill>
                  <a:srgbClr val="158B95"/>
                </a:solidFill>
                <a:latin typeface="Arial Black"/>
                <a:cs typeface="Arial Black"/>
              </a:rPr>
              <a:t> </a:t>
            </a:r>
            <a:r>
              <a:rPr sz="2450" spc="-5" dirty="0">
                <a:solidFill>
                  <a:srgbClr val="158B95"/>
                </a:solidFill>
                <a:latin typeface="Arial Black"/>
                <a:cs typeface="Arial Black"/>
              </a:rPr>
              <a:t>CDC</a:t>
            </a:r>
            <a:endParaRPr sz="2450">
              <a:latin typeface="Arial Black"/>
              <a:cs typeface="Arial Black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5" dirty="0"/>
              <a:t>48</a:t>
            </a:fld>
            <a:endParaRPr spc="5" dirty="0"/>
          </a:p>
        </p:txBody>
      </p:sp>
      <p:sp>
        <p:nvSpPr>
          <p:cNvPr id="15" name="object 15"/>
          <p:cNvSpPr txBox="1"/>
          <p:nvPr/>
        </p:nvSpPr>
        <p:spPr>
          <a:xfrm>
            <a:off x="7881239" y="2681134"/>
            <a:ext cx="2051685" cy="435609"/>
          </a:xfrm>
          <a:prstGeom prst="rect">
            <a:avLst/>
          </a:prstGeom>
          <a:solidFill>
            <a:srgbClr val="FFF2CC"/>
          </a:solidFill>
        </p:spPr>
        <p:txBody>
          <a:bodyPr vert="horz" wrap="square" lIns="0" tIns="3810" rIns="0" bIns="0" rtlCol="0">
            <a:spAutoFit/>
          </a:bodyPr>
          <a:lstStyle/>
          <a:p>
            <a:pPr marL="80645">
              <a:lnSpc>
                <a:spcPct val="100000"/>
              </a:lnSpc>
              <a:spcBef>
                <a:spcPts val="30"/>
              </a:spcBef>
            </a:pPr>
            <a:r>
              <a:rPr sz="2450" b="1" dirty="0">
                <a:solidFill>
                  <a:srgbClr val="C00000"/>
                </a:solidFill>
                <a:latin typeface="Microsoft JhengHei"/>
                <a:cs typeface="Microsoft JhengHei"/>
              </a:rPr>
              <a:t>疑似個案通報</a:t>
            </a:r>
            <a:endParaRPr sz="245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403" y="771905"/>
            <a:ext cx="10692130" cy="5328920"/>
            <a:chOff x="1403" y="771905"/>
            <a:chExt cx="10692130" cy="5328920"/>
          </a:xfrm>
        </p:grpSpPr>
        <p:sp>
          <p:nvSpPr>
            <p:cNvPr id="4" name="object 4"/>
            <p:cNvSpPr/>
            <p:nvPr/>
          </p:nvSpPr>
          <p:spPr>
            <a:xfrm>
              <a:off x="1403" y="771905"/>
              <a:ext cx="10692130" cy="5328920"/>
            </a:xfrm>
            <a:custGeom>
              <a:avLst/>
              <a:gdLst/>
              <a:ahLst/>
              <a:cxnLst/>
              <a:rect l="l" t="t" r="r" b="b"/>
              <a:pathLst>
                <a:path w="10692130" h="5328920">
                  <a:moveTo>
                    <a:pt x="10691749" y="5328666"/>
                  </a:moveTo>
                  <a:lnTo>
                    <a:pt x="10691749" y="0"/>
                  </a:lnTo>
                  <a:lnTo>
                    <a:pt x="0" y="0"/>
                  </a:lnTo>
                  <a:lnTo>
                    <a:pt x="0" y="5328666"/>
                  </a:lnTo>
                  <a:lnTo>
                    <a:pt x="10691749" y="5328666"/>
                  </a:lnTo>
                  <a:close/>
                </a:path>
              </a:pathLst>
            </a:custGeom>
            <a:solidFill>
              <a:srgbClr val="158B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865511" y="1658111"/>
              <a:ext cx="3023870" cy="2639695"/>
            </a:xfrm>
            <a:custGeom>
              <a:avLst/>
              <a:gdLst/>
              <a:ahLst/>
              <a:cxnLst/>
              <a:rect l="l" t="t" r="r" b="b"/>
              <a:pathLst>
                <a:path w="3023870" h="2639695">
                  <a:moveTo>
                    <a:pt x="3023616" y="2193797"/>
                  </a:moveTo>
                  <a:lnTo>
                    <a:pt x="3023616" y="0"/>
                  </a:lnTo>
                  <a:lnTo>
                    <a:pt x="0" y="0"/>
                  </a:lnTo>
                  <a:lnTo>
                    <a:pt x="0" y="2193798"/>
                  </a:lnTo>
                  <a:lnTo>
                    <a:pt x="25146" y="2193798"/>
                  </a:lnTo>
                  <a:lnTo>
                    <a:pt x="25146" y="50292"/>
                  </a:lnTo>
                  <a:lnTo>
                    <a:pt x="50292" y="25145"/>
                  </a:lnTo>
                  <a:lnTo>
                    <a:pt x="50291" y="50291"/>
                  </a:lnTo>
                  <a:lnTo>
                    <a:pt x="2973324" y="50291"/>
                  </a:lnTo>
                  <a:lnTo>
                    <a:pt x="2973324" y="25145"/>
                  </a:lnTo>
                  <a:lnTo>
                    <a:pt x="2998470" y="50291"/>
                  </a:lnTo>
                  <a:lnTo>
                    <a:pt x="2998470" y="2193797"/>
                  </a:lnTo>
                  <a:lnTo>
                    <a:pt x="3023616" y="2193797"/>
                  </a:lnTo>
                  <a:close/>
                </a:path>
                <a:path w="3023870" h="2639695">
                  <a:moveTo>
                    <a:pt x="50292" y="50291"/>
                  </a:moveTo>
                  <a:lnTo>
                    <a:pt x="50292" y="25145"/>
                  </a:lnTo>
                  <a:lnTo>
                    <a:pt x="25146" y="50292"/>
                  </a:lnTo>
                  <a:lnTo>
                    <a:pt x="50292" y="50291"/>
                  </a:lnTo>
                  <a:close/>
                </a:path>
                <a:path w="3023870" h="2639695">
                  <a:moveTo>
                    <a:pt x="50292" y="2143506"/>
                  </a:moveTo>
                  <a:lnTo>
                    <a:pt x="50292" y="50291"/>
                  </a:lnTo>
                  <a:lnTo>
                    <a:pt x="25146" y="50292"/>
                  </a:lnTo>
                  <a:lnTo>
                    <a:pt x="25146" y="2143506"/>
                  </a:lnTo>
                  <a:lnTo>
                    <a:pt x="50292" y="2143506"/>
                  </a:lnTo>
                  <a:close/>
                </a:path>
                <a:path w="3023870" h="2639695">
                  <a:moveTo>
                    <a:pt x="882601" y="2562161"/>
                  </a:moveTo>
                  <a:lnTo>
                    <a:pt x="532638" y="2143506"/>
                  </a:lnTo>
                  <a:lnTo>
                    <a:pt x="25146" y="2143506"/>
                  </a:lnTo>
                  <a:lnTo>
                    <a:pt x="50292" y="2168652"/>
                  </a:lnTo>
                  <a:lnTo>
                    <a:pt x="50292" y="2193798"/>
                  </a:lnTo>
                  <a:lnTo>
                    <a:pt x="501396" y="2193798"/>
                  </a:lnTo>
                  <a:lnTo>
                    <a:pt x="501396" y="2184654"/>
                  </a:lnTo>
                  <a:lnTo>
                    <a:pt x="520446" y="2193798"/>
                  </a:lnTo>
                  <a:lnTo>
                    <a:pt x="520446" y="2207445"/>
                  </a:lnTo>
                  <a:lnTo>
                    <a:pt x="863346" y="2617688"/>
                  </a:lnTo>
                  <a:lnTo>
                    <a:pt x="863346" y="2583942"/>
                  </a:lnTo>
                  <a:lnTo>
                    <a:pt x="882601" y="2562161"/>
                  </a:lnTo>
                  <a:close/>
                </a:path>
                <a:path w="3023870" h="2639695">
                  <a:moveTo>
                    <a:pt x="50292" y="2193798"/>
                  </a:moveTo>
                  <a:lnTo>
                    <a:pt x="50292" y="2168652"/>
                  </a:lnTo>
                  <a:lnTo>
                    <a:pt x="25146" y="2143506"/>
                  </a:lnTo>
                  <a:lnTo>
                    <a:pt x="25146" y="2193798"/>
                  </a:lnTo>
                  <a:lnTo>
                    <a:pt x="50292" y="2193798"/>
                  </a:lnTo>
                  <a:close/>
                </a:path>
                <a:path w="3023870" h="2639695">
                  <a:moveTo>
                    <a:pt x="520446" y="2193798"/>
                  </a:moveTo>
                  <a:lnTo>
                    <a:pt x="501396" y="2184654"/>
                  </a:lnTo>
                  <a:lnTo>
                    <a:pt x="509038" y="2193798"/>
                  </a:lnTo>
                  <a:lnTo>
                    <a:pt x="520446" y="2193798"/>
                  </a:lnTo>
                  <a:close/>
                </a:path>
                <a:path w="3023870" h="2639695">
                  <a:moveTo>
                    <a:pt x="509038" y="2193798"/>
                  </a:moveTo>
                  <a:lnTo>
                    <a:pt x="501396" y="2184654"/>
                  </a:lnTo>
                  <a:lnTo>
                    <a:pt x="501396" y="2193798"/>
                  </a:lnTo>
                  <a:lnTo>
                    <a:pt x="509038" y="2193798"/>
                  </a:lnTo>
                  <a:close/>
                </a:path>
                <a:path w="3023870" h="2639695">
                  <a:moveTo>
                    <a:pt x="520446" y="2207445"/>
                  </a:moveTo>
                  <a:lnTo>
                    <a:pt x="520446" y="2193798"/>
                  </a:lnTo>
                  <a:lnTo>
                    <a:pt x="509038" y="2193798"/>
                  </a:lnTo>
                  <a:lnTo>
                    <a:pt x="520446" y="2207445"/>
                  </a:lnTo>
                  <a:close/>
                </a:path>
                <a:path w="3023870" h="2639695">
                  <a:moveTo>
                    <a:pt x="901446" y="2584704"/>
                  </a:moveTo>
                  <a:lnTo>
                    <a:pt x="882601" y="2562161"/>
                  </a:lnTo>
                  <a:lnTo>
                    <a:pt x="863346" y="2583942"/>
                  </a:lnTo>
                  <a:lnTo>
                    <a:pt x="901446" y="2584704"/>
                  </a:lnTo>
                  <a:close/>
                </a:path>
                <a:path w="3023870" h="2639695">
                  <a:moveTo>
                    <a:pt x="901446" y="2617119"/>
                  </a:moveTo>
                  <a:lnTo>
                    <a:pt x="901446" y="2584704"/>
                  </a:lnTo>
                  <a:lnTo>
                    <a:pt x="863346" y="2583942"/>
                  </a:lnTo>
                  <a:lnTo>
                    <a:pt x="863346" y="2617688"/>
                  </a:lnTo>
                  <a:lnTo>
                    <a:pt x="881634" y="2639568"/>
                  </a:lnTo>
                  <a:lnTo>
                    <a:pt x="901446" y="2617119"/>
                  </a:lnTo>
                  <a:close/>
                </a:path>
                <a:path w="3023870" h="2639695">
                  <a:moveTo>
                    <a:pt x="2998470" y="2143505"/>
                  </a:moveTo>
                  <a:lnTo>
                    <a:pt x="1252728" y="2143506"/>
                  </a:lnTo>
                  <a:lnTo>
                    <a:pt x="882601" y="2562161"/>
                  </a:lnTo>
                  <a:lnTo>
                    <a:pt x="901446" y="2584704"/>
                  </a:lnTo>
                  <a:lnTo>
                    <a:pt x="901446" y="2617119"/>
                  </a:lnTo>
                  <a:lnTo>
                    <a:pt x="1264158" y="2206137"/>
                  </a:lnTo>
                  <a:lnTo>
                    <a:pt x="1264158" y="2193798"/>
                  </a:lnTo>
                  <a:lnTo>
                    <a:pt x="1282446" y="2185416"/>
                  </a:lnTo>
                  <a:lnTo>
                    <a:pt x="1282446" y="2193798"/>
                  </a:lnTo>
                  <a:lnTo>
                    <a:pt x="2973324" y="2193797"/>
                  </a:lnTo>
                  <a:lnTo>
                    <a:pt x="2973324" y="2168651"/>
                  </a:lnTo>
                  <a:lnTo>
                    <a:pt x="2998470" y="2143505"/>
                  </a:lnTo>
                  <a:close/>
                </a:path>
                <a:path w="3023870" h="2639695">
                  <a:moveTo>
                    <a:pt x="1282446" y="2185416"/>
                  </a:moveTo>
                  <a:lnTo>
                    <a:pt x="1264158" y="2193798"/>
                  </a:lnTo>
                  <a:lnTo>
                    <a:pt x="1275048" y="2193798"/>
                  </a:lnTo>
                  <a:lnTo>
                    <a:pt x="1282446" y="2185416"/>
                  </a:lnTo>
                  <a:close/>
                </a:path>
                <a:path w="3023870" h="2639695">
                  <a:moveTo>
                    <a:pt x="1275048" y="2193798"/>
                  </a:moveTo>
                  <a:lnTo>
                    <a:pt x="1264158" y="2193798"/>
                  </a:lnTo>
                  <a:lnTo>
                    <a:pt x="1264158" y="2206137"/>
                  </a:lnTo>
                  <a:lnTo>
                    <a:pt x="1275048" y="2193798"/>
                  </a:lnTo>
                  <a:close/>
                </a:path>
                <a:path w="3023870" h="2639695">
                  <a:moveTo>
                    <a:pt x="1282446" y="2193798"/>
                  </a:moveTo>
                  <a:lnTo>
                    <a:pt x="1282446" y="2185416"/>
                  </a:lnTo>
                  <a:lnTo>
                    <a:pt x="1275048" y="2193798"/>
                  </a:lnTo>
                  <a:lnTo>
                    <a:pt x="1282446" y="2193798"/>
                  </a:lnTo>
                  <a:close/>
                </a:path>
                <a:path w="3023870" h="2639695">
                  <a:moveTo>
                    <a:pt x="2998470" y="50291"/>
                  </a:moveTo>
                  <a:lnTo>
                    <a:pt x="2973324" y="25145"/>
                  </a:lnTo>
                  <a:lnTo>
                    <a:pt x="2973324" y="50291"/>
                  </a:lnTo>
                  <a:lnTo>
                    <a:pt x="2998470" y="50291"/>
                  </a:lnTo>
                  <a:close/>
                </a:path>
                <a:path w="3023870" h="2639695">
                  <a:moveTo>
                    <a:pt x="2998470" y="2143505"/>
                  </a:moveTo>
                  <a:lnTo>
                    <a:pt x="2998470" y="50291"/>
                  </a:lnTo>
                  <a:lnTo>
                    <a:pt x="2973324" y="50291"/>
                  </a:lnTo>
                  <a:lnTo>
                    <a:pt x="2973324" y="2143505"/>
                  </a:lnTo>
                  <a:lnTo>
                    <a:pt x="2998470" y="2143505"/>
                  </a:lnTo>
                  <a:close/>
                </a:path>
                <a:path w="3023870" h="2639695">
                  <a:moveTo>
                    <a:pt x="2998470" y="2193797"/>
                  </a:moveTo>
                  <a:lnTo>
                    <a:pt x="2998470" y="2143505"/>
                  </a:lnTo>
                  <a:lnTo>
                    <a:pt x="2973324" y="2168651"/>
                  </a:lnTo>
                  <a:lnTo>
                    <a:pt x="2973324" y="2193797"/>
                  </a:lnTo>
                  <a:lnTo>
                    <a:pt x="2998470" y="21937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069725" y="4039070"/>
            <a:ext cx="6334125" cy="1680845"/>
          </a:xfrm>
          <a:prstGeom prst="rect">
            <a:avLst/>
          </a:prstGeom>
        </p:spPr>
        <p:txBody>
          <a:bodyPr vert="horz" wrap="square" lIns="0" tIns="394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05"/>
              </a:spcBef>
            </a:pPr>
            <a:r>
              <a:rPr sz="5250" b="1" dirty="0">
                <a:solidFill>
                  <a:srgbClr val="FFD965"/>
                </a:solidFill>
                <a:latin typeface="Microsoft JhengHei"/>
                <a:cs typeface="Microsoft JhengHei"/>
              </a:rPr>
              <a:t>疫情概況與90-90-90</a:t>
            </a:r>
            <a:endParaRPr sz="5250">
              <a:latin typeface="Microsoft JhengHei"/>
              <a:cs typeface="Microsoft JhengHei"/>
            </a:endParaRPr>
          </a:p>
          <a:p>
            <a:pPr marL="220979" algn="ctr">
              <a:lnSpc>
                <a:spcPct val="100000"/>
              </a:lnSpc>
              <a:spcBef>
                <a:spcPts val="1205"/>
              </a:spcBef>
            </a:pPr>
            <a:r>
              <a:rPr sz="2100" b="1" dirty="0">
                <a:solidFill>
                  <a:srgbClr val="FFFFFF"/>
                </a:solidFill>
                <a:latin typeface="Microsoft JhengHei"/>
                <a:cs typeface="Microsoft JhengHei"/>
              </a:rPr>
              <a:t>愛滋疫情逐年下降，朝消除愛滋目標努力!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346333" y="1953767"/>
            <a:ext cx="2037080" cy="1654810"/>
          </a:xfrm>
          <a:custGeom>
            <a:avLst/>
            <a:gdLst/>
            <a:ahLst/>
            <a:cxnLst/>
            <a:rect l="l" t="t" r="r" b="b"/>
            <a:pathLst>
              <a:path w="2037079" h="1654810">
                <a:moveTo>
                  <a:pt x="2036826" y="1654302"/>
                </a:moveTo>
                <a:lnTo>
                  <a:pt x="2036826" y="1562861"/>
                </a:lnTo>
                <a:lnTo>
                  <a:pt x="113537" y="1562862"/>
                </a:lnTo>
                <a:lnTo>
                  <a:pt x="113537" y="0"/>
                </a:lnTo>
                <a:lnTo>
                  <a:pt x="0" y="0"/>
                </a:lnTo>
                <a:lnTo>
                  <a:pt x="0" y="1654302"/>
                </a:lnTo>
                <a:lnTo>
                  <a:pt x="2036826" y="1654302"/>
                </a:lnTo>
                <a:close/>
              </a:path>
              <a:path w="2037079" h="1654810">
                <a:moveTo>
                  <a:pt x="547116" y="1488948"/>
                </a:moveTo>
                <a:lnTo>
                  <a:pt x="547116" y="497585"/>
                </a:lnTo>
                <a:lnTo>
                  <a:pt x="252984" y="497585"/>
                </a:lnTo>
                <a:lnTo>
                  <a:pt x="252984" y="1488948"/>
                </a:lnTo>
                <a:lnTo>
                  <a:pt x="547116" y="1488948"/>
                </a:lnTo>
                <a:close/>
              </a:path>
              <a:path w="2037079" h="1654810">
                <a:moveTo>
                  <a:pt x="1840229" y="782574"/>
                </a:moveTo>
                <a:lnTo>
                  <a:pt x="1677162" y="529589"/>
                </a:lnTo>
                <a:lnTo>
                  <a:pt x="1629918" y="595883"/>
                </a:lnTo>
                <a:lnTo>
                  <a:pt x="370332" y="6095"/>
                </a:lnTo>
                <a:lnTo>
                  <a:pt x="276606" y="137921"/>
                </a:lnTo>
                <a:lnTo>
                  <a:pt x="1536191" y="727709"/>
                </a:lnTo>
                <a:lnTo>
                  <a:pt x="1536191" y="792466"/>
                </a:lnTo>
                <a:lnTo>
                  <a:pt x="1840229" y="782574"/>
                </a:lnTo>
                <a:close/>
              </a:path>
              <a:path w="2037079" h="1654810">
                <a:moveTo>
                  <a:pt x="999744" y="1488948"/>
                </a:moveTo>
                <a:lnTo>
                  <a:pt x="999744" y="681227"/>
                </a:lnTo>
                <a:lnTo>
                  <a:pt x="705612" y="681227"/>
                </a:lnTo>
                <a:lnTo>
                  <a:pt x="705612" y="1488948"/>
                </a:lnTo>
                <a:lnTo>
                  <a:pt x="999744" y="1488948"/>
                </a:lnTo>
                <a:close/>
              </a:path>
              <a:path w="2037079" h="1654810">
                <a:moveTo>
                  <a:pt x="1452372" y="1488948"/>
                </a:moveTo>
                <a:lnTo>
                  <a:pt x="1452372" y="864869"/>
                </a:lnTo>
                <a:lnTo>
                  <a:pt x="1158239" y="864869"/>
                </a:lnTo>
                <a:lnTo>
                  <a:pt x="1158239" y="1488948"/>
                </a:lnTo>
                <a:lnTo>
                  <a:pt x="1452372" y="1488948"/>
                </a:lnTo>
                <a:close/>
              </a:path>
              <a:path w="2037079" h="1654810">
                <a:moveTo>
                  <a:pt x="1536191" y="792466"/>
                </a:moveTo>
                <a:lnTo>
                  <a:pt x="1536191" y="727709"/>
                </a:lnTo>
                <a:lnTo>
                  <a:pt x="1488948" y="794004"/>
                </a:lnTo>
                <a:lnTo>
                  <a:pt x="1536191" y="792466"/>
                </a:lnTo>
                <a:close/>
              </a:path>
              <a:path w="2037079" h="1654810">
                <a:moveTo>
                  <a:pt x="1904238" y="1488947"/>
                </a:moveTo>
                <a:lnTo>
                  <a:pt x="1904238" y="1048511"/>
                </a:lnTo>
                <a:lnTo>
                  <a:pt x="1610106" y="1048511"/>
                </a:lnTo>
                <a:lnTo>
                  <a:pt x="1610106" y="1488947"/>
                </a:lnTo>
                <a:lnTo>
                  <a:pt x="1904238" y="148894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0423277" y="6394815"/>
            <a:ext cx="231140" cy="18859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z="950" spc="5" dirty="0">
                <a:solidFill>
                  <a:srgbClr val="252525"/>
                </a:solidFill>
                <a:latin typeface="Microsoft JhengHei"/>
                <a:cs typeface="Microsoft JhengHei"/>
              </a:rPr>
              <a:t>49</a:t>
            </a:fld>
            <a:endParaRPr sz="950">
              <a:latin typeface="Microsoft JhengHei"/>
              <a:cs typeface="Microsoft JhengHe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03" y="835152"/>
            <a:ext cx="10692130" cy="789940"/>
          </a:xfrm>
          <a:custGeom>
            <a:avLst/>
            <a:gdLst/>
            <a:ahLst/>
            <a:cxnLst/>
            <a:rect l="l" t="t" r="r" b="b"/>
            <a:pathLst>
              <a:path w="10692130" h="789940">
                <a:moveTo>
                  <a:pt x="10691749" y="789431"/>
                </a:moveTo>
                <a:lnTo>
                  <a:pt x="10691749" y="0"/>
                </a:lnTo>
                <a:lnTo>
                  <a:pt x="0" y="0"/>
                </a:lnTo>
                <a:lnTo>
                  <a:pt x="0" y="789432"/>
                </a:lnTo>
                <a:lnTo>
                  <a:pt x="10691749" y="789431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12449" y="4314444"/>
            <a:ext cx="2047239" cy="821055"/>
          </a:xfrm>
          <a:custGeom>
            <a:avLst/>
            <a:gdLst/>
            <a:ahLst/>
            <a:cxnLst/>
            <a:rect l="l" t="t" r="r" b="b"/>
            <a:pathLst>
              <a:path w="2047240" h="821054">
                <a:moveTo>
                  <a:pt x="2046732" y="820674"/>
                </a:moveTo>
                <a:lnTo>
                  <a:pt x="2046732" y="0"/>
                </a:lnTo>
                <a:lnTo>
                  <a:pt x="0" y="0"/>
                </a:lnTo>
                <a:lnTo>
                  <a:pt x="0" y="820674"/>
                </a:lnTo>
                <a:lnTo>
                  <a:pt x="2046732" y="820674"/>
                </a:lnTo>
                <a:close/>
              </a:path>
            </a:pathLst>
          </a:custGeom>
          <a:solidFill>
            <a:srgbClr val="2C77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61045" y="4314444"/>
            <a:ext cx="2021839" cy="821055"/>
          </a:xfrm>
          <a:custGeom>
            <a:avLst/>
            <a:gdLst/>
            <a:ahLst/>
            <a:cxnLst/>
            <a:rect l="l" t="t" r="r" b="b"/>
            <a:pathLst>
              <a:path w="2021839" h="821054">
                <a:moveTo>
                  <a:pt x="2021585" y="820674"/>
                </a:moveTo>
                <a:lnTo>
                  <a:pt x="2021585" y="0"/>
                </a:lnTo>
                <a:lnTo>
                  <a:pt x="0" y="0"/>
                </a:lnTo>
                <a:lnTo>
                  <a:pt x="0" y="820674"/>
                </a:lnTo>
                <a:lnTo>
                  <a:pt x="2021585" y="820674"/>
                </a:lnTo>
                <a:close/>
              </a:path>
            </a:pathLst>
          </a:custGeom>
          <a:solidFill>
            <a:srgbClr val="2C77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856365" y="4654541"/>
            <a:ext cx="1630680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b="1" spc="5" dirty="0">
                <a:solidFill>
                  <a:srgbClr val="FFFFFF"/>
                </a:solidFill>
                <a:latin typeface="Microsoft JhengHei"/>
                <a:cs typeface="Microsoft JhengHei"/>
              </a:rPr>
              <a:t>有開放性傷口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78307" y="3394202"/>
            <a:ext cx="760730" cy="9080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800" b="1" spc="-10" dirty="0">
                <a:solidFill>
                  <a:srgbClr val="C55A11"/>
                </a:solidFill>
                <a:latin typeface="Microsoft JhengHei"/>
                <a:cs typeface="Microsoft JhengHei"/>
              </a:rPr>
              <a:t>＋</a:t>
            </a:r>
            <a:endParaRPr sz="5800">
              <a:latin typeface="Microsoft JhengHei"/>
              <a:cs typeface="Microsoft JhengHe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30965" y="4477765"/>
            <a:ext cx="4653280" cy="3994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  <a:tabLst>
                <a:tab pos="1847214" algn="l"/>
              </a:tabLst>
            </a:pPr>
            <a:r>
              <a:rPr sz="3150" b="1" spc="7" baseline="39682" dirty="0">
                <a:solidFill>
                  <a:srgbClr val="FFFFFF"/>
                </a:solidFill>
                <a:latin typeface="Microsoft JhengHei"/>
                <a:cs typeface="Microsoft JhengHei"/>
              </a:rPr>
              <a:t>皮膚或黏膜上	</a:t>
            </a:r>
            <a:r>
              <a:rPr sz="3675" b="1" baseline="51020" dirty="0">
                <a:solidFill>
                  <a:srgbClr val="C55A11"/>
                </a:solidFill>
                <a:latin typeface="Microsoft JhengHei"/>
                <a:cs typeface="Microsoft JhengHei"/>
              </a:rPr>
              <a:t>(接觸)</a:t>
            </a:r>
            <a:r>
              <a:rPr sz="3675" b="1" spc="262" baseline="51020" dirty="0">
                <a:solidFill>
                  <a:srgbClr val="C55A11"/>
                </a:solidFill>
                <a:latin typeface="Microsoft JhengHei"/>
                <a:cs typeface="Microsoft JhengHei"/>
              </a:rPr>
              <a:t> </a:t>
            </a:r>
            <a:r>
              <a:rPr sz="2100" b="1" spc="5" dirty="0">
                <a:solidFill>
                  <a:srgbClr val="FFFFFF"/>
                </a:solidFill>
                <a:latin typeface="Microsoft JhengHei"/>
                <a:cs typeface="Microsoft JhengHei"/>
              </a:rPr>
              <a:t>帶有</a:t>
            </a:r>
            <a:r>
              <a:rPr sz="2100" b="1" dirty="0">
                <a:solidFill>
                  <a:srgbClr val="FFFFFF"/>
                </a:solidFill>
                <a:latin typeface="Microsoft JhengHei"/>
                <a:cs typeface="Microsoft JhengHei"/>
              </a:rPr>
              <a:t>HIV</a:t>
            </a:r>
            <a:r>
              <a:rPr sz="2100" b="1" spc="5" dirty="0">
                <a:solidFill>
                  <a:srgbClr val="FFFFFF"/>
                </a:solidFill>
                <a:latin typeface="Microsoft JhengHei"/>
                <a:cs typeface="Microsoft JhengHei"/>
              </a:rPr>
              <a:t>的體液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471037" y="3414014"/>
            <a:ext cx="760730" cy="9080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800" b="1" spc="-10" dirty="0">
                <a:solidFill>
                  <a:srgbClr val="C55A11"/>
                </a:solidFill>
                <a:latin typeface="Microsoft JhengHei"/>
                <a:cs typeface="Microsoft JhengHei"/>
              </a:rPr>
              <a:t>＋</a:t>
            </a:r>
            <a:endParaRPr sz="5800">
              <a:latin typeface="Microsoft JhengHei"/>
              <a:cs typeface="Microsoft JhengHe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505591" y="5172455"/>
            <a:ext cx="4279900" cy="1241425"/>
          </a:xfrm>
          <a:custGeom>
            <a:avLst/>
            <a:gdLst/>
            <a:ahLst/>
            <a:cxnLst/>
            <a:rect l="l" t="t" r="r" b="b"/>
            <a:pathLst>
              <a:path w="4279900" h="1241425">
                <a:moveTo>
                  <a:pt x="4279392" y="1104900"/>
                </a:moveTo>
                <a:lnTo>
                  <a:pt x="4279392" y="560832"/>
                </a:lnTo>
                <a:lnTo>
                  <a:pt x="4272454" y="517678"/>
                </a:lnTo>
                <a:lnTo>
                  <a:pt x="4253154" y="480230"/>
                </a:lnTo>
                <a:lnTo>
                  <a:pt x="4223759" y="450719"/>
                </a:lnTo>
                <a:lnTo>
                  <a:pt x="4186537" y="431377"/>
                </a:lnTo>
                <a:lnTo>
                  <a:pt x="4143755" y="424434"/>
                </a:lnTo>
                <a:lnTo>
                  <a:pt x="1783080" y="424434"/>
                </a:lnTo>
                <a:lnTo>
                  <a:pt x="1293876" y="0"/>
                </a:lnTo>
                <a:lnTo>
                  <a:pt x="713232" y="424434"/>
                </a:lnTo>
                <a:lnTo>
                  <a:pt x="135636" y="424434"/>
                </a:lnTo>
                <a:lnTo>
                  <a:pt x="92854" y="431377"/>
                </a:lnTo>
                <a:lnTo>
                  <a:pt x="55632" y="450719"/>
                </a:lnTo>
                <a:lnTo>
                  <a:pt x="26237" y="480230"/>
                </a:lnTo>
                <a:lnTo>
                  <a:pt x="6937" y="517678"/>
                </a:lnTo>
                <a:lnTo>
                  <a:pt x="0" y="560832"/>
                </a:lnTo>
                <a:lnTo>
                  <a:pt x="0" y="1104900"/>
                </a:lnTo>
                <a:lnTo>
                  <a:pt x="6937" y="1148053"/>
                </a:lnTo>
                <a:lnTo>
                  <a:pt x="26237" y="1185501"/>
                </a:lnTo>
                <a:lnTo>
                  <a:pt x="55632" y="1215012"/>
                </a:lnTo>
                <a:lnTo>
                  <a:pt x="92854" y="1234354"/>
                </a:lnTo>
                <a:lnTo>
                  <a:pt x="135636" y="1241298"/>
                </a:lnTo>
                <a:lnTo>
                  <a:pt x="4143755" y="1241298"/>
                </a:lnTo>
                <a:lnTo>
                  <a:pt x="4186537" y="1234354"/>
                </a:lnTo>
                <a:lnTo>
                  <a:pt x="4223759" y="1215012"/>
                </a:lnTo>
                <a:lnTo>
                  <a:pt x="4253154" y="1185501"/>
                </a:lnTo>
                <a:lnTo>
                  <a:pt x="4272454" y="1148053"/>
                </a:lnTo>
                <a:lnTo>
                  <a:pt x="4279392" y="1104900"/>
                </a:lnTo>
                <a:close/>
              </a:path>
            </a:pathLst>
          </a:custGeom>
          <a:solidFill>
            <a:srgbClr val="58889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655953" y="5663438"/>
            <a:ext cx="3977640" cy="6673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84225" marR="5080" indent="-772160">
              <a:lnSpc>
                <a:spcPct val="100000"/>
              </a:lnSpc>
              <a:spcBef>
                <a:spcPts val="105"/>
              </a:spcBef>
            </a:pPr>
            <a:r>
              <a:rPr sz="2100" b="1" dirty="0">
                <a:solidFill>
                  <a:srgbClr val="FFC000"/>
                </a:solidFill>
                <a:latin typeface="Microsoft JhengHei"/>
                <a:cs typeface="Microsoft JhengHei"/>
              </a:rPr>
              <a:t>HIV⼀旦離開人體很快就會死亡， </a:t>
            </a:r>
            <a:r>
              <a:rPr sz="2100" b="1" spc="5" dirty="0">
                <a:solidFill>
                  <a:srgbClr val="FFC000"/>
                </a:solidFill>
                <a:latin typeface="Microsoft JhengHei"/>
                <a:cs typeface="Microsoft JhengHei"/>
              </a:rPr>
              <a:t>在環境中不易存活。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46795" y="1865376"/>
            <a:ext cx="8030845" cy="688340"/>
          </a:xfrm>
          <a:prstGeom prst="rect">
            <a:avLst/>
          </a:prstGeom>
          <a:solidFill>
            <a:srgbClr val="FFF2CC"/>
          </a:solidFill>
        </p:spPr>
        <p:txBody>
          <a:bodyPr vert="horz" wrap="square" lIns="0" tIns="161290" rIns="0" bIns="0" rtlCol="0">
            <a:spAutoFit/>
          </a:bodyPr>
          <a:lstStyle/>
          <a:p>
            <a:pPr marL="79375">
              <a:lnSpc>
                <a:spcPct val="100000"/>
              </a:lnSpc>
              <a:spcBef>
                <a:spcPts val="1270"/>
              </a:spcBef>
            </a:pPr>
            <a:r>
              <a:rPr sz="2600" b="1" spc="25" dirty="0">
                <a:solidFill>
                  <a:srgbClr val="093F5C"/>
                </a:solidFill>
                <a:latin typeface="Microsoft JhengHei"/>
                <a:cs typeface="Microsoft JhengHei"/>
              </a:rPr>
              <a:t>必須同時符合以下3個條件，才有可能造成HIV感染。</a:t>
            </a:r>
            <a:endParaRPr sz="2600">
              <a:latin typeface="Microsoft JhengHei"/>
              <a:cs typeface="Microsoft JhengHe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901331" y="1975866"/>
            <a:ext cx="2783840" cy="2361565"/>
            <a:chOff x="901331" y="1975866"/>
            <a:chExt cx="2783840" cy="2361565"/>
          </a:xfrm>
        </p:grpSpPr>
        <p:sp>
          <p:nvSpPr>
            <p:cNvPr id="14" name="object 14"/>
            <p:cNvSpPr/>
            <p:nvPr/>
          </p:nvSpPr>
          <p:spPr>
            <a:xfrm>
              <a:off x="901331" y="1975878"/>
              <a:ext cx="995680" cy="946785"/>
            </a:xfrm>
            <a:custGeom>
              <a:avLst/>
              <a:gdLst/>
              <a:ahLst/>
              <a:cxnLst/>
              <a:rect l="l" t="t" r="r" b="b"/>
              <a:pathLst>
                <a:path w="995680" h="946785">
                  <a:moveTo>
                    <a:pt x="510895" y="280987"/>
                  </a:moveTo>
                  <a:lnTo>
                    <a:pt x="509778" y="272034"/>
                  </a:lnTo>
                  <a:lnTo>
                    <a:pt x="498792" y="236969"/>
                  </a:lnTo>
                  <a:lnTo>
                    <a:pt x="493966" y="208114"/>
                  </a:lnTo>
                  <a:lnTo>
                    <a:pt x="492836" y="188556"/>
                  </a:lnTo>
                  <a:lnTo>
                    <a:pt x="493014" y="181356"/>
                  </a:lnTo>
                  <a:lnTo>
                    <a:pt x="489064" y="133781"/>
                  </a:lnTo>
                  <a:lnTo>
                    <a:pt x="472351" y="90639"/>
                  </a:lnTo>
                  <a:lnTo>
                    <a:pt x="465582" y="81622"/>
                  </a:lnTo>
                  <a:lnTo>
                    <a:pt x="465582" y="172212"/>
                  </a:lnTo>
                  <a:lnTo>
                    <a:pt x="465582" y="179832"/>
                  </a:lnTo>
                  <a:lnTo>
                    <a:pt x="448144" y="246697"/>
                  </a:lnTo>
                  <a:lnTo>
                    <a:pt x="401574" y="296418"/>
                  </a:lnTo>
                  <a:lnTo>
                    <a:pt x="362140" y="315658"/>
                  </a:lnTo>
                  <a:lnTo>
                    <a:pt x="316992" y="322326"/>
                  </a:lnTo>
                  <a:lnTo>
                    <a:pt x="293573" y="320624"/>
                  </a:lnTo>
                  <a:lnTo>
                    <a:pt x="250761" y="307530"/>
                  </a:lnTo>
                  <a:lnTo>
                    <a:pt x="210007" y="279069"/>
                  </a:lnTo>
                  <a:lnTo>
                    <a:pt x="179031" y="234365"/>
                  </a:lnTo>
                  <a:lnTo>
                    <a:pt x="170688" y="208026"/>
                  </a:lnTo>
                  <a:lnTo>
                    <a:pt x="246875" y="187109"/>
                  </a:lnTo>
                  <a:lnTo>
                    <a:pt x="297840" y="147066"/>
                  </a:lnTo>
                  <a:lnTo>
                    <a:pt x="326377" y="108153"/>
                  </a:lnTo>
                  <a:lnTo>
                    <a:pt x="335280" y="90678"/>
                  </a:lnTo>
                  <a:lnTo>
                    <a:pt x="372110" y="124599"/>
                  </a:lnTo>
                  <a:lnTo>
                    <a:pt x="410527" y="144399"/>
                  </a:lnTo>
                  <a:lnTo>
                    <a:pt x="443496" y="153898"/>
                  </a:lnTo>
                  <a:lnTo>
                    <a:pt x="464058" y="156972"/>
                  </a:lnTo>
                  <a:lnTo>
                    <a:pt x="465582" y="172212"/>
                  </a:lnTo>
                  <a:lnTo>
                    <a:pt x="465582" y="81622"/>
                  </a:lnTo>
                  <a:lnTo>
                    <a:pt x="444715" y="53809"/>
                  </a:lnTo>
                  <a:lnTo>
                    <a:pt x="408000" y="25171"/>
                  </a:lnTo>
                  <a:lnTo>
                    <a:pt x="364045" y="6604"/>
                  </a:lnTo>
                  <a:lnTo>
                    <a:pt x="314706" y="0"/>
                  </a:lnTo>
                  <a:lnTo>
                    <a:pt x="265290" y="6604"/>
                  </a:lnTo>
                  <a:lnTo>
                    <a:pt x="221195" y="25171"/>
                  </a:lnTo>
                  <a:lnTo>
                    <a:pt x="184302" y="53809"/>
                  </a:lnTo>
                  <a:lnTo>
                    <a:pt x="156489" y="90639"/>
                  </a:lnTo>
                  <a:lnTo>
                    <a:pt x="139636" y="133781"/>
                  </a:lnTo>
                  <a:lnTo>
                    <a:pt x="135636" y="181356"/>
                  </a:lnTo>
                  <a:lnTo>
                    <a:pt x="136639" y="205930"/>
                  </a:lnTo>
                  <a:lnTo>
                    <a:pt x="135153" y="223647"/>
                  </a:lnTo>
                  <a:lnTo>
                    <a:pt x="129527" y="243078"/>
                  </a:lnTo>
                  <a:lnTo>
                    <a:pt x="118110" y="272796"/>
                  </a:lnTo>
                  <a:lnTo>
                    <a:pt x="117411" y="281305"/>
                  </a:lnTo>
                  <a:lnTo>
                    <a:pt x="120586" y="288886"/>
                  </a:lnTo>
                  <a:lnTo>
                    <a:pt x="126885" y="294322"/>
                  </a:lnTo>
                  <a:lnTo>
                    <a:pt x="135153" y="296303"/>
                  </a:lnTo>
                  <a:lnTo>
                    <a:pt x="136639" y="296418"/>
                  </a:lnTo>
                  <a:lnTo>
                    <a:pt x="170688" y="296418"/>
                  </a:lnTo>
                  <a:lnTo>
                    <a:pt x="201930" y="296418"/>
                  </a:lnTo>
                  <a:lnTo>
                    <a:pt x="226542" y="314896"/>
                  </a:lnTo>
                  <a:lnTo>
                    <a:pt x="254317" y="328803"/>
                  </a:lnTo>
                  <a:lnTo>
                    <a:pt x="284645" y="337566"/>
                  </a:lnTo>
                  <a:lnTo>
                    <a:pt x="316992" y="340614"/>
                  </a:lnTo>
                  <a:lnTo>
                    <a:pt x="349313" y="337566"/>
                  </a:lnTo>
                  <a:lnTo>
                    <a:pt x="379564" y="328803"/>
                  </a:lnTo>
                  <a:lnTo>
                    <a:pt x="407098" y="314896"/>
                  </a:lnTo>
                  <a:lnTo>
                    <a:pt x="431292" y="296418"/>
                  </a:lnTo>
                  <a:lnTo>
                    <a:pt x="465582" y="296418"/>
                  </a:lnTo>
                  <a:lnTo>
                    <a:pt x="492252" y="296418"/>
                  </a:lnTo>
                  <a:lnTo>
                    <a:pt x="492836" y="296278"/>
                  </a:lnTo>
                  <a:lnTo>
                    <a:pt x="501408" y="294322"/>
                  </a:lnTo>
                  <a:lnTo>
                    <a:pt x="507873" y="288798"/>
                  </a:lnTo>
                  <a:lnTo>
                    <a:pt x="510895" y="280987"/>
                  </a:lnTo>
                  <a:close/>
                </a:path>
                <a:path w="995680" h="946785">
                  <a:moveTo>
                    <a:pt x="995680" y="337845"/>
                  </a:moveTo>
                  <a:lnTo>
                    <a:pt x="990600" y="326161"/>
                  </a:lnTo>
                  <a:lnTo>
                    <a:pt x="980440" y="316992"/>
                  </a:lnTo>
                  <a:lnTo>
                    <a:pt x="977900" y="315468"/>
                  </a:lnTo>
                  <a:lnTo>
                    <a:pt x="977900" y="345186"/>
                  </a:lnTo>
                  <a:lnTo>
                    <a:pt x="976630" y="348996"/>
                  </a:lnTo>
                  <a:lnTo>
                    <a:pt x="895350" y="458724"/>
                  </a:lnTo>
                  <a:lnTo>
                    <a:pt x="883920" y="450342"/>
                  </a:lnTo>
                  <a:lnTo>
                    <a:pt x="883920" y="473964"/>
                  </a:lnTo>
                  <a:lnTo>
                    <a:pt x="760730" y="646938"/>
                  </a:lnTo>
                  <a:lnTo>
                    <a:pt x="731520" y="671703"/>
                  </a:lnTo>
                  <a:lnTo>
                    <a:pt x="694690" y="680466"/>
                  </a:lnTo>
                  <a:lnTo>
                    <a:pt x="680720" y="679475"/>
                  </a:lnTo>
                  <a:lnTo>
                    <a:pt x="668020" y="676554"/>
                  </a:lnTo>
                  <a:lnTo>
                    <a:pt x="656590" y="671779"/>
                  </a:lnTo>
                  <a:lnTo>
                    <a:pt x="645160" y="665226"/>
                  </a:lnTo>
                  <a:lnTo>
                    <a:pt x="553720" y="598932"/>
                  </a:lnTo>
                  <a:lnTo>
                    <a:pt x="554990" y="565543"/>
                  </a:lnTo>
                  <a:lnTo>
                    <a:pt x="552450" y="541020"/>
                  </a:lnTo>
                  <a:lnTo>
                    <a:pt x="549910" y="525627"/>
                  </a:lnTo>
                  <a:lnTo>
                    <a:pt x="548640" y="519684"/>
                  </a:lnTo>
                  <a:lnTo>
                    <a:pt x="547370" y="515112"/>
                  </a:lnTo>
                  <a:lnTo>
                    <a:pt x="542290" y="512826"/>
                  </a:lnTo>
                  <a:lnTo>
                    <a:pt x="537210" y="514350"/>
                  </a:lnTo>
                  <a:lnTo>
                    <a:pt x="532130" y="515112"/>
                  </a:lnTo>
                  <a:lnTo>
                    <a:pt x="529590" y="520446"/>
                  </a:lnTo>
                  <a:lnTo>
                    <a:pt x="530860" y="525018"/>
                  </a:lnTo>
                  <a:lnTo>
                    <a:pt x="533400" y="533628"/>
                  </a:lnTo>
                  <a:lnTo>
                    <a:pt x="535940" y="557974"/>
                  </a:lnTo>
                  <a:lnTo>
                    <a:pt x="535940" y="597446"/>
                  </a:lnTo>
                  <a:lnTo>
                    <a:pt x="529590" y="651510"/>
                  </a:lnTo>
                  <a:lnTo>
                    <a:pt x="528320" y="656082"/>
                  </a:lnTo>
                  <a:lnTo>
                    <a:pt x="527050" y="659130"/>
                  </a:lnTo>
                  <a:lnTo>
                    <a:pt x="518160" y="694245"/>
                  </a:lnTo>
                  <a:lnTo>
                    <a:pt x="511810" y="730948"/>
                  </a:lnTo>
                  <a:lnTo>
                    <a:pt x="508000" y="769061"/>
                  </a:lnTo>
                  <a:lnTo>
                    <a:pt x="508000" y="808482"/>
                  </a:lnTo>
                  <a:lnTo>
                    <a:pt x="514350" y="918972"/>
                  </a:lnTo>
                  <a:lnTo>
                    <a:pt x="514350" y="923544"/>
                  </a:lnTo>
                  <a:lnTo>
                    <a:pt x="511810" y="925830"/>
                  </a:lnTo>
                  <a:lnTo>
                    <a:pt x="510540" y="928116"/>
                  </a:lnTo>
                  <a:lnTo>
                    <a:pt x="506730" y="928878"/>
                  </a:lnTo>
                  <a:lnTo>
                    <a:pt x="326390" y="928878"/>
                  </a:lnTo>
                  <a:lnTo>
                    <a:pt x="326390" y="486156"/>
                  </a:lnTo>
                  <a:lnTo>
                    <a:pt x="331470" y="483108"/>
                  </a:lnTo>
                  <a:lnTo>
                    <a:pt x="332740" y="480060"/>
                  </a:lnTo>
                  <a:lnTo>
                    <a:pt x="403860" y="371094"/>
                  </a:lnTo>
                  <a:lnTo>
                    <a:pt x="420370" y="384429"/>
                  </a:lnTo>
                  <a:lnTo>
                    <a:pt x="430530" y="397687"/>
                  </a:lnTo>
                  <a:lnTo>
                    <a:pt x="439420" y="409282"/>
                  </a:lnTo>
                  <a:lnTo>
                    <a:pt x="450850" y="446849"/>
                  </a:lnTo>
                  <a:lnTo>
                    <a:pt x="443230" y="498348"/>
                  </a:lnTo>
                  <a:lnTo>
                    <a:pt x="443230" y="502158"/>
                  </a:lnTo>
                  <a:lnTo>
                    <a:pt x="439420" y="502158"/>
                  </a:lnTo>
                  <a:lnTo>
                    <a:pt x="435610" y="501396"/>
                  </a:lnTo>
                  <a:lnTo>
                    <a:pt x="431800" y="501396"/>
                  </a:lnTo>
                  <a:lnTo>
                    <a:pt x="401320" y="507403"/>
                  </a:lnTo>
                  <a:lnTo>
                    <a:pt x="375920" y="523773"/>
                  </a:lnTo>
                  <a:lnTo>
                    <a:pt x="359410" y="548005"/>
                  </a:lnTo>
                  <a:lnTo>
                    <a:pt x="353060" y="577596"/>
                  </a:lnTo>
                  <a:lnTo>
                    <a:pt x="353060" y="618744"/>
                  </a:lnTo>
                  <a:lnTo>
                    <a:pt x="354330" y="619506"/>
                  </a:lnTo>
                  <a:lnTo>
                    <a:pt x="354330" y="620268"/>
                  </a:lnTo>
                  <a:lnTo>
                    <a:pt x="381000" y="643890"/>
                  </a:lnTo>
                  <a:lnTo>
                    <a:pt x="392430" y="641743"/>
                  </a:lnTo>
                  <a:lnTo>
                    <a:pt x="401320" y="635889"/>
                  </a:lnTo>
                  <a:lnTo>
                    <a:pt x="407670" y="627164"/>
                  </a:lnTo>
                  <a:lnTo>
                    <a:pt x="408940" y="616458"/>
                  </a:lnTo>
                  <a:lnTo>
                    <a:pt x="407670" y="606171"/>
                  </a:lnTo>
                  <a:lnTo>
                    <a:pt x="401320" y="597687"/>
                  </a:lnTo>
                  <a:lnTo>
                    <a:pt x="392430" y="591908"/>
                  </a:lnTo>
                  <a:lnTo>
                    <a:pt x="381000" y="589788"/>
                  </a:lnTo>
                  <a:lnTo>
                    <a:pt x="378460" y="589788"/>
                  </a:lnTo>
                  <a:lnTo>
                    <a:pt x="374650" y="590550"/>
                  </a:lnTo>
                  <a:lnTo>
                    <a:pt x="372110" y="592074"/>
                  </a:lnTo>
                  <a:lnTo>
                    <a:pt x="372110" y="577596"/>
                  </a:lnTo>
                  <a:lnTo>
                    <a:pt x="377190" y="555040"/>
                  </a:lnTo>
                  <a:lnTo>
                    <a:pt x="389890" y="536638"/>
                  </a:lnTo>
                  <a:lnTo>
                    <a:pt x="408940" y="524230"/>
                  </a:lnTo>
                  <a:lnTo>
                    <a:pt x="431800" y="519684"/>
                  </a:lnTo>
                  <a:lnTo>
                    <a:pt x="450850" y="523265"/>
                  </a:lnTo>
                  <a:lnTo>
                    <a:pt x="488950" y="555040"/>
                  </a:lnTo>
                  <a:lnTo>
                    <a:pt x="492760" y="577596"/>
                  </a:lnTo>
                  <a:lnTo>
                    <a:pt x="492760" y="591312"/>
                  </a:lnTo>
                  <a:lnTo>
                    <a:pt x="487680" y="589788"/>
                  </a:lnTo>
                  <a:lnTo>
                    <a:pt x="483870" y="589788"/>
                  </a:lnTo>
                  <a:lnTo>
                    <a:pt x="473710" y="591908"/>
                  </a:lnTo>
                  <a:lnTo>
                    <a:pt x="464820" y="597687"/>
                  </a:lnTo>
                  <a:lnTo>
                    <a:pt x="458470" y="606171"/>
                  </a:lnTo>
                  <a:lnTo>
                    <a:pt x="455930" y="616458"/>
                  </a:lnTo>
                  <a:lnTo>
                    <a:pt x="458470" y="627164"/>
                  </a:lnTo>
                  <a:lnTo>
                    <a:pt x="464820" y="635889"/>
                  </a:lnTo>
                  <a:lnTo>
                    <a:pt x="473710" y="641743"/>
                  </a:lnTo>
                  <a:lnTo>
                    <a:pt x="483870" y="643890"/>
                  </a:lnTo>
                  <a:lnTo>
                    <a:pt x="492760" y="642315"/>
                  </a:lnTo>
                  <a:lnTo>
                    <a:pt x="495300" y="641870"/>
                  </a:lnTo>
                  <a:lnTo>
                    <a:pt x="502920" y="636358"/>
                  </a:lnTo>
                  <a:lnTo>
                    <a:pt x="509270" y="628129"/>
                  </a:lnTo>
                  <a:lnTo>
                    <a:pt x="511810" y="617982"/>
                  </a:lnTo>
                  <a:lnTo>
                    <a:pt x="511810" y="577596"/>
                  </a:lnTo>
                  <a:lnTo>
                    <a:pt x="508000" y="554189"/>
                  </a:lnTo>
                  <a:lnTo>
                    <a:pt x="496570" y="533869"/>
                  </a:lnTo>
                  <a:lnTo>
                    <a:pt x="480060" y="517690"/>
                  </a:lnTo>
                  <a:lnTo>
                    <a:pt x="459740" y="506730"/>
                  </a:lnTo>
                  <a:lnTo>
                    <a:pt x="461010" y="505206"/>
                  </a:lnTo>
                  <a:lnTo>
                    <a:pt x="461010" y="504444"/>
                  </a:lnTo>
                  <a:lnTo>
                    <a:pt x="469900" y="456793"/>
                  </a:lnTo>
                  <a:lnTo>
                    <a:pt x="463550" y="418719"/>
                  </a:lnTo>
                  <a:lnTo>
                    <a:pt x="449580" y="389775"/>
                  </a:lnTo>
                  <a:lnTo>
                    <a:pt x="430530" y="369570"/>
                  </a:lnTo>
                  <a:lnTo>
                    <a:pt x="463550" y="373532"/>
                  </a:lnTo>
                  <a:lnTo>
                    <a:pt x="495300" y="382993"/>
                  </a:lnTo>
                  <a:lnTo>
                    <a:pt x="523240" y="397751"/>
                  </a:lnTo>
                  <a:lnTo>
                    <a:pt x="549910" y="417576"/>
                  </a:lnTo>
                  <a:lnTo>
                    <a:pt x="674370" y="530352"/>
                  </a:lnTo>
                  <a:lnTo>
                    <a:pt x="680720" y="534924"/>
                  </a:lnTo>
                  <a:lnTo>
                    <a:pt x="687070" y="537210"/>
                  </a:lnTo>
                  <a:lnTo>
                    <a:pt x="702310" y="537210"/>
                  </a:lnTo>
                  <a:lnTo>
                    <a:pt x="709930" y="534162"/>
                  </a:lnTo>
                  <a:lnTo>
                    <a:pt x="715010" y="528066"/>
                  </a:lnTo>
                  <a:lnTo>
                    <a:pt x="815340" y="422910"/>
                  </a:lnTo>
                  <a:lnTo>
                    <a:pt x="826770" y="431419"/>
                  </a:lnTo>
                  <a:lnTo>
                    <a:pt x="883920" y="473964"/>
                  </a:lnTo>
                  <a:lnTo>
                    <a:pt x="883920" y="450342"/>
                  </a:lnTo>
                  <a:lnTo>
                    <a:pt x="826770" y="408432"/>
                  </a:lnTo>
                  <a:lnTo>
                    <a:pt x="839470" y="393192"/>
                  </a:lnTo>
                  <a:lnTo>
                    <a:pt x="852170" y="382066"/>
                  </a:lnTo>
                  <a:lnTo>
                    <a:pt x="866140" y="373951"/>
                  </a:lnTo>
                  <a:lnTo>
                    <a:pt x="881380" y="368973"/>
                  </a:lnTo>
                  <a:lnTo>
                    <a:pt x="897890" y="367284"/>
                  </a:lnTo>
                  <a:lnTo>
                    <a:pt x="910590" y="365887"/>
                  </a:lnTo>
                  <a:lnTo>
                    <a:pt x="922020" y="361848"/>
                  </a:lnTo>
                  <a:lnTo>
                    <a:pt x="933450" y="355384"/>
                  </a:lnTo>
                  <a:lnTo>
                    <a:pt x="942340" y="346710"/>
                  </a:lnTo>
                  <a:lnTo>
                    <a:pt x="951230" y="335280"/>
                  </a:lnTo>
                  <a:lnTo>
                    <a:pt x="953770" y="332232"/>
                  </a:lnTo>
                  <a:lnTo>
                    <a:pt x="957580" y="329946"/>
                  </a:lnTo>
                  <a:lnTo>
                    <a:pt x="965200" y="329946"/>
                  </a:lnTo>
                  <a:lnTo>
                    <a:pt x="977900" y="345186"/>
                  </a:lnTo>
                  <a:lnTo>
                    <a:pt x="977900" y="315468"/>
                  </a:lnTo>
                  <a:lnTo>
                    <a:pt x="975360" y="313944"/>
                  </a:lnTo>
                  <a:lnTo>
                    <a:pt x="969010" y="312420"/>
                  </a:lnTo>
                  <a:lnTo>
                    <a:pt x="962660" y="312420"/>
                  </a:lnTo>
                  <a:lnTo>
                    <a:pt x="927100" y="336042"/>
                  </a:lnTo>
                  <a:lnTo>
                    <a:pt x="920750" y="341718"/>
                  </a:lnTo>
                  <a:lnTo>
                    <a:pt x="914400" y="346036"/>
                  </a:lnTo>
                  <a:lnTo>
                    <a:pt x="906780" y="348792"/>
                  </a:lnTo>
                  <a:lnTo>
                    <a:pt x="897890" y="349758"/>
                  </a:lnTo>
                  <a:lnTo>
                    <a:pt x="877570" y="351853"/>
                  </a:lnTo>
                  <a:lnTo>
                    <a:pt x="857250" y="358038"/>
                  </a:lnTo>
                  <a:lnTo>
                    <a:pt x="840740" y="368071"/>
                  </a:lnTo>
                  <a:lnTo>
                    <a:pt x="825500" y="381762"/>
                  </a:lnTo>
                  <a:lnTo>
                    <a:pt x="800100" y="412242"/>
                  </a:lnTo>
                  <a:lnTo>
                    <a:pt x="701040" y="516636"/>
                  </a:lnTo>
                  <a:lnTo>
                    <a:pt x="697230" y="519684"/>
                  </a:lnTo>
                  <a:lnTo>
                    <a:pt x="690880" y="519684"/>
                  </a:lnTo>
                  <a:lnTo>
                    <a:pt x="689610" y="518922"/>
                  </a:lnTo>
                  <a:lnTo>
                    <a:pt x="562610" y="404622"/>
                  </a:lnTo>
                  <a:lnTo>
                    <a:pt x="532130" y="381812"/>
                  </a:lnTo>
                  <a:lnTo>
                    <a:pt x="497840" y="365086"/>
                  </a:lnTo>
                  <a:lnTo>
                    <a:pt x="461010" y="354787"/>
                  </a:lnTo>
                  <a:lnTo>
                    <a:pt x="422910" y="351282"/>
                  </a:lnTo>
                  <a:lnTo>
                    <a:pt x="400050" y="351282"/>
                  </a:lnTo>
                  <a:lnTo>
                    <a:pt x="400050" y="352044"/>
                  </a:lnTo>
                  <a:lnTo>
                    <a:pt x="397510" y="352044"/>
                  </a:lnTo>
                  <a:lnTo>
                    <a:pt x="386080" y="358902"/>
                  </a:lnTo>
                  <a:lnTo>
                    <a:pt x="351790" y="372186"/>
                  </a:lnTo>
                  <a:lnTo>
                    <a:pt x="316230" y="376618"/>
                  </a:lnTo>
                  <a:lnTo>
                    <a:pt x="307340" y="375513"/>
                  </a:lnTo>
                  <a:lnTo>
                    <a:pt x="307340" y="486156"/>
                  </a:lnTo>
                  <a:lnTo>
                    <a:pt x="307340" y="928878"/>
                  </a:lnTo>
                  <a:lnTo>
                    <a:pt x="120650" y="928878"/>
                  </a:lnTo>
                  <a:lnTo>
                    <a:pt x="128270" y="760844"/>
                  </a:lnTo>
                  <a:lnTo>
                    <a:pt x="125730" y="727798"/>
                  </a:lnTo>
                  <a:lnTo>
                    <a:pt x="120650" y="694334"/>
                  </a:lnTo>
                  <a:lnTo>
                    <a:pt x="111760" y="660654"/>
                  </a:lnTo>
                  <a:lnTo>
                    <a:pt x="105410" y="632244"/>
                  </a:lnTo>
                  <a:lnTo>
                    <a:pt x="101600" y="599694"/>
                  </a:lnTo>
                  <a:lnTo>
                    <a:pt x="99060" y="563130"/>
                  </a:lnTo>
                  <a:lnTo>
                    <a:pt x="100330" y="522732"/>
                  </a:lnTo>
                  <a:lnTo>
                    <a:pt x="100330" y="518160"/>
                  </a:lnTo>
                  <a:lnTo>
                    <a:pt x="96520" y="513588"/>
                  </a:lnTo>
                  <a:lnTo>
                    <a:pt x="85090" y="513588"/>
                  </a:lnTo>
                  <a:lnTo>
                    <a:pt x="81280" y="517398"/>
                  </a:lnTo>
                  <a:lnTo>
                    <a:pt x="81280" y="563638"/>
                  </a:lnTo>
                  <a:lnTo>
                    <a:pt x="82550" y="601599"/>
                  </a:lnTo>
                  <a:lnTo>
                    <a:pt x="87630" y="635546"/>
                  </a:lnTo>
                  <a:lnTo>
                    <a:pt x="93980" y="665226"/>
                  </a:lnTo>
                  <a:lnTo>
                    <a:pt x="99060" y="686828"/>
                  </a:lnTo>
                  <a:lnTo>
                    <a:pt x="101600" y="697636"/>
                  </a:lnTo>
                  <a:lnTo>
                    <a:pt x="106680" y="729703"/>
                  </a:lnTo>
                  <a:lnTo>
                    <a:pt x="109220" y="761339"/>
                  </a:lnTo>
                  <a:lnTo>
                    <a:pt x="109220" y="792480"/>
                  </a:lnTo>
                  <a:lnTo>
                    <a:pt x="101600" y="928878"/>
                  </a:lnTo>
                  <a:lnTo>
                    <a:pt x="54610" y="928878"/>
                  </a:lnTo>
                  <a:lnTo>
                    <a:pt x="50800" y="925068"/>
                  </a:lnTo>
                  <a:lnTo>
                    <a:pt x="49530" y="919734"/>
                  </a:lnTo>
                  <a:lnTo>
                    <a:pt x="17780" y="575310"/>
                  </a:lnTo>
                  <a:lnTo>
                    <a:pt x="19050" y="527583"/>
                  </a:lnTo>
                  <a:lnTo>
                    <a:pt x="33020" y="482727"/>
                  </a:lnTo>
                  <a:lnTo>
                    <a:pt x="58420" y="442429"/>
                  </a:lnTo>
                  <a:lnTo>
                    <a:pt x="93980" y="408432"/>
                  </a:lnTo>
                  <a:lnTo>
                    <a:pt x="139700" y="383374"/>
                  </a:lnTo>
                  <a:lnTo>
                    <a:pt x="190500" y="370332"/>
                  </a:lnTo>
                  <a:lnTo>
                    <a:pt x="182880" y="376618"/>
                  </a:lnTo>
                  <a:lnTo>
                    <a:pt x="176530" y="384136"/>
                  </a:lnTo>
                  <a:lnTo>
                    <a:pt x="170180" y="392938"/>
                  </a:lnTo>
                  <a:lnTo>
                    <a:pt x="163830" y="403098"/>
                  </a:lnTo>
                  <a:lnTo>
                    <a:pt x="154940" y="426199"/>
                  </a:lnTo>
                  <a:lnTo>
                    <a:pt x="153670" y="451954"/>
                  </a:lnTo>
                  <a:lnTo>
                    <a:pt x="157480" y="480136"/>
                  </a:lnTo>
                  <a:lnTo>
                    <a:pt x="167640" y="510540"/>
                  </a:lnTo>
                  <a:lnTo>
                    <a:pt x="167640" y="511302"/>
                  </a:lnTo>
                  <a:lnTo>
                    <a:pt x="160020" y="518972"/>
                  </a:lnTo>
                  <a:lnTo>
                    <a:pt x="153670" y="528154"/>
                  </a:lnTo>
                  <a:lnTo>
                    <a:pt x="149860" y="538619"/>
                  </a:lnTo>
                  <a:lnTo>
                    <a:pt x="148590" y="550164"/>
                  </a:lnTo>
                  <a:lnTo>
                    <a:pt x="152400" y="569023"/>
                  </a:lnTo>
                  <a:lnTo>
                    <a:pt x="163830" y="584542"/>
                  </a:lnTo>
                  <a:lnTo>
                    <a:pt x="180340" y="595058"/>
                  </a:lnTo>
                  <a:lnTo>
                    <a:pt x="199390" y="598932"/>
                  </a:lnTo>
                  <a:lnTo>
                    <a:pt x="219710" y="595058"/>
                  </a:lnTo>
                  <a:lnTo>
                    <a:pt x="232410" y="586968"/>
                  </a:lnTo>
                  <a:lnTo>
                    <a:pt x="236220" y="584542"/>
                  </a:lnTo>
                  <a:lnTo>
                    <a:pt x="246380" y="569023"/>
                  </a:lnTo>
                  <a:lnTo>
                    <a:pt x="251460" y="550164"/>
                  </a:lnTo>
                  <a:lnTo>
                    <a:pt x="246380" y="530847"/>
                  </a:lnTo>
                  <a:lnTo>
                    <a:pt x="236220" y="515112"/>
                  </a:lnTo>
                  <a:lnTo>
                    <a:pt x="232410" y="512673"/>
                  </a:lnTo>
                  <a:lnTo>
                    <a:pt x="232410" y="550164"/>
                  </a:lnTo>
                  <a:lnTo>
                    <a:pt x="229870" y="562114"/>
                  </a:lnTo>
                  <a:lnTo>
                    <a:pt x="222250" y="572071"/>
                  </a:lnTo>
                  <a:lnTo>
                    <a:pt x="212090" y="578878"/>
                  </a:lnTo>
                  <a:lnTo>
                    <a:pt x="199390" y="581406"/>
                  </a:lnTo>
                  <a:lnTo>
                    <a:pt x="186690" y="578878"/>
                  </a:lnTo>
                  <a:lnTo>
                    <a:pt x="176530" y="572071"/>
                  </a:lnTo>
                  <a:lnTo>
                    <a:pt x="170180" y="562114"/>
                  </a:lnTo>
                  <a:lnTo>
                    <a:pt x="167640" y="550164"/>
                  </a:lnTo>
                  <a:lnTo>
                    <a:pt x="170180" y="537883"/>
                  </a:lnTo>
                  <a:lnTo>
                    <a:pt x="171450" y="535901"/>
                  </a:lnTo>
                  <a:lnTo>
                    <a:pt x="176530" y="527964"/>
                  </a:lnTo>
                  <a:lnTo>
                    <a:pt x="186690" y="521335"/>
                  </a:lnTo>
                  <a:lnTo>
                    <a:pt x="199390" y="518922"/>
                  </a:lnTo>
                  <a:lnTo>
                    <a:pt x="212090" y="521335"/>
                  </a:lnTo>
                  <a:lnTo>
                    <a:pt x="222250" y="527964"/>
                  </a:lnTo>
                  <a:lnTo>
                    <a:pt x="229870" y="537883"/>
                  </a:lnTo>
                  <a:lnTo>
                    <a:pt x="232410" y="550164"/>
                  </a:lnTo>
                  <a:lnTo>
                    <a:pt x="232410" y="512673"/>
                  </a:lnTo>
                  <a:lnTo>
                    <a:pt x="219710" y="504507"/>
                  </a:lnTo>
                  <a:lnTo>
                    <a:pt x="199390" y="500634"/>
                  </a:lnTo>
                  <a:lnTo>
                    <a:pt x="194310" y="500634"/>
                  </a:lnTo>
                  <a:lnTo>
                    <a:pt x="189230" y="501396"/>
                  </a:lnTo>
                  <a:lnTo>
                    <a:pt x="184150" y="502920"/>
                  </a:lnTo>
                  <a:lnTo>
                    <a:pt x="175260" y="476504"/>
                  </a:lnTo>
                  <a:lnTo>
                    <a:pt x="171450" y="452247"/>
                  </a:lnTo>
                  <a:lnTo>
                    <a:pt x="173990" y="430263"/>
                  </a:lnTo>
                  <a:lnTo>
                    <a:pt x="180340" y="410718"/>
                  </a:lnTo>
                  <a:lnTo>
                    <a:pt x="205740" y="381850"/>
                  </a:lnTo>
                  <a:lnTo>
                    <a:pt x="228600" y="369570"/>
                  </a:lnTo>
                  <a:lnTo>
                    <a:pt x="300990" y="480060"/>
                  </a:lnTo>
                  <a:lnTo>
                    <a:pt x="302260" y="483108"/>
                  </a:lnTo>
                  <a:lnTo>
                    <a:pt x="307340" y="486156"/>
                  </a:lnTo>
                  <a:lnTo>
                    <a:pt x="307340" y="375513"/>
                  </a:lnTo>
                  <a:lnTo>
                    <a:pt x="280670" y="372186"/>
                  </a:lnTo>
                  <a:lnTo>
                    <a:pt x="247650" y="358902"/>
                  </a:lnTo>
                  <a:lnTo>
                    <a:pt x="234950" y="352044"/>
                  </a:lnTo>
                  <a:lnTo>
                    <a:pt x="233680" y="352044"/>
                  </a:lnTo>
                  <a:lnTo>
                    <a:pt x="232410" y="351282"/>
                  </a:lnTo>
                  <a:lnTo>
                    <a:pt x="214630" y="351282"/>
                  </a:lnTo>
                  <a:lnTo>
                    <a:pt x="179070" y="354101"/>
                  </a:lnTo>
                  <a:lnTo>
                    <a:pt x="111760" y="376034"/>
                  </a:lnTo>
                  <a:lnTo>
                    <a:pt x="43180" y="431520"/>
                  </a:lnTo>
                  <a:lnTo>
                    <a:pt x="16510" y="475488"/>
                  </a:lnTo>
                  <a:lnTo>
                    <a:pt x="1270" y="524586"/>
                  </a:lnTo>
                  <a:lnTo>
                    <a:pt x="0" y="576834"/>
                  </a:lnTo>
                  <a:lnTo>
                    <a:pt x="17780" y="769708"/>
                  </a:lnTo>
                  <a:lnTo>
                    <a:pt x="31750" y="921258"/>
                  </a:lnTo>
                  <a:lnTo>
                    <a:pt x="34290" y="931291"/>
                  </a:lnTo>
                  <a:lnTo>
                    <a:pt x="40640" y="939253"/>
                  </a:lnTo>
                  <a:lnTo>
                    <a:pt x="49530" y="944499"/>
                  </a:lnTo>
                  <a:lnTo>
                    <a:pt x="59690" y="946404"/>
                  </a:lnTo>
                  <a:lnTo>
                    <a:pt x="109220" y="946404"/>
                  </a:lnTo>
                  <a:lnTo>
                    <a:pt x="120650" y="946404"/>
                  </a:lnTo>
                  <a:lnTo>
                    <a:pt x="307340" y="946404"/>
                  </a:lnTo>
                  <a:lnTo>
                    <a:pt x="326390" y="946404"/>
                  </a:lnTo>
                  <a:lnTo>
                    <a:pt x="511810" y="946404"/>
                  </a:lnTo>
                  <a:lnTo>
                    <a:pt x="514350" y="945388"/>
                  </a:lnTo>
                  <a:lnTo>
                    <a:pt x="519430" y="943356"/>
                  </a:lnTo>
                  <a:lnTo>
                    <a:pt x="527050" y="936244"/>
                  </a:lnTo>
                  <a:lnTo>
                    <a:pt x="530860" y="932688"/>
                  </a:lnTo>
                  <a:lnTo>
                    <a:pt x="533400" y="925068"/>
                  </a:lnTo>
                  <a:lnTo>
                    <a:pt x="533400" y="917448"/>
                  </a:lnTo>
                  <a:lnTo>
                    <a:pt x="527050" y="806958"/>
                  </a:lnTo>
                  <a:lnTo>
                    <a:pt x="527050" y="769251"/>
                  </a:lnTo>
                  <a:lnTo>
                    <a:pt x="529590" y="732853"/>
                  </a:lnTo>
                  <a:lnTo>
                    <a:pt x="535940" y="697865"/>
                  </a:lnTo>
                  <a:lnTo>
                    <a:pt x="544830" y="664464"/>
                  </a:lnTo>
                  <a:lnTo>
                    <a:pt x="546100" y="658368"/>
                  </a:lnTo>
                  <a:lnTo>
                    <a:pt x="547370" y="656082"/>
                  </a:lnTo>
                  <a:lnTo>
                    <a:pt x="547370" y="655320"/>
                  </a:lnTo>
                  <a:lnTo>
                    <a:pt x="549910" y="647065"/>
                  </a:lnTo>
                  <a:lnTo>
                    <a:pt x="553720" y="621030"/>
                  </a:lnTo>
                  <a:lnTo>
                    <a:pt x="633730" y="678942"/>
                  </a:lnTo>
                  <a:lnTo>
                    <a:pt x="647700" y="687501"/>
                  </a:lnTo>
                  <a:lnTo>
                    <a:pt x="661670" y="693699"/>
                  </a:lnTo>
                  <a:lnTo>
                    <a:pt x="678180" y="697471"/>
                  </a:lnTo>
                  <a:lnTo>
                    <a:pt x="694690" y="698754"/>
                  </a:lnTo>
                  <a:lnTo>
                    <a:pt x="717550" y="695960"/>
                  </a:lnTo>
                  <a:lnTo>
                    <a:pt x="740410" y="687895"/>
                  </a:lnTo>
                  <a:lnTo>
                    <a:pt x="759460" y="674954"/>
                  </a:lnTo>
                  <a:lnTo>
                    <a:pt x="775970" y="657606"/>
                  </a:lnTo>
                  <a:lnTo>
                    <a:pt x="883920" y="506260"/>
                  </a:lnTo>
                  <a:lnTo>
                    <a:pt x="904240" y="477774"/>
                  </a:lnTo>
                  <a:lnTo>
                    <a:pt x="977900" y="379628"/>
                  </a:lnTo>
                  <a:lnTo>
                    <a:pt x="990600" y="362712"/>
                  </a:lnTo>
                  <a:lnTo>
                    <a:pt x="995680" y="350520"/>
                  </a:lnTo>
                  <a:lnTo>
                    <a:pt x="995680" y="337845"/>
                  </a:lnTo>
                  <a:close/>
                </a:path>
              </a:pathLst>
            </a:custGeom>
            <a:solidFill>
              <a:srgbClr val="2C77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16265" y="2057400"/>
              <a:ext cx="242315" cy="23164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42045" y="2990850"/>
              <a:ext cx="1259586" cy="1264158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654187" y="2868168"/>
              <a:ext cx="2030730" cy="1469390"/>
            </a:xfrm>
            <a:custGeom>
              <a:avLst/>
              <a:gdLst/>
              <a:ahLst/>
              <a:cxnLst/>
              <a:rect l="l" t="t" r="r" b="b"/>
              <a:pathLst>
                <a:path w="2030729" h="1469389">
                  <a:moveTo>
                    <a:pt x="2030730" y="1469136"/>
                  </a:moveTo>
                  <a:lnTo>
                    <a:pt x="2030730" y="0"/>
                  </a:lnTo>
                  <a:lnTo>
                    <a:pt x="0" y="0"/>
                  </a:lnTo>
                  <a:lnTo>
                    <a:pt x="0" y="1469136"/>
                  </a:lnTo>
                  <a:lnTo>
                    <a:pt x="33528" y="1469136"/>
                  </a:lnTo>
                  <a:lnTo>
                    <a:pt x="33527" y="67056"/>
                  </a:lnTo>
                  <a:lnTo>
                    <a:pt x="67056" y="33528"/>
                  </a:lnTo>
                  <a:lnTo>
                    <a:pt x="67056" y="67056"/>
                  </a:lnTo>
                  <a:lnTo>
                    <a:pt x="1964435" y="67056"/>
                  </a:lnTo>
                  <a:lnTo>
                    <a:pt x="1964435" y="33528"/>
                  </a:lnTo>
                  <a:lnTo>
                    <a:pt x="1997202" y="67056"/>
                  </a:lnTo>
                  <a:lnTo>
                    <a:pt x="1997202" y="1469136"/>
                  </a:lnTo>
                  <a:lnTo>
                    <a:pt x="2030730" y="1469136"/>
                  </a:lnTo>
                  <a:close/>
                </a:path>
                <a:path w="2030729" h="1469389">
                  <a:moveTo>
                    <a:pt x="67056" y="67056"/>
                  </a:moveTo>
                  <a:lnTo>
                    <a:pt x="67056" y="33528"/>
                  </a:lnTo>
                  <a:lnTo>
                    <a:pt x="33527" y="67056"/>
                  </a:lnTo>
                  <a:lnTo>
                    <a:pt x="67056" y="67056"/>
                  </a:lnTo>
                  <a:close/>
                </a:path>
                <a:path w="2030729" h="1469389">
                  <a:moveTo>
                    <a:pt x="67056" y="1402080"/>
                  </a:moveTo>
                  <a:lnTo>
                    <a:pt x="67056" y="67056"/>
                  </a:lnTo>
                  <a:lnTo>
                    <a:pt x="33527" y="67056"/>
                  </a:lnTo>
                  <a:lnTo>
                    <a:pt x="33528" y="1402080"/>
                  </a:lnTo>
                  <a:lnTo>
                    <a:pt x="67056" y="1402080"/>
                  </a:lnTo>
                  <a:close/>
                </a:path>
                <a:path w="2030729" h="1469389">
                  <a:moveTo>
                    <a:pt x="1997202" y="1402080"/>
                  </a:moveTo>
                  <a:lnTo>
                    <a:pt x="33528" y="1402080"/>
                  </a:lnTo>
                  <a:lnTo>
                    <a:pt x="67056" y="1435608"/>
                  </a:lnTo>
                  <a:lnTo>
                    <a:pt x="67056" y="1469136"/>
                  </a:lnTo>
                  <a:lnTo>
                    <a:pt x="1964435" y="1469136"/>
                  </a:lnTo>
                  <a:lnTo>
                    <a:pt x="1964435" y="1435608"/>
                  </a:lnTo>
                  <a:lnTo>
                    <a:pt x="1997202" y="1402080"/>
                  </a:lnTo>
                  <a:close/>
                </a:path>
                <a:path w="2030729" h="1469389">
                  <a:moveTo>
                    <a:pt x="67056" y="1469136"/>
                  </a:moveTo>
                  <a:lnTo>
                    <a:pt x="67056" y="1435608"/>
                  </a:lnTo>
                  <a:lnTo>
                    <a:pt x="33528" y="1402080"/>
                  </a:lnTo>
                  <a:lnTo>
                    <a:pt x="33528" y="1469136"/>
                  </a:lnTo>
                  <a:lnTo>
                    <a:pt x="67056" y="1469136"/>
                  </a:lnTo>
                  <a:close/>
                </a:path>
                <a:path w="2030729" h="1469389">
                  <a:moveTo>
                    <a:pt x="1997202" y="67056"/>
                  </a:moveTo>
                  <a:lnTo>
                    <a:pt x="1964435" y="33528"/>
                  </a:lnTo>
                  <a:lnTo>
                    <a:pt x="1964435" y="67056"/>
                  </a:lnTo>
                  <a:lnTo>
                    <a:pt x="1997202" y="67056"/>
                  </a:lnTo>
                  <a:close/>
                </a:path>
                <a:path w="2030729" h="1469389">
                  <a:moveTo>
                    <a:pt x="1997202" y="1402080"/>
                  </a:moveTo>
                  <a:lnTo>
                    <a:pt x="1997202" y="67056"/>
                  </a:lnTo>
                  <a:lnTo>
                    <a:pt x="1964435" y="67056"/>
                  </a:lnTo>
                  <a:lnTo>
                    <a:pt x="1964435" y="1402080"/>
                  </a:lnTo>
                  <a:lnTo>
                    <a:pt x="1997202" y="1402080"/>
                  </a:lnTo>
                  <a:close/>
                </a:path>
                <a:path w="2030729" h="1469389">
                  <a:moveTo>
                    <a:pt x="1997202" y="1469136"/>
                  </a:moveTo>
                  <a:lnTo>
                    <a:pt x="1997202" y="1402080"/>
                  </a:lnTo>
                  <a:lnTo>
                    <a:pt x="1964435" y="1435608"/>
                  </a:lnTo>
                  <a:lnTo>
                    <a:pt x="1964435" y="1469136"/>
                  </a:lnTo>
                  <a:lnTo>
                    <a:pt x="1997202" y="1469136"/>
                  </a:lnTo>
                  <a:close/>
                </a:path>
              </a:pathLst>
            </a:custGeom>
            <a:solidFill>
              <a:srgbClr val="2C77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4507115" y="2868167"/>
            <a:ext cx="4737735" cy="1470660"/>
            <a:chOff x="4507115" y="2868167"/>
            <a:chExt cx="4737735" cy="1470660"/>
          </a:xfrm>
        </p:grpSpPr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34597" y="3095243"/>
              <a:ext cx="1131221" cy="1059941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4507115" y="2869691"/>
              <a:ext cx="2047875" cy="1469390"/>
            </a:xfrm>
            <a:custGeom>
              <a:avLst/>
              <a:gdLst/>
              <a:ahLst/>
              <a:cxnLst/>
              <a:rect l="l" t="t" r="r" b="b"/>
              <a:pathLst>
                <a:path w="2047875" h="1469389">
                  <a:moveTo>
                    <a:pt x="2047493" y="1469136"/>
                  </a:moveTo>
                  <a:lnTo>
                    <a:pt x="2047493" y="0"/>
                  </a:lnTo>
                  <a:lnTo>
                    <a:pt x="0" y="0"/>
                  </a:lnTo>
                  <a:lnTo>
                    <a:pt x="0" y="1469136"/>
                  </a:lnTo>
                  <a:lnTo>
                    <a:pt x="33527" y="1469136"/>
                  </a:lnTo>
                  <a:lnTo>
                    <a:pt x="33527" y="66294"/>
                  </a:lnTo>
                  <a:lnTo>
                    <a:pt x="67055" y="32766"/>
                  </a:lnTo>
                  <a:lnTo>
                    <a:pt x="67055" y="66294"/>
                  </a:lnTo>
                  <a:lnTo>
                    <a:pt x="1980438" y="66294"/>
                  </a:lnTo>
                  <a:lnTo>
                    <a:pt x="1980438" y="32766"/>
                  </a:lnTo>
                  <a:lnTo>
                    <a:pt x="2013965" y="66294"/>
                  </a:lnTo>
                  <a:lnTo>
                    <a:pt x="2013965" y="1469136"/>
                  </a:lnTo>
                  <a:lnTo>
                    <a:pt x="2047493" y="1469136"/>
                  </a:lnTo>
                  <a:close/>
                </a:path>
                <a:path w="2047875" h="1469389">
                  <a:moveTo>
                    <a:pt x="67055" y="66294"/>
                  </a:moveTo>
                  <a:lnTo>
                    <a:pt x="67055" y="32766"/>
                  </a:lnTo>
                  <a:lnTo>
                    <a:pt x="33527" y="66294"/>
                  </a:lnTo>
                  <a:lnTo>
                    <a:pt x="67055" y="66294"/>
                  </a:lnTo>
                  <a:close/>
                </a:path>
                <a:path w="2047875" h="1469389">
                  <a:moveTo>
                    <a:pt x="67055" y="1402080"/>
                  </a:moveTo>
                  <a:lnTo>
                    <a:pt x="67055" y="66294"/>
                  </a:lnTo>
                  <a:lnTo>
                    <a:pt x="33527" y="66294"/>
                  </a:lnTo>
                  <a:lnTo>
                    <a:pt x="33527" y="1402080"/>
                  </a:lnTo>
                  <a:lnTo>
                    <a:pt x="67055" y="1402080"/>
                  </a:lnTo>
                  <a:close/>
                </a:path>
                <a:path w="2047875" h="1469389">
                  <a:moveTo>
                    <a:pt x="2013965" y="1402080"/>
                  </a:moveTo>
                  <a:lnTo>
                    <a:pt x="33527" y="1402080"/>
                  </a:lnTo>
                  <a:lnTo>
                    <a:pt x="67055" y="1435608"/>
                  </a:lnTo>
                  <a:lnTo>
                    <a:pt x="67055" y="1469136"/>
                  </a:lnTo>
                  <a:lnTo>
                    <a:pt x="1980438" y="1469136"/>
                  </a:lnTo>
                  <a:lnTo>
                    <a:pt x="1980438" y="1435608"/>
                  </a:lnTo>
                  <a:lnTo>
                    <a:pt x="2013965" y="1402080"/>
                  </a:lnTo>
                  <a:close/>
                </a:path>
                <a:path w="2047875" h="1469389">
                  <a:moveTo>
                    <a:pt x="67055" y="1469136"/>
                  </a:moveTo>
                  <a:lnTo>
                    <a:pt x="67055" y="1435608"/>
                  </a:lnTo>
                  <a:lnTo>
                    <a:pt x="33527" y="1402080"/>
                  </a:lnTo>
                  <a:lnTo>
                    <a:pt x="33527" y="1469136"/>
                  </a:lnTo>
                  <a:lnTo>
                    <a:pt x="67055" y="1469136"/>
                  </a:lnTo>
                  <a:close/>
                </a:path>
                <a:path w="2047875" h="1469389">
                  <a:moveTo>
                    <a:pt x="2013965" y="66294"/>
                  </a:moveTo>
                  <a:lnTo>
                    <a:pt x="1980438" y="32766"/>
                  </a:lnTo>
                  <a:lnTo>
                    <a:pt x="1980438" y="66294"/>
                  </a:lnTo>
                  <a:lnTo>
                    <a:pt x="2013965" y="66294"/>
                  </a:lnTo>
                  <a:close/>
                </a:path>
                <a:path w="2047875" h="1469389">
                  <a:moveTo>
                    <a:pt x="2013965" y="1402080"/>
                  </a:moveTo>
                  <a:lnTo>
                    <a:pt x="2013965" y="66294"/>
                  </a:lnTo>
                  <a:lnTo>
                    <a:pt x="1980438" y="66294"/>
                  </a:lnTo>
                  <a:lnTo>
                    <a:pt x="1980438" y="1402080"/>
                  </a:lnTo>
                  <a:lnTo>
                    <a:pt x="2013965" y="1402080"/>
                  </a:lnTo>
                  <a:close/>
                </a:path>
                <a:path w="2047875" h="1469389">
                  <a:moveTo>
                    <a:pt x="2013965" y="1469136"/>
                  </a:moveTo>
                  <a:lnTo>
                    <a:pt x="2013965" y="1402080"/>
                  </a:lnTo>
                  <a:lnTo>
                    <a:pt x="1980438" y="1435608"/>
                  </a:lnTo>
                  <a:lnTo>
                    <a:pt x="1980438" y="1469136"/>
                  </a:lnTo>
                  <a:lnTo>
                    <a:pt x="2013965" y="1469136"/>
                  </a:lnTo>
                  <a:close/>
                </a:path>
              </a:pathLst>
            </a:custGeom>
            <a:solidFill>
              <a:srgbClr val="2C77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82369" y="3073907"/>
              <a:ext cx="914400" cy="915161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7172591" y="2868167"/>
              <a:ext cx="2072005" cy="1469390"/>
            </a:xfrm>
            <a:custGeom>
              <a:avLst/>
              <a:gdLst/>
              <a:ahLst/>
              <a:cxnLst/>
              <a:rect l="l" t="t" r="r" b="b"/>
              <a:pathLst>
                <a:path w="2072004" h="1469389">
                  <a:moveTo>
                    <a:pt x="2071877" y="1469136"/>
                  </a:moveTo>
                  <a:lnTo>
                    <a:pt x="2071877" y="0"/>
                  </a:lnTo>
                  <a:lnTo>
                    <a:pt x="0" y="0"/>
                  </a:lnTo>
                  <a:lnTo>
                    <a:pt x="0" y="1469136"/>
                  </a:lnTo>
                  <a:lnTo>
                    <a:pt x="33527" y="1469136"/>
                  </a:lnTo>
                  <a:lnTo>
                    <a:pt x="33527" y="67056"/>
                  </a:lnTo>
                  <a:lnTo>
                    <a:pt x="67056" y="33528"/>
                  </a:lnTo>
                  <a:lnTo>
                    <a:pt x="67056" y="67056"/>
                  </a:lnTo>
                  <a:lnTo>
                    <a:pt x="2005584" y="67056"/>
                  </a:lnTo>
                  <a:lnTo>
                    <a:pt x="2005584" y="33528"/>
                  </a:lnTo>
                  <a:lnTo>
                    <a:pt x="2038350" y="67056"/>
                  </a:lnTo>
                  <a:lnTo>
                    <a:pt x="2038350" y="1469136"/>
                  </a:lnTo>
                  <a:lnTo>
                    <a:pt x="2071877" y="1469136"/>
                  </a:lnTo>
                  <a:close/>
                </a:path>
                <a:path w="2072004" h="1469389">
                  <a:moveTo>
                    <a:pt x="67056" y="67056"/>
                  </a:moveTo>
                  <a:lnTo>
                    <a:pt x="67056" y="33528"/>
                  </a:lnTo>
                  <a:lnTo>
                    <a:pt x="33527" y="67056"/>
                  </a:lnTo>
                  <a:lnTo>
                    <a:pt x="67056" y="67056"/>
                  </a:lnTo>
                  <a:close/>
                </a:path>
                <a:path w="2072004" h="1469389">
                  <a:moveTo>
                    <a:pt x="67056" y="1402080"/>
                  </a:moveTo>
                  <a:lnTo>
                    <a:pt x="67056" y="67056"/>
                  </a:lnTo>
                  <a:lnTo>
                    <a:pt x="33527" y="67056"/>
                  </a:lnTo>
                  <a:lnTo>
                    <a:pt x="33527" y="1402080"/>
                  </a:lnTo>
                  <a:lnTo>
                    <a:pt x="67056" y="1402080"/>
                  </a:lnTo>
                  <a:close/>
                </a:path>
                <a:path w="2072004" h="1469389">
                  <a:moveTo>
                    <a:pt x="2038350" y="1402080"/>
                  </a:moveTo>
                  <a:lnTo>
                    <a:pt x="33527" y="1402080"/>
                  </a:lnTo>
                  <a:lnTo>
                    <a:pt x="67056" y="1435608"/>
                  </a:lnTo>
                  <a:lnTo>
                    <a:pt x="67056" y="1469136"/>
                  </a:lnTo>
                  <a:lnTo>
                    <a:pt x="2005584" y="1469136"/>
                  </a:lnTo>
                  <a:lnTo>
                    <a:pt x="2005584" y="1435608"/>
                  </a:lnTo>
                  <a:lnTo>
                    <a:pt x="2038350" y="1402080"/>
                  </a:lnTo>
                  <a:close/>
                </a:path>
                <a:path w="2072004" h="1469389">
                  <a:moveTo>
                    <a:pt x="67056" y="1469136"/>
                  </a:moveTo>
                  <a:lnTo>
                    <a:pt x="67056" y="1435608"/>
                  </a:lnTo>
                  <a:lnTo>
                    <a:pt x="33527" y="1402080"/>
                  </a:lnTo>
                  <a:lnTo>
                    <a:pt x="33527" y="1469136"/>
                  </a:lnTo>
                  <a:lnTo>
                    <a:pt x="67056" y="1469136"/>
                  </a:lnTo>
                  <a:close/>
                </a:path>
                <a:path w="2072004" h="1469389">
                  <a:moveTo>
                    <a:pt x="2038350" y="67056"/>
                  </a:moveTo>
                  <a:lnTo>
                    <a:pt x="2005584" y="33528"/>
                  </a:lnTo>
                  <a:lnTo>
                    <a:pt x="2005584" y="67056"/>
                  </a:lnTo>
                  <a:lnTo>
                    <a:pt x="2038350" y="67056"/>
                  </a:lnTo>
                  <a:close/>
                </a:path>
                <a:path w="2072004" h="1469389">
                  <a:moveTo>
                    <a:pt x="2038350" y="1402080"/>
                  </a:moveTo>
                  <a:lnTo>
                    <a:pt x="2038350" y="67056"/>
                  </a:lnTo>
                  <a:lnTo>
                    <a:pt x="2005584" y="67056"/>
                  </a:lnTo>
                  <a:lnTo>
                    <a:pt x="2005584" y="1402080"/>
                  </a:lnTo>
                  <a:lnTo>
                    <a:pt x="2038350" y="1402080"/>
                  </a:lnTo>
                  <a:close/>
                </a:path>
                <a:path w="2072004" h="1469389">
                  <a:moveTo>
                    <a:pt x="2038350" y="1469136"/>
                  </a:moveTo>
                  <a:lnTo>
                    <a:pt x="2038350" y="1402080"/>
                  </a:lnTo>
                  <a:lnTo>
                    <a:pt x="2005584" y="1435608"/>
                  </a:lnTo>
                  <a:lnTo>
                    <a:pt x="2005584" y="1469136"/>
                  </a:lnTo>
                  <a:lnTo>
                    <a:pt x="2038350" y="1469136"/>
                  </a:lnTo>
                  <a:close/>
                </a:path>
              </a:pathLst>
            </a:custGeom>
            <a:solidFill>
              <a:srgbClr val="2C77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7178675" y="4314444"/>
            <a:ext cx="2084070" cy="821055"/>
          </a:xfrm>
          <a:prstGeom prst="rect">
            <a:avLst/>
          </a:prstGeom>
          <a:solidFill>
            <a:srgbClr val="2C778C"/>
          </a:solidFill>
        </p:spPr>
        <p:txBody>
          <a:bodyPr vert="horz" wrap="square" lIns="0" tIns="124460" rIns="0" bIns="0" rtlCol="0">
            <a:spAutoFit/>
          </a:bodyPr>
          <a:lstStyle/>
          <a:p>
            <a:pPr marL="541655" marR="73025" indent="-471170">
              <a:lnSpc>
                <a:spcPct val="100000"/>
              </a:lnSpc>
              <a:spcBef>
                <a:spcPts val="980"/>
              </a:spcBef>
            </a:pPr>
            <a:r>
              <a:rPr sz="2100" b="1" dirty="0">
                <a:solidFill>
                  <a:srgbClr val="FFFFFF"/>
                </a:solidFill>
                <a:latin typeface="Microsoft JhengHei"/>
                <a:cs typeface="Microsoft JhengHei"/>
              </a:rPr>
              <a:t>HIV的數量/濃度  </a:t>
            </a:r>
            <a:r>
              <a:rPr sz="2100" b="1" spc="-5" dirty="0">
                <a:solidFill>
                  <a:srgbClr val="FFFFFF"/>
                </a:solidFill>
                <a:latin typeface="Microsoft JhengHei"/>
                <a:cs typeface="Microsoft JhengHei"/>
              </a:rPr>
              <a:t>(</a:t>
            </a:r>
            <a:r>
              <a:rPr sz="2100" b="1" dirty="0">
                <a:solidFill>
                  <a:srgbClr val="FFFFFF"/>
                </a:solidFill>
                <a:latin typeface="Microsoft JhengHei"/>
                <a:cs typeface="Microsoft JhengHei"/>
              </a:rPr>
              <a:t>病毒量</a:t>
            </a:r>
            <a:r>
              <a:rPr sz="2100" b="1" spc="-5" dirty="0">
                <a:solidFill>
                  <a:srgbClr val="FFFFFF"/>
                </a:solidFill>
                <a:latin typeface="Microsoft JhengHei"/>
                <a:cs typeface="Microsoft JhengHei"/>
              </a:rPr>
              <a:t>)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462901" y="6395579"/>
            <a:ext cx="160020" cy="18859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z="950" spc="5" dirty="0">
                <a:solidFill>
                  <a:srgbClr val="252525"/>
                </a:solidFill>
                <a:latin typeface="Microsoft JhengHei"/>
                <a:cs typeface="Microsoft JhengHei"/>
              </a:rPr>
              <a:t>5</a:t>
            </a:fld>
            <a:endParaRPr sz="950">
              <a:latin typeface="Microsoft JhengHei"/>
              <a:cs typeface="Microsoft JhengHei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1898275" y="1007617"/>
            <a:ext cx="6872605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" dirty="0">
                <a:solidFill>
                  <a:srgbClr val="FFFFFF"/>
                </a:solidFill>
              </a:rPr>
              <a:t>愛滋病毒(HIV)感染風險：3個基本條件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87743" y="1738122"/>
            <a:ext cx="9676765" cy="4728210"/>
            <a:chOff x="387743" y="1738122"/>
            <a:chExt cx="9676765" cy="47282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7743" y="1810562"/>
              <a:ext cx="9676638" cy="465576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656467" y="1738122"/>
              <a:ext cx="1957705" cy="725805"/>
            </a:xfrm>
            <a:custGeom>
              <a:avLst/>
              <a:gdLst/>
              <a:ahLst/>
              <a:cxnLst/>
              <a:rect l="l" t="t" r="r" b="b"/>
              <a:pathLst>
                <a:path w="1957704" h="725805">
                  <a:moveTo>
                    <a:pt x="1957577" y="725423"/>
                  </a:moveTo>
                  <a:lnTo>
                    <a:pt x="1957577" y="0"/>
                  </a:lnTo>
                  <a:lnTo>
                    <a:pt x="0" y="0"/>
                  </a:lnTo>
                  <a:lnTo>
                    <a:pt x="0" y="725423"/>
                  </a:lnTo>
                  <a:lnTo>
                    <a:pt x="1957577" y="725423"/>
                  </a:lnTo>
                  <a:close/>
                </a:path>
              </a:pathLst>
            </a:custGeom>
            <a:solidFill>
              <a:srgbClr val="E2F0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560961" y="1043432"/>
            <a:ext cx="7126605" cy="5607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3500" spc="5" dirty="0">
                <a:solidFill>
                  <a:srgbClr val="00659A"/>
                </a:solidFill>
              </a:rPr>
              <a:t>我國</a:t>
            </a:r>
            <a:r>
              <a:rPr sz="3500" dirty="0">
                <a:solidFill>
                  <a:srgbClr val="00659A"/>
                </a:solidFill>
              </a:rPr>
              <a:t>HIV</a:t>
            </a:r>
            <a:r>
              <a:rPr sz="3500" spc="5" dirty="0">
                <a:solidFill>
                  <a:srgbClr val="00659A"/>
                </a:solidFill>
              </a:rPr>
              <a:t>確診通報人數趨</a:t>
            </a:r>
            <a:r>
              <a:rPr sz="3500" spc="10" dirty="0">
                <a:solidFill>
                  <a:srgbClr val="00659A"/>
                </a:solidFill>
              </a:rPr>
              <a:t>勢</a:t>
            </a:r>
            <a:r>
              <a:rPr sz="3500" spc="-110" dirty="0">
                <a:solidFill>
                  <a:srgbClr val="00659A"/>
                </a:solidFill>
              </a:rPr>
              <a:t> </a:t>
            </a:r>
            <a:r>
              <a:rPr sz="2850" spc="22" baseline="11695" dirty="0">
                <a:solidFill>
                  <a:srgbClr val="00659A"/>
                </a:solidFill>
              </a:rPr>
              <a:t>(1984-2020</a:t>
            </a:r>
            <a:r>
              <a:rPr sz="2850" spc="44" baseline="11695" dirty="0">
                <a:solidFill>
                  <a:srgbClr val="00659A"/>
                </a:solidFill>
              </a:rPr>
              <a:t>年</a:t>
            </a:r>
            <a:r>
              <a:rPr sz="2850" spc="15" baseline="11695" dirty="0">
                <a:solidFill>
                  <a:srgbClr val="00659A"/>
                </a:solidFill>
              </a:rPr>
              <a:t>)</a:t>
            </a:r>
            <a:endParaRPr sz="2850" baseline="11695"/>
          </a:p>
        </p:txBody>
      </p:sp>
      <p:sp>
        <p:nvSpPr>
          <p:cNvPr id="7" name="object 7"/>
          <p:cNvSpPr txBox="1"/>
          <p:nvPr/>
        </p:nvSpPr>
        <p:spPr>
          <a:xfrm>
            <a:off x="4954657" y="1756663"/>
            <a:ext cx="1360805" cy="6699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2450" b="1" dirty="0">
                <a:solidFill>
                  <a:srgbClr val="203864"/>
                </a:solidFill>
                <a:latin typeface="Microsoft JhengHei"/>
                <a:cs typeface="Microsoft JhengHei"/>
              </a:rPr>
              <a:t>7,350</a:t>
            </a:r>
            <a:endParaRPr sz="2450">
              <a:latin typeface="Microsoft JhengHei"/>
              <a:cs typeface="Microsoft JhengHei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1750" b="1" dirty="0">
                <a:solidFill>
                  <a:srgbClr val="093F5C"/>
                </a:solidFill>
                <a:latin typeface="Microsoft JhengHei"/>
                <a:cs typeface="Microsoft JhengHei"/>
              </a:rPr>
              <a:t>累計死亡人數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185545" y="1747266"/>
            <a:ext cx="1957070" cy="726440"/>
          </a:xfrm>
          <a:custGeom>
            <a:avLst/>
            <a:gdLst/>
            <a:ahLst/>
            <a:cxnLst/>
            <a:rect l="l" t="t" r="r" b="b"/>
            <a:pathLst>
              <a:path w="1957070" h="726439">
                <a:moveTo>
                  <a:pt x="1956816" y="726186"/>
                </a:moveTo>
                <a:lnTo>
                  <a:pt x="1956816" y="0"/>
                </a:lnTo>
                <a:lnTo>
                  <a:pt x="0" y="0"/>
                </a:lnTo>
                <a:lnTo>
                  <a:pt x="0" y="726186"/>
                </a:lnTo>
                <a:lnTo>
                  <a:pt x="1956816" y="726186"/>
                </a:lnTo>
                <a:close/>
              </a:path>
            </a:pathLst>
          </a:custGeom>
          <a:solidFill>
            <a:srgbClr val="E2F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483735" y="1765807"/>
            <a:ext cx="1360805" cy="6699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5"/>
              </a:spcBef>
            </a:pPr>
            <a:r>
              <a:rPr sz="2450" b="1" dirty="0">
                <a:solidFill>
                  <a:srgbClr val="4471C4"/>
                </a:solidFill>
                <a:latin typeface="Microsoft JhengHei"/>
                <a:cs typeface="Microsoft JhengHei"/>
              </a:rPr>
              <a:t>33,584</a:t>
            </a:r>
            <a:endParaRPr sz="2450">
              <a:latin typeface="Microsoft JhengHei"/>
              <a:cs typeface="Microsoft JhengHei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1750" b="1" dirty="0">
                <a:solidFill>
                  <a:srgbClr val="093F5C"/>
                </a:solidFill>
                <a:latin typeface="Microsoft JhengHei"/>
                <a:cs typeface="Microsoft JhengHei"/>
              </a:rPr>
              <a:t>累計存活人數</a:t>
            </a:r>
            <a:endParaRPr sz="1750">
              <a:latin typeface="Microsoft JhengHei"/>
              <a:cs typeface="Microsoft JhengHe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260233" y="2446782"/>
            <a:ext cx="8887460" cy="2236470"/>
            <a:chOff x="1260233" y="2446782"/>
            <a:chExt cx="8887460" cy="2236470"/>
          </a:xfrm>
        </p:grpSpPr>
        <p:sp>
          <p:nvSpPr>
            <p:cNvPr id="11" name="object 11"/>
            <p:cNvSpPr/>
            <p:nvPr/>
          </p:nvSpPr>
          <p:spPr>
            <a:xfrm>
              <a:off x="9457829" y="3337560"/>
              <a:ext cx="689610" cy="923290"/>
            </a:xfrm>
            <a:custGeom>
              <a:avLst/>
              <a:gdLst/>
              <a:ahLst/>
              <a:cxnLst/>
              <a:rect l="l" t="t" r="r" b="b"/>
              <a:pathLst>
                <a:path w="689609" h="923289">
                  <a:moveTo>
                    <a:pt x="620588" y="787470"/>
                  </a:moveTo>
                  <a:lnTo>
                    <a:pt x="40385" y="0"/>
                  </a:lnTo>
                  <a:lnTo>
                    <a:pt x="0" y="29718"/>
                  </a:lnTo>
                  <a:lnTo>
                    <a:pt x="580202" y="817188"/>
                  </a:lnTo>
                  <a:lnTo>
                    <a:pt x="620588" y="787470"/>
                  </a:lnTo>
                  <a:close/>
                </a:path>
                <a:path w="689609" h="923289">
                  <a:moveTo>
                    <a:pt x="635507" y="895178"/>
                  </a:moveTo>
                  <a:lnTo>
                    <a:pt x="635507" y="807720"/>
                  </a:lnTo>
                  <a:lnTo>
                    <a:pt x="595121" y="837438"/>
                  </a:lnTo>
                  <a:lnTo>
                    <a:pt x="580202" y="817188"/>
                  </a:lnTo>
                  <a:lnTo>
                    <a:pt x="540257" y="846582"/>
                  </a:lnTo>
                  <a:lnTo>
                    <a:pt x="635507" y="895178"/>
                  </a:lnTo>
                  <a:close/>
                </a:path>
                <a:path w="689609" h="923289">
                  <a:moveTo>
                    <a:pt x="635507" y="807720"/>
                  </a:moveTo>
                  <a:lnTo>
                    <a:pt x="620588" y="787470"/>
                  </a:lnTo>
                  <a:lnTo>
                    <a:pt x="580202" y="817188"/>
                  </a:lnTo>
                  <a:lnTo>
                    <a:pt x="595121" y="837438"/>
                  </a:lnTo>
                  <a:lnTo>
                    <a:pt x="635507" y="807720"/>
                  </a:lnTo>
                  <a:close/>
                </a:path>
                <a:path w="689609" h="923289">
                  <a:moveTo>
                    <a:pt x="689609" y="922782"/>
                  </a:moveTo>
                  <a:lnTo>
                    <a:pt x="661415" y="757428"/>
                  </a:lnTo>
                  <a:lnTo>
                    <a:pt x="620588" y="787470"/>
                  </a:lnTo>
                  <a:lnTo>
                    <a:pt x="635507" y="807720"/>
                  </a:lnTo>
                  <a:lnTo>
                    <a:pt x="635507" y="895178"/>
                  </a:lnTo>
                  <a:lnTo>
                    <a:pt x="689609" y="922782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40749" y="2446782"/>
              <a:ext cx="1443227" cy="76961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0233" y="3224022"/>
              <a:ext cx="4174235" cy="1459230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9173089" y="2997961"/>
            <a:ext cx="915669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b="1" dirty="0">
                <a:solidFill>
                  <a:srgbClr val="C00000"/>
                </a:solidFill>
                <a:latin typeface="Microsoft JhengHei"/>
                <a:cs typeface="Microsoft JhengHei"/>
              </a:rPr>
              <a:t>持續下降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626241" y="3234486"/>
            <a:ext cx="3585845" cy="136144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1750" b="1" dirty="0">
                <a:solidFill>
                  <a:srgbClr val="FFFFFF"/>
                </a:solidFill>
                <a:latin typeface="Microsoft JhengHei"/>
                <a:cs typeface="Microsoft JhengHei"/>
              </a:rPr>
              <a:t>我國愛滋疫情屬低盛行率國家。</a:t>
            </a:r>
            <a:endParaRPr sz="1750">
              <a:latin typeface="Microsoft JhengHei"/>
              <a:cs typeface="Microsoft JhengHei"/>
            </a:endParaRPr>
          </a:p>
          <a:p>
            <a:pPr marL="12700" marR="5080">
              <a:lnSpc>
                <a:spcPct val="125099"/>
              </a:lnSpc>
            </a:pPr>
            <a:r>
              <a:rPr sz="1750" b="1" dirty="0">
                <a:solidFill>
                  <a:srgbClr val="FFFFFF"/>
                </a:solidFill>
                <a:latin typeface="Microsoft JhengHei"/>
                <a:cs typeface="Microsoft JhengHei"/>
              </a:rPr>
              <a:t>積極推動多元篩檢、診斷即刻服藥等 防治策略，新增人數呈下降趨勢。</a:t>
            </a:r>
            <a:endParaRPr sz="175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1750" b="1" dirty="0">
                <a:solidFill>
                  <a:srgbClr val="FFFFFF"/>
                </a:solidFill>
                <a:latin typeface="Microsoft JhengHei"/>
                <a:cs typeface="Microsoft JhengHei"/>
              </a:rPr>
              <a:t>已連續3年下降。</a:t>
            </a:r>
            <a:endParaRPr sz="1750">
              <a:latin typeface="Microsoft JhengHei"/>
              <a:cs typeface="Microsoft JhengHe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345577" y="1733550"/>
            <a:ext cx="2829560" cy="2813050"/>
            <a:chOff x="1345577" y="1733550"/>
            <a:chExt cx="2829560" cy="2813050"/>
          </a:xfrm>
        </p:grpSpPr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67675" y="4326635"/>
              <a:ext cx="215646" cy="21945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55483" y="3662172"/>
              <a:ext cx="215646" cy="22021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45577" y="3331463"/>
              <a:ext cx="215646" cy="219456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217305" y="1733550"/>
              <a:ext cx="1957705" cy="726440"/>
            </a:xfrm>
            <a:custGeom>
              <a:avLst/>
              <a:gdLst/>
              <a:ahLst/>
              <a:cxnLst/>
              <a:rect l="l" t="t" r="r" b="b"/>
              <a:pathLst>
                <a:path w="1957704" h="726439">
                  <a:moveTo>
                    <a:pt x="1957577" y="726185"/>
                  </a:moveTo>
                  <a:lnTo>
                    <a:pt x="1957577" y="0"/>
                  </a:lnTo>
                  <a:lnTo>
                    <a:pt x="0" y="0"/>
                  </a:lnTo>
                  <a:lnTo>
                    <a:pt x="0" y="726186"/>
                  </a:lnTo>
                  <a:lnTo>
                    <a:pt x="1957577" y="726185"/>
                  </a:lnTo>
                  <a:close/>
                </a:path>
              </a:pathLst>
            </a:custGeom>
            <a:solidFill>
              <a:srgbClr val="E2F0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2285371" y="1752091"/>
            <a:ext cx="1757680" cy="6699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4135" algn="ctr">
              <a:lnSpc>
                <a:spcPct val="100000"/>
              </a:lnSpc>
              <a:spcBef>
                <a:spcPts val="105"/>
              </a:spcBef>
            </a:pPr>
            <a:r>
              <a:rPr sz="2450" b="1" dirty="0">
                <a:solidFill>
                  <a:srgbClr val="007272"/>
                </a:solidFill>
                <a:latin typeface="Microsoft JhengHei"/>
                <a:cs typeface="Microsoft JhengHei"/>
              </a:rPr>
              <a:t>41,022</a:t>
            </a:r>
            <a:endParaRPr sz="2450">
              <a:latin typeface="Microsoft JhengHei"/>
              <a:cs typeface="Microsoft JhengHei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1750" b="1" dirty="0">
                <a:solidFill>
                  <a:srgbClr val="093F5C"/>
                </a:solidFill>
                <a:latin typeface="Microsoft JhengHei"/>
                <a:cs typeface="Microsoft JhengHei"/>
              </a:rPr>
              <a:t>累計HIV感染人數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087" y="6218394"/>
            <a:ext cx="2383790" cy="66230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685800">
              <a:lnSpc>
                <a:spcPct val="100000"/>
              </a:lnSpc>
              <a:spcBef>
                <a:spcPts val="210"/>
              </a:spcBef>
            </a:pPr>
            <a:r>
              <a:rPr sz="1400" b="1" spc="-5" dirty="0">
                <a:solidFill>
                  <a:srgbClr val="7E7E7E"/>
                </a:solidFill>
                <a:latin typeface="Microsoft JhengHei"/>
                <a:cs typeface="Microsoft JhengHei"/>
              </a:rPr>
              <a:t>資料更新至2021/5/1</a:t>
            </a:r>
            <a:endParaRPr sz="14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2450" spc="-30" dirty="0">
                <a:solidFill>
                  <a:srgbClr val="158B95"/>
                </a:solidFill>
                <a:latin typeface="Arial Black"/>
                <a:cs typeface="Arial Black"/>
              </a:rPr>
              <a:t>TAIWAN</a:t>
            </a:r>
            <a:r>
              <a:rPr sz="2450" spc="-35" dirty="0">
                <a:solidFill>
                  <a:srgbClr val="158B95"/>
                </a:solidFill>
                <a:latin typeface="Arial Black"/>
                <a:cs typeface="Arial Black"/>
              </a:rPr>
              <a:t> </a:t>
            </a:r>
            <a:r>
              <a:rPr sz="2450" spc="-5" dirty="0">
                <a:solidFill>
                  <a:srgbClr val="158B95"/>
                </a:solidFill>
                <a:latin typeface="Arial Black"/>
                <a:cs typeface="Arial Black"/>
              </a:rPr>
              <a:t>CDC</a:t>
            </a:r>
            <a:endParaRPr sz="2450">
              <a:latin typeface="Arial Black"/>
              <a:cs typeface="Arial Black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424039" y="6395579"/>
            <a:ext cx="231140" cy="18859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z="950" spc="5" dirty="0">
                <a:solidFill>
                  <a:srgbClr val="252525"/>
                </a:solidFill>
                <a:latin typeface="Microsoft JhengHei"/>
                <a:cs typeface="Microsoft JhengHei"/>
              </a:rPr>
              <a:t>50</a:t>
            </a:fld>
            <a:endParaRPr sz="95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0549" y="1486661"/>
            <a:ext cx="9406890" cy="481736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57939" y="1082294"/>
            <a:ext cx="6610350" cy="5607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0" dirty="0">
                <a:solidFill>
                  <a:srgbClr val="00659A"/>
                </a:solidFill>
              </a:rPr>
              <a:t>我國HIV確診通報人數之性別統計</a:t>
            </a:r>
            <a:endParaRPr sz="3500"/>
          </a:p>
        </p:txBody>
      </p:sp>
      <p:sp>
        <p:nvSpPr>
          <p:cNvPr id="4" name="object 4"/>
          <p:cNvSpPr txBox="1"/>
          <p:nvPr/>
        </p:nvSpPr>
        <p:spPr>
          <a:xfrm>
            <a:off x="13087" y="6218394"/>
            <a:ext cx="2383790" cy="66230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685800">
              <a:lnSpc>
                <a:spcPct val="100000"/>
              </a:lnSpc>
              <a:spcBef>
                <a:spcPts val="210"/>
              </a:spcBef>
            </a:pPr>
            <a:r>
              <a:rPr sz="1400" b="1" spc="-5" dirty="0">
                <a:solidFill>
                  <a:srgbClr val="7E7E7E"/>
                </a:solidFill>
                <a:latin typeface="Microsoft JhengHei"/>
                <a:cs typeface="Microsoft JhengHei"/>
              </a:rPr>
              <a:t>資料更新至2021/5/1</a:t>
            </a:r>
            <a:endParaRPr sz="14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2450" spc="-30" dirty="0">
                <a:solidFill>
                  <a:srgbClr val="158B95"/>
                </a:solidFill>
                <a:latin typeface="Arial Black"/>
                <a:cs typeface="Arial Black"/>
              </a:rPr>
              <a:t>TAIWAN</a:t>
            </a:r>
            <a:r>
              <a:rPr sz="2450" spc="-35" dirty="0">
                <a:solidFill>
                  <a:srgbClr val="158B95"/>
                </a:solidFill>
                <a:latin typeface="Arial Black"/>
                <a:cs typeface="Arial Black"/>
              </a:rPr>
              <a:t> </a:t>
            </a:r>
            <a:r>
              <a:rPr sz="2450" spc="-5" dirty="0">
                <a:solidFill>
                  <a:srgbClr val="158B95"/>
                </a:solidFill>
                <a:latin typeface="Arial Black"/>
                <a:cs typeface="Arial Black"/>
              </a:rPr>
              <a:t>CDC</a:t>
            </a:r>
            <a:endParaRPr sz="245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424039" y="6395579"/>
            <a:ext cx="231140" cy="18859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z="950" spc="5" dirty="0">
                <a:solidFill>
                  <a:srgbClr val="252525"/>
                </a:solidFill>
                <a:latin typeface="Microsoft JhengHei"/>
                <a:cs typeface="Microsoft JhengHei"/>
              </a:rPr>
              <a:t>51</a:t>
            </a:fld>
            <a:endParaRPr sz="95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1313" y="6669785"/>
            <a:ext cx="8411845" cy="116839"/>
          </a:xfrm>
          <a:custGeom>
            <a:avLst/>
            <a:gdLst/>
            <a:ahLst/>
            <a:cxnLst/>
            <a:rect l="l" t="t" r="r" b="b"/>
            <a:pathLst>
              <a:path w="8411845" h="116840">
                <a:moveTo>
                  <a:pt x="8411832" y="116587"/>
                </a:moveTo>
                <a:lnTo>
                  <a:pt x="8411832" y="0"/>
                </a:lnTo>
                <a:lnTo>
                  <a:pt x="0" y="0"/>
                </a:lnTo>
                <a:lnTo>
                  <a:pt x="0" y="116587"/>
                </a:lnTo>
                <a:lnTo>
                  <a:pt x="8411832" y="116587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7709" y="1511045"/>
            <a:ext cx="8633459" cy="417804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40905" y="5600700"/>
            <a:ext cx="9614535" cy="662940"/>
          </a:xfrm>
          <a:prstGeom prst="rect">
            <a:avLst/>
          </a:prstGeom>
          <a:solidFill>
            <a:srgbClr val="D9EDE7"/>
          </a:solidFill>
        </p:spPr>
        <p:txBody>
          <a:bodyPr vert="horz" wrap="square" lIns="0" tIns="31750" rIns="0" bIns="0" rtlCol="0">
            <a:spAutoFit/>
          </a:bodyPr>
          <a:lstStyle/>
          <a:p>
            <a:pPr marL="130175">
              <a:lnSpc>
                <a:spcPct val="100000"/>
              </a:lnSpc>
              <a:spcBef>
                <a:spcPts val="250"/>
              </a:spcBef>
            </a:pPr>
            <a:r>
              <a:rPr sz="2450" b="1" dirty="0">
                <a:solidFill>
                  <a:srgbClr val="585858"/>
                </a:solidFill>
                <a:latin typeface="Microsoft JhengHei"/>
                <a:cs typeface="Microsoft JhengHei"/>
              </a:rPr>
              <a:t>時下年輕人常合併使用</a:t>
            </a:r>
            <a:r>
              <a:rPr sz="2450" b="1" u="heavy" dirty="0">
                <a:solidFill>
                  <a:srgbClr val="585858"/>
                </a:solidFill>
                <a:uFill>
                  <a:solidFill>
                    <a:srgbClr val="595959"/>
                  </a:solidFill>
                </a:uFill>
                <a:latin typeface="Microsoft JhengHei"/>
                <a:cs typeface="Microsoft JhengHei"/>
              </a:rPr>
              <a:t>成癮性藥物</a:t>
            </a:r>
            <a:r>
              <a:rPr sz="2450" b="1" dirty="0">
                <a:solidFill>
                  <a:srgbClr val="585858"/>
                </a:solidFill>
                <a:latin typeface="Microsoft JhengHei"/>
                <a:cs typeface="Microsoft JhengHei"/>
              </a:rPr>
              <a:t>，將</a:t>
            </a:r>
            <a:r>
              <a:rPr sz="2450" b="1" u="heavy" dirty="0">
                <a:solidFill>
                  <a:srgbClr val="585858"/>
                </a:solidFill>
                <a:uFill>
                  <a:solidFill>
                    <a:srgbClr val="595959"/>
                  </a:solidFill>
                </a:uFill>
                <a:latin typeface="Microsoft JhengHei"/>
                <a:cs typeface="Microsoft JhengHei"/>
              </a:rPr>
              <a:t>增加不安全性行為之感染風險</a:t>
            </a:r>
            <a:endParaRPr sz="2450">
              <a:latin typeface="Microsoft JhengHei"/>
              <a:cs typeface="Microsoft JhengHe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0965" y="6276306"/>
            <a:ext cx="1710055" cy="26289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400" b="1" spc="-5" dirty="0">
                <a:solidFill>
                  <a:srgbClr val="7E7E7E"/>
                </a:solidFill>
                <a:latin typeface="Microsoft JhengHei"/>
                <a:cs typeface="Microsoft JhengHei"/>
              </a:rPr>
              <a:t>資料更新至2021/5/1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087" y="6415425"/>
            <a:ext cx="10649585" cy="46545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  <a:tabLst>
                <a:tab pos="10456545" algn="l"/>
              </a:tabLst>
            </a:pPr>
            <a:r>
              <a:rPr sz="2450" spc="-30" dirty="0">
                <a:solidFill>
                  <a:srgbClr val="158B95"/>
                </a:solidFill>
                <a:latin typeface="Arial Black"/>
                <a:cs typeface="Arial Black"/>
              </a:rPr>
              <a:t>TAIWAN</a:t>
            </a:r>
            <a:r>
              <a:rPr sz="2450" spc="15" dirty="0">
                <a:solidFill>
                  <a:srgbClr val="158B95"/>
                </a:solidFill>
                <a:latin typeface="Arial Black"/>
                <a:cs typeface="Arial Black"/>
              </a:rPr>
              <a:t> </a:t>
            </a:r>
            <a:r>
              <a:rPr sz="2450" spc="-5" dirty="0">
                <a:solidFill>
                  <a:srgbClr val="158B95"/>
                </a:solidFill>
                <a:latin typeface="Arial Black"/>
                <a:cs typeface="Arial Black"/>
              </a:rPr>
              <a:t>CDC</a:t>
            </a:r>
            <a:r>
              <a:rPr sz="3675" u="heavy" spc="-7" baseline="34013" dirty="0">
                <a:solidFill>
                  <a:srgbClr val="252525"/>
                </a:solidFill>
                <a:uFill>
                  <a:solidFill>
                    <a:srgbClr val="158B95"/>
                  </a:solidFill>
                </a:uFill>
                <a:latin typeface="Times New Roman"/>
                <a:cs typeface="Times New Roman"/>
              </a:rPr>
              <a:t>	</a:t>
            </a:r>
            <a:fld id="{81D60167-4931-47E6-BA6A-407CBD079E47}" type="slidenum">
              <a:rPr sz="1425" u="heavy" spc="7" baseline="87719" dirty="0">
                <a:solidFill>
                  <a:srgbClr val="252525"/>
                </a:solidFill>
                <a:uFill>
                  <a:solidFill>
                    <a:srgbClr val="158B95"/>
                  </a:solidFill>
                </a:uFill>
                <a:latin typeface="Microsoft JhengHei"/>
                <a:cs typeface="Microsoft JhengHei"/>
              </a:rPr>
              <a:t>52</a:t>
            </a:fld>
            <a:endParaRPr sz="1425" baseline="87719">
              <a:latin typeface="Microsoft JhengHei"/>
              <a:cs typeface="Microsoft JhengHe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323727" y="1160018"/>
            <a:ext cx="8213725" cy="5607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0" dirty="0">
                <a:solidFill>
                  <a:srgbClr val="00659A"/>
                </a:solidFill>
              </a:rPr>
              <a:t>感染HIV危險因⼦超過9成為不安全性行為</a:t>
            </a:r>
            <a:endParaRPr sz="35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1313" y="6669785"/>
            <a:ext cx="8411845" cy="116839"/>
          </a:xfrm>
          <a:custGeom>
            <a:avLst/>
            <a:gdLst/>
            <a:ahLst/>
            <a:cxnLst/>
            <a:rect l="l" t="t" r="r" b="b"/>
            <a:pathLst>
              <a:path w="8411845" h="116840">
                <a:moveTo>
                  <a:pt x="8411832" y="116587"/>
                </a:moveTo>
                <a:lnTo>
                  <a:pt x="8411832" y="0"/>
                </a:lnTo>
                <a:lnTo>
                  <a:pt x="0" y="0"/>
                </a:lnTo>
                <a:lnTo>
                  <a:pt x="0" y="116587"/>
                </a:lnTo>
                <a:lnTo>
                  <a:pt x="8411832" y="116587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997" y="1972818"/>
            <a:ext cx="8858250" cy="443102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724283" y="1931161"/>
            <a:ext cx="451294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b="1" dirty="0">
                <a:solidFill>
                  <a:srgbClr val="7E7E7E"/>
                </a:solidFill>
                <a:latin typeface="Microsoft JhengHei"/>
                <a:cs typeface="Microsoft JhengHei"/>
              </a:rPr>
              <a:t>歷年HIV確診通報感染者人數之年齡層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307971" y="1868423"/>
            <a:ext cx="1708785" cy="1950085"/>
          </a:xfrm>
          <a:custGeom>
            <a:avLst/>
            <a:gdLst/>
            <a:ahLst/>
            <a:cxnLst/>
            <a:rect l="l" t="t" r="r" b="b"/>
            <a:pathLst>
              <a:path w="1708784" h="1950085">
                <a:moveTo>
                  <a:pt x="1708404" y="1942338"/>
                </a:moveTo>
                <a:lnTo>
                  <a:pt x="1708404" y="7619"/>
                </a:lnTo>
                <a:lnTo>
                  <a:pt x="1700783" y="0"/>
                </a:lnTo>
                <a:lnTo>
                  <a:pt x="7619" y="0"/>
                </a:lnTo>
                <a:lnTo>
                  <a:pt x="0" y="7619"/>
                </a:lnTo>
                <a:lnTo>
                  <a:pt x="0" y="1942338"/>
                </a:lnTo>
                <a:lnTo>
                  <a:pt x="7620" y="1949958"/>
                </a:lnTo>
                <a:lnTo>
                  <a:pt x="16764" y="1949958"/>
                </a:lnTo>
                <a:lnTo>
                  <a:pt x="16764" y="33527"/>
                </a:lnTo>
                <a:lnTo>
                  <a:pt x="33527" y="16764"/>
                </a:lnTo>
                <a:lnTo>
                  <a:pt x="33527" y="33527"/>
                </a:lnTo>
                <a:lnTo>
                  <a:pt x="1674876" y="33527"/>
                </a:lnTo>
                <a:lnTo>
                  <a:pt x="1674876" y="16763"/>
                </a:lnTo>
                <a:lnTo>
                  <a:pt x="1691639" y="33527"/>
                </a:lnTo>
                <a:lnTo>
                  <a:pt x="1691639" y="1949958"/>
                </a:lnTo>
                <a:lnTo>
                  <a:pt x="1700783" y="1949958"/>
                </a:lnTo>
                <a:lnTo>
                  <a:pt x="1708404" y="1942338"/>
                </a:lnTo>
                <a:close/>
              </a:path>
              <a:path w="1708784" h="1950085">
                <a:moveTo>
                  <a:pt x="33527" y="33527"/>
                </a:moveTo>
                <a:lnTo>
                  <a:pt x="33527" y="16764"/>
                </a:lnTo>
                <a:lnTo>
                  <a:pt x="16764" y="33527"/>
                </a:lnTo>
                <a:lnTo>
                  <a:pt x="33527" y="33527"/>
                </a:lnTo>
                <a:close/>
              </a:path>
              <a:path w="1708784" h="1950085">
                <a:moveTo>
                  <a:pt x="33527" y="1916430"/>
                </a:moveTo>
                <a:lnTo>
                  <a:pt x="33527" y="33527"/>
                </a:lnTo>
                <a:lnTo>
                  <a:pt x="16764" y="33527"/>
                </a:lnTo>
                <a:lnTo>
                  <a:pt x="16764" y="1916430"/>
                </a:lnTo>
                <a:lnTo>
                  <a:pt x="33527" y="1916430"/>
                </a:lnTo>
                <a:close/>
              </a:path>
              <a:path w="1708784" h="1950085">
                <a:moveTo>
                  <a:pt x="1691639" y="1916430"/>
                </a:moveTo>
                <a:lnTo>
                  <a:pt x="16764" y="1916430"/>
                </a:lnTo>
                <a:lnTo>
                  <a:pt x="33527" y="1933194"/>
                </a:lnTo>
                <a:lnTo>
                  <a:pt x="33528" y="1949958"/>
                </a:lnTo>
                <a:lnTo>
                  <a:pt x="1674876" y="1949958"/>
                </a:lnTo>
                <a:lnTo>
                  <a:pt x="1674876" y="1933194"/>
                </a:lnTo>
                <a:lnTo>
                  <a:pt x="1691639" y="1916430"/>
                </a:lnTo>
                <a:close/>
              </a:path>
              <a:path w="1708784" h="1950085">
                <a:moveTo>
                  <a:pt x="33528" y="1949958"/>
                </a:moveTo>
                <a:lnTo>
                  <a:pt x="33527" y="1933194"/>
                </a:lnTo>
                <a:lnTo>
                  <a:pt x="16764" y="1916430"/>
                </a:lnTo>
                <a:lnTo>
                  <a:pt x="16764" y="1949958"/>
                </a:lnTo>
                <a:lnTo>
                  <a:pt x="33528" y="1949958"/>
                </a:lnTo>
                <a:close/>
              </a:path>
              <a:path w="1708784" h="1950085">
                <a:moveTo>
                  <a:pt x="1691639" y="33527"/>
                </a:moveTo>
                <a:lnTo>
                  <a:pt x="1674876" y="16763"/>
                </a:lnTo>
                <a:lnTo>
                  <a:pt x="1674876" y="33527"/>
                </a:lnTo>
                <a:lnTo>
                  <a:pt x="1691639" y="33527"/>
                </a:lnTo>
                <a:close/>
              </a:path>
              <a:path w="1708784" h="1950085">
                <a:moveTo>
                  <a:pt x="1691639" y="1916430"/>
                </a:moveTo>
                <a:lnTo>
                  <a:pt x="1691639" y="33527"/>
                </a:lnTo>
                <a:lnTo>
                  <a:pt x="1674876" y="33527"/>
                </a:lnTo>
                <a:lnTo>
                  <a:pt x="1674876" y="1916430"/>
                </a:lnTo>
                <a:lnTo>
                  <a:pt x="1691639" y="1916430"/>
                </a:lnTo>
                <a:close/>
              </a:path>
              <a:path w="1708784" h="1950085">
                <a:moveTo>
                  <a:pt x="1691639" y="1949958"/>
                </a:moveTo>
                <a:lnTo>
                  <a:pt x="1691639" y="1916430"/>
                </a:lnTo>
                <a:lnTo>
                  <a:pt x="1674876" y="1933194"/>
                </a:lnTo>
                <a:lnTo>
                  <a:pt x="1674876" y="1949958"/>
                </a:lnTo>
                <a:lnTo>
                  <a:pt x="1691639" y="1949958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481191" y="1904491"/>
            <a:ext cx="1362710" cy="183768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2100" b="1" spc="-5" dirty="0">
                <a:solidFill>
                  <a:srgbClr val="00659A"/>
                </a:solidFill>
                <a:latin typeface="Microsoft JhengHei"/>
                <a:cs typeface="Microsoft JhengHei"/>
              </a:rPr>
              <a:t>15-34</a:t>
            </a:r>
            <a:r>
              <a:rPr sz="2100" b="1" dirty="0">
                <a:solidFill>
                  <a:srgbClr val="00659A"/>
                </a:solidFill>
                <a:latin typeface="Microsoft JhengHei"/>
                <a:cs typeface="Microsoft JhengHei"/>
              </a:rPr>
              <a:t>歲</a:t>
            </a:r>
            <a:endParaRPr sz="2100">
              <a:latin typeface="Microsoft JhengHei"/>
              <a:cs typeface="Microsoft JhengHei"/>
            </a:endParaRPr>
          </a:p>
          <a:p>
            <a:pPr marL="12700" marR="5080" algn="ctr">
              <a:lnSpc>
                <a:spcPct val="100000"/>
              </a:lnSpc>
              <a:spcBef>
                <a:spcPts val="5"/>
              </a:spcBef>
            </a:pPr>
            <a:r>
              <a:rPr sz="2100" b="1" spc="5" dirty="0">
                <a:solidFill>
                  <a:srgbClr val="00659A"/>
                </a:solidFill>
                <a:latin typeface="Microsoft JhengHei"/>
                <a:cs typeface="Microsoft JhengHei"/>
              </a:rPr>
              <a:t>新通報愛滋 感染人數 </a:t>
            </a:r>
            <a:r>
              <a:rPr sz="2100" b="1" spc="10" dirty="0">
                <a:solidFill>
                  <a:srgbClr val="00659A"/>
                </a:solidFill>
                <a:latin typeface="Microsoft JhengHei"/>
                <a:cs typeface="Microsoft JhengHei"/>
              </a:rPr>
              <a:t> </a:t>
            </a:r>
            <a:r>
              <a:rPr sz="2100" b="1" spc="5" dirty="0">
                <a:solidFill>
                  <a:srgbClr val="00659A"/>
                </a:solidFill>
                <a:latin typeface="Microsoft JhengHei"/>
                <a:cs typeface="Microsoft JhengHei"/>
              </a:rPr>
              <a:t>占全體人數</a:t>
            </a:r>
            <a:endParaRPr sz="2100">
              <a:latin typeface="Microsoft JhengHei"/>
              <a:cs typeface="Microsoft JhengHei"/>
            </a:endParaRPr>
          </a:p>
          <a:p>
            <a:pPr algn="ctr">
              <a:lnSpc>
                <a:spcPts val="4175"/>
              </a:lnSpc>
            </a:pPr>
            <a:r>
              <a:rPr sz="3500" b="1" dirty="0">
                <a:solidFill>
                  <a:srgbClr val="C00000"/>
                </a:solidFill>
                <a:latin typeface="Microsoft JhengHei"/>
                <a:cs typeface="Microsoft JhengHei"/>
              </a:rPr>
              <a:t>67</a:t>
            </a:r>
            <a:r>
              <a:rPr sz="2450" b="1" dirty="0">
                <a:solidFill>
                  <a:srgbClr val="C00000"/>
                </a:solidFill>
                <a:latin typeface="Microsoft JhengHei"/>
                <a:cs typeface="Microsoft JhengHei"/>
              </a:rPr>
              <a:t>%</a:t>
            </a:r>
            <a:endParaRPr sz="2450">
              <a:latin typeface="Microsoft JhengHei"/>
              <a:cs typeface="Microsoft JhengHe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0965" y="6276306"/>
            <a:ext cx="1710055" cy="26289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400" b="1" spc="-5" dirty="0">
                <a:solidFill>
                  <a:srgbClr val="7E7E7E"/>
                </a:solidFill>
                <a:latin typeface="Microsoft JhengHei"/>
                <a:cs typeface="Microsoft JhengHei"/>
              </a:rPr>
              <a:t>資料更新至2021/5/1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087" y="6415425"/>
            <a:ext cx="10649585" cy="46545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  <a:tabLst>
                <a:tab pos="10456545" algn="l"/>
              </a:tabLst>
            </a:pPr>
            <a:r>
              <a:rPr sz="2450" spc="-30" dirty="0">
                <a:solidFill>
                  <a:srgbClr val="158B95"/>
                </a:solidFill>
                <a:latin typeface="Arial Black"/>
                <a:cs typeface="Arial Black"/>
              </a:rPr>
              <a:t>TAIWAN</a:t>
            </a:r>
            <a:r>
              <a:rPr sz="2450" spc="15" dirty="0">
                <a:solidFill>
                  <a:srgbClr val="158B95"/>
                </a:solidFill>
                <a:latin typeface="Arial Black"/>
                <a:cs typeface="Arial Black"/>
              </a:rPr>
              <a:t> </a:t>
            </a:r>
            <a:r>
              <a:rPr sz="2450" spc="-5" dirty="0">
                <a:solidFill>
                  <a:srgbClr val="158B95"/>
                </a:solidFill>
                <a:latin typeface="Arial Black"/>
                <a:cs typeface="Arial Black"/>
              </a:rPr>
              <a:t>CDC</a:t>
            </a:r>
            <a:r>
              <a:rPr sz="3675" u="heavy" spc="-7" baseline="34013" dirty="0">
                <a:solidFill>
                  <a:srgbClr val="252525"/>
                </a:solidFill>
                <a:uFill>
                  <a:solidFill>
                    <a:srgbClr val="158B95"/>
                  </a:solidFill>
                </a:uFill>
                <a:latin typeface="Times New Roman"/>
                <a:cs typeface="Times New Roman"/>
              </a:rPr>
              <a:t>	</a:t>
            </a:r>
            <a:fld id="{81D60167-4931-47E6-BA6A-407CBD079E47}" type="slidenum">
              <a:rPr sz="1425" u="heavy" spc="7" baseline="87719" dirty="0">
                <a:solidFill>
                  <a:srgbClr val="252525"/>
                </a:solidFill>
                <a:uFill>
                  <a:solidFill>
                    <a:srgbClr val="158B95"/>
                  </a:solidFill>
                </a:uFill>
                <a:latin typeface="Microsoft JhengHei"/>
                <a:cs typeface="Microsoft JhengHei"/>
              </a:rPr>
              <a:t>53</a:t>
            </a:fld>
            <a:endParaRPr sz="1425" baseline="87719">
              <a:latin typeface="Microsoft JhengHei"/>
              <a:cs typeface="Microsoft JhengHe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06914" y="1205738"/>
            <a:ext cx="8836660" cy="5607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0" dirty="0">
                <a:solidFill>
                  <a:srgbClr val="00659A"/>
                </a:solidFill>
              </a:rPr>
              <a:t>HIV</a:t>
            </a:r>
            <a:r>
              <a:rPr sz="3500" spc="5" dirty="0">
                <a:solidFill>
                  <a:srgbClr val="00659A"/>
                </a:solidFill>
              </a:rPr>
              <a:t>感染者以年輕族群為多，影響國家競爭力</a:t>
            </a:r>
            <a:endParaRPr sz="350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53881" y="5125973"/>
            <a:ext cx="6364605" cy="1009650"/>
          </a:xfrm>
          <a:custGeom>
            <a:avLst/>
            <a:gdLst/>
            <a:ahLst/>
            <a:cxnLst/>
            <a:rect l="l" t="t" r="r" b="b"/>
            <a:pathLst>
              <a:path w="6364605" h="1009650">
                <a:moveTo>
                  <a:pt x="6364224" y="505206"/>
                </a:moveTo>
                <a:lnTo>
                  <a:pt x="6349654" y="456451"/>
                </a:lnTo>
                <a:lnTo>
                  <a:pt x="6320116" y="420749"/>
                </a:lnTo>
                <a:lnTo>
                  <a:pt x="6275250" y="385884"/>
                </a:lnTo>
                <a:lnTo>
                  <a:pt x="6237103" y="363150"/>
                </a:lnTo>
                <a:lnTo>
                  <a:pt x="6192560" y="340854"/>
                </a:lnTo>
                <a:lnTo>
                  <a:pt x="6141790" y="319022"/>
                </a:lnTo>
                <a:lnTo>
                  <a:pt x="6084958" y="297680"/>
                </a:lnTo>
                <a:lnTo>
                  <a:pt x="6022231" y="276854"/>
                </a:lnTo>
                <a:lnTo>
                  <a:pt x="5953776" y="256571"/>
                </a:lnTo>
                <a:lnTo>
                  <a:pt x="5879761" y="236857"/>
                </a:lnTo>
                <a:lnTo>
                  <a:pt x="5840720" y="227221"/>
                </a:lnTo>
                <a:lnTo>
                  <a:pt x="5800351" y="217738"/>
                </a:lnTo>
                <a:lnTo>
                  <a:pt x="5758676" y="208409"/>
                </a:lnTo>
                <a:lnTo>
                  <a:pt x="5715714" y="199239"/>
                </a:lnTo>
                <a:lnTo>
                  <a:pt x="5671488" y="190231"/>
                </a:lnTo>
                <a:lnTo>
                  <a:pt x="5626017" y="181388"/>
                </a:lnTo>
                <a:lnTo>
                  <a:pt x="5579322" y="172713"/>
                </a:lnTo>
                <a:lnTo>
                  <a:pt x="5531425" y="164210"/>
                </a:lnTo>
                <a:lnTo>
                  <a:pt x="5482347" y="155882"/>
                </a:lnTo>
                <a:lnTo>
                  <a:pt x="5432107" y="147732"/>
                </a:lnTo>
                <a:lnTo>
                  <a:pt x="5380727" y="139764"/>
                </a:lnTo>
                <a:lnTo>
                  <a:pt x="5328229" y="131980"/>
                </a:lnTo>
                <a:lnTo>
                  <a:pt x="5274631" y="124384"/>
                </a:lnTo>
                <a:lnTo>
                  <a:pt x="5219957" y="116979"/>
                </a:lnTo>
                <a:lnTo>
                  <a:pt x="5164226" y="109769"/>
                </a:lnTo>
                <a:lnTo>
                  <a:pt x="5107459" y="102757"/>
                </a:lnTo>
                <a:lnTo>
                  <a:pt x="5049677" y="95946"/>
                </a:lnTo>
                <a:lnTo>
                  <a:pt x="4990901" y="89339"/>
                </a:lnTo>
                <a:lnTo>
                  <a:pt x="4931151" y="82939"/>
                </a:lnTo>
                <a:lnTo>
                  <a:pt x="4870450" y="76751"/>
                </a:lnTo>
                <a:lnTo>
                  <a:pt x="4808817" y="70777"/>
                </a:lnTo>
                <a:lnTo>
                  <a:pt x="4746273" y="65020"/>
                </a:lnTo>
                <a:lnTo>
                  <a:pt x="4682839" y="59484"/>
                </a:lnTo>
                <a:lnTo>
                  <a:pt x="4618537" y="54172"/>
                </a:lnTo>
                <a:lnTo>
                  <a:pt x="4553386" y="49087"/>
                </a:lnTo>
                <a:lnTo>
                  <a:pt x="4487408" y="44232"/>
                </a:lnTo>
                <a:lnTo>
                  <a:pt x="4420623" y="39612"/>
                </a:lnTo>
                <a:lnTo>
                  <a:pt x="4353053" y="35228"/>
                </a:lnTo>
                <a:lnTo>
                  <a:pt x="4284719" y="31085"/>
                </a:lnTo>
                <a:lnTo>
                  <a:pt x="4215640" y="27185"/>
                </a:lnTo>
                <a:lnTo>
                  <a:pt x="4145839" y="23532"/>
                </a:lnTo>
                <a:lnTo>
                  <a:pt x="4075335" y="20130"/>
                </a:lnTo>
                <a:lnTo>
                  <a:pt x="4004150" y="16980"/>
                </a:lnTo>
                <a:lnTo>
                  <a:pt x="3932304" y="14088"/>
                </a:lnTo>
                <a:lnTo>
                  <a:pt x="3859819" y="11455"/>
                </a:lnTo>
                <a:lnTo>
                  <a:pt x="3786715" y="9086"/>
                </a:lnTo>
                <a:lnTo>
                  <a:pt x="3713014" y="6983"/>
                </a:lnTo>
                <a:lnTo>
                  <a:pt x="3638735" y="5150"/>
                </a:lnTo>
                <a:lnTo>
                  <a:pt x="3563900" y="3590"/>
                </a:lnTo>
                <a:lnTo>
                  <a:pt x="3488529" y="2306"/>
                </a:lnTo>
                <a:lnTo>
                  <a:pt x="3412645" y="1302"/>
                </a:lnTo>
                <a:lnTo>
                  <a:pt x="3336266" y="580"/>
                </a:lnTo>
                <a:lnTo>
                  <a:pt x="3259415" y="145"/>
                </a:lnTo>
                <a:lnTo>
                  <a:pt x="3182112" y="0"/>
                </a:lnTo>
                <a:lnTo>
                  <a:pt x="3104808" y="145"/>
                </a:lnTo>
                <a:lnTo>
                  <a:pt x="3027957" y="580"/>
                </a:lnTo>
                <a:lnTo>
                  <a:pt x="2951578" y="1302"/>
                </a:lnTo>
                <a:lnTo>
                  <a:pt x="2875694" y="2306"/>
                </a:lnTo>
                <a:lnTo>
                  <a:pt x="2800323" y="3590"/>
                </a:lnTo>
                <a:lnTo>
                  <a:pt x="2725488" y="5150"/>
                </a:lnTo>
                <a:lnTo>
                  <a:pt x="2651209" y="6983"/>
                </a:lnTo>
                <a:lnTo>
                  <a:pt x="2577508" y="9086"/>
                </a:lnTo>
                <a:lnTo>
                  <a:pt x="2504404" y="11455"/>
                </a:lnTo>
                <a:lnTo>
                  <a:pt x="2431919" y="14088"/>
                </a:lnTo>
                <a:lnTo>
                  <a:pt x="2360073" y="16980"/>
                </a:lnTo>
                <a:lnTo>
                  <a:pt x="2288888" y="20130"/>
                </a:lnTo>
                <a:lnTo>
                  <a:pt x="2218384" y="23532"/>
                </a:lnTo>
                <a:lnTo>
                  <a:pt x="2148583" y="27185"/>
                </a:lnTo>
                <a:lnTo>
                  <a:pt x="2079504" y="31085"/>
                </a:lnTo>
                <a:lnTo>
                  <a:pt x="2011170" y="35228"/>
                </a:lnTo>
                <a:lnTo>
                  <a:pt x="1943600" y="39612"/>
                </a:lnTo>
                <a:lnTo>
                  <a:pt x="1876815" y="44232"/>
                </a:lnTo>
                <a:lnTo>
                  <a:pt x="1810837" y="49087"/>
                </a:lnTo>
                <a:lnTo>
                  <a:pt x="1745686" y="54172"/>
                </a:lnTo>
                <a:lnTo>
                  <a:pt x="1681384" y="59484"/>
                </a:lnTo>
                <a:lnTo>
                  <a:pt x="1617950" y="65020"/>
                </a:lnTo>
                <a:lnTo>
                  <a:pt x="1555406" y="70777"/>
                </a:lnTo>
                <a:lnTo>
                  <a:pt x="1493773" y="76751"/>
                </a:lnTo>
                <a:lnTo>
                  <a:pt x="1433072" y="82939"/>
                </a:lnTo>
                <a:lnTo>
                  <a:pt x="1373322" y="89339"/>
                </a:lnTo>
                <a:lnTo>
                  <a:pt x="1314546" y="95946"/>
                </a:lnTo>
                <a:lnTo>
                  <a:pt x="1256764" y="102757"/>
                </a:lnTo>
                <a:lnTo>
                  <a:pt x="1199997" y="109769"/>
                </a:lnTo>
                <a:lnTo>
                  <a:pt x="1144266" y="116979"/>
                </a:lnTo>
                <a:lnTo>
                  <a:pt x="1089592" y="124384"/>
                </a:lnTo>
                <a:lnTo>
                  <a:pt x="1035994" y="131980"/>
                </a:lnTo>
                <a:lnTo>
                  <a:pt x="983496" y="139764"/>
                </a:lnTo>
                <a:lnTo>
                  <a:pt x="932116" y="147732"/>
                </a:lnTo>
                <a:lnTo>
                  <a:pt x="881876" y="155882"/>
                </a:lnTo>
                <a:lnTo>
                  <a:pt x="832798" y="164210"/>
                </a:lnTo>
                <a:lnTo>
                  <a:pt x="784901" y="172713"/>
                </a:lnTo>
                <a:lnTo>
                  <a:pt x="738206" y="181388"/>
                </a:lnTo>
                <a:lnTo>
                  <a:pt x="692735" y="190231"/>
                </a:lnTo>
                <a:lnTo>
                  <a:pt x="648509" y="199239"/>
                </a:lnTo>
                <a:lnTo>
                  <a:pt x="605547" y="208409"/>
                </a:lnTo>
                <a:lnTo>
                  <a:pt x="563872" y="217738"/>
                </a:lnTo>
                <a:lnTo>
                  <a:pt x="523503" y="227221"/>
                </a:lnTo>
                <a:lnTo>
                  <a:pt x="484462" y="236857"/>
                </a:lnTo>
                <a:lnTo>
                  <a:pt x="446770" y="246642"/>
                </a:lnTo>
                <a:lnTo>
                  <a:pt x="375514" y="266643"/>
                </a:lnTo>
                <a:lnTo>
                  <a:pt x="309902" y="287201"/>
                </a:lnTo>
                <a:lnTo>
                  <a:pt x="250102" y="308288"/>
                </a:lnTo>
                <a:lnTo>
                  <a:pt x="196280" y="329878"/>
                </a:lnTo>
                <a:lnTo>
                  <a:pt x="148603" y="351946"/>
                </a:lnTo>
                <a:lnTo>
                  <a:pt x="107237" y="374464"/>
                </a:lnTo>
                <a:lnTo>
                  <a:pt x="72349" y="397407"/>
                </a:lnTo>
                <a:lnTo>
                  <a:pt x="32530" y="432561"/>
                </a:lnTo>
                <a:lnTo>
                  <a:pt x="8226" y="468523"/>
                </a:lnTo>
                <a:lnTo>
                  <a:pt x="0" y="505206"/>
                </a:lnTo>
                <a:lnTo>
                  <a:pt x="921" y="517474"/>
                </a:lnTo>
                <a:lnTo>
                  <a:pt x="14569" y="553833"/>
                </a:lnTo>
                <a:lnTo>
                  <a:pt x="44107" y="589450"/>
                </a:lnTo>
                <a:lnTo>
                  <a:pt x="88973" y="624238"/>
                </a:lnTo>
                <a:lnTo>
                  <a:pt x="127120" y="646924"/>
                </a:lnTo>
                <a:lnTo>
                  <a:pt x="171663" y="669177"/>
                </a:lnTo>
                <a:lnTo>
                  <a:pt x="222433" y="690968"/>
                </a:lnTo>
                <a:lnTo>
                  <a:pt x="279265" y="712272"/>
                </a:lnTo>
                <a:lnTo>
                  <a:pt x="341992" y="733063"/>
                </a:lnTo>
                <a:lnTo>
                  <a:pt x="410447" y="753313"/>
                </a:lnTo>
                <a:lnTo>
                  <a:pt x="484462" y="772998"/>
                </a:lnTo>
                <a:lnTo>
                  <a:pt x="523503" y="782620"/>
                </a:lnTo>
                <a:lnTo>
                  <a:pt x="563872" y="792091"/>
                </a:lnTo>
                <a:lnTo>
                  <a:pt x="605547" y="801407"/>
                </a:lnTo>
                <a:lnTo>
                  <a:pt x="648509" y="810565"/>
                </a:lnTo>
                <a:lnTo>
                  <a:pt x="692735" y="819562"/>
                </a:lnTo>
                <a:lnTo>
                  <a:pt x="738206" y="828394"/>
                </a:lnTo>
                <a:lnTo>
                  <a:pt x="784901" y="837058"/>
                </a:lnTo>
                <a:lnTo>
                  <a:pt x="832798" y="845552"/>
                </a:lnTo>
                <a:lnTo>
                  <a:pt x="881876" y="853871"/>
                </a:lnTo>
                <a:lnTo>
                  <a:pt x="932116" y="862012"/>
                </a:lnTo>
                <a:lnTo>
                  <a:pt x="983496" y="869972"/>
                </a:lnTo>
                <a:lnTo>
                  <a:pt x="1035994" y="877749"/>
                </a:lnTo>
                <a:lnTo>
                  <a:pt x="1089592" y="885337"/>
                </a:lnTo>
                <a:lnTo>
                  <a:pt x="1144266" y="892735"/>
                </a:lnTo>
                <a:lnTo>
                  <a:pt x="1199997" y="899939"/>
                </a:lnTo>
                <a:lnTo>
                  <a:pt x="1256764" y="906945"/>
                </a:lnTo>
                <a:lnTo>
                  <a:pt x="1314546" y="913751"/>
                </a:lnTo>
                <a:lnTo>
                  <a:pt x="1373322" y="920353"/>
                </a:lnTo>
                <a:lnTo>
                  <a:pt x="1433072" y="926747"/>
                </a:lnTo>
                <a:lnTo>
                  <a:pt x="1493773" y="932931"/>
                </a:lnTo>
                <a:lnTo>
                  <a:pt x="1555406" y="938902"/>
                </a:lnTo>
                <a:lnTo>
                  <a:pt x="1617950" y="944655"/>
                </a:lnTo>
                <a:lnTo>
                  <a:pt x="1681384" y="950188"/>
                </a:lnTo>
                <a:lnTo>
                  <a:pt x="1745686" y="955497"/>
                </a:lnTo>
                <a:lnTo>
                  <a:pt x="1810837" y="960579"/>
                </a:lnTo>
                <a:lnTo>
                  <a:pt x="1876815" y="965431"/>
                </a:lnTo>
                <a:lnTo>
                  <a:pt x="1943600" y="970049"/>
                </a:lnTo>
                <a:lnTo>
                  <a:pt x="2011170" y="974431"/>
                </a:lnTo>
                <a:lnTo>
                  <a:pt x="2079504" y="978572"/>
                </a:lnTo>
                <a:lnTo>
                  <a:pt x="2148583" y="982471"/>
                </a:lnTo>
                <a:lnTo>
                  <a:pt x="2218384" y="986122"/>
                </a:lnTo>
                <a:lnTo>
                  <a:pt x="2288888" y="989524"/>
                </a:lnTo>
                <a:lnTo>
                  <a:pt x="2360073" y="992672"/>
                </a:lnTo>
                <a:lnTo>
                  <a:pt x="2431919" y="995564"/>
                </a:lnTo>
                <a:lnTo>
                  <a:pt x="2504404" y="998196"/>
                </a:lnTo>
                <a:lnTo>
                  <a:pt x="2577508" y="1000564"/>
                </a:lnTo>
                <a:lnTo>
                  <a:pt x="2651209" y="1002667"/>
                </a:lnTo>
                <a:lnTo>
                  <a:pt x="2725488" y="1004500"/>
                </a:lnTo>
                <a:lnTo>
                  <a:pt x="2800323" y="1006060"/>
                </a:lnTo>
                <a:lnTo>
                  <a:pt x="2875694" y="1007343"/>
                </a:lnTo>
                <a:lnTo>
                  <a:pt x="2951578" y="1008347"/>
                </a:lnTo>
                <a:lnTo>
                  <a:pt x="3027957" y="1009069"/>
                </a:lnTo>
                <a:lnTo>
                  <a:pt x="3104808" y="1009504"/>
                </a:lnTo>
                <a:lnTo>
                  <a:pt x="3182112" y="1009650"/>
                </a:lnTo>
                <a:lnTo>
                  <a:pt x="3259415" y="1009504"/>
                </a:lnTo>
                <a:lnTo>
                  <a:pt x="3336266" y="1009069"/>
                </a:lnTo>
                <a:lnTo>
                  <a:pt x="3412645" y="1008347"/>
                </a:lnTo>
                <a:lnTo>
                  <a:pt x="3488529" y="1007343"/>
                </a:lnTo>
                <a:lnTo>
                  <a:pt x="3563900" y="1006060"/>
                </a:lnTo>
                <a:lnTo>
                  <a:pt x="3638735" y="1004500"/>
                </a:lnTo>
                <a:lnTo>
                  <a:pt x="3713014" y="1002667"/>
                </a:lnTo>
                <a:lnTo>
                  <a:pt x="3786715" y="1000564"/>
                </a:lnTo>
                <a:lnTo>
                  <a:pt x="3859819" y="998196"/>
                </a:lnTo>
                <a:lnTo>
                  <a:pt x="3932304" y="995564"/>
                </a:lnTo>
                <a:lnTo>
                  <a:pt x="4004150" y="992672"/>
                </a:lnTo>
                <a:lnTo>
                  <a:pt x="4075335" y="989524"/>
                </a:lnTo>
                <a:lnTo>
                  <a:pt x="4145839" y="986122"/>
                </a:lnTo>
                <a:lnTo>
                  <a:pt x="4215640" y="982471"/>
                </a:lnTo>
                <a:lnTo>
                  <a:pt x="4284719" y="978572"/>
                </a:lnTo>
                <a:lnTo>
                  <a:pt x="4353053" y="974431"/>
                </a:lnTo>
                <a:lnTo>
                  <a:pt x="4420623" y="970049"/>
                </a:lnTo>
                <a:lnTo>
                  <a:pt x="4487408" y="965431"/>
                </a:lnTo>
                <a:lnTo>
                  <a:pt x="4553386" y="960579"/>
                </a:lnTo>
                <a:lnTo>
                  <a:pt x="4618537" y="955497"/>
                </a:lnTo>
                <a:lnTo>
                  <a:pt x="4682839" y="950188"/>
                </a:lnTo>
                <a:lnTo>
                  <a:pt x="4746273" y="944655"/>
                </a:lnTo>
                <a:lnTo>
                  <a:pt x="4808817" y="938902"/>
                </a:lnTo>
                <a:lnTo>
                  <a:pt x="4870450" y="932931"/>
                </a:lnTo>
                <a:lnTo>
                  <a:pt x="4931151" y="926747"/>
                </a:lnTo>
                <a:lnTo>
                  <a:pt x="4990901" y="920353"/>
                </a:lnTo>
                <a:lnTo>
                  <a:pt x="5049677" y="913751"/>
                </a:lnTo>
                <a:lnTo>
                  <a:pt x="5107459" y="906945"/>
                </a:lnTo>
                <a:lnTo>
                  <a:pt x="5164226" y="899939"/>
                </a:lnTo>
                <a:lnTo>
                  <a:pt x="5219957" y="892735"/>
                </a:lnTo>
                <a:lnTo>
                  <a:pt x="5274631" y="885337"/>
                </a:lnTo>
                <a:lnTo>
                  <a:pt x="5328229" y="877749"/>
                </a:lnTo>
                <a:lnTo>
                  <a:pt x="5380727" y="869972"/>
                </a:lnTo>
                <a:lnTo>
                  <a:pt x="5432107" y="862012"/>
                </a:lnTo>
                <a:lnTo>
                  <a:pt x="5482347" y="853871"/>
                </a:lnTo>
                <a:lnTo>
                  <a:pt x="5531425" y="845552"/>
                </a:lnTo>
                <a:lnTo>
                  <a:pt x="5579322" y="837058"/>
                </a:lnTo>
                <a:lnTo>
                  <a:pt x="5626017" y="828394"/>
                </a:lnTo>
                <a:lnTo>
                  <a:pt x="5671488" y="819562"/>
                </a:lnTo>
                <a:lnTo>
                  <a:pt x="5715714" y="810565"/>
                </a:lnTo>
                <a:lnTo>
                  <a:pt x="5758676" y="801407"/>
                </a:lnTo>
                <a:lnTo>
                  <a:pt x="5800351" y="792091"/>
                </a:lnTo>
                <a:lnTo>
                  <a:pt x="5840720" y="782620"/>
                </a:lnTo>
                <a:lnTo>
                  <a:pt x="5879761" y="772998"/>
                </a:lnTo>
                <a:lnTo>
                  <a:pt x="5917453" y="763228"/>
                </a:lnTo>
                <a:lnTo>
                  <a:pt x="5988709" y="743257"/>
                </a:lnTo>
                <a:lnTo>
                  <a:pt x="6054321" y="722733"/>
                </a:lnTo>
                <a:lnTo>
                  <a:pt x="6114121" y="701682"/>
                </a:lnTo>
                <a:lnTo>
                  <a:pt x="6167943" y="680131"/>
                </a:lnTo>
                <a:lnTo>
                  <a:pt x="6215620" y="658107"/>
                </a:lnTo>
                <a:lnTo>
                  <a:pt x="6256986" y="635634"/>
                </a:lnTo>
                <a:lnTo>
                  <a:pt x="6291874" y="612740"/>
                </a:lnTo>
                <a:lnTo>
                  <a:pt x="6331693" y="577666"/>
                </a:lnTo>
                <a:lnTo>
                  <a:pt x="6355997" y="541791"/>
                </a:lnTo>
                <a:lnTo>
                  <a:pt x="6364224" y="505206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56221" y="2280602"/>
            <a:ext cx="2398497" cy="83181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5705741" y="4312920"/>
            <a:ext cx="504190" cy="309880"/>
            <a:chOff x="5705741" y="4312920"/>
            <a:chExt cx="504190" cy="309880"/>
          </a:xfrm>
        </p:grpSpPr>
        <p:sp>
          <p:nvSpPr>
            <p:cNvPr id="5" name="object 5"/>
            <p:cNvSpPr/>
            <p:nvPr/>
          </p:nvSpPr>
          <p:spPr>
            <a:xfrm>
              <a:off x="5724791" y="4318254"/>
              <a:ext cx="466090" cy="298450"/>
            </a:xfrm>
            <a:custGeom>
              <a:avLst/>
              <a:gdLst/>
              <a:ahLst/>
              <a:cxnLst/>
              <a:rect l="l" t="t" r="r" b="b"/>
              <a:pathLst>
                <a:path w="466089" h="298450">
                  <a:moveTo>
                    <a:pt x="465581" y="148589"/>
                  </a:moveTo>
                  <a:lnTo>
                    <a:pt x="348996" y="148589"/>
                  </a:lnTo>
                  <a:lnTo>
                    <a:pt x="348996" y="0"/>
                  </a:lnTo>
                  <a:lnTo>
                    <a:pt x="116586" y="0"/>
                  </a:lnTo>
                  <a:lnTo>
                    <a:pt x="116586" y="148589"/>
                  </a:lnTo>
                  <a:lnTo>
                    <a:pt x="0" y="148589"/>
                  </a:lnTo>
                  <a:lnTo>
                    <a:pt x="232410" y="297941"/>
                  </a:lnTo>
                  <a:lnTo>
                    <a:pt x="465581" y="148589"/>
                  </a:lnTo>
                  <a:close/>
                </a:path>
              </a:pathLst>
            </a:custGeom>
            <a:solidFill>
              <a:srgbClr val="AACA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705741" y="4312920"/>
              <a:ext cx="504190" cy="309880"/>
            </a:xfrm>
            <a:custGeom>
              <a:avLst/>
              <a:gdLst/>
              <a:ahLst/>
              <a:cxnLst/>
              <a:rect l="l" t="t" r="r" b="b"/>
              <a:pathLst>
                <a:path w="504189" h="309879">
                  <a:moveTo>
                    <a:pt x="135636" y="148589"/>
                  </a:moveTo>
                  <a:lnTo>
                    <a:pt x="0" y="148589"/>
                  </a:lnTo>
                  <a:lnTo>
                    <a:pt x="19050" y="160770"/>
                  </a:lnTo>
                  <a:lnTo>
                    <a:pt x="19050" y="160019"/>
                  </a:lnTo>
                  <a:lnTo>
                    <a:pt x="22098" y="149351"/>
                  </a:lnTo>
                  <a:lnTo>
                    <a:pt x="38783" y="160019"/>
                  </a:lnTo>
                  <a:lnTo>
                    <a:pt x="130302" y="160019"/>
                  </a:lnTo>
                  <a:lnTo>
                    <a:pt x="130302" y="153923"/>
                  </a:lnTo>
                  <a:lnTo>
                    <a:pt x="135636" y="148589"/>
                  </a:lnTo>
                  <a:close/>
                </a:path>
                <a:path w="504189" h="309879">
                  <a:moveTo>
                    <a:pt x="38783" y="160019"/>
                  </a:moveTo>
                  <a:lnTo>
                    <a:pt x="22098" y="149351"/>
                  </a:lnTo>
                  <a:lnTo>
                    <a:pt x="19050" y="160019"/>
                  </a:lnTo>
                  <a:lnTo>
                    <a:pt x="38783" y="160019"/>
                  </a:lnTo>
                  <a:close/>
                </a:path>
                <a:path w="504189" h="309879">
                  <a:moveTo>
                    <a:pt x="251464" y="295996"/>
                  </a:moveTo>
                  <a:lnTo>
                    <a:pt x="38783" y="160019"/>
                  </a:lnTo>
                  <a:lnTo>
                    <a:pt x="19050" y="160019"/>
                  </a:lnTo>
                  <a:lnTo>
                    <a:pt x="19050" y="160770"/>
                  </a:lnTo>
                  <a:lnTo>
                    <a:pt x="248411" y="307423"/>
                  </a:lnTo>
                  <a:lnTo>
                    <a:pt x="248411" y="297941"/>
                  </a:lnTo>
                  <a:lnTo>
                    <a:pt x="251464" y="295996"/>
                  </a:lnTo>
                  <a:close/>
                </a:path>
                <a:path w="504189" h="309879">
                  <a:moveTo>
                    <a:pt x="373380" y="148589"/>
                  </a:moveTo>
                  <a:lnTo>
                    <a:pt x="373380" y="0"/>
                  </a:lnTo>
                  <a:lnTo>
                    <a:pt x="130302" y="0"/>
                  </a:lnTo>
                  <a:lnTo>
                    <a:pt x="130302" y="148589"/>
                  </a:lnTo>
                  <a:lnTo>
                    <a:pt x="135636" y="148589"/>
                  </a:lnTo>
                  <a:lnTo>
                    <a:pt x="135636" y="10667"/>
                  </a:lnTo>
                  <a:lnTo>
                    <a:pt x="140969" y="5333"/>
                  </a:lnTo>
                  <a:lnTo>
                    <a:pt x="140969" y="10667"/>
                  </a:lnTo>
                  <a:lnTo>
                    <a:pt x="362712" y="10667"/>
                  </a:lnTo>
                  <a:lnTo>
                    <a:pt x="362712" y="5333"/>
                  </a:lnTo>
                  <a:lnTo>
                    <a:pt x="368046" y="10667"/>
                  </a:lnTo>
                  <a:lnTo>
                    <a:pt x="368046" y="148589"/>
                  </a:lnTo>
                  <a:lnTo>
                    <a:pt x="373380" y="148589"/>
                  </a:lnTo>
                  <a:close/>
                </a:path>
                <a:path w="504189" h="309879">
                  <a:moveTo>
                    <a:pt x="140969" y="160019"/>
                  </a:moveTo>
                  <a:lnTo>
                    <a:pt x="140969" y="10667"/>
                  </a:lnTo>
                  <a:lnTo>
                    <a:pt x="135636" y="10667"/>
                  </a:lnTo>
                  <a:lnTo>
                    <a:pt x="135636" y="148589"/>
                  </a:lnTo>
                  <a:lnTo>
                    <a:pt x="130302" y="153923"/>
                  </a:lnTo>
                  <a:lnTo>
                    <a:pt x="130302" y="160019"/>
                  </a:lnTo>
                  <a:lnTo>
                    <a:pt x="140969" y="160019"/>
                  </a:lnTo>
                  <a:close/>
                </a:path>
                <a:path w="504189" h="309879">
                  <a:moveTo>
                    <a:pt x="140969" y="10667"/>
                  </a:moveTo>
                  <a:lnTo>
                    <a:pt x="140969" y="5333"/>
                  </a:lnTo>
                  <a:lnTo>
                    <a:pt x="135636" y="10667"/>
                  </a:lnTo>
                  <a:lnTo>
                    <a:pt x="140969" y="10667"/>
                  </a:lnTo>
                  <a:close/>
                </a:path>
                <a:path w="504189" h="309879">
                  <a:moveTo>
                    <a:pt x="254508" y="297941"/>
                  </a:moveTo>
                  <a:lnTo>
                    <a:pt x="251460" y="295999"/>
                  </a:lnTo>
                  <a:lnTo>
                    <a:pt x="248411" y="297941"/>
                  </a:lnTo>
                  <a:lnTo>
                    <a:pt x="254508" y="297941"/>
                  </a:lnTo>
                  <a:close/>
                </a:path>
                <a:path w="504189" h="309879">
                  <a:moveTo>
                    <a:pt x="254508" y="307429"/>
                  </a:moveTo>
                  <a:lnTo>
                    <a:pt x="254508" y="297941"/>
                  </a:lnTo>
                  <a:lnTo>
                    <a:pt x="248411" y="297941"/>
                  </a:lnTo>
                  <a:lnTo>
                    <a:pt x="248411" y="307423"/>
                  </a:lnTo>
                  <a:lnTo>
                    <a:pt x="251464" y="309368"/>
                  </a:lnTo>
                  <a:lnTo>
                    <a:pt x="254508" y="307429"/>
                  </a:lnTo>
                  <a:close/>
                </a:path>
                <a:path w="504189" h="309879">
                  <a:moveTo>
                    <a:pt x="484631" y="160733"/>
                  </a:moveTo>
                  <a:lnTo>
                    <a:pt x="484631" y="160019"/>
                  </a:lnTo>
                  <a:lnTo>
                    <a:pt x="464843" y="160019"/>
                  </a:lnTo>
                  <a:lnTo>
                    <a:pt x="251464" y="295996"/>
                  </a:lnTo>
                  <a:lnTo>
                    <a:pt x="254508" y="297941"/>
                  </a:lnTo>
                  <a:lnTo>
                    <a:pt x="254508" y="307429"/>
                  </a:lnTo>
                  <a:lnTo>
                    <a:pt x="484631" y="160733"/>
                  </a:lnTo>
                  <a:close/>
                </a:path>
                <a:path w="504189" h="309879">
                  <a:moveTo>
                    <a:pt x="368046" y="10667"/>
                  </a:moveTo>
                  <a:lnTo>
                    <a:pt x="362712" y="5333"/>
                  </a:lnTo>
                  <a:lnTo>
                    <a:pt x="362712" y="10667"/>
                  </a:lnTo>
                  <a:lnTo>
                    <a:pt x="368046" y="10667"/>
                  </a:lnTo>
                  <a:close/>
                </a:path>
                <a:path w="504189" h="309879">
                  <a:moveTo>
                    <a:pt x="373380" y="160019"/>
                  </a:moveTo>
                  <a:lnTo>
                    <a:pt x="373380" y="153923"/>
                  </a:lnTo>
                  <a:lnTo>
                    <a:pt x="368046" y="148589"/>
                  </a:lnTo>
                  <a:lnTo>
                    <a:pt x="368046" y="10667"/>
                  </a:lnTo>
                  <a:lnTo>
                    <a:pt x="362712" y="10667"/>
                  </a:lnTo>
                  <a:lnTo>
                    <a:pt x="362712" y="160019"/>
                  </a:lnTo>
                  <a:lnTo>
                    <a:pt x="373380" y="160019"/>
                  </a:lnTo>
                  <a:close/>
                </a:path>
                <a:path w="504189" h="309879">
                  <a:moveTo>
                    <a:pt x="503681" y="148589"/>
                  </a:moveTo>
                  <a:lnTo>
                    <a:pt x="368046" y="148589"/>
                  </a:lnTo>
                  <a:lnTo>
                    <a:pt x="373380" y="153923"/>
                  </a:lnTo>
                  <a:lnTo>
                    <a:pt x="373380" y="160019"/>
                  </a:lnTo>
                  <a:lnTo>
                    <a:pt x="464843" y="160019"/>
                  </a:lnTo>
                  <a:lnTo>
                    <a:pt x="481584" y="149351"/>
                  </a:lnTo>
                  <a:lnTo>
                    <a:pt x="484631" y="160019"/>
                  </a:lnTo>
                  <a:lnTo>
                    <a:pt x="484631" y="160733"/>
                  </a:lnTo>
                  <a:lnTo>
                    <a:pt x="503681" y="148589"/>
                  </a:lnTo>
                  <a:close/>
                </a:path>
                <a:path w="504189" h="309879">
                  <a:moveTo>
                    <a:pt x="484631" y="160019"/>
                  </a:moveTo>
                  <a:lnTo>
                    <a:pt x="481584" y="149351"/>
                  </a:lnTo>
                  <a:lnTo>
                    <a:pt x="464843" y="160019"/>
                  </a:lnTo>
                  <a:lnTo>
                    <a:pt x="484631" y="1600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52916" y="2172746"/>
            <a:ext cx="2603500" cy="208835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764663" y="3412490"/>
            <a:ext cx="56070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spc="5" dirty="0">
                <a:latin typeface="Microsoft JhengHei"/>
                <a:cs typeface="Microsoft JhengHei"/>
              </a:rPr>
              <a:t>恐懼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65731" y="2784602"/>
            <a:ext cx="56070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spc="5" dirty="0">
                <a:latin typeface="Microsoft JhengHei"/>
                <a:cs typeface="Microsoft JhengHei"/>
              </a:rPr>
              <a:t>偏見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21457" y="2581909"/>
            <a:ext cx="56070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spc="5" dirty="0">
                <a:latin typeface="Microsoft JhengHei"/>
                <a:cs typeface="Microsoft JhengHei"/>
              </a:rPr>
              <a:t>誤解</a:t>
            </a:r>
            <a:endParaRPr sz="2100">
              <a:latin typeface="Microsoft JhengHei"/>
              <a:cs typeface="Microsoft JhengHe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16315" y="2484502"/>
            <a:ext cx="2180844" cy="237858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329823" y="4646167"/>
            <a:ext cx="8440420" cy="1929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815975" algn="ctr">
              <a:lnSpc>
                <a:spcPct val="100000"/>
              </a:lnSpc>
              <a:spcBef>
                <a:spcPts val="105"/>
              </a:spcBef>
            </a:pPr>
            <a:r>
              <a:rPr sz="2800" b="1" spc="5" dirty="0">
                <a:solidFill>
                  <a:srgbClr val="00659A"/>
                </a:solidFill>
                <a:latin typeface="Microsoft JhengHei"/>
                <a:cs typeface="Microsoft JhengHei"/>
              </a:rPr>
              <a:t>疾病污名化及歧視</a:t>
            </a:r>
            <a:endParaRPr sz="2800">
              <a:latin typeface="Microsoft JhengHei"/>
              <a:cs typeface="Microsoft JhengHei"/>
            </a:endParaRPr>
          </a:p>
          <a:p>
            <a:pPr marR="273050" algn="ctr">
              <a:lnSpc>
                <a:spcPct val="100000"/>
              </a:lnSpc>
              <a:spcBef>
                <a:spcPts val="3195"/>
              </a:spcBef>
            </a:pPr>
            <a:r>
              <a:rPr sz="2250" b="1" spc="30" dirty="0">
                <a:solidFill>
                  <a:srgbClr val="ED7C31"/>
                </a:solidFill>
                <a:latin typeface="Microsoft JhengHei"/>
                <a:cs typeface="Microsoft JhengHei"/>
              </a:rPr>
              <a:t>高感染風險者不願篩檢，感染者不願接受治療</a:t>
            </a:r>
            <a:endParaRPr sz="2250">
              <a:latin typeface="Microsoft JhengHei"/>
              <a:cs typeface="Microsoft JhengHe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</a:pPr>
            <a:r>
              <a:rPr sz="2450" b="1" dirty="0">
                <a:solidFill>
                  <a:srgbClr val="C00000"/>
                </a:solidFill>
                <a:latin typeface="Microsoft JhengHei"/>
                <a:cs typeface="Microsoft JhengHei"/>
              </a:rPr>
              <a:t>⺠眾感染風險知覺偏低、潛在愛滋感染黑數、延遲就醫等問題</a:t>
            </a:r>
            <a:endParaRPr sz="2450">
              <a:latin typeface="Microsoft JhengHei"/>
              <a:cs typeface="Microsoft JhengHe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325757" y="1011427"/>
            <a:ext cx="6165850" cy="10953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6055" marR="5080" indent="-173990">
              <a:lnSpc>
                <a:spcPct val="100299"/>
              </a:lnSpc>
              <a:spcBef>
                <a:spcPts val="95"/>
              </a:spcBef>
            </a:pPr>
            <a:r>
              <a:rPr sz="3500" dirty="0">
                <a:solidFill>
                  <a:srgbClr val="00659A"/>
                </a:solidFill>
              </a:rPr>
              <a:t>社會大眾對HIV感染認知仍不足 </a:t>
            </a:r>
            <a:r>
              <a:rPr sz="3500" spc="5" dirty="0">
                <a:solidFill>
                  <a:srgbClr val="00659A"/>
                </a:solidFill>
              </a:rPr>
              <a:t>疾病污名化及歧視問題仍存在</a:t>
            </a:r>
            <a:endParaRPr sz="3500"/>
          </a:p>
        </p:txBody>
      </p:sp>
      <p:sp>
        <p:nvSpPr>
          <p:cNvPr id="14" name="object 14"/>
          <p:cNvSpPr txBox="1"/>
          <p:nvPr/>
        </p:nvSpPr>
        <p:spPr>
          <a:xfrm>
            <a:off x="10417435" y="6496302"/>
            <a:ext cx="167640" cy="1727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50" dirty="0">
                <a:solidFill>
                  <a:srgbClr val="252525"/>
                </a:solidFill>
                <a:latin typeface="Microsoft JhengHei"/>
                <a:cs typeface="Microsoft JhengHei"/>
              </a:rPr>
              <a:t>54</a:t>
            </a:r>
            <a:endParaRPr sz="95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073281" y="2242566"/>
            <a:ext cx="2938780" cy="2113915"/>
          </a:xfrm>
          <a:prstGeom prst="rect">
            <a:avLst/>
          </a:prstGeom>
          <a:solidFill>
            <a:srgbClr val="E2F0D9"/>
          </a:solidFill>
        </p:spPr>
        <p:txBody>
          <a:bodyPr vert="horz" wrap="square" lIns="0" tIns="200025" rIns="0" bIns="0" rtlCol="0">
            <a:spAutoFit/>
          </a:bodyPr>
          <a:lstStyle/>
          <a:p>
            <a:pPr marL="120014" marR="120014">
              <a:lnSpc>
                <a:spcPct val="130700"/>
              </a:lnSpc>
              <a:spcBef>
                <a:spcPts val="1575"/>
              </a:spcBef>
            </a:pPr>
            <a:r>
              <a:rPr sz="1900" b="1" spc="20" dirty="0">
                <a:latin typeface="Microsoft JhengHei"/>
                <a:cs typeface="Microsoft JhengHei"/>
              </a:rPr>
              <a:t>手機交友APP的使用者， 感染愛滋病毒與性病的風 </a:t>
            </a:r>
            <a:r>
              <a:rPr sz="1900" b="1" spc="25" dirty="0">
                <a:latin typeface="Microsoft JhengHei"/>
                <a:cs typeface="Microsoft JhengHei"/>
              </a:rPr>
              <a:t>險是沒使用者的</a:t>
            </a:r>
            <a:r>
              <a:rPr sz="1900" b="1" spc="10" dirty="0">
                <a:solidFill>
                  <a:srgbClr val="FF0000"/>
                </a:solidFill>
                <a:latin typeface="Microsoft JhengHei"/>
                <a:cs typeface="Microsoft JhengHei"/>
              </a:rPr>
              <a:t>2</a:t>
            </a:r>
            <a:r>
              <a:rPr sz="1900" b="1" spc="25" dirty="0">
                <a:solidFill>
                  <a:srgbClr val="FF0000"/>
                </a:solidFill>
                <a:latin typeface="Microsoft JhengHei"/>
                <a:cs typeface="Microsoft JhengHei"/>
              </a:rPr>
              <a:t>倍</a:t>
            </a:r>
            <a:endParaRPr sz="1900">
              <a:latin typeface="Microsoft JhengHei"/>
              <a:cs typeface="Microsoft JhengHei"/>
            </a:endParaRPr>
          </a:p>
          <a:p>
            <a:pPr marL="1562735">
              <a:lnSpc>
                <a:spcPct val="100000"/>
              </a:lnSpc>
              <a:spcBef>
                <a:spcPts val="1780"/>
              </a:spcBef>
            </a:pPr>
            <a:r>
              <a:rPr sz="900" spc="5" dirty="0">
                <a:latin typeface="Microsoft JhengHei"/>
                <a:cs typeface="Microsoft JhengHei"/>
              </a:rPr>
              <a:t>(Lehmiller</a:t>
            </a:r>
            <a:r>
              <a:rPr sz="900" spc="-5" dirty="0">
                <a:latin typeface="Microsoft JhengHei"/>
                <a:cs typeface="Microsoft JhengHei"/>
              </a:rPr>
              <a:t> </a:t>
            </a:r>
            <a:r>
              <a:rPr sz="900" spc="5" dirty="0">
                <a:latin typeface="Microsoft JhengHei"/>
                <a:cs typeface="Microsoft JhengHei"/>
              </a:rPr>
              <a:t>J</a:t>
            </a:r>
            <a:r>
              <a:rPr sz="900" dirty="0">
                <a:latin typeface="Microsoft JhengHei"/>
                <a:cs typeface="Microsoft JhengHei"/>
              </a:rPr>
              <a:t> </a:t>
            </a:r>
            <a:r>
              <a:rPr sz="900" spc="5" dirty="0">
                <a:latin typeface="Microsoft JhengHei"/>
                <a:cs typeface="Microsoft JhengHei"/>
              </a:rPr>
              <a:t>J</a:t>
            </a:r>
            <a:r>
              <a:rPr sz="900" spc="-5" dirty="0">
                <a:latin typeface="Microsoft JhengHei"/>
                <a:cs typeface="Microsoft JhengHei"/>
              </a:rPr>
              <a:t> </a:t>
            </a:r>
            <a:r>
              <a:rPr sz="900" spc="5" dirty="0">
                <a:latin typeface="Microsoft JhengHei"/>
                <a:cs typeface="Microsoft JhengHei"/>
              </a:rPr>
              <a:t>et</a:t>
            </a:r>
            <a:r>
              <a:rPr sz="900" spc="-10" dirty="0">
                <a:latin typeface="Microsoft JhengHei"/>
                <a:cs typeface="Microsoft JhengHei"/>
              </a:rPr>
              <a:t> </a:t>
            </a:r>
            <a:r>
              <a:rPr sz="900" spc="5" dirty="0">
                <a:latin typeface="Microsoft JhengHei"/>
                <a:cs typeface="Microsoft JhengHei"/>
              </a:rPr>
              <a:t>al,2014)</a:t>
            </a:r>
            <a:endParaRPr sz="900">
              <a:latin typeface="Microsoft JhengHei"/>
              <a:cs typeface="Microsoft JhengHe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98176" y="1742185"/>
            <a:ext cx="7304405" cy="3994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50" b="1" dirty="0">
                <a:solidFill>
                  <a:srgbClr val="3F3F3F"/>
                </a:solidFill>
                <a:latin typeface="Microsoft JhengHei"/>
                <a:cs typeface="Microsoft JhengHei"/>
              </a:rPr>
              <a:t>自2010年起，手機APP逐漸變成尋找性對象的新管道</a:t>
            </a:r>
            <a:endParaRPr sz="2450">
              <a:latin typeface="Microsoft JhengHei"/>
              <a:cs typeface="Microsoft JhengHe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95671" y="2029459"/>
            <a:ext cx="132524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b="1" spc="-5" dirty="0">
                <a:solidFill>
                  <a:srgbClr val="3F3F3F"/>
                </a:solidFill>
                <a:latin typeface="Microsoft JhengHei"/>
                <a:cs typeface="Microsoft JhengHei"/>
              </a:rPr>
              <a:t>(Allison</a:t>
            </a:r>
            <a:r>
              <a:rPr sz="1050" b="1" spc="-30" dirty="0">
                <a:solidFill>
                  <a:srgbClr val="3F3F3F"/>
                </a:solidFill>
                <a:latin typeface="Microsoft JhengHei"/>
                <a:cs typeface="Microsoft JhengHei"/>
              </a:rPr>
              <a:t> </a:t>
            </a:r>
            <a:r>
              <a:rPr sz="1050" b="1" dirty="0">
                <a:solidFill>
                  <a:srgbClr val="3F3F3F"/>
                </a:solidFill>
                <a:latin typeface="Microsoft JhengHei"/>
                <a:cs typeface="Microsoft JhengHei"/>
              </a:rPr>
              <a:t>S</a:t>
            </a:r>
            <a:r>
              <a:rPr sz="1050" b="1" spc="-20" dirty="0">
                <a:solidFill>
                  <a:srgbClr val="3F3F3F"/>
                </a:solidFill>
                <a:latin typeface="Microsoft JhengHei"/>
                <a:cs typeface="Microsoft JhengHei"/>
              </a:rPr>
              <a:t> </a:t>
            </a:r>
            <a:r>
              <a:rPr sz="1050" b="1" spc="-5" dirty="0">
                <a:solidFill>
                  <a:srgbClr val="3F3F3F"/>
                </a:solidFill>
                <a:latin typeface="Microsoft JhengHei"/>
                <a:cs typeface="Microsoft JhengHei"/>
              </a:rPr>
              <a:t>et</a:t>
            </a:r>
            <a:r>
              <a:rPr sz="1050" b="1" spc="-30" dirty="0">
                <a:solidFill>
                  <a:srgbClr val="3F3F3F"/>
                </a:solidFill>
                <a:latin typeface="Microsoft JhengHei"/>
                <a:cs typeface="Microsoft JhengHei"/>
              </a:rPr>
              <a:t> </a:t>
            </a:r>
            <a:r>
              <a:rPr sz="1050" b="1" spc="-5" dirty="0">
                <a:solidFill>
                  <a:srgbClr val="3F3F3F"/>
                </a:solidFill>
                <a:latin typeface="Microsoft JhengHei"/>
                <a:cs typeface="Microsoft JhengHei"/>
              </a:rPr>
              <a:t>al,2012)</a:t>
            </a:r>
            <a:endParaRPr sz="1050">
              <a:latin typeface="Microsoft JhengHei"/>
              <a:cs typeface="Microsoft JhengHe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176919" y="2234945"/>
            <a:ext cx="2830195" cy="2154555"/>
            <a:chOff x="2176919" y="2234945"/>
            <a:chExt cx="2830195" cy="2154555"/>
          </a:xfrm>
        </p:grpSpPr>
        <p:sp>
          <p:nvSpPr>
            <p:cNvPr id="7" name="object 7"/>
            <p:cNvSpPr/>
            <p:nvPr/>
          </p:nvSpPr>
          <p:spPr>
            <a:xfrm>
              <a:off x="2176919" y="2234945"/>
              <a:ext cx="2830195" cy="2154555"/>
            </a:xfrm>
            <a:custGeom>
              <a:avLst/>
              <a:gdLst/>
              <a:ahLst/>
              <a:cxnLst/>
              <a:rect l="l" t="t" r="r" b="b"/>
              <a:pathLst>
                <a:path w="2830195" h="2154554">
                  <a:moveTo>
                    <a:pt x="2830067" y="2154174"/>
                  </a:moveTo>
                  <a:lnTo>
                    <a:pt x="2830067" y="0"/>
                  </a:lnTo>
                  <a:lnTo>
                    <a:pt x="0" y="0"/>
                  </a:lnTo>
                  <a:lnTo>
                    <a:pt x="0" y="2154174"/>
                  </a:lnTo>
                  <a:lnTo>
                    <a:pt x="2830067" y="2154174"/>
                  </a:lnTo>
                  <a:close/>
                </a:path>
              </a:pathLst>
            </a:custGeom>
            <a:solidFill>
              <a:srgbClr val="FBE5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447173" y="2993897"/>
              <a:ext cx="260350" cy="215900"/>
            </a:xfrm>
            <a:custGeom>
              <a:avLst/>
              <a:gdLst/>
              <a:ahLst/>
              <a:cxnLst/>
              <a:rect l="l" t="t" r="r" b="b"/>
              <a:pathLst>
                <a:path w="260350" h="215900">
                  <a:moveTo>
                    <a:pt x="259842" y="108203"/>
                  </a:moveTo>
                  <a:lnTo>
                    <a:pt x="195072" y="108203"/>
                  </a:lnTo>
                  <a:lnTo>
                    <a:pt x="195072" y="0"/>
                  </a:lnTo>
                  <a:lnTo>
                    <a:pt x="65531" y="0"/>
                  </a:lnTo>
                  <a:lnTo>
                    <a:pt x="65532" y="108203"/>
                  </a:lnTo>
                  <a:lnTo>
                    <a:pt x="0" y="108203"/>
                  </a:lnTo>
                  <a:lnTo>
                    <a:pt x="130302" y="215645"/>
                  </a:lnTo>
                  <a:lnTo>
                    <a:pt x="259842" y="108203"/>
                  </a:lnTo>
                  <a:close/>
                </a:path>
              </a:pathLst>
            </a:custGeom>
            <a:solidFill>
              <a:srgbClr val="70AD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176919" y="2234945"/>
            <a:ext cx="2830195" cy="2154555"/>
          </a:xfrm>
          <a:prstGeom prst="rect">
            <a:avLst/>
          </a:prstGeom>
        </p:spPr>
        <p:txBody>
          <a:bodyPr vert="horz" wrap="square" lIns="0" tIns="179070" rIns="0" bIns="0" rtlCol="0">
            <a:spAutoFit/>
          </a:bodyPr>
          <a:lstStyle/>
          <a:p>
            <a:pPr marL="425450" marR="393700" algn="ctr">
              <a:lnSpc>
                <a:spcPct val="100000"/>
              </a:lnSpc>
              <a:spcBef>
                <a:spcPts val="1410"/>
              </a:spcBef>
            </a:pPr>
            <a:r>
              <a:rPr sz="1750" b="1" dirty="0">
                <a:latin typeface="Microsoft JhengHei"/>
                <a:cs typeface="Microsoft JhengHei"/>
              </a:rPr>
              <a:t>使用手機上網的比例  100年35.4%</a:t>
            </a:r>
            <a:endParaRPr sz="1750">
              <a:latin typeface="Microsoft JhengHei"/>
              <a:cs typeface="Microsoft JhengHei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1100">
              <a:latin typeface="Microsoft JhengHei"/>
              <a:cs typeface="Microsoft JhengHei"/>
            </a:endParaRPr>
          </a:p>
          <a:p>
            <a:pPr marL="26034" algn="ctr">
              <a:lnSpc>
                <a:spcPct val="100000"/>
              </a:lnSpc>
            </a:pPr>
            <a:r>
              <a:rPr sz="1750" b="1" dirty="0">
                <a:latin typeface="Microsoft JhengHei"/>
                <a:cs typeface="Microsoft JhengHei"/>
              </a:rPr>
              <a:t>103年77.8%</a:t>
            </a:r>
            <a:endParaRPr sz="1750">
              <a:latin typeface="Microsoft JhengHei"/>
              <a:cs typeface="Microsoft JhengHei"/>
            </a:endParaRPr>
          </a:p>
          <a:p>
            <a:pPr marL="280035" marR="395605" indent="186055">
              <a:lnSpc>
                <a:spcPct val="100000"/>
              </a:lnSpc>
              <a:spcBef>
                <a:spcPts val="415"/>
              </a:spcBef>
            </a:pPr>
            <a:r>
              <a:rPr sz="1750" b="1" dirty="0">
                <a:latin typeface="Microsoft JhengHei"/>
                <a:cs typeface="Microsoft JhengHei"/>
              </a:rPr>
              <a:t>下載APP類型主要 以</a:t>
            </a:r>
            <a:r>
              <a:rPr sz="1750" b="1" dirty="0">
                <a:solidFill>
                  <a:srgbClr val="FF0000"/>
                </a:solidFill>
                <a:latin typeface="Microsoft JhengHei"/>
                <a:cs typeface="Microsoft JhengHei"/>
              </a:rPr>
              <a:t>社交類為主(68.4%)</a:t>
            </a:r>
            <a:endParaRPr sz="1750">
              <a:latin typeface="Microsoft JhengHei"/>
              <a:cs typeface="Microsoft JhengHei"/>
            </a:endParaRPr>
          </a:p>
          <a:p>
            <a:pPr marL="177800">
              <a:lnSpc>
                <a:spcPct val="100000"/>
              </a:lnSpc>
              <a:spcBef>
                <a:spcPts val="1045"/>
              </a:spcBef>
            </a:pPr>
            <a:r>
              <a:rPr sz="1050" b="1" spc="-5" dirty="0">
                <a:latin typeface="Microsoft JhengHei"/>
                <a:cs typeface="Microsoft JhengHei"/>
              </a:rPr>
              <a:t>(台灣無線網路使用狀況調查</a:t>
            </a:r>
            <a:r>
              <a:rPr sz="1050" b="1" spc="5" dirty="0">
                <a:latin typeface="Microsoft JhengHei"/>
                <a:cs typeface="Microsoft JhengHei"/>
              </a:rPr>
              <a:t>報</a:t>
            </a:r>
            <a:r>
              <a:rPr sz="1050" b="1" spc="-5" dirty="0">
                <a:latin typeface="Microsoft JhengHei"/>
                <a:cs typeface="Microsoft JhengHei"/>
              </a:rPr>
              <a:t>告,2014)</a:t>
            </a:r>
            <a:endParaRPr sz="1050">
              <a:latin typeface="Microsoft JhengHei"/>
              <a:cs typeface="Microsoft JhengHe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69981" y="4592065"/>
            <a:ext cx="2787015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150" b="1" spc="5" dirty="0">
                <a:solidFill>
                  <a:srgbClr val="276C76"/>
                </a:solidFill>
                <a:latin typeface="Microsoft JhengHei"/>
                <a:cs typeface="Microsoft JhengHei"/>
              </a:rPr>
              <a:t>手機軟體擁有</a:t>
            </a:r>
            <a:r>
              <a:rPr sz="2800" b="1" spc="5" dirty="0">
                <a:solidFill>
                  <a:srgbClr val="3F3F3F"/>
                </a:solidFill>
                <a:latin typeface="Microsoft JhengHei"/>
                <a:cs typeface="Microsoft JhengHei"/>
              </a:rPr>
              <a:t>：</a:t>
            </a:r>
            <a:endParaRPr sz="2800">
              <a:latin typeface="Microsoft JhengHei"/>
              <a:cs typeface="Microsoft JhengHe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578749" y="5354573"/>
            <a:ext cx="1160780" cy="1039494"/>
          </a:xfrm>
          <a:custGeom>
            <a:avLst/>
            <a:gdLst/>
            <a:ahLst/>
            <a:cxnLst/>
            <a:rect l="l" t="t" r="r" b="b"/>
            <a:pathLst>
              <a:path w="1160780" h="1039495">
                <a:moveTo>
                  <a:pt x="1160526" y="519684"/>
                </a:moveTo>
                <a:lnTo>
                  <a:pt x="1158395" y="474806"/>
                </a:lnTo>
                <a:lnTo>
                  <a:pt x="1152121" y="430996"/>
                </a:lnTo>
                <a:lnTo>
                  <a:pt x="1141877" y="388409"/>
                </a:lnTo>
                <a:lnTo>
                  <a:pt x="1127839" y="347199"/>
                </a:lnTo>
                <a:lnTo>
                  <a:pt x="1110180" y="307522"/>
                </a:lnTo>
                <a:lnTo>
                  <a:pt x="1089076" y="269534"/>
                </a:lnTo>
                <a:lnTo>
                  <a:pt x="1064701" y="233389"/>
                </a:lnTo>
                <a:lnTo>
                  <a:pt x="1037230" y="199244"/>
                </a:lnTo>
                <a:lnTo>
                  <a:pt x="1006837" y="167253"/>
                </a:lnTo>
                <a:lnTo>
                  <a:pt x="973697" y="137571"/>
                </a:lnTo>
                <a:lnTo>
                  <a:pt x="937985" y="110355"/>
                </a:lnTo>
                <a:lnTo>
                  <a:pt x="899876" y="85759"/>
                </a:lnTo>
                <a:lnTo>
                  <a:pt x="859543" y="63938"/>
                </a:lnTo>
                <a:lnTo>
                  <a:pt x="817162" y="45048"/>
                </a:lnTo>
                <a:lnTo>
                  <a:pt x="772907" y="29245"/>
                </a:lnTo>
                <a:lnTo>
                  <a:pt x="726953" y="16683"/>
                </a:lnTo>
                <a:lnTo>
                  <a:pt x="679475" y="7518"/>
                </a:lnTo>
                <a:lnTo>
                  <a:pt x="630647" y="1905"/>
                </a:lnTo>
                <a:lnTo>
                  <a:pt x="580644" y="0"/>
                </a:lnTo>
                <a:lnTo>
                  <a:pt x="530526" y="1905"/>
                </a:lnTo>
                <a:lnTo>
                  <a:pt x="481596" y="7518"/>
                </a:lnTo>
                <a:lnTo>
                  <a:pt x="434027" y="16683"/>
                </a:lnTo>
                <a:lnTo>
                  <a:pt x="387993" y="29245"/>
                </a:lnTo>
                <a:lnTo>
                  <a:pt x="343668" y="45048"/>
                </a:lnTo>
                <a:lnTo>
                  <a:pt x="301226" y="63938"/>
                </a:lnTo>
                <a:lnTo>
                  <a:pt x="260841" y="85759"/>
                </a:lnTo>
                <a:lnTo>
                  <a:pt x="222688" y="110355"/>
                </a:lnTo>
                <a:lnTo>
                  <a:pt x="186939" y="137571"/>
                </a:lnTo>
                <a:lnTo>
                  <a:pt x="153769" y="167253"/>
                </a:lnTo>
                <a:lnTo>
                  <a:pt x="123352" y="199244"/>
                </a:lnTo>
                <a:lnTo>
                  <a:pt x="95862" y="233389"/>
                </a:lnTo>
                <a:lnTo>
                  <a:pt x="71473" y="269534"/>
                </a:lnTo>
                <a:lnTo>
                  <a:pt x="50359" y="307522"/>
                </a:lnTo>
                <a:lnTo>
                  <a:pt x="32693" y="347199"/>
                </a:lnTo>
                <a:lnTo>
                  <a:pt x="18651" y="388409"/>
                </a:lnTo>
                <a:lnTo>
                  <a:pt x="8405" y="430996"/>
                </a:lnTo>
                <a:lnTo>
                  <a:pt x="2130" y="474806"/>
                </a:lnTo>
                <a:lnTo>
                  <a:pt x="0" y="519684"/>
                </a:lnTo>
                <a:lnTo>
                  <a:pt x="2130" y="564561"/>
                </a:lnTo>
                <a:lnTo>
                  <a:pt x="8405" y="608371"/>
                </a:lnTo>
                <a:lnTo>
                  <a:pt x="18651" y="650958"/>
                </a:lnTo>
                <a:lnTo>
                  <a:pt x="32693" y="692168"/>
                </a:lnTo>
                <a:lnTo>
                  <a:pt x="50359" y="731845"/>
                </a:lnTo>
                <a:lnTo>
                  <a:pt x="71473" y="769833"/>
                </a:lnTo>
                <a:lnTo>
                  <a:pt x="95862" y="805978"/>
                </a:lnTo>
                <a:lnTo>
                  <a:pt x="123352" y="840123"/>
                </a:lnTo>
                <a:lnTo>
                  <a:pt x="153769" y="872114"/>
                </a:lnTo>
                <a:lnTo>
                  <a:pt x="186939" y="901796"/>
                </a:lnTo>
                <a:lnTo>
                  <a:pt x="222688" y="929012"/>
                </a:lnTo>
                <a:lnTo>
                  <a:pt x="260841" y="953608"/>
                </a:lnTo>
                <a:lnTo>
                  <a:pt x="301226" y="975429"/>
                </a:lnTo>
                <a:lnTo>
                  <a:pt x="343668" y="994319"/>
                </a:lnTo>
                <a:lnTo>
                  <a:pt x="387993" y="1010122"/>
                </a:lnTo>
                <a:lnTo>
                  <a:pt x="434027" y="1022684"/>
                </a:lnTo>
                <a:lnTo>
                  <a:pt x="481596" y="1031849"/>
                </a:lnTo>
                <a:lnTo>
                  <a:pt x="530526" y="1037462"/>
                </a:lnTo>
                <a:lnTo>
                  <a:pt x="580644" y="1039368"/>
                </a:lnTo>
                <a:lnTo>
                  <a:pt x="630647" y="1037462"/>
                </a:lnTo>
                <a:lnTo>
                  <a:pt x="679475" y="1031849"/>
                </a:lnTo>
                <a:lnTo>
                  <a:pt x="726953" y="1022684"/>
                </a:lnTo>
                <a:lnTo>
                  <a:pt x="772907" y="1010122"/>
                </a:lnTo>
                <a:lnTo>
                  <a:pt x="817162" y="994319"/>
                </a:lnTo>
                <a:lnTo>
                  <a:pt x="859543" y="975429"/>
                </a:lnTo>
                <a:lnTo>
                  <a:pt x="899876" y="953608"/>
                </a:lnTo>
                <a:lnTo>
                  <a:pt x="937985" y="929012"/>
                </a:lnTo>
                <a:lnTo>
                  <a:pt x="973697" y="901796"/>
                </a:lnTo>
                <a:lnTo>
                  <a:pt x="1006837" y="872114"/>
                </a:lnTo>
                <a:lnTo>
                  <a:pt x="1037230" y="840123"/>
                </a:lnTo>
                <a:lnTo>
                  <a:pt x="1064701" y="805978"/>
                </a:lnTo>
                <a:lnTo>
                  <a:pt x="1089076" y="769833"/>
                </a:lnTo>
                <a:lnTo>
                  <a:pt x="1110180" y="731845"/>
                </a:lnTo>
                <a:lnTo>
                  <a:pt x="1127839" y="692168"/>
                </a:lnTo>
                <a:lnTo>
                  <a:pt x="1141877" y="650958"/>
                </a:lnTo>
                <a:lnTo>
                  <a:pt x="1152121" y="608371"/>
                </a:lnTo>
                <a:lnTo>
                  <a:pt x="1158395" y="564561"/>
                </a:lnTo>
                <a:lnTo>
                  <a:pt x="1160526" y="519684"/>
                </a:lnTo>
                <a:close/>
              </a:path>
            </a:pathLst>
          </a:custGeom>
          <a:solidFill>
            <a:srgbClr val="FF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809121" y="5729732"/>
            <a:ext cx="693420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b="1" dirty="0">
                <a:solidFill>
                  <a:srgbClr val="3F3F3F"/>
                </a:solidFill>
                <a:latin typeface="Microsoft JhengHei"/>
                <a:cs typeface="Microsoft JhengHei"/>
              </a:rPr>
              <a:t>隱密性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631833" y="5244084"/>
            <a:ext cx="1151890" cy="1017269"/>
          </a:xfrm>
          <a:custGeom>
            <a:avLst/>
            <a:gdLst/>
            <a:ahLst/>
            <a:cxnLst/>
            <a:rect l="l" t="t" r="r" b="b"/>
            <a:pathLst>
              <a:path w="1151889" h="1017270">
                <a:moveTo>
                  <a:pt x="1151382" y="508254"/>
                </a:moveTo>
                <a:lnTo>
                  <a:pt x="1149270" y="464440"/>
                </a:lnTo>
                <a:lnTo>
                  <a:pt x="1143050" y="421653"/>
                </a:lnTo>
                <a:lnTo>
                  <a:pt x="1132895" y="380047"/>
                </a:lnTo>
                <a:lnTo>
                  <a:pt x="1118977" y="339775"/>
                </a:lnTo>
                <a:lnTo>
                  <a:pt x="1101469" y="300990"/>
                </a:lnTo>
                <a:lnTo>
                  <a:pt x="1080544" y="263845"/>
                </a:lnTo>
                <a:lnTo>
                  <a:pt x="1056373" y="228494"/>
                </a:lnTo>
                <a:lnTo>
                  <a:pt x="1029131" y="195090"/>
                </a:lnTo>
                <a:lnTo>
                  <a:pt x="998989" y="163787"/>
                </a:lnTo>
                <a:lnTo>
                  <a:pt x="966120" y="134737"/>
                </a:lnTo>
                <a:lnTo>
                  <a:pt x="930696" y="108094"/>
                </a:lnTo>
                <a:lnTo>
                  <a:pt x="892891" y="84011"/>
                </a:lnTo>
                <a:lnTo>
                  <a:pt x="852877" y="62642"/>
                </a:lnTo>
                <a:lnTo>
                  <a:pt x="810827" y="44140"/>
                </a:lnTo>
                <a:lnTo>
                  <a:pt x="766913" y="28658"/>
                </a:lnTo>
                <a:lnTo>
                  <a:pt x="721307" y="16350"/>
                </a:lnTo>
                <a:lnTo>
                  <a:pt x="674184" y="7369"/>
                </a:lnTo>
                <a:lnTo>
                  <a:pt x="625714" y="1867"/>
                </a:lnTo>
                <a:lnTo>
                  <a:pt x="576072" y="0"/>
                </a:lnTo>
                <a:lnTo>
                  <a:pt x="526315" y="1867"/>
                </a:lnTo>
                <a:lnTo>
                  <a:pt x="477743" y="7369"/>
                </a:lnTo>
                <a:lnTo>
                  <a:pt x="430529" y="16350"/>
                </a:lnTo>
                <a:lnTo>
                  <a:pt x="384843" y="28658"/>
                </a:lnTo>
                <a:lnTo>
                  <a:pt x="340859" y="44140"/>
                </a:lnTo>
                <a:lnTo>
                  <a:pt x="298748" y="62642"/>
                </a:lnTo>
                <a:lnTo>
                  <a:pt x="258682" y="84011"/>
                </a:lnTo>
                <a:lnTo>
                  <a:pt x="220833" y="108094"/>
                </a:lnTo>
                <a:lnTo>
                  <a:pt x="185372" y="134737"/>
                </a:lnTo>
                <a:lnTo>
                  <a:pt x="152473" y="163787"/>
                </a:lnTo>
                <a:lnTo>
                  <a:pt x="122307" y="195090"/>
                </a:lnTo>
                <a:lnTo>
                  <a:pt x="95046" y="228494"/>
                </a:lnTo>
                <a:lnTo>
                  <a:pt x="70861" y="263845"/>
                </a:lnTo>
                <a:lnTo>
                  <a:pt x="49926" y="300990"/>
                </a:lnTo>
                <a:lnTo>
                  <a:pt x="32411" y="339775"/>
                </a:lnTo>
                <a:lnTo>
                  <a:pt x="18489" y="380047"/>
                </a:lnTo>
                <a:lnTo>
                  <a:pt x="8332" y="421653"/>
                </a:lnTo>
                <a:lnTo>
                  <a:pt x="2111" y="464440"/>
                </a:lnTo>
                <a:lnTo>
                  <a:pt x="0" y="508254"/>
                </a:lnTo>
                <a:lnTo>
                  <a:pt x="2111" y="552181"/>
                </a:lnTo>
                <a:lnTo>
                  <a:pt x="8332" y="595070"/>
                </a:lnTo>
                <a:lnTo>
                  <a:pt x="18489" y="636767"/>
                </a:lnTo>
                <a:lnTo>
                  <a:pt x="32411" y="677119"/>
                </a:lnTo>
                <a:lnTo>
                  <a:pt x="49926" y="715974"/>
                </a:lnTo>
                <a:lnTo>
                  <a:pt x="70861" y="753180"/>
                </a:lnTo>
                <a:lnTo>
                  <a:pt x="95046" y="788583"/>
                </a:lnTo>
                <a:lnTo>
                  <a:pt x="122307" y="822031"/>
                </a:lnTo>
                <a:lnTo>
                  <a:pt x="152473" y="853371"/>
                </a:lnTo>
                <a:lnTo>
                  <a:pt x="185372" y="882451"/>
                </a:lnTo>
                <a:lnTo>
                  <a:pt x="220833" y="909118"/>
                </a:lnTo>
                <a:lnTo>
                  <a:pt x="258682" y="933220"/>
                </a:lnTo>
                <a:lnTo>
                  <a:pt x="298748" y="954603"/>
                </a:lnTo>
                <a:lnTo>
                  <a:pt x="340859" y="973115"/>
                </a:lnTo>
                <a:lnTo>
                  <a:pt x="384843" y="988603"/>
                </a:lnTo>
                <a:lnTo>
                  <a:pt x="430529" y="1000916"/>
                </a:lnTo>
                <a:lnTo>
                  <a:pt x="477743" y="1009899"/>
                </a:lnTo>
                <a:lnTo>
                  <a:pt x="526315" y="1015402"/>
                </a:lnTo>
                <a:lnTo>
                  <a:pt x="576072" y="1017270"/>
                </a:lnTo>
                <a:lnTo>
                  <a:pt x="625714" y="1015402"/>
                </a:lnTo>
                <a:lnTo>
                  <a:pt x="674184" y="1009899"/>
                </a:lnTo>
                <a:lnTo>
                  <a:pt x="721307" y="1000916"/>
                </a:lnTo>
                <a:lnTo>
                  <a:pt x="766913" y="988603"/>
                </a:lnTo>
                <a:lnTo>
                  <a:pt x="810827" y="973115"/>
                </a:lnTo>
                <a:lnTo>
                  <a:pt x="852877" y="954603"/>
                </a:lnTo>
                <a:lnTo>
                  <a:pt x="892891" y="933220"/>
                </a:lnTo>
                <a:lnTo>
                  <a:pt x="930696" y="909118"/>
                </a:lnTo>
                <a:lnTo>
                  <a:pt x="966120" y="882451"/>
                </a:lnTo>
                <a:lnTo>
                  <a:pt x="998989" y="853371"/>
                </a:lnTo>
                <a:lnTo>
                  <a:pt x="1029131" y="822031"/>
                </a:lnTo>
                <a:lnTo>
                  <a:pt x="1056373" y="788583"/>
                </a:lnTo>
                <a:lnTo>
                  <a:pt x="1080544" y="753180"/>
                </a:lnTo>
                <a:lnTo>
                  <a:pt x="1101469" y="715974"/>
                </a:lnTo>
                <a:lnTo>
                  <a:pt x="1118977" y="677119"/>
                </a:lnTo>
                <a:lnTo>
                  <a:pt x="1132895" y="636767"/>
                </a:lnTo>
                <a:lnTo>
                  <a:pt x="1143050" y="595070"/>
                </a:lnTo>
                <a:lnTo>
                  <a:pt x="1149270" y="552181"/>
                </a:lnTo>
                <a:lnTo>
                  <a:pt x="1151382" y="508254"/>
                </a:lnTo>
                <a:close/>
              </a:path>
            </a:pathLst>
          </a:custGeom>
          <a:solidFill>
            <a:srgbClr val="FBE5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853823" y="5610097"/>
            <a:ext cx="693420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b="1" dirty="0">
                <a:solidFill>
                  <a:srgbClr val="3F3F3F"/>
                </a:solidFill>
                <a:latin typeface="Microsoft JhengHei"/>
                <a:cs typeface="Microsoft JhengHei"/>
              </a:rPr>
              <a:t>方便性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665867" y="5166359"/>
            <a:ext cx="1415415" cy="1068705"/>
          </a:xfrm>
          <a:custGeom>
            <a:avLst/>
            <a:gdLst/>
            <a:ahLst/>
            <a:cxnLst/>
            <a:rect l="l" t="t" r="r" b="b"/>
            <a:pathLst>
              <a:path w="1415414" h="1068704">
                <a:moveTo>
                  <a:pt x="1415034" y="534161"/>
                </a:moveTo>
                <a:lnTo>
                  <a:pt x="1412903" y="492432"/>
                </a:lnTo>
                <a:lnTo>
                  <a:pt x="1406619" y="451578"/>
                </a:lnTo>
                <a:lnTo>
                  <a:pt x="1396337" y="411719"/>
                </a:lnTo>
                <a:lnTo>
                  <a:pt x="1382216" y="372974"/>
                </a:lnTo>
                <a:lnTo>
                  <a:pt x="1364415" y="335462"/>
                </a:lnTo>
                <a:lnTo>
                  <a:pt x="1343090" y="299301"/>
                </a:lnTo>
                <a:lnTo>
                  <a:pt x="1318401" y="264611"/>
                </a:lnTo>
                <a:lnTo>
                  <a:pt x="1290504" y="231511"/>
                </a:lnTo>
                <a:lnTo>
                  <a:pt x="1259559" y="200119"/>
                </a:lnTo>
                <a:lnTo>
                  <a:pt x="1225722" y="170555"/>
                </a:lnTo>
                <a:lnTo>
                  <a:pt x="1189153" y="142937"/>
                </a:lnTo>
                <a:lnTo>
                  <a:pt x="1150009" y="117385"/>
                </a:lnTo>
                <a:lnTo>
                  <a:pt x="1108447" y="94018"/>
                </a:lnTo>
                <a:lnTo>
                  <a:pt x="1064626" y="72954"/>
                </a:lnTo>
                <a:lnTo>
                  <a:pt x="1018705" y="54313"/>
                </a:lnTo>
                <a:lnTo>
                  <a:pt x="970840" y="38213"/>
                </a:lnTo>
                <a:lnTo>
                  <a:pt x="921190" y="24773"/>
                </a:lnTo>
                <a:lnTo>
                  <a:pt x="869912" y="14113"/>
                </a:lnTo>
                <a:lnTo>
                  <a:pt x="817166" y="6352"/>
                </a:lnTo>
                <a:lnTo>
                  <a:pt x="763108" y="1607"/>
                </a:lnTo>
                <a:lnTo>
                  <a:pt x="707898" y="0"/>
                </a:lnTo>
                <a:lnTo>
                  <a:pt x="652583" y="1607"/>
                </a:lnTo>
                <a:lnTo>
                  <a:pt x="598431" y="6352"/>
                </a:lnTo>
                <a:lnTo>
                  <a:pt x="545600" y="14113"/>
                </a:lnTo>
                <a:lnTo>
                  <a:pt x="494248" y="24773"/>
                </a:lnTo>
                <a:lnTo>
                  <a:pt x="444530" y="38213"/>
                </a:lnTo>
                <a:lnTo>
                  <a:pt x="396606" y="54313"/>
                </a:lnTo>
                <a:lnTo>
                  <a:pt x="350632" y="72954"/>
                </a:lnTo>
                <a:lnTo>
                  <a:pt x="306767" y="94018"/>
                </a:lnTo>
                <a:lnTo>
                  <a:pt x="265167" y="117385"/>
                </a:lnTo>
                <a:lnTo>
                  <a:pt x="225989" y="142937"/>
                </a:lnTo>
                <a:lnTo>
                  <a:pt x="189393" y="170555"/>
                </a:lnTo>
                <a:lnTo>
                  <a:pt x="155534" y="200119"/>
                </a:lnTo>
                <a:lnTo>
                  <a:pt x="124571" y="231511"/>
                </a:lnTo>
                <a:lnTo>
                  <a:pt x="96661" y="264611"/>
                </a:lnTo>
                <a:lnTo>
                  <a:pt x="71961" y="299301"/>
                </a:lnTo>
                <a:lnTo>
                  <a:pt x="50629" y="335462"/>
                </a:lnTo>
                <a:lnTo>
                  <a:pt x="32822" y="372974"/>
                </a:lnTo>
                <a:lnTo>
                  <a:pt x="18698" y="411719"/>
                </a:lnTo>
                <a:lnTo>
                  <a:pt x="8415" y="451578"/>
                </a:lnTo>
                <a:lnTo>
                  <a:pt x="2130" y="492432"/>
                </a:lnTo>
                <a:lnTo>
                  <a:pt x="0" y="534162"/>
                </a:lnTo>
                <a:lnTo>
                  <a:pt x="2130" y="575891"/>
                </a:lnTo>
                <a:lnTo>
                  <a:pt x="8415" y="616745"/>
                </a:lnTo>
                <a:lnTo>
                  <a:pt x="18698" y="656604"/>
                </a:lnTo>
                <a:lnTo>
                  <a:pt x="32822" y="695349"/>
                </a:lnTo>
                <a:lnTo>
                  <a:pt x="50629" y="732861"/>
                </a:lnTo>
                <a:lnTo>
                  <a:pt x="71961" y="769022"/>
                </a:lnTo>
                <a:lnTo>
                  <a:pt x="96661" y="803712"/>
                </a:lnTo>
                <a:lnTo>
                  <a:pt x="124571" y="836812"/>
                </a:lnTo>
                <a:lnTo>
                  <a:pt x="155534" y="868204"/>
                </a:lnTo>
                <a:lnTo>
                  <a:pt x="189393" y="897768"/>
                </a:lnTo>
                <a:lnTo>
                  <a:pt x="225989" y="925386"/>
                </a:lnTo>
                <a:lnTo>
                  <a:pt x="265167" y="950938"/>
                </a:lnTo>
                <a:lnTo>
                  <a:pt x="306767" y="974305"/>
                </a:lnTo>
                <a:lnTo>
                  <a:pt x="350632" y="995369"/>
                </a:lnTo>
                <a:lnTo>
                  <a:pt x="396606" y="1014010"/>
                </a:lnTo>
                <a:lnTo>
                  <a:pt x="444530" y="1030110"/>
                </a:lnTo>
                <a:lnTo>
                  <a:pt x="494248" y="1043550"/>
                </a:lnTo>
                <a:lnTo>
                  <a:pt x="545600" y="1054210"/>
                </a:lnTo>
                <a:lnTo>
                  <a:pt x="598431" y="1061971"/>
                </a:lnTo>
                <a:lnTo>
                  <a:pt x="652583" y="1066716"/>
                </a:lnTo>
                <a:lnTo>
                  <a:pt x="707898" y="1068324"/>
                </a:lnTo>
                <a:lnTo>
                  <a:pt x="763108" y="1066716"/>
                </a:lnTo>
                <a:lnTo>
                  <a:pt x="817166" y="1061971"/>
                </a:lnTo>
                <a:lnTo>
                  <a:pt x="869912" y="1054210"/>
                </a:lnTo>
                <a:lnTo>
                  <a:pt x="921190" y="1043550"/>
                </a:lnTo>
                <a:lnTo>
                  <a:pt x="970840" y="1030110"/>
                </a:lnTo>
                <a:lnTo>
                  <a:pt x="1018705" y="1014010"/>
                </a:lnTo>
                <a:lnTo>
                  <a:pt x="1064626" y="995369"/>
                </a:lnTo>
                <a:lnTo>
                  <a:pt x="1108447" y="974305"/>
                </a:lnTo>
                <a:lnTo>
                  <a:pt x="1150009" y="950938"/>
                </a:lnTo>
                <a:lnTo>
                  <a:pt x="1189153" y="925386"/>
                </a:lnTo>
                <a:lnTo>
                  <a:pt x="1225722" y="897768"/>
                </a:lnTo>
                <a:lnTo>
                  <a:pt x="1259559" y="868204"/>
                </a:lnTo>
                <a:lnTo>
                  <a:pt x="1290504" y="836812"/>
                </a:lnTo>
                <a:lnTo>
                  <a:pt x="1318401" y="803712"/>
                </a:lnTo>
                <a:lnTo>
                  <a:pt x="1343090" y="769022"/>
                </a:lnTo>
                <a:lnTo>
                  <a:pt x="1364415" y="732861"/>
                </a:lnTo>
                <a:lnTo>
                  <a:pt x="1382216" y="695349"/>
                </a:lnTo>
                <a:lnTo>
                  <a:pt x="1396337" y="656604"/>
                </a:lnTo>
                <a:lnTo>
                  <a:pt x="1406619" y="616745"/>
                </a:lnTo>
                <a:lnTo>
                  <a:pt x="1412903" y="575891"/>
                </a:lnTo>
                <a:lnTo>
                  <a:pt x="1415034" y="534161"/>
                </a:lnTo>
                <a:close/>
              </a:path>
            </a:pathLst>
          </a:custGeom>
          <a:solidFill>
            <a:srgbClr val="FFF2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909193" y="5454650"/>
            <a:ext cx="915669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4950" marR="5080" indent="-222885">
              <a:lnSpc>
                <a:spcPct val="100000"/>
              </a:lnSpc>
              <a:spcBef>
                <a:spcPts val="100"/>
              </a:spcBef>
            </a:pPr>
            <a:r>
              <a:rPr sz="1750" b="1" dirty="0">
                <a:solidFill>
                  <a:srgbClr val="3F3F3F"/>
                </a:solidFill>
                <a:latin typeface="Microsoft JhengHei"/>
                <a:cs typeface="Microsoft JhengHei"/>
              </a:rPr>
              <a:t>快速連結 社群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739269" y="5504688"/>
            <a:ext cx="3717290" cy="459105"/>
          </a:xfrm>
          <a:prstGeom prst="rect">
            <a:avLst/>
          </a:prstGeom>
          <a:solidFill>
            <a:srgbClr val="FFE699"/>
          </a:solidFill>
        </p:spPr>
        <p:txBody>
          <a:bodyPr vert="horz" wrap="square" lIns="0" tIns="31114" rIns="0" bIns="0" rtlCol="0">
            <a:spAutoFit/>
          </a:bodyPr>
          <a:lstStyle/>
          <a:p>
            <a:pPr marL="78740">
              <a:lnSpc>
                <a:spcPct val="100000"/>
              </a:lnSpc>
              <a:spcBef>
                <a:spcPts val="244"/>
              </a:spcBef>
            </a:pPr>
            <a:r>
              <a:rPr sz="2450" b="1" dirty="0">
                <a:solidFill>
                  <a:srgbClr val="C0504D"/>
                </a:solidFill>
                <a:latin typeface="Microsoft JhengHei"/>
                <a:cs typeface="Microsoft JhengHei"/>
              </a:rPr>
              <a:t>間接形成高風險社群環境</a:t>
            </a:r>
            <a:endParaRPr sz="2450">
              <a:latin typeface="Microsoft JhengHei"/>
              <a:cs typeface="Microsoft JhengHe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253875" y="5522976"/>
            <a:ext cx="353060" cy="277495"/>
          </a:xfrm>
          <a:custGeom>
            <a:avLst/>
            <a:gdLst/>
            <a:ahLst/>
            <a:cxnLst/>
            <a:rect l="l" t="t" r="r" b="b"/>
            <a:pathLst>
              <a:path w="353060" h="277495">
                <a:moveTo>
                  <a:pt x="352806" y="138683"/>
                </a:moveTo>
                <a:lnTo>
                  <a:pt x="214122" y="0"/>
                </a:lnTo>
                <a:lnTo>
                  <a:pt x="214122" y="69341"/>
                </a:lnTo>
                <a:lnTo>
                  <a:pt x="0" y="69341"/>
                </a:lnTo>
                <a:lnTo>
                  <a:pt x="0" y="208025"/>
                </a:lnTo>
                <a:lnTo>
                  <a:pt x="214122" y="208025"/>
                </a:lnTo>
                <a:lnTo>
                  <a:pt x="214122" y="277367"/>
                </a:lnTo>
                <a:lnTo>
                  <a:pt x="352806" y="138683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2918593" y="1105153"/>
            <a:ext cx="4467860" cy="5607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0" dirty="0">
                <a:solidFill>
                  <a:srgbClr val="00659A"/>
                </a:solidFill>
              </a:rPr>
              <a:t>手機交友APP助⻑疫情</a:t>
            </a:r>
            <a:endParaRPr sz="3500"/>
          </a:p>
        </p:txBody>
      </p:sp>
      <p:sp>
        <p:nvSpPr>
          <p:cNvPr id="20" name="object 20"/>
          <p:cNvSpPr txBox="1"/>
          <p:nvPr/>
        </p:nvSpPr>
        <p:spPr>
          <a:xfrm>
            <a:off x="10423277" y="6394815"/>
            <a:ext cx="231775" cy="18986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38735">
              <a:lnSpc>
                <a:spcPct val="100000"/>
              </a:lnSpc>
              <a:spcBef>
                <a:spcPts val="195"/>
              </a:spcBef>
            </a:pPr>
            <a:fld id="{81D60167-4931-47E6-BA6A-407CBD079E47}" type="slidenum">
              <a:rPr sz="950" spc="5" dirty="0">
                <a:solidFill>
                  <a:srgbClr val="252525"/>
                </a:solidFill>
                <a:latin typeface="Microsoft JhengHei"/>
                <a:cs typeface="Microsoft JhengHei"/>
              </a:rPr>
              <a:t>55</a:t>
            </a:fld>
            <a:endParaRPr sz="950">
              <a:latin typeface="Microsoft JhengHei"/>
              <a:cs typeface="Microsoft JhengHei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861707" y="1744217"/>
            <a:ext cx="9319260" cy="2190750"/>
            <a:chOff x="861707" y="1744217"/>
            <a:chExt cx="9319260" cy="2190750"/>
          </a:xfrm>
        </p:grpSpPr>
        <p:sp>
          <p:nvSpPr>
            <p:cNvPr id="4" name="object 4"/>
            <p:cNvSpPr/>
            <p:nvPr/>
          </p:nvSpPr>
          <p:spPr>
            <a:xfrm>
              <a:off x="4919357" y="2252471"/>
              <a:ext cx="1289050" cy="1682750"/>
            </a:xfrm>
            <a:custGeom>
              <a:avLst/>
              <a:gdLst/>
              <a:ahLst/>
              <a:cxnLst/>
              <a:rect l="l" t="t" r="r" b="b"/>
              <a:pathLst>
                <a:path w="1289050" h="1682750">
                  <a:moveTo>
                    <a:pt x="1288541" y="1682495"/>
                  </a:moveTo>
                  <a:lnTo>
                    <a:pt x="1288541" y="250697"/>
                  </a:lnTo>
                  <a:lnTo>
                    <a:pt x="633983" y="250697"/>
                  </a:lnTo>
                  <a:lnTo>
                    <a:pt x="0" y="0"/>
                  </a:lnTo>
                  <a:lnTo>
                    <a:pt x="352805" y="250697"/>
                  </a:lnTo>
                  <a:lnTo>
                    <a:pt x="166115" y="250697"/>
                  </a:lnTo>
                  <a:lnTo>
                    <a:pt x="166115" y="1682495"/>
                  </a:lnTo>
                  <a:lnTo>
                    <a:pt x="1288541" y="1682495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1707" y="1744217"/>
              <a:ext cx="9319259" cy="673608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982352" y="1955545"/>
            <a:ext cx="829119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40990" algn="l"/>
                <a:tab pos="3486150" algn="l"/>
                <a:tab pos="4043679" algn="l"/>
                <a:tab pos="4600575" algn="l"/>
                <a:tab pos="5157470" algn="l"/>
                <a:tab pos="5714365" algn="l"/>
                <a:tab pos="6271895" algn="l"/>
                <a:tab pos="7341234" algn="l"/>
              </a:tabLst>
            </a:pPr>
            <a:r>
              <a:rPr sz="1400" b="1" spc="-5" dirty="0">
                <a:solidFill>
                  <a:srgbClr val="FFFFFF"/>
                </a:solidFill>
                <a:latin typeface="Microsoft JhengHei"/>
                <a:cs typeface="Microsoft JhengHei"/>
              </a:rPr>
              <a:t>1990</a:t>
            </a:r>
            <a:r>
              <a:rPr sz="1400" b="1" dirty="0">
                <a:solidFill>
                  <a:srgbClr val="FFFFFF"/>
                </a:solidFill>
                <a:latin typeface="Microsoft JhengHei"/>
                <a:cs typeface="Microsoft JhengHe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Microsoft JhengHei"/>
                <a:cs typeface="Microsoft JhengHei"/>
              </a:rPr>
              <a:t>。。</a:t>
            </a:r>
            <a:r>
              <a:rPr sz="1400" b="1" dirty="0">
                <a:solidFill>
                  <a:srgbClr val="FFFFFF"/>
                </a:solidFill>
                <a:latin typeface="Microsoft JhengHei"/>
                <a:cs typeface="Microsoft JhengHei"/>
              </a:rPr>
              <a:t>。 </a:t>
            </a:r>
            <a:r>
              <a:rPr sz="1400" b="1" spc="-5" dirty="0">
                <a:solidFill>
                  <a:srgbClr val="FFFFFF"/>
                </a:solidFill>
                <a:latin typeface="Microsoft JhengHei"/>
                <a:cs typeface="Microsoft JhengHei"/>
              </a:rPr>
              <a:t>2000</a:t>
            </a:r>
            <a:r>
              <a:rPr sz="1400" b="1" spc="365" dirty="0">
                <a:solidFill>
                  <a:srgbClr val="FFFFFF"/>
                </a:solidFill>
                <a:latin typeface="Microsoft JhengHei"/>
                <a:cs typeface="Microsoft JhengHe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Microsoft JhengHei"/>
                <a:cs typeface="Microsoft JhengHei"/>
              </a:rPr>
              <a:t>。。</a:t>
            </a:r>
            <a:r>
              <a:rPr sz="1400" b="1" dirty="0">
                <a:solidFill>
                  <a:srgbClr val="FFFFFF"/>
                </a:solidFill>
                <a:latin typeface="Microsoft JhengHei"/>
                <a:cs typeface="Microsoft JhengHei"/>
              </a:rPr>
              <a:t>。</a:t>
            </a:r>
            <a:r>
              <a:rPr sz="1400" b="1" spc="360" dirty="0">
                <a:solidFill>
                  <a:srgbClr val="FFFFFF"/>
                </a:solidFill>
                <a:latin typeface="Microsoft JhengHei"/>
                <a:cs typeface="Microsoft JhengHe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Microsoft JhengHei"/>
                <a:cs typeface="Microsoft JhengHei"/>
              </a:rPr>
              <a:t>2008	2009	2010	2011	2012	2013	2014	2015</a:t>
            </a:r>
            <a:r>
              <a:rPr sz="1400" b="1" spc="360" dirty="0">
                <a:solidFill>
                  <a:srgbClr val="FFFFFF"/>
                </a:solidFill>
                <a:latin typeface="Microsoft JhengHei"/>
                <a:cs typeface="Microsoft JhengHe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Microsoft JhengHei"/>
                <a:cs typeface="Microsoft JhengHei"/>
              </a:rPr>
              <a:t>2016	2017</a:t>
            </a:r>
            <a:r>
              <a:rPr sz="1400" b="1" spc="275" dirty="0">
                <a:solidFill>
                  <a:srgbClr val="FFFFFF"/>
                </a:solidFill>
                <a:latin typeface="Microsoft JhengHei"/>
                <a:cs typeface="Microsoft JhengHe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Microsoft JhengHei"/>
                <a:cs typeface="Microsoft JhengHei"/>
              </a:rPr>
              <a:t>2018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93711" y="2314194"/>
            <a:ext cx="1139190" cy="1628775"/>
          </a:xfrm>
          <a:custGeom>
            <a:avLst/>
            <a:gdLst/>
            <a:ahLst/>
            <a:cxnLst/>
            <a:rect l="l" t="t" r="r" b="b"/>
            <a:pathLst>
              <a:path w="1139189" h="1628775">
                <a:moveTo>
                  <a:pt x="1139190" y="1628393"/>
                </a:moveTo>
                <a:lnTo>
                  <a:pt x="1139190" y="181355"/>
                </a:lnTo>
                <a:lnTo>
                  <a:pt x="474725" y="181355"/>
                </a:lnTo>
                <a:lnTo>
                  <a:pt x="332231" y="0"/>
                </a:lnTo>
                <a:lnTo>
                  <a:pt x="189737" y="181355"/>
                </a:lnTo>
                <a:lnTo>
                  <a:pt x="0" y="181355"/>
                </a:lnTo>
                <a:lnTo>
                  <a:pt x="0" y="1628393"/>
                </a:lnTo>
                <a:lnTo>
                  <a:pt x="1139190" y="1628393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87685" y="2643632"/>
            <a:ext cx="916940" cy="881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Microsoft JhengHei"/>
                <a:cs typeface="Microsoft JhengHei"/>
              </a:rPr>
              <a:t>開始出現搖 </a:t>
            </a:r>
            <a:r>
              <a:rPr sz="1400" b="1" spc="-5" dirty="0">
                <a:latin typeface="Microsoft JhengHei"/>
                <a:cs typeface="Microsoft JhengHei"/>
              </a:rPr>
              <a:t>頭丸、</a:t>
            </a:r>
            <a:r>
              <a:rPr sz="1400" b="1" dirty="0">
                <a:latin typeface="Microsoft JhengHei"/>
                <a:cs typeface="Microsoft JhengHei"/>
              </a:rPr>
              <a:t>K</a:t>
            </a:r>
            <a:r>
              <a:rPr sz="1400" b="1" spc="-60" dirty="0">
                <a:latin typeface="Microsoft JhengHei"/>
                <a:cs typeface="Microsoft JhengHei"/>
              </a:rPr>
              <a:t> </a:t>
            </a:r>
            <a:r>
              <a:rPr sz="1400" b="1" dirty="0">
                <a:latin typeface="Microsoft JhengHei"/>
                <a:cs typeface="Microsoft JhengHei"/>
              </a:rPr>
              <a:t>他 命及安非他 命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122817" y="2286000"/>
            <a:ext cx="1356360" cy="1656714"/>
          </a:xfrm>
          <a:custGeom>
            <a:avLst/>
            <a:gdLst/>
            <a:ahLst/>
            <a:cxnLst/>
            <a:rect l="l" t="t" r="r" b="b"/>
            <a:pathLst>
              <a:path w="1356360" h="1656714">
                <a:moveTo>
                  <a:pt x="1356360" y="1656588"/>
                </a:moveTo>
                <a:lnTo>
                  <a:pt x="1356360" y="220218"/>
                </a:lnTo>
                <a:lnTo>
                  <a:pt x="565404" y="220218"/>
                </a:lnTo>
                <a:lnTo>
                  <a:pt x="262127" y="0"/>
                </a:lnTo>
                <a:lnTo>
                  <a:pt x="226313" y="220218"/>
                </a:lnTo>
                <a:lnTo>
                  <a:pt x="0" y="220218"/>
                </a:lnTo>
                <a:lnTo>
                  <a:pt x="0" y="1656588"/>
                </a:lnTo>
                <a:lnTo>
                  <a:pt x="1356360" y="1656588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189359" y="2592577"/>
            <a:ext cx="1201420" cy="1094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Microsoft JhengHei"/>
                <a:cs typeface="Microsoft JhengHei"/>
              </a:rPr>
              <a:t>多種「俱樂部 </a:t>
            </a:r>
            <a:r>
              <a:rPr sz="1400" b="1" spc="-5" dirty="0">
                <a:latin typeface="Microsoft JhengHei"/>
                <a:cs typeface="Microsoft JhengHei"/>
              </a:rPr>
              <a:t>藥物」興</a:t>
            </a:r>
            <a:r>
              <a:rPr sz="1400" b="1" dirty="0">
                <a:latin typeface="Microsoft JhengHei"/>
                <a:cs typeface="Microsoft JhengHei"/>
              </a:rPr>
              <a:t>起</a:t>
            </a:r>
            <a:r>
              <a:rPr sz="1400" b="1" spc="-80" dirty="0">
                <a:latin typeface="Microsoft JhengHei"/>
                <a:cs typeface="Microsoft JhengHei"/>
              </a:rPr>
              <a:t> </a:t>
            </a:r>
            <a:r>
              <a:rPr sz="1400" b="1" spc="-5" dirty="0">
                <a:latin typeface="Microsoft JhengHei"/>
                <a:cs typeface="Microsoft JhengHei"/>
              </a:rPr>
              <a:t>(如 </a:t>
            </a:r>
            <a:r>
              <a:rPr sz="1400" b="1" dirty="0">
                <a:latin typeface="Microsoft JhengHei"/>
                <a:cs typeface="Microsoft JhengHei"/>
              </a:rPr>
              <a:t>搖頭丸、K他 命、安眠藥、 大麻等)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543185" y="2233422"/>
            <a:ext cx="1468120" cy="1709420"/>
          </a:xfrm>
          <a:custGeom>
            <a:avLst/>
            <a:gdLst/>
            <a:ahLst/>
            <a:cxnLst/>
            <a:rect l="l" t="t" r="r" b="b"/>
            <a:pathLst>
              <a:path w="1468120" h="1709420">
                <a:moveTo>
                  <a:pt x="1467612" y="1709165"/>
                </a:moveTo>
                <a:lnTo>
                  <a:pt x="1467612" y="272795"/>
                </a:lnTo>
                <a:lnTo>
                  <a:pt x="614172" y="272795"/>
                </a:lnTo>
                <a:lnTo>
                  <a:pt x="0" y="0"/>
                </a:lnTo>
                <a:lnTo>
                  <a:pt x="248412" y="272795"/>
                </a:lnTo>
                <a:lnTo>
                  <a:pt x="4572" y="272795"/>
                </a:lnTo>
                <a:lnTo>
                  <a:pt x="4572" y="1709165"/>
                </a:lnTo>
                <a:lnTo>
                  <a:pt x="1467612" y="1709165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572389" y="2588768"/>
            <a:ext cx="1273810" cy="1308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Microsoft JhengHei"/>
                <a:cs typeface="Microsoft JhengHei"/>
              </a:rPr>
              <a:t>⼀級毒品逐漸轉 型至⼆級，甚至 三級毒品          </a:t>
            </a:r>
            <a:r>
              <a:rPr sz="1400" b="1" spc="254" dirty="0">
                <a:latin typeface="Microsoft JhengHei"/>
                <a:cs typeface="Microsoft JhengHei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Microsoft JhengHei"/>
                <a:cs typeface="Microsoft JhengHei"/>
              </a:rPr>
              <a:t>(特別發生在男 </a:t>
            </a:r>
            <a:r>
              <a:rPr sz="1400" b="1" dirty="0">
                <a:solidFill>
                  <a:srgbClr val="FF0000"/>
                </a:solidFill>
                <a:latin typeface="Microsoft JhengHei"/>
                <a:cs typeface="Microsoft JhengHei"/>
              </a:rPr>
              <a:t>性間性行為者當 中)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127627" y="2643669"/>
            <a:ext cx="916940" cy="881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Microsoft JhengHei"/>
                <a:cs typeface="Microsoft JhengHei"/>
              </a:rPr>
              <a:t>「煙嗨」在 網路聊天室 開始流行至 今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263025" y="4578858"/>
            <a:ext cx="2284095" cy="1085215"/>
          </a:xfrm>
          <a:custGeom>
            <a:avLst/>
            <a:gdLst/>
            <a:ahLst/>
            <a:cxnLst/>
            <a:rect l="l" t="t" r="r" b="b"/>
            <a:pathLst>
              <a:path w="2284095" h="1085214">
                <a:moveTo>
                  <a:pt x="2283714" y="542544"/>
                </a:moveTo>
                <a:lnTo>
                  <a:pt x="2276546" y="481451"/>
                </a:lnTo>
                <a:lnTo>
                  <a:pt x="2255559" y="422335"/>
                </a:lnTo>
                <a:lnTo>
                  <a:pt x="2221522" y="365563"/>
                </a:lnTo>
                <a:lnTo>
                  <a:pt x="2175206" y="311502"/>
                </a:lnTo>
                <a:lnTo>
                  <a:pt x="2117382" y="260520"/>
                </a:lnTo>
                <a:lnTo>
                  <a:pt x="2084396" y="236299"/>
                </a:lnTo>
                <a:lnTo>
                  <a:pt x="2048821" y="212985"/>
                </a:lnTo>
                <a:lnTo>
                  <a:pt x="2010755" y="190624"/>
                </a:lnTo>
                <a:lnTo>
                  <a:pt x="1970294" y="169263"/>
                </a:lnTo>
                <a:lnTo>
                  <a:pt x="1927534" y="148947"/>
                </a:lnTo>
                <a:lnTo>
                  <a:pt x="1882572" y="129723"/>
                </a:lnTo>
                <a:lnTo>
                  <a:pt x="1835503" y="111635"/>
                </a:lnTo>
                <a:lnTo>
                  <a:pt x="1786425" y="94731"/>
                </a:lnTo>
                <a:lnTo>
                  <a:pt x="1735433" y="79055"/>
                </a:lnTo>
                <a:lnTo>
                  <a:pt x="1682624" y="64655"/>
                </a:lnTo>
                <a:lnTo>
                  <a:pt x="1628095" y="51575"/>
                </a:lnTo>
                <a:lnTo>
                  <a:pt x="1571941" y="39862"/>
                </a:lnTo>
                <a:lnTo>
                  <a:pt x="1514259" y="29562"/>
                </a:lnTo>
                <a:lnTo>
                  <a:pt x="1455145" y="20720"/>
                </a:lnTo>
                <a:lnTo>
                  <a:pt x="1394697" y="13383"/>
                </a:lnTo>
                <a:lnTo>
                  <a:pt x="1333009" y="7597"/>
                </a:lnTo>
                <a:lnTo>
                  <a:pt x="1270178" y="3407"/>
                </a:lnTo>
                <a:lnTo>
                  <a:pt x="1206302" y="859"/>
                </a:lnTo>
                <a:lnTo>
                  <a:pt x="1141476" y="0"/>
                </a:lnTo>
                <a:lnTo>
                  <a:pt x="1076725" y="859"/>
                </a:lnTo>
                <a:lnTo>
                  <a:pt x="1012920" y="3407"/>
                </a:lnTo>
                <a:lnTo>
                  <a:pt x="950155" y="7597"/>
                </a:lnTo>
                <a:lnTo>
                  <a:pt x="888528" y="13383"/>
                </a:lnTo>
                <a:lnTo>
                  <a:pt x="828136" y="20720"/>
                </a:lnTo>
                <a:lnTo>
                  <a:pt x="769074" y="29562"/>
                </a:lnTo>
                <a:lnTo>
                  <a:pt x="711439" y="39862"/>
                </a:lnTo>
                <a:lnTo>
                  <a:pt x="655329" y="51575"/>
                </a:lnTo>
                <a:lnTo>
                  <a:pt x="600839" y="64655"/>
                </a:lnTo>
                <a:lnTo>
                  <a:pt x="548066" y="79055"/>
                </a:lnTo>
                <a:lnTo>
                  <a:pt x="497106" y="94731"/>
                </a:lnTo>
                <a:lnTo>
                  <a:pt x="448056" y="111635"/>
                </a:lnTo>
                <a:lnTo>
                  <a:pt x="401013" y="129723"/>
                </a:lnTo>
                <a:lnTo>
                  <a:pt x="356073" y="148947"/>
                </a:lnTo>
                <a:lnTo>
                  <a:pt x="313333" y="169263"/>
                </a:lnTo>
                <a:lnTo>
                  <a:pt x="272889" y="190624"/>
                </a:lnTo>
                <a:lnTo>
                  <a:pt x="234838" y="212985"/>
                </a:lnTo>
                <a:lnTo>
                  <a:pt x="199276" y="236299"/>
                </a:lnTo>
                <a:lnTo>
                  <a:pt x="166300" y="260520"/>
                </a:lnTo>
                <a:lnTo>
                  <a:pt x="136006" y="285603"/>
                </a:lnTo>
                <a:lnTo>
                  <a:pt x="83852" y="338171"/>
                </a:lnTo>
                <a:lnTo>
                  <a:pt x="43586" y="393633"/>
                </a:lnTo>
                <a:lnTo>
                  <a:pt x="15980" y="451623"/>
                </a:lnTo>
                <a:lnTo>
                  <a:pt x="1807" y="511773"/>
                </a:lnTo>
                <a:lnTo>
                  <a:pt x="0" y="542544"/>
                </a:lnTo>
                <a:lnTo>
                  <a:pt x="1807" y="573314"/>
                </a:lnTo>
                <a:lnTo>
                  <a:pt x="15980" y="633464"/>
                </a:lnTo>
                <a:lnTo>
                  <a:pt x="43586" y="691454"/>
                </a:lnTo>
                <a:lnTo>
                  <a:pt x="83852" y="746916"/>
                </a:lnTo>
                <a:lnTo>
                  <a:pt x="136006" y="799484"/>
                </a:lnTo>
                <a:lnTo>
                  <a:pt x="166300" y="824567"/>
                </a:lnTo>
                <a:lnTo>
                  <a:pt x="199276" y="848788"/>
                </a:lnTo>
                <a:lnTo>
                  <a:pt x="234838" y="872102"/>
                </a:lnTo>
                <a:lnTo>
                  <a:pt x="272889" y="894463"/>
                </a:lnTo>
                <a:lnTo>
                  <a:pt x="313333" y="915824"/>
                </a:lnTo>
                <a:lnTo>
                  <a:pt x="356073" y="936140"/>
                </a:lnTo>
                <a:lnTo>
                  <a:pt x="401013" y="955364"/>
                </a:lnTo>
                <a:lnTo>
                  <a:pt x="448056" y="973452"/>
                </a:lnTo>
                <a:lnTo>
                  <a:pt x="497106" y="990356"/>
                </a:lnTo>
                <a:lnTo>
                  <a:pt x="548066" y="1006032"/>
                </a:lnTo>
                <a:lnTo>
                  <a:pt x="600839" y="1020432"/>
                </a:lnTo>
                <a:lnTo>
                  <a:pt x="655329" y="1033512"/>
                </a:lnTo>
                <a:lnTo>
                  <a:pt x="711439" y="1045225"/>
                </a:lnTo>
                <a:lnTo>
                  <a:pt x="769074" y="1055525"/>
                </a:lnTo>
                <a:lnTo>
                  <a:pt x="828136" y="1064367"/>
                </a:lnTo>
                <a:lnTo>
                  <a:pt x="888528" y="1071704"/>
                </a:lnTo>
                <a:lnTo>
                  <a:pt x="950155" y="1077490"/>
                </a:lnTo>
                <a:lnTo>
                  <a:pt x="1012920" y="1081680"/>
                </a:lnTo>
                <a:lnTo>
                  <a:pt x="1076725" y="1084228"/>
                </a:lnTo>
                <a:lnTo>
                  <a:pt x="1141476" y="1085088"/>
                </a:lnTo>
                <a:lnTo>
                  <a:pt x="1206302" y="1084228"/>
                </a:lnTo>
                <a:lnTo>
                  <a:pt x="1270178" y="1081680"/>
                </a:lnTo>
                <a:lnTo>
                  <a:pt x="1333009" y="1077490"/>
                </a:lnTo>
                <a:lnTo>
                  <a:pt x="1394697" y="1071704"/>
                </a:lnTo>
                <a:lnTo>
                  <a:pt x="1455145" y="1064367"/>
                </a:lnTo>
                <a:lnTo>
                  <a:pt x="1514259" y="1055525"/>
                </a:lnTo>
                <a:lnTo>
                  <a:pt x="1571941" y="1045225"/>
                </a:lnTo>
                <a:lnTo>
                  <a:pt x="1628095" y="1033512"/>
                </a:lnTo>
                <a:lnTo>
                  <a:pt x="1682624" y="1020432"/>
                </a:lnTo>
                <a:lnTo>
                  <a:pt x="1735433" y="1006032"/>
                </a:lnTo>
                <a:lnTo>
                  <a:pt x="1786425" y="990356"/>
                </a:lnTo>
                <a:lnTo>
                  <a:pt x="1835503" y="973452"/>
                </a:lnTo>
                <a:lnTo>
                  <a:pt x="1882572" y="955364"/>
                </a:lnTo>
                <a:lnTo>
                  <a:pt x="1927534" y="936140"/>
                </a:lnTo>
                <a:lnTo>
                  <a:pt x="1970294" y="915824"/>
                </a:lnTo>
                <a:lnTo>
                  <a:pt x="2010755" y="894463"/>
                </a:lnTo>
                <a:lnTo>
                  <a:pt x="2048821" y="872102"/>
                </a:lnTo>
                <a:lnTo>
                  <a:pt x="2084396" y="848788"/>
                </a:lnTo>
                <a:lnTo>
                  <a:pt x="2117382" y="824567"/>
                </a:lnTo>
                <a:lnTo>
                  <a:pt x="2147684" y="799484"/>
                </a:lnTo>
                <a:lnTo>
                  <a:pt x="2199850" y="746916"/>
                </a:lnTo>
                <a:lnTo>
                  <a:pt x="2240123" y="691454"/>
                </a:lnTo>
                <a:lnTo>
                  <a:pt x="2267732" y="633464"/>
                </a:lnTo>
                <a:lnTo>
                  <a:pt x="2281906" y="573314"/>
                </a:lnTo>
                <a:lnTo>
                  <a:pt x="2283714" y="542544"/>
                </a:lnTo>
                <a:close/>
              </a:path>
            </a:pathLst>
          </a:custGeom>
          <a:solidFill>
            <a:srgbClr val="B8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07270" y="4194302"/>
            <a:ext cx="3608070" cy="1141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b="1" spc="5" dirty="0">
                <a:solidFill>
                  <a:srgbClr val="3F3F3F"/>
                </a:solidFill>
                <a:latin typeface="Microsoft JhengHei"/>
                <a:cs typeface="Microsoft JhengHei"/>
              </a:rPr>
              <a:t>使用成癮性用藥後：</a:t>
            </a:r>
            <a:endParaRPr sz="2100">
              <a:latin typeface="Microsoft JhengHei"/>
              <a:cs typeface="Microsoft JhengHei"/>
            </a:endParaRPr>
          </a:p>
          <a:p>
            <a:pPr marL="1658620" marR="5080" indent="523240">
              <a:lnSpc>
                <a:spcPct val="100000"/>
              </a:lnSpc>
              <a:spcBef>
                <a:spcPts val="2060"/>
              </a:spcBef>
            </a:pPr>
            <a:r>
              <a:rPr sz="1750" b="1" dirty="0">
                <a:solidFill>
                  <a:srgbClr val="3F3F3F"/>
                </a:solidFill>
                <a:latin typeface="Microsoft JhengHei"/>
                <a:cs typeface="Microsoft JhengHei"/>
              </a:rPr>
              <a:t>觸覺敏感        </a:t>
            </a:r>
            <a:r>
              <a:rPr sz="1750" b="1" spc="25" dirty="0">
                <a:solidFill>
                  <a:srgbClr val="3F3F3F"/>
                </a:solidFill>
                <a:latin typeface="Microsoft JhengHei"/>
                <a:cs typeface="Microsoft JhengHei"/>
              </a:rPr>
              <a:t> </a:t>
            </a:r>
            <a:r>
              <a:rPr sz="1750" b="1" dirty="0">
                <a:solidFill>
                  <a:srgbClr val="3F3F3F"/>
                </a:solidFill>
                <a:latin typeface="Microsoft JhengHei"/>
                <a:cs typeface="Microsoft JhengHei"/>
              </a:rPr>
              <a:t>(覺得保險套不舒服)</a:t>
            </a:r>
            <a:endParaRPr sz="1750">
              <a:latin typeface="Microsoft JhengHei"/>
              <a:cs typeface="Microsoft JhengHe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110119" y="5400294"/>
            <a:ext cx="4715510" cy="1133475"/>
            <a:chOff x="1110119" y="5400294"/>
            <a:chExt cx="4715510" cy="1133475"/>
          </a:xfrm>
        </p:grpSpPr>
        <p:sp>
          <p:nvSpPr>
            <p:cNvPr id="17" name="object 17"/>
            <p:cNvSpPr/>
            <p:nvPr/>
          </p:nvSpPr>
          <p:spPr>
            <a:xfrm>
              <a:off x="1110119" y="5453634"/>
              <a:ext cx="2089785" cy="1080135"/>
            </a:xfrm>
            <a:custGeom>
              <a:avLst/>
              <a:gdLst/>
              <a:ahLst/>
              <a:cxnLst/>
              <a:rect l="l" t="t" r="r" b="b"/>
              <a:pathLst>
                <a:path w="2089785" h="1080134">
                  <a:moveTo>
                    <a:pt x="2089404" y="539496"/>
                  </a:moveTo>
                  <a:lnTo>
                    <a:pt x="2082384" y="476581"/>
                  </a:lnTo>
                  <a:lnTo>
                    <a:pt x="2061845" y="415798"/>
                  </a:lnTo>
                  <a:lnTo>
                    <a:pt x="2028566" y="357551"/>
                  </a:lnTo>
                  <a:lnTo>
                    <a:pt x="1983328" y="302245"/>
                  </a:lnTo>
                  <a:lnTo>
                    <a:pt x="1926909" y="250284"/>
                  </a:lnTo>
                  <a:lnTo>
                    <a:pt x="1894751" y="225685"/>
                  </a:lnTo>
                  <a:lnTo>
                    <a:pt x="1860090" y="202074"/>
                  </a:lnTo>
                  <a:lnTo>
                    <a:pt x="1823025" y="179502"/>
                  </a:lnTo>
                  <a:lnTo>
                    <a:pt x="1783651" y="158019"/>
                  </a:lnTo>
                  <a:lnTo>
                    <a:pt x="1742067" y="137677"/>
                  </a:lnTo>
                  <a:lnTo>
                    <a:pt x="1698371" y="118525"/>
                  </a:lnTo>
                  <a:lnTo>
                    <a:pt x="1652659" y="100614"/>
                  </a:lnTo>
                  <a:lnTo>
                    <a:pt x="1605030" y="83996"/>
                  </a:lnTo>
                  <a:lnTo>
                    <a:pt x="1555580" y="68720"/>
                  </a:lnTo>
                  <a:lnTo>
                    <a:pt x="1504407" y="54837"/>
                  </a:lnTo>
                  <a:lnTo>
                    <a:pt x="1451610" y="42398"/>
                  </a:lnTo>
                  <a:lnTo>
                    <a:pt x="1397284" y="31453"/>
                  </a:lnTo>
                  <a:lnTo>
                    <a:pt x="1341527" y="22053"/>
                  </a:lnTo>
                  <a:lnTo>
                    <a:pt x="1284438" y="14249"/>
                  </a:lnTo>
                  <a:lnTo>
                    <a:pt x="1226114" y="8091"/>
                  </a:lnTo>
                  <a:lnTo>
                    <a:pt x="1166651" y="3629"/>
                  </a:lnTo>
                  <a:lnTo>
                    <a:pt x="1106148" y="915"/>
                  </a:lnTo>
                  <a:lnTo>
                    <a:pt x="1044702" y="0"/>
                  </a:lnTo>
                  <a:lnTo>
                    <a:pt x="983331" y="915"/>
                  </a:lnTo>
                  <a:lnTo>
                    <a:pt x="922893" y="3629"/>
                  </a:lnTo>
                  <a:lnTo>
                    <a:pt x="863485" y="8091"/>
                  </a:lnTo>
                  <a:lnTo>
                    <a:pt x="805205" y="14249"/>
                  </a:lnTo>
                  <a:lnTo>
                    <a:pt x="748151" y="22053"/>
                  </a:lnTo>
                  <a:lnTo>
                    <a:pt x="692422" y="31453"/>
                  </a:lnTo>
                  <a:lnTo>
                    <a:pt x="638115" y="42398"/>
                  </a:lnTo>
                  <a:lnTo>
                    <a:pt x="585329" y="54837"/>
                  </a:lnTo>
                  <a:lnTo>
                    <a:pt x="534161" y="68720"/>
                  </a:lnTo>
                  <a:lnTo>
                    <a:pt x="484711" y="83996"/>
                  </a:lnTo>
                  <a:lnTo>
                    <a:pt x="437075" y="100614"/>
                  </a:lnTo>
                  <a:lnTo>
                    <a:pt x="391352" y="118525"/>
                  </a:lnTo>
                  <a:lnTo>
                    <a:pt x="347640" y="137677"/>
                  </a:lnTo>
                  <a:lnTo>
                    <a:pt x="306038" y="158019"/>
                  </a:lnTo>
                  <a:lnTo>
                    <a:pt x="266642" y="179502"/>
                  </a:lnTo>
                  <a:lnTo>
                    <a:pt x="229553" y="202074"/>
                  </a:lnTo>
                  <a:lnTo>
                    <a:pt x="194866" y="225685"/>
                  </a:lnTo>
                  <a:lnTo>
                    <a:pt x="162681" y="250284"/>
                  </a:lnTo>
                  <a:lnTo>
                    <a:pt x="133096" y="275821"/>
                  </a:lnTo>
                  <a:lnTo>
                    <a:pt x="82117" y="329505"/>
                  </a:lnTo>
                  <a:lnTo>
                    <a:pt x="42714" y="386332"/>
                  </a:lnTo>
                  <a:lnTo>
                    <a:pt x="15671" y="445898"/>
                  </a:lnTo>
                  <a:lnTo>
                    <a:pt x="1773" y="507797"/>
                  </a:lnTo>
                  <a:lnTo>
                    <a:pt x="0" y="539496"/>
                  </a:lnTo>
                  <a:lnTo>
                    <a:pt x="1773" y="571196"/>
                  </a:lnTo>
                  <a:lnTo>
                    <a:pt x="15671" y="633117"/>
                  </a:lnTo>
                  <a:lnTo>
                    <a:pt x="42714" y="692723"/>
                  </a:lnTo>
                  <a:lnTo>
                    <a:pt x="82117" y="749605"/>
                  </a:lnTo>
                  <a:lnTo>
                    <a:pt x="133096" y="803356"/>
                  </a:lnTo>
                  <a:lnTo>
                    <a:pt x="162681" y="828929"/>
                  </a:lnTo>
                  <a:lnTo>
                    <a:pt x="194866" y="853567"/>
                  </a:lnTo>
                  <a:lnTo>
                    <a:pt x="229553" y="877217"/>
                  </a:lnTo>
                  <a:lnTo>
                    <a:pt x="266642" y="899829"/>
                  </a:lnTo>
                  <a:lnTo>
                    <a:pt x="306038" y="921353"/>
                  </a:lnTo>
                  <a:lnTo>
                    <a:pt x="347640" y="941736"/>
                  </a:lnTo>
                  <a:lnTo>
                    <a:pt x="391352" y="960928"/>
                  </a:lnTo>
                  <a:lnTo>
                    <a:pt x="437075" y="978878"/>
                  </a:lnTo>
                  <a:lnTo>
                    <a:pt x="484711" y="995535"/>
                  </a:lnTo>
                  <a:lnTo>
                    <a:pt x="534161" y="1010848"/>
                  </a:lnTo>
                  <a:lnTo>
                    <a:pt x="585329" y="1024765"/>
                  </a:lnTo>
                  <a:lnTo>
                    <a:pt x="638115" y="1037236"/>
                  </a:lnTo>
                  <a:lnTo>
                    <a:pt x="692422" y="1048210"/>
                  </a:lnTo>
                  <a:lnTo>
                    <a:pt x="748151" y="1057636"/>
                  </a:lnTo>
                  <a:lnTo>
                    <a:pt x="805205" y="1065462"/>
                  </a:lnTo>
                  <a:lnTo>
                    <a:pt x="863485" y="1071638"/>
                  </a:lnTo>
                  <a:lnTo>
                    <a:pt x="922893" y="1076113"/>
                  </a:lnTo>
                  <a:lnTo>
                    <a:pt x="983331" y="1078835"/>
                  </a:lnTo>
                  <a:lnTo>
                    <a:pt x="1044702" y="1079754"/>
                  </a:lnTo>
                  <a:lnTo>
                    <a:pt x="1106148" y="1078835"/>
                  </a:lnTo>
                  <a:lnTo>
                    <a:pt x="1166651" y="1076113"/>
                  </a:lnTo>
                  <a:lnTo>
                    <a:pt x="1226114" y="1071638"/>
                  </a:lnTo>
                  <a:lnTo>
                    <a:pt x="1284438" y="1065462"/>
                  </a:lnTo>
                  <a:lnTo>
                    <a:pt x="1341527" y="1057636"/>
                  </a:lnTo>
                  <a:lnTo>
                    <a:pt x="1397284" y="1048210"/>
                  </a:lnTo>
                  <a:lnTo>
                    <a:pt x="1451610" y="1037236"/>
                  </a:lnTo>
                  <a:lnTo>
                    <a:pt x="1504407" y="1024765"/>
                  </a:lnTo>
                  <a:lnTo>
                    <a:pt x="1555580" y="1010848"/>
                  </a:lnTo>
                  <a:lnTo>
                    <a:pt x="1605030" y="995535"/>
                  </a:lnTo>
                  <a:lnTo>
                    <a:pt x="1652659" y="978878"/>
                  </a:lnTo>
                  <a:lnTo>
                    <a:pt x="1698371" y="960928"/>
                  </a:lnTo>
                  <a:lnTo>
                    <a:pt x="1742067" y="941736"/>
                  </a:lnTo>
                  <a:lnTo>
                    <a:pt x="1783651" y="921353"/>
                  </a:lnTo>
                  <a:lnTo>
                    <a:pt x="1823025" y="899829"/>
                  </a:lnTo>
                  <a:lnTo>
                    <a:pt x="1860090" y="877217"/>
                  </a:lnTo>
                  <a:lnTo>
                    <a:pt x="1894751" y="853567"/>
                  </a:lnTo>
                  <a:lnTo>
                    <a:pt x="1926909" y="828929"/>
                  </a:lnTo>
                  <a:lnTo>
                    <a:pt x="1956467" y="803356"/>
                  </a:lnTo>
                  <a:lnTo>
                    <a:pt x="2007393" y="749605"/>
                  </a:lnTo>
                  <a:lnTo>
                    <a:pt x="2046749" y="692723"/>
                  </a:lnTo>
                  <a:lnTo>
                    <a:pt x="2073756" y="633117"/>
                  </a:lnTo>
                  <a:lnTo>
                    <a:pt x="2087632" y="571196"/>
                  </a:lnTo>
                  <a:lnTo>
                    <a:pt x="2089404" y="539496"/>
                  </a:lnTo>
                  <a:close/>
                </a:path>
              </a:pathLst>
            </a:custGeom>
            <a:solidFill>
              <a:srgbClr val="FBE5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539375" y="5400294"/>
              <a:ext cx="2286000" cy="1079500"/>
            </a:xfrm>
            <a:custGeom>
              <a:avLst/>
              <a:gdLst/>
              <a:ahLst/>
              <a:cxnLst/>
              <a:rect l="l" t="t" r="r" b="b"/>
              <a:pathLst>
                <a:path w="2286000" h="1079500">
                  <a:moveTo>
                    <a:pt x="2286000" y="539496"/>
                  </a:moveTo>
                  <a:lnTo>
                    <a:pt x="2278822" y="478718"/>
                  </a:lnTo>
                  <a:lnTo>
                    <a:pt x="2257805" y="419913"/>
                  </a:lnTo>
                  <a:lnTo>
                    <a:pt x="2223723" y="363447"/>
                  </a:lnTo>
                  <a:lnTo>
                    <a:pt x="2177350" y="309683"/>
                  </a:lnTo>
                  <a:lnTo>
                    <a:pt x="2119459" y="258986"/>
                  </a:lnTo>
                  <a:lnTo>
                    <a:pt x="2086436" y="234902"/>
                  </a:lnTo>
                  <a:lnTo>
                    <a:pt x="2050824" y="211721"/>
                  </a:lnTo>
                  <a:lnTo>
                    <a:pt x="2012719" y="189489"/>
                  </a:lnTo>
                  <a:lnTo>
                    <a:pt x="1972219" y="168251"/>
                  </a:lnTo>
                  <a:lnTo>
                    <a:pt x="1929419" y="148053"/>
                  </a:lnTo>
                  <a:lnTo>
                    <a:pt x="1884418" y="128941"/>
                  </a:lnTo>
                  <a:lnTo>
                    <a:pt x="1837311" y="110960"/>
                  </a:lnTo>
                  <a:lnTo>
                    <a:pt x="1788195" y="94156"/>
                  </a:lnTo>
                  <a:lnTo>
                    <a:pt x="1737166" y="78574"/>
                  </a:lnTo>
                  <a:lnTo>
                    <a:pt x="1684323" y="64260"/>
                  </a:lnTo>
                  <a:lnTo>
                    <a:pt x="1629761" y="51259"/>
                  </a:lnTo>
                  <a:lnTo>
                    <a:pt x="1573577" y="39617"/>
                  </a:lnTo>
                  <a:lnTo>
                    <a:pt x="1515867" y="29380"/>
                  </a:lnTo>
                  <a:lnTo>
                    <a:pt x="1456730" y="20592"/>
                  </a:lnTo>
                  <a:lnTo>
                    <a:pt x="1396260" y="13300"/>
                  </a:lnTo>
                  <a:lnTo>
                    <a:pt x="1334556" y="7550"/>
                  </a:lnTo>
                  <a:lnTo>
                    <a:pt x="1271713" y="3385"/>
                  </a:lnTo>
                  <a:lnTo>
                    <a:pt x="1207829" y="854"/>
                  </a:lnTo>
                  <a:lnTo>
                    <a:pt x="1143000" y="0"/>
                  </a:lnTo>
                  <a:lnTo>
                    <a:pt x="1078097" y="854"/>
                  </a:lnTo>
                  <a:lnTo>
                    <a:pt x="1014149" y="3385"/>
                  </a:lnTo>
                  <a:lnTo>
                    <a:pt x="951253" y="7550"/>
                  </a:lnTo>
                  <a:lnTo>
                    <a:pt x="889505" y="13300"/>
                  </a:lnTo>
                  <a:lnTo>
                    <a:pt x="829000" y="20592"/>
                  </a:lnTo>
                  <a:lnTo>
                    <a:pt x="769834" y="29380"/>
                  </a:lnTo>
                  <a:lnTo>
                    <a:pt x="712105" y="39617"/>
                  </a:lnTo>
                  <a:lnTo>
                    <a:pt x="655908" y="51259"/>
                  </a:lnTo>
                  <a:lnTo>
                    <a:pt x="601339" y="64260"/>
                  </a:lnTo>
                  <a:lnTo>
                    <a:pt x="548494" y="78574"/>
                  </a:lnTo>
                  <a:lnTo>
                    <a:pt x="497470" y="94156"/>
                  </a:lnTo>
                  <a:lnTo>
                    <a:pt x="448363" y="110960"/>
                  </a:lnTo>
                  <a:lnTo>
                    <a:pt x="401269" y="128941"/>
                  </a:lnTo>
                  <a:lnTo>
                    <a:pt x="356284" y="148053"/>
                  </a:lnTo>
                  <a:lnTo>
                    <a:pt x="313505" y="168251"/>
                  </a:lnTo>
                  <a:lnTo>
                    <a:pt x="273026" y="189489"/>
                  </a:lnTo>
                  <a:lnTo>
                    <a:pt x="234946" y="211721"/>
                  </a:lnTo>
                  <a:lnTo>
                    <a:pt x="199359" y="234902"/>
                  </a:lnTo>
                  <a:lnTo>
                    <a:pt x="166362" y="258986"/>
                  </a:lnTo>
                  <a:lnTo>
                    <a:pt x="136052" y="283929"/>
                  </a:lnTo>
                  <a:lnTo>
                    <a:pt x="83873" y="336205"/>
                  </a:lnTo>
                  <a:lnTo>
                    <a:pt x="43594" y="391365"/>
                  </a:lnTo>
                  <a:lnTo>
                    <a:pt x="15982" y="449046"/>
                  </a:lnTo>
                  <a:lnTo>
                    <a:pt x="1807" y="508883"/>
                  </a:lnTo>
                  <a:lnTo>
                    <a:pt x="0" y="539496"/>
                  </a:lnTo>
                  <a:lnTo>
                    <a:pt x="1807" y="570108"/>
                  </a:lnTo>
                  <a:lnTo>
                    <a:pt x="15982" y="629945"/>
                  </a:lnTo>
                  <a:lnTo>
                    <a:pt x="43594" y="687626"/>
                  </a:lnTo>
                  <a:lnTo>
                    <a:pt x="83873" y="742786"/>
                  </a:lnTo>
                  <a:lnTo>
                    <a:pt x="136052" y="795062"/>
                  </a:lnTo>
                  <a:lnTo>
                    <a:pt x="166362" y="820005"/>
                  </a:lnTo>
                  <a:lnTo>
                    <a:pt x="199359" y="844089"/>
                  </a:lnTo>
                  <a:lnTo>
                    <a:pt x="234946" y="867270"/>
                  </a:lnTo>
                  <a:lnTo>
                    <a:pt x="273026" y="889502"/>
                  </a:lnTo>
                  <a:lnTo>
                    <a:pt x="313505" y="910740"/>
                  </a:lnTo>
                  <a:lnTo>
                    <a:pt x="356284" y="930938"/>
                  </a:lnTo>
                  <a:lnTo>
                    <a:pt x="401269" y="950050"/>
                  </a:lnTo>
                  <a:lnTo>
                    <a:pt x="448363" y="968031"/>
                  </a:lnTo>
                  <a:lnTo>
                    <a:pt x="497470" y="984835"/>
                  </a:lnTo>
                  <a:lnTo>
                    <a:pt x="548494" y="1000417"/>
                  </a:lnTo>
                  <a:lnTo>
                    <a:pt x="601339" y="1014731"/>
                  </a:lnTo>
                  <a:lnTo>
                    <a:pt x="655908" y="1027732"/>
                  </a:lnTo>
                  <a:lnTo>
                    <a:pt x="712105" y="1039374"/>
                  </a:lnTo>
                  <a:lnTo>
                    <a:pt x="769834" y="1049611"/>
                  </a:lnTo>
                  <a:lnTo>
                    <a:pt x="829000" y="1058399"/>
                  </a:lnTo>
                  <a:lnTo>
                    <a:pt x="889505" y="1065691"/>
                  </a:lnTo>
                  <a:lnTo>
                    <a:pt x="951253" y="1071441"/>
                  </a:lnTo>
                  <a:lnTo>
                    <a:pt x="1014149" y="1075606"/>
                  </a:lnTo>
                  <a:lnTo>
                    <a:pt x="1078097" y="1078137"/>
                  </a:lnTo>
                  <a:lnTo>
                    <a:pt x="1143000" y="1078992"/>
                  </a:lnTo>
                  <a:lnTo>
                    <a:pt x="1207829" y="1078137"/>
                  </a:lnTo>
                  <a:lnTo>
                    <a:pt x="1271713" y="1075606"/>
                  </a:lnTo>
                  <a:lnTo>
                    <a:pt x="1334556" y="1071441"/>
                  </a:lnTo>
                  <a:lnTo>
                    <a:pt x="1396260" y="1065691"/>
                  </a:lnTo>
                  <a:lnTo>
                    <a:pt x="1456730" y="1058399"/>
                  </a:lnTo>
                  <a:lnTo>
                    <a:pt x="1515867" y="1049611"/>
                  </a:lnTo>
                  <a:lnTo>
                    <a:pt x="1573577" y="1039374"/>
                  </a:lnTo>
                  <a:lnTo>
                    <a:pt x="1629761" y="1027732"/>
                  </a:lnTo>
                  <a:lnTo>
                    <a:pt x="1684323" y="1014731"/>
                  </a:lnTo>
                  <a:lnTo>
                    <a:pt x="1737166" y="1000417"/>
                  </a:lnTo>
                  <a:lnTo>
                    <a:pt x="1788195" y="984835"/>
                  </a:lnTo>
                  <a:lnTo>
                    <a:pt x="1837311" y="968031"/>
                  </a:lnTo>
                  <a:lnTo>
                    <a:pt x="1884418" y="950050"/>
                  </a:lnTo>
                  <a:lnTo>
                    <a:pt x="1929419" y="930938"/>
                  </a:lnTo>
                  <a:lnTo>
                    <a:pt x="1972219" y="910740"/>
                  </a:lnTo>
                  <a:lnTo>
                    <a:pt x="2012719" y="889502"/>
                  </a:lnTo>
                  <a:lnTo>
                    <a:pt x="2050824" y="867270"/>
                  </a:lnTo>
                  <a:lnTo>
                    <a:pt x="2086436" y="844089"/>
                  </a:lnTo>
                  <a:lnTo>
                    <a:pt x="2119459" y="820005"/>
                  </a:lnTo>
                  <a:lnTo>
                    <a:pt x="2149796" y="795062"/>
                  </a:lnTo>
                  <a:lnTo>
                    <a:pt x="2202025" y="742786"/>
                  </a:lnTo>
                  <a:lnTo>
                    <a:pt x="2242349" y="687626"/>
                  </a:lnTo>
                  <a:lnTo>
                    <a:pt x="2269995" y="629945"/>
                  </a:lnTo>
                  <a:lnTo>
                    <a:pt x="2284189" y="570108"/>
                  </a:lnTo>
                  <a:lnTo>
                    <a:pt x="2286000" y="539496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3772804" y="5638291"/>
            <a:ext cx="196215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23240">
              <a:lnSpc>
                <a:spcPct val="100000"/>
              </a:lnSpc>
              <a:spcBef>
                <a:spcPts val="100"/>
              </a:spcBef>
            </a:pPr>
            <a:r>
              <a:rPr sz="1750" b="1" dirty="0">
                <a:solidFill>
                  <a:srgbClr val="3F3F3F"/>
                </a:solidFill>
                <a:latin typeface="Microsoft JhengHei"/>
                <a:cs typeface="Microsoft JhengHei"/>
              </a:rPr>
              <a:t>增加自信        </a:t>
            </a:r>
            <a:r>
              <a:rPr sz="1750" b="1" spc="25" dirty="0">
                <a:solidFill>
                  <a:srgbClr val="3F3F3F"/>
                </a:solidFill>
                <a:latin typeface="Microsoft JhengHei"/>
                <a:cs typeface="Microsoft JhengHei"/>
              </a:rPr>
              <a:t> </a:t>
            </a:r>
            <a:r>
              <a:rPr sz="1750" b="1" dirty="0">
                <a:solidFill>
                  <a:srgbClr val="3F3F3F"/>
                </a:solidFill>
                <a:latin typeface="Microsoft JhengHei"/>
                <a:cs typeface="Microsoft JhengHei"/>
              </a:rPr>
              <a:t>(易從事高風險行為)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23724" y="5585714"/>
            <a:ext cx="1661795" cy="8267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  <a:spcBef>
                <a:spcPts val="100"/>
              </a:spcBef>
            </a:pPr>
            <a:r>
              <a:rPr sz="1750" b="1" dirty="0">
                <a:solidFill>
                  <a:srgbClr val="3F3F3F"/>
                </a:solidFill>
                <a:latin typeface="Microsoft JhengHei"/>
                <a:cs typeface="Microsoft JhengHei"/>
              </a:rPr>
              <a:t>強化好惡            </a:t>
            </a:r>
            <a:r>
              <a:rPr sz="1750" b="1" spc="25" dirty="0">
                <a:solidFill>
                  <a:srgbClr val="3F3F3F"/>
                </a:solidFill>
                <a:latin typeface="Microsoft JhengHei"/>
                <a:cs typeface="Microsoft JhengHei"/>
              </a:rPr>
              <a:t> </a:t>
            </a:r>
            <a:r>
              <a:rPr sz="1750" b="1" dirty="0">
                <a:solidFill>
                  <a:srgbClr val="3F3F3F"/>
                </a:solidFill>
                <a:latin typeface="Microsoft JhengHei"/>
                <a:cs typeface="Microsoft JhengHei"/>
              </a:rPr>
              <a:t>(放大原有不喜歡 戴套的想法)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791591" y="5305805"/>
            <a:ext cx="2926080" cy="105283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31750" rIns="0" bIns="0" rtlCol="0">
            <a:spAutoFit/>
          </a:bodyPr>
          <a:lstStyle/>
          <a:p>
            <a:pPr marL="80645" marR="162560" algn="just">
              <a:lnSpc>
                <a:spcPct val="100000"/>
              </a:lnSpc>
              <a:spcBef>
                <a:spcPts val="250"/>
              </a:spcBef>
            </a:pPr>
            <a:r>
              <a:rPr sz="2100" b="1" spc="5" dirty="0">
                <a:solidFill>
                  <a:srgbClr val="C0504D"/>
                </a:solidFill>
                <a:latin typeface="Microsoft JhengHei"/>
                <a:cs typeface="Microsoft JhengHei"/>
              </a:rPr>
              <a:t>這些因素混雜後，容易 發生不安全性行為，增 加感染</a:t>
            </a:r>
            <a:r>
              <a:rPr sz="2100" b="1" dirty="0">
                <a:solidFill>
                  <a:srgbClr val="C0504D"/>
                </a:solidFill>
                <a:latin typeface="Microsoft JhengHei"/>
                <a:cs typeface="Microsoft JhengHei"/>
              </a:rPr>
              <a:t>HIV</a:t>
            </a:r>
            <a:r>
              <a:rPr sz="2100" b="1" spc="5" dirty="0">
                <a:solidFill>
                  <a:srgbClr val="C0504D"/>
                </a:solidFill>
                <a:latin typeface="Microsoft JhengHei"/>
                <a:cs typeface="Microsoft JhengHei"/>
              </a:rPr>
              <a:t>的風險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007493" y="5596128"/>
            <a:ext cx="661670" cy="539750"/>
          </a:xfrm>
          <a:custGeom>
            <a:avLst/>
            <a:gdLst/>
            <a:ahLst/>
            <a:cxnLst/>
            <a:rect l="l" t="t" r="r" b="b"/>
            <a:pathLst>
              <a:path w="661670" h="539750">
                <a:moveTo>
                  <a:pt x="661416" y="269748"/>
                </a:moveTo>
                <a:lnTo>
                  <a:pt x="391668" y="0"/>
                </a:lnTo>
                <a:lnTo>
                  <a:pt x="391668" y="134874"/>
                </a:lnTo>
                <a:lnTo>
                  <a:pt x="0" y="134874"/>
                </a:lnTo>
                <a:lnTo>
                  <a:pt x="0" y="404622"/>
                </a:lnTo>
                <a:lnTo>
                  <a:pt x="391668" y="404622"/>
                </a:lnTo>
                <a:lnTo>
                  <a:pt x="391668" y="539496"/>
                </a:lnTo>
                <a:lnTo>
                  <a:pt x="661416" y="269748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2203075" y="1035049"/>
            <a:ext cx="6289040" cy="613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850" spc="5" dirty="0">
                <a:solidFill>
                  <a:srgbClr val="045560"/>
                </a:solidFill>
              </a:rPr>
              <a:t>成癮性藥物增加感染HIV風險</a:t>
            </a:r>
            <a:endParaRPr sz="3850"/>
          </a:p>
        </p:txBody>
      </p:sp>
      <p:pic>
        <p:nvPicPr>
          <p:cNvPr id="24" name="object 2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65036" y="2638044"/>
            <a:ext cx="4290059" cy="2485644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7076064" y="2539999"/>
            <a:ext cx="2896235" cy="2133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00" b="1" spc="10" dirty="0">
                <a:solidFill>
                  <a:srgbClr val="51647D"/>
                </a:solidFill>
                <a:latin typeface="Microsoft JhengHei"/>
                <a:cs typeface="Microsoft JhengHei"/>
              </a:rPr>
              <a:t>2019</a:t>
            </a:r>
            <a:r>
              <a:rPr sz="1200" b="1" spc="25" dirty="0">
                <a:solidFill>
                  <a:srgbClr val="51647D"/>
                </a:solidFill>
                <a:latin typeface="Microsoft JhengHei"/>
                <a:cs typeface="Microsoft JhengHei"/>
              </a:rPr>
              <a:t>年「藥物濫用暨檢驗統計資料」年報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423277" y="6394815"/>
            <a:ext cx="231775" cy="18986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38735">
              <a:lnSpc>
                <a:spcPct val="100000"/>
              </a:lnSpc>
              <a:spcBef>
                <a:spcPts val="195"/>
              </a:spcBef>
            </a:pPr>
            <a:fld id="{81D60167-4931-47E6-BA6A-407CBD079E47}" type="slidenum">
              <a:rPr sz="950" spc="5" dirty="0">
                <a:solidFill>
                  <a:srgbClr val="252525"/>
                </a:solidFill>
                <a:latin typeface="Microsoft JhengHei"/>
                <a:cs typeface="Microsoft JhengHei"/>
              </a:rPr>
              <a:t>56</a:t>
            </a:fld>
            <a:endParaRPr sz="950">
              <a:latin typeface="Microsoft JhengHei"/>
              <a:cs typeface="Microsoft JhengHei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81661" y="1066291"/>
            <a:ext cx="4398645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85" dirty="0">
                <a:solidFill>
                  <a:srgbClr val="045560"/>
                </a:solidFill>
              </a:rPr>
              <a:t>藥愛(CHEMSEX)歷程圖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108779" y="1673711"/>
            <a:ext cx="10584815" cy="2743835"/>
            <a:chOff x="108779" y="1673711"/>
            <a:chExt cx="10584815" cy="274383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779" y="1673711"/>
              <a:ext cx="10584246" cy="21681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660015" y="2923793"/>
              <a:ext cx="1743075" cy="1487805"/>
            </a:xfrm>
            <a:custGeom>
              <a:avLst/>
              <a:gdLst/>
              <a:ahLst/>
              <a:cxnLst/>
              <a:rect l="l" t="t" r="r" b="b"/>
              <a:pathLst>
                <a:path w="1743075" h="1487804">
                  <a:moveTo>
                    <a:pt x="1742694" y="1239773"/>
                  </a:moveTo>
                  <a:lnTo>
                    <a:pt x="1742694" y="247649"/>
                  </a:lnTo>
                  <a:lnTo>
                    <a:pt x="1737645" y="197628"/>
                  </a:lnTo>
                  <a:lnTo>
                    <a:pt x="1723167" y="151090"/>
                  </a:lnTo>
                  <a:lnTo>
                    <a:pt x="1700260" y="109016"/>
                  </a:lnTo>
                  <a:lnTo>
                    <a:pt x="1669923" y="72389"/>
                  </a:lnTo>
                  <a:lnTo>
                    <a:pt x="1633156" y="42192"/>
                  </a:lnTo>
                  <a:lnTo>
                    <a:pt x="1590960" y="19407"/>
                  </a:lnTo>
                  <a:lnTo>
                    <a:pt x="1544335" y="5015"/>
                  </a:lnTo>
                  <a:lnTo>
                    <a:pt x="1494282" y="0"/>
                  </a:lnTo>
                  <a:lnTo>
                    <a:pt x="248411" y="0"/>
                  </a:lnTo>
                  <a:lnTo>
                    <a:pt x="198358" y="5015"/>
                  </a:lnTo>
                  <a:lnTo>
                    <a:pt x="151733" y="19407"/>
                  </a:lnTo>
                  <a:lnTo>
                    <a:pt x="109537" y="42192"/>
                  </a:lnTo>
                  <a:lnTo>
                    <a:pt x="72771" y="72389"/>
                  </a:lnTo>
                  <a:lnTo>
                    <a:pt x="42433" y="109016"/>
                  </a:lnTo>
                  <a:lnTo>
                    <a:pt x="19526" y="151090"/>
                  </a:lnTo>
                  <a:lnTo>
                    <a:pt x="5048" y="197628"/>
                  </a:lnTo>
                  <a:lnTo>
                    <a:pt x="0" y="247650"/>
                  </a:lnTo>
                  <a:lnTo>
                    <a:pt x="0" y="1239774"/>
                  </a:lnTo>
                  <a:lnTo>
                    <a:pt x="5048" y="1289795"/>
                  </a:lnTo>
                  <a:lnTo>
                    <a:pt x="19526" y="1336333"/>
                  </a:lnTo>
                  <a:lnTo>
                    <a:pt x="42433" y="1378407"/>
                  </a:lnTo>
                  <a:lnTo>
                    <a:pt x="72771" y="1415034"/>
                  </a:lnTo>
                  <a:lnTo>
                    <a:pt x="109537" y="1445231"/>
                  </a:lnTo>
                  <a:lnTo>
                    <a:pt x="151733" y="1468016"/>
                  </a:lnTo>
                  <a:lnTo>
                    <a:pt x="198358" y="1482408"/>
                  </a:lnTo>
                  <a:lnTo>
                    <a:pt x="248412" y="1487424"/>
                  </a:lnTo>
                  <a:lnTo>
                    <a:pt x="1494282" y="1487423"/>
                  </a:lnTo>
                  <a:lnTo>
                    <a:pt x="1544335" y="1482408"/>
                  </a:lnTo>
                  <a:lnTo>
                    <a:pt x="1590960" y="1468016"/>
                  </a:lnTo>
                  <a:lnTo>
                    <a:pt x="1633156" y="1445231"/>
                  </a:lnTo>
                  <a:lnTo>
                    <a:pt x="1669923" y="1415033"/>
                  </a:lnTo>
                  <a:lnTo>
                    <a:pt x="1700260" y="1378407"/>
                  </a:lnTo>
                  <a:lnTo>
                    <a:pt x="1723167" y="1336333"/>
                  </a:lnTo>
                  <a:lnTo>
                    <a:pt x="1737645" y="1289795"/>
                  </a:lnTo>
                  <a:lnTo>
                    <a:pt x="1742694" y="1239773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654681" y="2917697"/>
              <a:ext cx="1753870" cy="1499870"/>
            </a:xfrm>
            <a:custGeom>
              <a:avLst/>
              <a:gdLst/>
              <a:ahLst/>
              <a:cxnLst/>
              <a:rect l="l" t="t" r="r" b="b"/>
              <a:pathLst>
                <a:path w="1753870" h="1499870">
                  <a:moveTo>
                    <a:pt x="1753362" y="1245870"/>
                  </a:moveTo>
                  <a:lnTo>
                    <a:pt x="1753362" y="253746"/>
                  </a:lnTo>
                  <a:lnTo>
                    <a:pt x="1751838" y="227838"/>
                  </a:lnTo>
                  <a:lnTo>
                    <a:pt x="1743314" y="182910"/>
                  </a:lnTo>
                  <a:lnTo>
                    <a:pt x="1726987" y="141047"/>
                  </a:lnTo>
                  <a:lnTo>
                    <a:pt x="1703703" y="103079"/>
                  </a:lnTo>
                  <a:lnTo>
                    <a:pt x="1674309" y="69837"/>
                  </a:lnTo>
                  <a:lnTo>
                    <a:pt x="1639651" y="42153"/>
                  </a:lnTo>
                  <a:lnTo>
                    <a:pt x="1600578" y="20858"/>
                  </a:lnTo>
                  <a:lnTo>
                    <a:pt x="1557935" y="6784"/>
                  </a:lnTo>
                  <a:lnTo>
                    <a:pt x="1512570" y="762"/>
                  </a:lnTo>
                  <a:lnTo>
                    <a:pt x="1499616" y="0"/>
                  </a:lnTo>
                  <a:lnTo>
                    <a:pt x="253746" y="0"/>
                  </a:lnTo>
                  <a:lnTo>
                    <a:pt x="207900" y="4174"/>
                  </a:lnTo>
                  <a:lnTo>
                    <a:pt x="164553" y="16223"/>
                  </a:lnTo>
                  <a:lnTo>
                    <a:pt x="124528" y="35450"/>
                  </a:lnTo>
                  <a:lnTo>
                    <a:pt x="88649" y="61160"/>
                  </a:lnTo>
                  <a:lnTo>
                    <a:pt x="57737" y="92654"/>
                  </a:lnTo>
                  <a:lnTo>
                    <a:pt x="32618" y="129237"/>
                  </a:lnTo>
                  <a:lnTo>
                    <a:pt x="14113" y="170212"/>
                  </a:lnTo>
                  <a:lnTo>
                    <a:pt x="3047" y="214884"/>
                  </a:lnTo>
                  <a:lnTo>
                    <a:pt x="0" y="253746"/>
                  </a:lnTo>
                  <a:lnTo>
                    <a:pt x="0" y="1245870"/>
                  </a:lnTo>
                  <a:lnTo>
                    <a:pt x="1524" y="1271778"/>
                  </a:lnTo>
                  <a:lnTo>
                    <a:pt x="3048" y="1284732"/>
                  </a:lnTo>
                  <a:lnTo>
                    <a:pt x="5334" y="1296924"/>
                  </a:lnTo>
                  <a:lnTo>
                    <a:pt x="11430" y="1318400"/>
                  </a:lnTo>
                  <a:lnTo>
                    <a:pt x="11429" y="241554"/>
                  </a:lnTo>
                  <a:lnTo>
                    <a:pt x="12191" y="228600"/>
                  </a:lnTo>
                  <a:lnTo>
                    <a:pt x="12191" y="229362"/>
                  </a:lnTo>
                  <a:lnTo>
                    <a:pt x="13715" y="216408"/>
                  </a:lnTo>
                  <a:lnTo>
                    <a:pt x="13715" y="217170"/>
                  </a:lnTo>
                  <a:lnTo>
                    <a:pt x="16001" y="204978"/>
                  </a:lnTo>
                  <a:lnTo>
                    <a:pt x="19049" y="192786"/>
                  </a:lnTo>
                  <a:lnTo>
                    <a:pt x="19049" y="193548"/>
                  </a:lnTo>
                  <a:lnTo>
                    <a:pt x="22097" y="181356"/>
                  </a:lnTo>
                  <a:lnTo>
                    <a:pt x="22097" y="182118"/>
                  </a:lnTo>
                  <a:lnTo>
                    <a:pt x="25907" y="169926"/>
                  </a:lnTo>
                  <a:lnTo>
                    <a:pt x="25907" y="170688"/>
                  </a:lnTo>
                  <a:lnTo>
                    <a:pt x="30479" y="159258"/>
                  </a:lnTo>
                  <a:lnTo>
                    <a:pt x="35051" y="148590"/>
                  </a:lnTo>
                  <a:lnTo>
                    <a:pt x="40386" y="137922"/>
                  </a:lnTo>
                  <a:lnTo>
                    <a:pt x="40386" y="138684"/>
                  </a:lnTo>
                  <a:lnTo>
                    <a:pt x="46481" y="128016"/>
                  </a:lnTo>
                  <a:lnTo>
                    <a:pt x="52577" y="118110"/>
                  </a:lnTo>
                  <a:lnTo>
                    <a:pt x="59435" y="108966"/>
                  </a:lnTo>
                  <a:lnTo>
                    <a:pt x="66293" y="100736"/>
                  </a:lnTo>
                  <a:lnTo>
                    <a:pt x="66293" y="99822"/>
                  </a:lnTo>
                  <a:lnTo>
                    <a:pt x="73913" y="91509"/>
                  </a:lnTo>
                  <a:lnTo>
                    <a:pt x="73913" y="90678"/>
                  </a:lnTo>
                  <a:lnTo>
                    <a:pt x="90677" y="73914"/>
                  </a:lnTo>
                  <a:lnTo>
                    <a:pt x="90677" y="74676"/>
                  </a:lnTo>
                  <a:lnTo>
                    <a:pt x="99822" y="66294"/>
                  </a:lnTo>
                  <a:lnTo>
                    <a:pt x="99822" y="66469"/>
                  </a:lnTo>
                  <a:lnTo>
                    <a:pt x="133121" y="43210"/>
                  </a:lnTo>
                  <a:lnTo>
                    <a:pt x="169926" y="26212"/>
                  </a:lnTo>
                  <a:lnTo>
                    <a:pt x="169926" y="25908"/>
                  </a:lnTo>
                  <a:lnTo>
                    <a:pt x="181355" y="22336"/>
                  </a:lnTo>
                  <a:lnTo>
                    <a:pt x="181355" y="22098"/>
                  </a:lnTo>
                  <a:lnTo>
                    <a:pt x="192785" y="19240"/>
                  </a:lnTo>
                  <a:lnTo>
                    <a:pt x="192785" y="19050"/>
                  </a:lnTo>
                  <a:lnTo>
                    <a:pt x="204978" y="16002"/>
                  </a:lnTo>
                  <a:lnTo>
                    <a:pt x="217170" y="13716"/>
                  </a:lnTo>
                  <a:lnTo>
                    <a:pt x="217170" y="14343"/>
                  </a:lnTo>
                  <a:lnTo>
                    <a:pt x="229361" y="12192"/>
                  </a:lnTo>
                  <a:lnTo>
                    <a:pt x="229361" y="12864"/>
                  </a:lnTo>
                  <a:lnTo>
                    <a:pt x="240792" y="11519"/>
                  </a:lnTo>
                  <a:lnTo>
                    <a:pt x="1512570" y="11519"/>
                  </a:lnTo>
                  <a:lnTo>
                    <a:pt x="1524000" y="12864"/>
                  </a:lnTo>
                  <a:lnTo>
                    <a:pt x="1524000" y="12192"/>
                  </a:lnTo>
                  <a:lnTo>
                    <a:pt x="1536192" y="14343"/>
                  </a:lnTo>
                  <a:lnTo>
                    <a:pt x="1536192" y="13716"/>
                  </a:lnTo>
                  <a:lnTo>
                    <a:pt x="1548384" y="16002"/>
                  </a:lnTo>
                  <a:lnTo>
                    <a:pt x="1560576" y="19050"/>
                  </a:lnTo>
                  <a:lnTo>
                    <a:pt x="1560576" y="19240"/>
                  </a:lnTo>
                  <a:lnTo>
                    <a:pt x="1572006" y="22098"/>
                  </a:lnTo>
                  <a:lnTo>
                    <a:pt x="1583436" y="25908"/>
                  </a:lnTo>
                  <a:lnTo>
                    <a:pt x="1583436" y="26212"/>
                  </a:lnTo>
                  <a:lnTo>
                    <a:pt x="1594104" y="30480"/>
                  </a:lnTo>
                  <a:lnTo>
                    <a:pt x="1604772" y="35052"/>
                  </a:lnTo>
                  <a:lnTo>
                    <a:pt x="1615440" y="40386"/>
                  </a:lnTo>
                  <a:lnTo>
                    <a:pt x="1635252" y="52578"/>
                  </a:lnTo>
                  <a:lnTo>
                    <a:pt x="1645158" y="59436"/>
                  </a:lnTo>
                  <a:lnTo>
                    <a:pt x="1645158" y="60022"/>
                  </a:lnTo>
                  <a:lnTo>
                    <a:pt x="1653539" y="66469"/>
                  </a:lnTo>
                  <a:lnTo>
                    <a:pt x="1653539" y="66294"/>
                  </a:lnTo>
                  <a:lnTo>
                    <a:pt x="1662683" y="74676"/>
                  </a:lnTo>
                  <a:lnTo>
                    <a:pt x="1662683" y="73914"/>
                  </a:lnTo>
                  <a:lnTo>
                    <a:pt x="1690373" y="103979"/>
                  </a:lnTo>
                  <a:lnTo>
                    <a:pt x="1712976" y="138684"/>
                  </a:lnTo>
                  <a:lnTo>
                    <a:pt x="1712976" y="137922"/>
                  </a:lnTo>
                  <a:lnTo>
                    <a:pt x="1718310" y="148590"/>
                  </a:lnTo>
                  <a:lnTo>
                    <a:pt x="1722882" y="159258"/>
                  </a:lnTo>
                  <a:lnTo>
                    <a:pt x="1727454" y="170688"/>
                  </a:lnTo>
                  <a:lnTo>
                    <a:pt x="1727454" y="169926"/>
                  </a:lnTo>
                  <a:lnTo>
                    <a:pt x="1731264" y="182118"/>
                  </a:lnTo>
                  <a:lnTo>
                    <a:pt x="1731264" y="181356"/>
                  </a:lnTo>
                  <a:lnTo>
                    <a:pt x="1734312" y="193548"/>
                  </a:lnTo>
                  <a:lnTo>
                    <a:pt x="1734312" y="192786"/>
                  </a:lnTo>
                  <a:lnTo>
                    <a:pt x="1737360" y="204978"/>
                  </a:lnTo>
                  <a:lnTo>
                    <a:pt x="1739645" y="217170"/>
                  </a:lnTo>
                  <a:lnTo>
                    <a:pt x="1739645" y="216408"/>
                  </a:lnTo>
                  <a:lnTo>
                    <a:pt x="1741170" y="229362"/>
                  </a:lnTo>
                  <a:lnTo>
                    <a:pt x="1741170" y="228600"/>
                  </a:lnTo>
                  <a:lnTo>
                    <a:pt x="1741932" y="241554"/>
                  </a:lnTo>
                  <a:lnTo>
                    <a:pt x="1741932" y="1318236"/>
                  </a:lnTo>
                  <a:lnTo>
                    <a:pt x="1746573" y="1304175"/>
                  </a:lnTo>
                  <a:lnTo>
                    <a:pt x="1752600" y="1258824"/>
                  </a:lnTo>
                  <a:lnTo>
                    <a:pt x="1753362" y="1245870"/>
                  </a:lnTo>
                  <a:close/>
                </a:path>
                <a:path w="1753870" h="1499870">
                  <a:moveTo>
                    <a:pt x="67056" y="1399794"/>
                  </a:moveTo>
                  <a:lnTo>
                    <a:pt x="59436" y="1390650"/>
                  </a:lnTo>
                  <a:lnTo>
                    <a:pt x="59436" y="1391412"/>
                  </a:lnTo>
                  <a:lnTo>
                    <a:pt x="52578" y="1381506"/>
                  </a:lnTo>
                  <a:lnTo>
                    <a:pt x="40386" y="1361694"/>
                  </a:lnTo>
                  <a:lnTo>
                    <a:pt x="35052" y="1351026"/>
                  </a:lnTo>
                  <a:lnTo>
                    <a:pt x="30480" y="1340358"/>
                  </a:lnTo>
                  <a:lnTo>
                    <a:pt x="25908" y="1328928"/>
                  </a:lnTo>
                  <a:lnTo>
                    <a:pt x="25908" y="1329690"/>
                  </a:lnTo>
                  <a:lnTo>
                    <a:pt x="22098" y="1317498"/>
                  </a:lnTo>
                  <a:lnTo>
                    <a:pt x="22098" y="1318260"/>
                  </a:lnTo>
                  <a:lnTo>
                    <a:pt x="19050" y="1306068"/>
                  </a:lnTo>
                  <a:lnTo>
                    <a:pt x="19050" y="1306830"/>
                  </a:lnTo>
                  <a:lnTo>
                    <a:pt x="16002" y="1294638"/>
                  </a:lnTo>
                  <a:lnTo>
                    <a:pt x="13716" y="1282446"/>
                  </a:lnTo>
                  <a:lnTo>
                    <a:pt x="13716" y="1283208"/>
                  </a:lnTo>
                  <a:lnTo>
                    <a:pt x="12192" y="1270254"/>
                  </a:lnTo>
                  <a:lnTo>
                    <a:pt x="12192" y="1271016"/>
                  </a:lnTo>
                  <a:lnTo>
                    <a:pt x="11430" y="1258062"/>
                  </a:lnTo>
                  <a:lnTo>
                    <a:pt x="11430" y="1318400"/>
                  </a:lnTo>
                  <a:lnTo>
                    <a:pt x="33104" y="1371428"/>
                  </a:lnTo>
                  <a:lnTo>
                    <a:pt x="55438" y="1404090"/>
                  </a:lnTo>
                  <a:lnTo>
                    <a:pt x="66294" y="1415579"/>
                  </a:lnTo>
                  <a:lnTo>
                    <a:pt x="66294" y="1399794"/>
                  </a:lnTo>
                  <a:lnTo>
                    <a:pt x="67056" y="1399794"/>
                  </a:lnTo>
                  <a:close/>
                </a:path>
                <a:path w="1753870" h="1499870">
                  <a:moveTo>
                    <a:pt x="67055" y="99822"/>
                  </a:moveTo>
                  <a:lnTo>
                    <a:pt x="66293" y="99822"/>
                  </a:lnTo>
                  <a:lnTo>
                    <a:pt x="66293" y="100736"/>
                  </a:lnTo>
                  <a:lnTo>
                    <a:pt x="67055" y="99822"/>
                  </a:lnTo>
                  <a:close/>
                </a:path>
                <a:path w="1753870" h="1499870">
                  <a:moveTo>
                    <a:pt x="74676" y="1408938"/>
                  </a:moveTo>
                  <a:lnTo>
                    <a:pt x="66294" y="1399794"/>
                  </a:lnTo>
                  <a:lnTo>
                    <a:pt x="66294" y="1415579"/>
                  </a:lnTo>
                  <a:lnTo>
                    <a:pt x="73914" y="1423644"/>
                  </a:lnTo>
                  <a:lnTo>
                    <a:pt x="73914" y="1408938"/>
                  </a:lnTo>
                  <a:lnTo>
                    <a:pt x="74676" y="1408938"/>
                  </a:lnTo>
                  <a:close/>
                </a:path>
                <a:path w="1753870" h="1499870">
                  <a:moveTo>
                    <a:pt x="74675" y="90678"/>
                  </a:moveTo>
                  <a:lnTo>
                    <a:pt x="73913" y="90678"/>
                  </a:lnTo>
                  <a:lnTo>
                    <a:pt x="73913" y="91509"/>
                  </a:lnTo>
                  <a:lnTo>
                    <a:pt x="74675" y="90678"/>
                  </a:lnTo>
                  <a:close/>
                </a:path>
                <a:path w="1753870" h="1499870">
                  <a:moveTo>
                    <a:pt x="99822" y="1447565"/>
                  </a:moveTo>
                  <a:lnTo>
                    <a:pt x="99822" y="1433322"/>
                  </a:lnTo>
                  <a:lnTo>
                    <a:pt x="90678" y="1424940"/>
                  </a:lnTo>
                  <a:lnTo>
                    <a:pt x="90678" y="1425702"/>
                  </a:lnTo>
                  <a:lnTo>
                    <a:pt x="73914" y="1408938"/>
                  </a:lnTo>
                  <a:lnTo>
                    <a:pt x="73914" y="1423644"/>
                  </a:lnTo>
                  <a:lnTo>
                    <a:pt x="83058" y="1433322"/>
                  </a:lnTo>
                  <a:lnTo>
                    <a:pt x="92202" y="1441704"/>
                  </a:lnTo>
                  <a:lnTo>
                    <a:pt x="99822" y="1447565"/>
                  </a:lnTo>
                  <a:close/>
                </a:path>
                <a:path w="1753870" h="1499870">
                  <a:moveTo>
                    <a:pt x="99822" y="66469"/>
                  </a:moveTo>
                  <a:lnTo>
                    <a:pt x="99822" y="66294"/>
                  </a:lnTo>
                  <a:lnTo>
                    <a:pt x="99059" y="67056"/>
                  </a:lnTo>
                  <a:lnTo>
                    <a:pt x="99822" y="66469"/>
                  </a:lnTo>
                  <a:close/>
                </a:path>
                <a:path w="1753870" h="1499870">
                  <a:moveTo>
                    <a:pt x="170688" y="1473708"/>
                  </a:moveTo>
                  <a:lnTo>
                    <a:pt x="133121" y="1456405"/>
                  </a:lnTo>
                  <a:lnTo>
                    <a:pt x="99060" y="1432560"/>
                  </a:lnTo>
                  <a:lnTo>
                    <a:pt x="99822" y="1433322"/>
                  </a:lnTo>
                  <a:lnTo>
                    <a:pt x="99822" y="1447565"/>
                  </a:lnTo>
                  <a:lnTo>
                    <a:pt x="102108" y="1449324"/>
                  </a:lnTo>
                  <a:lnTo>
                    <a:pt x="136681" y="1471119"/>
                  </a:lnTo>
                  <a:lnTo>
                    <a:pt x="169926" y="1485019"/>
                  </a:lnTo>
                  <a:lnTo>
                    <a:pt x="169926" y="1473708"/>
                  </a:lnTo>
                  <a:lnTo>
                    <a:pt x="170688" y="1473708"/>
                  </a:lnTo>
                  <a:close/>
                </a:path>
                <a:path w="1753870" h="1499870">
                  <a:moveTo>
                    <a:pt x="170687" y="25908"/>
                  </a:moveTo>
                  <a:lnTo>
                    <a:pt x="169926" y="25908"/>
                  </a:lnTo>
                  <a:lnTo>
                    <a:pt x="169926" y="26212"/>
                  </a:lnTo>
                  <a:lnTo>
                    <a:pt x="170687" y="25908"/>
                  </a:lnTo>
                  <a:close/>
                </a:path>
                <a:path w="1753870" h="1499870">
                  <a:moveTo>
                    <a:pt x="182118" y="1477518"/>
                  </a:moveTo>
                  <a:lnTo>
                    <a:pt x="169926" y="1473708"/>
                  </a:lnTo>
                  <a:lnTo>
                    <a:pt x="169926" y="1485019"/>
                  </a:lnTo>
                  <a:lnTo>
                    <a:pt x="173831" y="1486652"/>
                  </a:lnTo>
                  <a:lnTo>
                    <a:pt x="181356" y="1488464"/>
                  </a:lnTo>
                  <a:lnTo>
                    <a:pt x="181356" y="1477518"/>
                  </a:lnTo>
                  <a:lnTo>
                    <a:pt x="182118" y="1477518"/>
                  </a:lnTo>
                  <a:close/>
                </a:path>
                <a:path w="1753870" h="1499870">
                  <a:moveTo>
                    <a:pt x="182117" y="22098"/>
                  </a:moveTo>
                  <a:lnTo>
                    <a:pt x="181355" y="22098"/>
                  </a:lnTo>
                  <a:lnTo>
                    <a:pt x="181355" y="22336"/>
                  </a:lnTo>
                  <a:lnTo>
                    <a:pt x="182117" y="22098"/>
                  </a:lnTo>
                  <a:close/>
                </a:path>
                <a:path w="1753870" h="1499870">
                  <a:moveTo>
                    <a:pt x="193548" y="1480566"/>
                  </a:moveTo>
                  <a:lnTo>
                    <a:pt x="181356" y="1477518"/>
                  </a:lnTo>
                  <a:lnTo>
                    <a:pt x="181356" y="1488464"/>
                  </a:lnTo>
                  <a:lnTo>
                    <a:pt x="192786" y="1491218"/>
                  </a:lnTo>
                  <a:lnTo>
                    <a:pt x="192786" y="1480566"/>
                  </a:lnTo>
                  <a:lnTo>
                    <a:pt x="193548" y="1480566"/>
                  </a:lnTo>
                  <a:close/>
                </a:path>
                <a:path w="1753870" h="1499870">
                  <a:moveTo>
                    <a:pt x="193547" y="19050"/>
                  </a:moveTo>
                  <a:lnTo>
                    <a:pt x="192785" y="19050"/>
                  </a:lnTo>
                  <a:lnTo>
                    <a:pt x="192785" y="19240"/>
                  </a:lnTo>
                  <a:lnTo>
                    <a:pt x="193547" y="19050"/>
                  </a:lnTo>
                  <a:close/>
                </a:path>
                <a:path w="1753870" h="1499870">
                  <a:moveTo>
                    <a:pt x="217170" y="1485900"/>
                  </a:moveTo>
                  <a:lnTo>
                    <a:pt x="204978" y="1483614"/>
                  </a:lnTo>
                  <a:lnTo>
                    <a:pt x="192786" y="1480566"/>
                  </a:lnTo>
                  <a:lnTo>
                    <a:pt x="192786" y="1491218"/>
                  </a:lnTo>
                  <a:lnTo>
                    <a:pt x="213029" y="1496094"/>
                  </a:lnTo>
                  <a:lnTo>
                    <a:pt x="216408" y="1496386"/>
                  </a:lnTo>
                  <a:lnTo>
                    <a:pt x="216408" y="1485900"/>
                  </a:lnTo>
                  <a:lnTo>
                    <a:pt x="217170" y="1485900"/>
                  </a:lnTo>
                  <a:close/>
                </a:path>
                <a:path w="1753870" h="1499870">
                  <a:moveTo>
                    <a:pt x="217170" y="14343"/>
                  </a:moveTo>
                  <a:lnTo>
                    <a:pt x="217170" y="13716"/>
                  </a:lnTo>
                  <a:lnTo>
                    <a:pt x="216408" y="14478"/>
                  </a:lnTo>
                  <a:lnTo>
                    <a:pt x="217170" y="14343"/>
                  </a:lnTo>
                  <a:close/>
                </a:path>
                <a:path w="1753870" h="1499870">
                  <a:moveTo>
                    <a:pt x="1512570" y="1498854"/>
                  </a:moveTo>
                  <a:lnTo>
                    <a:pt x="1512570" y="1488186"/>
                  </a:lnTo>
                  <a:lnTo>
                    <a:pt x="240792" y="1488186"/>
                  </a:lnTo>
                  <a:lnTo>
                    <a:pt x="228600" y="1487424"/>
                  </a:lnTo>
                  <a:lnTo>
                    <a:pt x="216408" y="1485900"/>
                  </a:lnTo>
                  <a:lnTo>
                    <a:pt x="216408" y="1496386"/>
                  </a:lnTo>
                  <a:lnTo>
                    <a:pt x="253746" y="1499616"/>
                  </a:lnTo>
                  <a:lnTo>
                    <a:pt x="1499616" y="1499616"/>
                  </a:lnTo>
                  <a:lnTo>
                    <a:pt x="1512570" y="1498854"/>
                  </a:lnTo>
                  <a:close/>
                </a:path>
                <a:path w="1753870" h="1499870">
                  <a:moveTo>
                    <a:pt x="229361" y="12864"/>
                  </a:moveTo>
                  <a:lnTo>
                    <a:pt x="229361" y="12192"/>
                  </a:lnTo>
                  <a:lnTo>
                    <a:pt x="228600" y="12954"/>
                  </a:lnTo>
                  <a:lnTo>
                    <a:pt x="229361" y="12864"/>
                  </a:lnTo>
                  <a:close/>
                </a:path>
                <a:path w="1753870" h="1499870">
                  <a:moveTo>
                    <a:pt x="229362" y="1487424"/>
                  </a:moveTo>
                  <a:lnTo>
                    <a:pt x="228600" y="1487334"/>
                  </a:lnTo>
                  <a:lnTo>
                    <a:pt x="229362" y="1487424"/>
                  </a:lnTo>
                  <a:close/>
                </a:path>
                <a:path w="1753870" h="1499870">
                  <a:moveTo>
                    <a:pt x="241554" y="11430"/>
                  </a:moveTo>
                  <a:lnTo>
                    <a:pt x="240792" y="11430"/>
                  </a:lnTo>
                  <a:lnTo>
                    <a:pt x="241554" y="11430"/>
                  </a:lnTo>
                  <a:close/>
                </a:path>
                <a:path w="1753870" h="1499870">
                  <a:moveTo>
                    <a:pt x="241554" y="1488186"/>
                  </a:moveTo>
                  <a:lnTo>
                    <a:pt x="240792" y="1488141"/>
                  </a:lnTo>
                  <a:lnTo>
                    <a:pt x="241554" y="1488186"/>
                  </a:lnTo>
                  <a:close/>
                </a:path>
                <a:path w="1753870" h="1499870">
                  <a:moveTo>
                    <a:pt x="1512570" y="11519"/>
                  </a:moveTo>
                  <a:lnTo>
                    <a:pt x="1511808" y="11430"/>
                  </a:lnTo>
                  <a:lnTo>
                    <a:pt x="1512570" y="11519"/>
                  </a:lnTo>
                  <a:close/>
                </a:path>
                <a:path w="1753870" h="1499870">
                  <a:moveTo>
                    <a:pt x="1524762" y="1498136"/>
                  </a:moveTo>
                  <a:lnTo>
                    <a:pt x="1524762" y="1487424"/>
                  </a:lnTo>
                  <a:lnTo>
                    <a:pt x="1511808" y="1488186"/>
                  </a:lnTo>
                  <a:lnTo>
                    <a:pt x="1512570" y="1488186"/>
                  </a:lnTo>
                  <a:lnTo>
                    <a:pt x="1512570" y="1498854"/>
                  </a:lnTo>
                  <a:lnTo>
                    <a:pt x="1524762" y="1498136"/>
                  </a:lnTo>
                  <a:close/>
                </a:path>
                <a:path w="1753870" h="1499870">
                  <a:moveTo>
                    <a:pt x="1524762" y="12954"/>
                  </a:moveTo>
                  <a:lnTo>
                    <a:pt x="1524000" y="12192"/>
                  </a:lnTo>
                  <a:lnTo>
                    <a:pt x="1524000" y="12864"/>
                  </a:lnTo>
                  <a:lnTo>
                    <a:pt x="1524762" y="12954"/>
                  </a:lnTo>
                  <a:close/>
                </a:path>
                <a:path w="1753870" h="1499870">
                  <a:moveTo>
                    <a:pt x="1536954" y="1495931"/>
                  </a:moveTo>
                  <a:lnTo>
                    <a:pt x="1536954" y="1485900"/>
                  </a:lnTo>
                  <a:lnTo>
                    <a:pt x="1524000" y="1487424"/>
                  </a:lnTo>
                  <a:lnTo>
                    <a:pt x="1524762" y="1487424"/>
                  </a:lnTo>
                  <a:lnTo>
                    <a:pt x="1524762" y="1498136"/>
                  </a:lnTo>
                  <a:lnTo>
                    <a:pt x="1525524" y="1498092"/>
                  </a:lnTo>
                  <a:lnTo>
                    <a:pt x="1536954" y="1495931"/>
                  </a:lnTo>
                  <a:close/>
                </a:path>
                <a:path w="1753870" h="1499870">
                  <a:moveTo>
                    <a:pt x="1536954" y="14478"/>
                  </a:moveTo>
                  <a:lnTo>
                    <a:pt x="1536192" y="13716"/>
                  </a:lnTo>
                  <a:lnTo>
                    <a:pt x="1536192" y="14343"/>
                  </a:lnTo>
                  <a:lnTo>
                    <a:pt x="1536954" y="14478"/>
                  </a:lnTo>
                  <a:close/>
                </a:path>
                <a:path w="1753870" h="1499870">
                  <a:moveTo>
                    <a:pt x="1560576" y="1491465"/>
                  </a:moveTo>
                  <a:lnTo>
                    <a:pt x="1560576" y="1480566"/>
                  </a:lnTo>
                  <a:lnTo>
                    <a:pt x="1548384" y="1483614"/>
                  </a:lnTo>
                  <a:lnTo>
                    <a:pt x="1536192" y="1485900"/>
                  </a:lnTo>
                  <a:lnTo>
                    <a:pt x="1536954" y="1485900"/>
                  </a:lnTo>
                  <a:lnTo>
                    <a:pt x="1536954" y="1495931"/>
                  </a:lnTo>
                  <a:lnTo>
                    <a:pt x="1560576" y="1491465"/>
                  </a:lnTo>
                  <a:close/>
                </a:path>
                <a:path w="1753870" h="1499870">
                  <a:moveTo>
                    <a:pt x="1560576" y="19240"/>
                  </a:moveTo>
                  <a:lnTo>
                    <a:pt x="1560576" y="19050"/>
                  </a:lnTo>
                  <a:lnTo>
                    <a:pt x="1559814" y="19050"/>
                  </a:lnTo>
                  <a:lnTo>
                    <a:pt x="1560576" y="19240"/>
                  </a:lnTo>
                  <a:close/>
                </a:path>
                <a:path w="1753870" h="1499870">
                  <a:moveTo>
                    <a:pt x="1583436" y="1484535"/>
                  </a:moveTo>
                  <a:lnTo>
                    <a:pt x="1583436" y="1473708"/>
                  </a:lnTo>
                  <a:lnTo>
                    <a:pt x="1572006" y="1477518"/>
                  </a:lnTo>
                  <a:lnTo>
                    <a:pt x="1559814" y="1480566"/>
                  </a:lnTo>
                  <a:lnTo>
                    <a:pt x="1560576" y="1480566"/>
                  </a:lnTo>
                  <a:lnTo>
                    <a:pt x="1560576" y="1491465"/>
                  </a:lnTo>
                  <a:lnTo>
                    <a:pt x="1570447" y="1489599"/>
                  </a:lnTo>
                  <a:lnTo>
                    <a:pt x="1583436" y="1484535"/>
                  </a:lnTo>
                  <a:close/>
                </a:path>
                <a:path w="1753870" h="1499870">
                  <a:moveTo>
                    <a:pt x="1583436" y="26212"/>
                  </a:moveTo>
                  <a:lnTo>
                    <a:pt x="1583436" y="25908"/>
                  </a:lnTo>
                  <a:lnTo>
                    <a:pt x="1582674" y="25908"/>
                  </a:lnTo>
                  <a:lnTo>
                    <a:pt x="1583436" y="26212"/>
                  </a:lnTo>
                  <a:close/>
                </a:path>
                <a:path w="1753870" h="1499870">
                  <a:moveTo>
                    <a:pt x="1645158" y="1453129"/>
                  </a:moveTo>
                  <a:lnTo>
                    <a:pt x="1645158" y="1440180"/>
                  </a:lnTo>
                  <a:lnTo>
                    <a:pt x="1635252" y="1447038"/>
                  </a:lnTo>
                  <a:lnTo>
                    <a:pt x="1615440" y="1459230"/>
                  </a:lnTo>
                  <a:lnTo>
                    <a:pt x="1604772" y="1464564"/>
                  </a:lnTo>
                  <a:lnTo>
                    <a:pt x="1594104" y="1469136"/>
                  </a:lnTo>
                  <a:lnTo>
                    <a:pt x="1582674" y="1473708"/>
                  </a:lnTo>
                  <a:lnTo>
                    <a:pt x="1583436" y="1473708"/>
                  </a:lnTo>
                  <a:lnTo>
                    <a:pt x="1583436" y="1484535"/>
                  </a:lnTo>
                  <a:lnTo>
                    <a:pt x="1612307" y="1473281"/>
                  </a:lnTo>
                  <a:lnTo>
                    <a:pt x="1645158" y="1453129"/>
                  </a:lnTo>
                  <a:close/>
                </a:path>
                <a:path w="1753870" h="1499870">
                  <a:moveTo>
                    <a:pt x="1645158" y="60022"/>
                  </a:moveTo>
                  <a:lnTo>
                    <a:pt x="1645158" y="59436"/>
                  </a:lnTo>
                  <a:lnTo>
                    <a:pt x="1644395" y="59436"/>
                  </a:lnTo>
                  <a:lnTo>
                    <a:pt x="1645158" y="60022"/>
                  </a:lnTo>
                  <a:close/>
                </a:path>
                <a:path w="1753870" h="1499870">
                  <a:moveTo>
                    <a:pt x="1654302" y="1432560"/>
                  </a:moveTo>
                  <a:lnTo>
                    <a:pt x="1644395" y="1440180"/>
                  </a:lnTo>
                  <a:lnTo>
                    <a:pt x="1645158" y="1440180"/>
                  </a:lnTo>
                  <a:lnTo>
                    <a:pt x="1645158" y="1453129"/>
                  </a:lnTo>
                  <a:lnTo>
                    <a:pt x="1650273" y="1449991"/>
                  </a:lnTo>
                  <a:lnTo>
                    <a:pt x="1653539" y="1447101"/>
                  </a:lnTo>
                  <a:lnTo>
                    <a:pt x="1653539" y="1433322"/>
                  </a:lnTo>
                  <a:lnTo>
                    <a:pt x="1654302" y="1432560"/>
                  </a:lnTo>
                  <a:close/>
                </a:path>
                <a:path w="1753870" h="1499870">
                  <a:moveTo>
                    <a:pt x="1654302" y="67056"/>
                  </a:moveTo>
                  <a:lnTo>
                    <a:pt x="1653539" y="66294"/>
                  </a:lnTo>
                  <a:lnTo>
                    <a:pt x="1653539" y="66469"/>
                  </a:lnTo>
                  <a:lnTo>
                    <a:pt x="1654302" y="67056"/>
                  </a:lnTo>
                  <a:close/>
                </a:path>
                <a:path w="1753870" h="1499870">
                  <a:moveTo>
                    <a:pt x="1741932" y="1318236"/>
                  </a:moveTo>
                  <a:lnTo>
                    <a:pt x="1741932" y="1258062"/>
                  </a:lnTo>
                  <a:lnTo>
                    <a:pt x="1741170" y="1271016"/>
                  </a:lnTo>
                  <a:lnTo>
                    <a:pt x="1741170" y="1270254"/>
                  </a:lnTo>
                  <a:lnTo>
                    <a:pt x="1739645" y="1283208"/>
                  </a:lnTo>
                  <a:lnTo>
                    <a:pt x="1739645" y="1282446"/>
                  </a:lnTo>
                  <a:lnTo>
                    <a:pt x="1737360" y="1294638"/>
                  </a:lnTo>
                  <a:lnTo>
                    <a:pt x="1734312" y="1306830"/>
                  </a:lnTo>
                  <a:lnTo>
                    <a:pt x="1734312" y="1306068"/>
                  </a:lnTo>
                  <a:lnTo>
                    <a:pt x="1731264" y="1318260"/>
                  </a:lnTo>
                  <a:lnTo>
                    <a:pt x="1731264" y="1317498"/>
                  </a:lnTo>
                  <a:lnTo>
                    <a:pt x="1727454" y="1329690"/>
                  </a:lnTo>
                  <a:lnTo>
                    <a:pt x="1727454" y="1328928"/>
                  </a:lnTo>
                  <a:lnTo>
                    <a:pt x="1700783" y="1381506"/>
                  </a:lnTo>
                  <a:lnTo>
                    <a:pt x="1693926" y="1391412"/>
                  </a:lnTo>
                  <a:lnTo>
                    <a:pt x="1693926" y="1390650"/>
                  </a:lnTo>
                  <a:lnTo>
                    <a:pt x="1687068" y="1400556"/>
                  </a:lnTo>
                  <a:lnTo>
                    <a:pt x="1687068" y="1399794"/>
                  </a:lnTo>
                  <a:lnTo>
                    <a:pt x="1679448" y="1408938"/>
                  </a:lnTo>
                  <a:lnTo>
                    <a:pt x="1662683" y="1425702"/>
                  </a:lnTo>
                  <a:lnTo>
                    <a:pt x="1662683" y="1424940"/>
                  </a:lnTo>
                  <a:lnTo>
                    <a:pt x="1653539" y="1433322"/>
                  </a:lnTo>
                  <a:lnTo>
                    <a:pt x="1653539" y="1447101"/>
                  </a:lnTo>
                  <a:lnTo>
                    <a:pt x="1683515" y="1420582"/>
                  </a:lnTo>
                  <a:lnTo>
                    <a:pt x="1711199" y="1385907"/>
                  </a:lnTo>
                  <a:lnTo>
                    <a:pt x="1732496" y="1346821"/>
                  </a:lnTo>
                  <a:lnTo>
                    <a:pt x="1741932" y="13182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8704198" y="2996183"/>
            <a:ext cx="1654810" cy="1343025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101600" rIns="0" bIns="0" rtlCol="0">
            <a:spAutoFit/>
          </a:bodyPr>
          <a:lstStyle/>
          <a:p>
            <a:pPr marL="203835" marR="74295" indent="-121920">
              <a:lnSpc>
                <a:spcPct val="100000"/>
              </a:lnSpc>
              <a:spcBef>
                <a:spcPts val="800"/>
              </a:spcBef>
            </a:pPr>
            <a:r>
              <a:rPr sz="2450" b="1" spc="-5" dirty="0">
                <a:solidFill>
                  <a:srgbClr val="FFFFFF"/>
                </a:solidFill>
                <a:latin typeface="Microsoft JhengHei"/>
                <a:cs typeface="Microsoft JhengHei"/>
              </a:rPr>
              <a:t>感染HIV與 </a:t>
            </a:r>
            <a:r>
              <a:rPr sz="2450" b="1" dirty="0">
                <a:solidFill>
                  <a:srgbClr val="FFFFFF"/>
                </a:solidFill>
                <a:latin typeface="Microsoft JhengHei"/>
                <a:cs typeface="Microsoft JhengHei"/>
              </a:rPr>
              <a:t>性病風險 大幅增加</a:t>
            </a:r>
            <a:endParaRPr sz="2450">
              <a:latin typeface="Microsoft JhengHei"/>
              <a:cs typeface="Microsoft JhengHe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91723" y="4458715"/>
            <a:ext cx="4422775" cy="16783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13690" indent="-301625">
              <a:lnSpc>
                <a:spcPct val="100000"/>
              </a:lnSpc>
              <a:spcBef>
                <a:spcPts val="105"/>
              </a:spcBef>
              <a:buFont typeface="Wingdings"/>
              <a:buChar char=""/>
              <a:tabLst>
                <a:tab pos="314325" algn="l"/>
              </a:tabLst>
            </a:pPr>
            <a:r>
              <a:rPr sz="2100" b="1" spc="5" dirty="0">
                <a:latin typeface="Microsoft JhengHei"/>
                <a:cs typeface="Microsoft JhengHei"/>
              </a:rPr>
              <a:t>用藥後</a:t>
            </a:r>
            <a:endParaRPr sz="2100">
              <a:latin typeface="Microsoft JhengHei"/>
              <a:cs typeface="Microsoft JhengHei"/>
            </a:endParaRPr>
          </a:p>
          <a:p>
            <a:pPr marL="403860" lvl="1" indent="-153670">
              <a:lnSpc>
                <a:spcPct val="100000"/>
              </a:lnSpc>
              <a:spcBef>
                <a:spcPts val="15"/>
              </a:spcBef>
              <a:buFont typeface="Arial"/>
              <a:buChar char="•"/>
              <a:tabLst>
                <a:tab pos="404495" algn="l"/>
              </a:tabLst>
            </a:pPr>
            <a:r>
              <a:rPr sz="1750" b="1" dirty="0">
                <a:solidFill>
                  <a:srgbClr val="C55A11"/>
                </a:solidFill>
                <a:latin typeface="Microsoft JhengHei"/>
                <a:cs typeface="Microsoft JhengHei"/>
              </a:rPr>
              <a:t>自制力下降、極度執著</a:t>
            </a:r>
            <a:r>
              <a:rPr sz="1750" dirty="0">
                <a:latin typeface="Microsoft JhengHei"/>
                <a:cs typeface="Microsoft JhengHei"/>
              </a:rPr>
              <a:t>，渴望高品質性愛</a:t>
            </a:r>
            <a:endParaRPr sz="1750">
              <a:latin typeface="Microsoft JhengHei"/>
              <a:cs typeface="Microsoft JhengHei"/>
            </a:endParaRPr>
          </a:p>
          <a:p>
            <a:pPr marL="403860" lvl="1" indent="-15367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404495" algn="l"/>
              </a:tabLst>
            </a:pPr>
            <a:r>
              <a:rPr sz="1750" b="1" dirty="0">
                <a:solidFill>
                  <a:srgbClr val="C55A11"/>
                </a:solidFill>
                <a:latin typeface="Microsoft JhengHei"/>
                <a:cs typeface="Microsoft JhengHei"/>
              </a:rPr>
              <a:t>感官加強</a:t>
            </a:r>
            <a:r>
              <a:rPr sz="1750" dirty="0">
                <a:latin typeface="Microsoft JhengHei"/>
                <a:cs typeface="Microsoft JhengHei"/>
              </a:rPr>
              <a:t>，帶套會降低敏感度</a:t>
            </a:r>
            <a:endParaRPr sz="1750">
              <a:latin typeface="Microsoft JhengHei"/>
              <a:cs typeface="Microsoft JhengHei"/>
            </a:endParaRPr>
          </a:p>
          <a:p>
            <a:pPr marL="403860" lvl="1" indent="-15367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404495" algn="l"/>
              </a:tabLst>
            </a:pPr>
            <a:r>
              <a:rPr sz="1750" dirty="0">
                <a:latin typeface="Microsoft JhengHei"/>
                <a:cs typeface="Microsoft JhengHei"/>
              </a:rPr>
              <a:t>性愛激烈，</a:t>
            </a:r>
            <a:r>
              <a:rPr sz="1750" b="1" dirty="0">
                <a:solidFill>
                  <a:srgbClr val="C55A11"/>
                </a:solidFill>
                <a:latin typeface="Microsoft JhengHei"/>
                <a:cs typeface="Microsoft JhengHei"/>
              </a:rPr>
              <a:t>增加出⾎機率</a:t>
            </a:r>
            <a:endParaRPr sz="1750">
              <a:latin typeface="Microsoft JhengHei"/>
              <a:cs typeface="Microsoft JhengHei"/>
            </a:endParaRPr>
          </a:p>
          <a:p>
            <a:pPr marL="403860" lvl="1" indent="-153670">
              <a:lnSpc>
                <a:spcPts val="2080"/>
              </a:lnSpc>
              <a:buFont typeface="Arial"/>
              <a:buChar char="•"/>
              <a:tabLst>
                <a:tab pos="404495" algn="l"/>
              </a:tabLst>
            </a:pPr>
            <a:r>
              <a:rPr sz="1750" dirty="0">
                <a:latin typeface="Microsoft JhengHei"/>
                <a:cs typeface="Microsoft JhengHei"/>
              </a:rPr>
              <a:t>對藥物併用性愛的高潮上癮</a:t>
            </a:r>
            <a:endParaRPr sz="1750">
              <a:latin typeface="Microsoft JhengHei"/>
              <a:cs typeface="Microsoft JhengHei"/>
            </a:endParaRPr>
          </a:p>
          <a:p>
            <a:pPr marL="403860" lvl="1" indent="-153670">
              <a:lnSpc>
                <a:spcPts val="2080"/>
              </a:lnSpc>
              <a:buFont typeface="Arial"/>
              <a:buChar char="•"/>
              <a:tabLst>
                <a:tab pos="404495" algn="l"/>
              </a:tabLst>
            </a:pPr>
            <a:r>
              <a:rPr sz="1750" dirty="0">
                <a:latin typeface="Microsoft JhengHei"/>
                <a:cs typeface="Microsoft JhengHei"/>
              </a:rPr>
              <a:t>已感染愛滋、性病者，放棄防護措施</a:t>
            </a:r>
            <a:endParaRPr sz="1750">
              <a:latin typeface="Microsoft JhengHei"/>
              <a:cs typeface="Microsoft JhengHe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77253" y="2880360"/>
            <a:ext cx="1656714" cy="904875"/>
            <a:chOff x="277253" y="2880360"/>
            <a:chExt cx="1656714" cy="904875"/>
          </a:xfrm>
        </p:grpSpPr>
        <p:sp>
          <p:nvSpPr>
            <p:cNvPr id="11" name="object 11"/>
            <p:cNvSpPr/>
            <p:nvPr/>
          </p:nvSpPr>
          <p:spPr>
            <a:xfrm>
              <a:off x="282587" y="2885694"/>
              <a:ext cx="1645285" cy="894080"/>
            </a:xfrm>
            <a:custGeom>
              <a:avLst/>
              <a:gdLst/>
              <a:ahLst/>
              <a:cxnLst/>
              <a:rect l="l" t="t" r="r" b="b"/>
              <a:pathLst>
                <a:path w="1645285" h="894079">
                  <a:moveTo>
                    <a:pt x="1645158" y="744473"/>
                  </a:moveTo>
                  <a:lnTo>
                    <a:pt x="1645158" y="149351"/>
                  </a:lnTo>
                  <a:lnTo>
                    <a:pt x="1637605" y="102217"/>
                  </a:lnTo>
                  <a:lnTo>
                    <a:pt x="1616555" y="61228"/>
                  </a:lnTo>
                  <a:lnTo>
                    <a:pt x="1584423" y="28870"/>
                  </a:lnTo>
                  <a:lnTo>
                    <a:pt x="1543623" y="7632"/>
                  </a:lnTo>
                  <a:lnTo>
                    <a:pt x="1496568" y="0"/>
                  </a:lnTo>
                  <a:lnTo>
                    <a:pt x="149352" y="0"/>
                  </a:lnTo>
                  <a:lnTo>
                    <a:pt x="102217" y="7632"/>
                  </a:lnTo>
                  <a:lnTo>
                    <a:pt x="61228" y="28870"/>
                  </a:lnTo>
                  <a:lnTo>
                    <a:pt x="28870" y="61228"/>
                  </a:lnTo>
                  <a:lnTo>
                    <a:pt x="7632" y="102217"/>
                  </a:lnTo>
                  <a:lnTo>
                    <a:pt x="0" y="149351"/>
                  </a:lnTo>
                  <a:lnTo>
                    <a:pt x="0" y="744473"/>
                  </a:lnTo>
                  <a:lnTo>
                    <a:pt x="7632" y="791608"/>
                  </a:lnTo>
                  <a:lnTo>
                    <a:pt x="28870" y="832597"/>
                  </a:lnTo>
                  <a:lnTo>
                    <a:pt x="61228" y="864955"/>
                  </a:lnTo>
                  <a:lnTo>
                    <a:pt x="102217" y="886193"/>
                  </a:lnTo>
                  <a:lnTo>
                    <a:pt x="149352" y="893826"/>
                  </a:lnTo>
                  <a:lnTo>
                    <a:pt x="1496568" y="893825"/>
                  </a:lnTo>
                  <a:lnTo>
                    <a:pt x="1543623" y="886193"/>
                  </a:lnTo>
                  <a:lnTo>
                    <a:pt x="1584423" y="864955"/>
                  </a:lnTo>
                  <a:lnTo>
                    <a:pt x="1616555" y="832597"/>
                  </a:lnTo>
                  <a:lnTo>
                    <a:pt x="1637605" y="791608"/>
                  </a:lnTo>
                  <a:lnTo>
                    <a:pt x="1645158" y="744473"/>
                  </a:lnTo>
                  <a:close/>
                </a:path>
              </a:pathLst>
            </a:custGeom>
            <a:solidFill>
              <a:srgbClr val="00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77253" y="2880360"/>
              <a:ext cx="1656714" cy="904875"/>
            </a:xfrm>
            <a:custGeom>
              <a:avLst/>
              <a:gdLst/>
              <a:ahLst/>
              <a:cxnLst/>
              <a:rect l="l" t="t" r="r" b="b"/>
              <a:pathLst>
                <a:path w="1656714" h="904875">
                  <a:moveTo>
                    <a:pt x="1656588" y="749808"/>
                  </a:moveTo>
                  <a:lnTo>
                    <a:pt x="1656588" y="154686"/>
                  </a:lnTo>
                  <a:lnTo>
                    <a:pt x="1655064" y="138683"/>
                  </a:lnTo>
                  <a:lnTo>
                    <a:pt x="1644502" y="95464"/>
                  </a:lnTo>
                  <a:lnTo>
                    <a:pt x="1622594" y="58305"/>
                  </a:lnTo>
                  <a:lnTo>
                    <a:pt x="1591414" y="28888"/>
                  </a:lnTo>
                  <a:lnTo>
                    <a:pt x="1553032" y="8892"/>
                  </a:lnTo>
                  <a:lnTo>
                    <a:pt x="1509522" y="0"/>
                  </a:lnTo>
                  <a:lnTo>
                    <a:pt x="153924" y="0"/>
                  </a:lnTo>
                  <a:lnTo>
                    <a:pt x="110212" y="6452"/>
                  </a:lnTo>
                  <a:lnTo>
                    <a:pt x="71025" y="24552"/>
                  </a:lnTo>
                  <a:lnTo>
                    <a:pt x="38455" y="52534"/>
                  </a:lnTo>
                  <a:lnTo>
                    <a:pt x="14591" y="88627"/>
                  </a:lnTo>
                  <a:lnTo>
                    <a:pt x="1523" y="131064"/>
                  </a:lnTo>
                  <a:lnTo>
                    <a:pt x="0" y="146304"/>
                  </a:lnTo>
                  <a:lnTo>
                    <a:pt x="0" y="758190"/>
                  </a:lnTo>
                  <a:lnTo>
                    <a:pt x="1524" y="773430"/>
                  </a:lnTo>
                  <a:lnTo>
                    <a:pt x="3048" y="781050"/>
                  </a:lnTo>
                  <a:lnTo>
                    <a:pt x="10441" y="806259"/>
                  </a:lnTo>
                  <a:lnTo>
                    <a:pt x="10668" y="806723"/>
                  </a:lnTo>
                  <a:lnTo>
                    <a:pt x="10668" y="154686"/>
                  </a:lnTo>
                  <a:lnTo>
                    <a:pt x="11430" y="147066"/>
                  </a:lnTo>
                  <a:lnTo>
                    <a:pt x="11429" y="140208"/>
                  </a:lnTo>
                  <a:lnTo>
                    <a:pt x="12954" y="132588"/>
                  </a:lnTo>
                  <a:lnTo>
                    <a:pt x="14701" y="121362"/>
                  </a:lnTo>
                  <a:lnTo>
                    <a:pt x="18445" y="108808"/>
                  </a:lnTo>
                  <a:lnTo>
                    <a:pt x="23253" y="96524"/>
                  </a:lnTo>
                  <a:lnTo>
                    <a:pt x="28193" y="86106"/>
                  </a:lnTo>
                  <a:lnTo>
                    <a:pt x="32003" y="80010"/>
                  </a:lnTo>
                  <a:lnTo>
                    <a:pt x="32003" y="80772"/>
                  </a:lnTo>
                  <a:lnTo>
                    <a:pt x="35051" y="75895"/>
                  </a:lnTo>
                  <a:lnTo>
                    <a:pt x="35051" y="74676"/>
                  </a:lnTo>
                  <a:lnTo>
                    <a:pt x="43433" y="64198"/>
                  </a:lnTo>
                  <a:lnTo>
                    <a:pt x="43433" y="64008"/>
                  </a:lnTo>
                  <a:lnTo>
                    <a:pt x="52577" y="54160"/>
                  </a:lnTo>
                  <a:lnTo>
                    <a:pt x="52577" y="53340"/>
                  </a:lnTo>
                  <a:lnTo>
                    <a:pt x="63245" y="44196"/>
                  </a:lnTo>
                  <a:lnTo>
                    <a:pt x="73913" y="36372"/>
                  </a:lnTo>
                  <a:lnTo>
                    <a:pt x="73913" y="35814"/>
                  </a:lnTo>
                  <a:lnTo>
                    <a:pt x="86105" y="28194"/>
                  </a:lnTo>
                  <a:lnTo>
                    <a:pt x="86105" y="28956"/>
                  </a:lnTo>
                  <a:lnTo>
                    <a:pt x="92201" y="25146"/>
                  </a:lnTo>
                  <a:lnTo>
                    <a:pt x="98297" y="22860"/>
                  </a:lnTo>
                  <a:lnTo>
                    <a:pt x="105155" y="19812"/>
                  </a:lnTo>
                  <a:lnTo>
                    <a:pt x="111252" y="17780"/>
                  </a:lnTo>
                  <a:lnTo>
                    <a:pt x="111252" y="17526"/>
                  </a:lnTo>
                  <a:lnTo>
                    <a:pt x="118110" y="16154"/>
                  </a:lnTo>
                  <a:lnTo>
                    <a:pt x="118110" y="16002"/>
                  </a:lnTo>
                  <a:lnTo>
                    <a:pt x="124968" y="14630"/>
                  </a:lnTo>
                  <a:lnTo>
                    <a:pt x="124968" y="14478"/>
                  </a:lnTo>
                  <a:lnTo>
                    <a:pt x="132588" y="12954"/>
                  </a:lnTo>
                  <a:lnTo>
                    <a:pt x="139446" y="12268"/>
                  </a:lnTo>
                  <a:lnTo>
                    <a:pt x="147066" y="11430"/>
                  </a:lnTo>
                  <a:lnTo>
                    <a:pt x="1509522" y="11506"/>
                  </a:lnTo>
                  <a:lnTo>
                    <a:pt x="1524000" y="12953"/>
                  </a:lnTo>
                  <a:lnTo>
                    <a:pt x="1524000" y="13106"/>
                  </a:lnTo>
                  <a:lnTo>
                    <a:pt x="1530858" y="14478"/>
                  </a:lnTo>
                  <a:lnTo>
                    <a:pt x="1544574" y="17525"/>
                  </a:lnTo>
                  <a:lnTo>
                    <a:pt x="1551432" y="19812"/>
                  </a:lnTo>
                  <a:lnTo>
                    <a:pt x="1551432" y="20150"/>
                  </a:lnTo>
                  <a:lnTo>
                    <a:pt x="1557528" y="22859"/>
                  </a:lnTo>
                  <a:lnTo>
                    <a:pt x="1564386" y="25146"/>
                  </a:lnTo>
                  <a:lnTo>
                    <a:pt x="1564386" y="25569"/>
                  </a:lnTo>
                  <a:lnTo>
                    <a:pt x="1569720" y="28532"/>
                  </a:lnTo>
                  <a:lnTo>
                    <a:pt x="1569720" y="28193"/>
                  </a:lnTo>
                  <a:lnTo>
                    <a:pt x="1581912" y="35814"/>
                  </a:lnTo>
                  <a:lnTo>
                    <a:pt x="1593342" y="44196"/>
                  </a:lnTo>
                  <a:lnTo>
                    <a:pt x="1593342" y="44849"/>
                  </a:lnTo>
                  <a:lnTo>
                    <a:pt x="1603248" y="53339"/>
                  </a:lnTo>
                  <a:lnTo>
                    <a:pt x="1612392" y="64007"/>
                  </a:lnTo>
                  <a:lnTo>
                    <a:pt x="1612392" y="63245"/>
                  </a:lnTo>
                  <a:lnTo>
                    <a:pt x="1620774" y="74675"/>
                  </a:lnTo>
                  <a:lnTo>
                    <a:pt x="1624584" y="80009"/>
                  </a:lnTo>
                  <a:lnTo>
                    <a:pt x="1627632" y="86105"/>
                  </a:lnTo>
                  <a:lnTo>
                    <a:pt x="1630680" y="92963"/>
                  </a:lnTo>
                  <a:lnTo>
                    <a:pt x="1630680" y="92201"/>
                  </a:lnTo>
                  <a:lnTo>
                    <a:pt x="1633727" y="99059"/>
                  </a:lnTo>
                  <a:lnTo>
                    <a:pt x="1636776" y="105155"/>
                  </a:lnTo>
                  <a:lnTo>
                    <a:pt x="1636776" y="107441"/>
                  </a:lnTo>
                  <a:lnTo>
                    <a:pt x="1640586" y="118872"/>
                  </a:lnTo>
                  <a:lnTo>
                    <a:pt x="1643633" y="132588"/>
                  </a:lnTo>
                  <a:lnTo>
                    <a:pt x="1644395" y="140208"/>
                  </a:lnTo>
                  <a:lnTo>
                    <a:pt x="1644395" y="139445"/>
                  </a:lnTo>
                  <a:lnTo>
                    <a:pt x="1645158" y="147065"/>
                  </a:lnTo>
                  <a:lnTo>
                    <a:pt x="1645158" y="805852"/>
                  </a:lnTo>
                  <a:lnTo>
                    <a:pt x="1647462" y="801463"/>
                  </a:lnTo>
                  <a:lnTo>
                    <a:pt x="1655826" y="758190"/>
                  </a:lnTo>
                  <a:lnTo>
                    <a:pt x="1656588" y="749808"/>
                  </a:lnTo>
                  <a:close/>
                </a:path>
                <a:path w="1656714" h="904875">
                  <a:moveTo>
                    <a:pt x="35814" y="830580"/>
                  </a:moveTo>
                  <a:lnTo>
                    <a:pt x="28194" y="818388"/>
                  </a:lnTo>
                  <a:lnTo>
                    <a:pt x="25146" y="812292"/>
                  </a:lnTo>
                  <a:lnTo>
                    <a:pt x="22098" y="805434"/>
                  </a:lnTo>
                  <a:lnTo>
                    <a:pt x="22098" y="806196"/>
                  </a:lnTo>
                  <a:lnTo>
                    <a:pt x="15240" y="785622"/>
                  </a:lnTo>
                  <a:lnTo>
                    <a:pt x="15240" y="786384"/>
                  </a:lnTo>
                  <a:lnTo>
                    <a:pt x="13716" y="778764"/>
                  </a:lnTo>
                  <a:lnTo>
                    <a:pt x="12954" y="771906"/>
                  </a:lnTo>
                  <a:lnTo>
                    <a:pt x="11430" y="764286"/>
                  </a:lnTo>
                  <a:lnTo>
                    <a:pt x="11430" y="757428"/>
                  </a:lnTo>
                  <a:lnTo>
                    <a:pt x="10668" y="749808"/>
                  </a:lnTo>
                  <a:lnTo>
                    <a:pt x="10668" y="806723"/>
                  </a:lnTo>
                  <a:lnTo>
                    <a:pt x="21997" y="829932"/>
                  </a:lnTo>
                  <a:lnTo>
                    <a:pt x="35052" y="847993"/>
                  </a:lnTo>
                  <a:lnTo>
                    <a:pt x="35052" y="829818"/>
                  </a:lnTo>
                  <a:lnTo>
                    <a:pt x="35814" y="830580"/>
                  </a:lnTo>
                  <a:close/>
                </a:path>
                <a:path w="1656714" h="904875">
                  <a:moveTo>
                    <a:pt x="35813" y="74676"/>
                  </a:moveTo>
                  <a:lnTo>
                    <a:pt x="35051" y="74676"/>
                  </a:lnTo>
                  <a:lnTo>
                    <a:pt x="35051" y="75895"/>
                  </a:lnTo>
                  <a:lnTo>
                    <a:pt x="35813" y="74676"/>
                  </a:lnTo>
                  <a:close/>
                </a:path>
                <a:path w="1656714" h="904875">
                  <a:moveTo>
                    <a:pt x="44196" y="841248"/>
                  </a:moveTo>
                  <a:lnTo>
                    <a:pt x="35052" y="829818"/>
                  </a:lnTo>
                  <a:lnTo>
                    <a:pt x="35052" y="847993"/>
                  </a:lnTo>
                  <a:lnTo>
                    <a:pt x="37414" y="851262"/>
                  </a:lnTo>
                  <a:lnTo>
                    <a:pt x="43434" y="857029"/>
                  </a:lnTo>
                  <a:lnTo>
                    <a:pt x="43434" y="841248"/>
                  </a:lnTo>
                  <a:lnTo>
                    <a:pt x="44196" y="841248"/>
                  </a:lnTo>
                  <a:close/>
                </a:path>
                <a:path w="1656714" h="904875">
                  <a:moveTo>
                    <a:pt x="44195" y="63246"/>
                  </a:moveTo>
                  <a:lnTo>
                    <a:pt x="43433" y="64008"/>
                  </a:lnTo>
                  <a:lnTo>
                    <a:pt x="43433" y="64198"/>
                  </a:lnTo>
                  <a:lnTo>
                    <a:pt x="44195" y="63246"/>
                  </a:lnTo>
                  <a:close/>
                </a:path>
                <a:path w="1656714" h="904875">
                  <a:moveTo>
                    <a:pt x="53340" y="866521"/>
                  </a:moveTo>
                  <a:lnTo>
                    <a:pt x="53340" y="851916"/>
                  </a:lnTo>
                  <a:lnTo>
                    <a:pt x="52578" y="851154"/>
                  </a:lnTo>
                  <a:lnTo>
                    <a:pt x="43434" y="841248"/>
                  </a:lnTo>
                  <a:lnTo>
                    <a:pt x="43434" y="857029"/>
                  </a:lnTo>
                  <a:lnTo>
                    <a:pt x="53340" y="866521"/>
                  </a:lnTo>
                  <a:close/>
                </a:path>
                <a:path w="1656714" h="904875">
                  <a:moveTo>
                    <a:pt x="53339" y="53340"/>
                  </a:moveTo>
                  <a:lnTo>
                    <a:pt x="52577" y="53340"/>
                  </a:lnTo>
                  <a:lnTo>
                    <a:pt x="52577" y="54160"/>
                  </a:lnTo>
                  <a:lnTo>
                    <a:pt x="53339" y="53340"/>
                  </a:lnTo>
                  <a:close/>
                </a:path>
                <a:path w="1656714" h="904875">
                  <a:moveTo>
                    <a:pt x="52973" y="851520"/>
                  </a:moveTo>
                  <a:lnTo>
                    <a:pt x="52578" y="851095"/>
                  </a:lnTo>
                  <a:lnTo>
                    <a:pt x="52973" y="851520"/>
                  </a:lnTo>
                  <a:close/>
                </a:path>
                <a:path w="1656714" h="904875">
                  <a:moveTo>
                    <a:pt x="53340" y="851916"/>
                  </a:moveTo>
                  <a:lnTo>
                    <a:pt x="52973" y="851520"/>
                  </a:lnTo>
                  <a:lnTo>
                    <a:pt x="52578" y="851154"/>
                  </a:lnTo>
                  <a:lnTo>
                    <a:pt x="53340" y="851916"/>
                  </a:lnTo>
                  <a:close/>
                </a:path>
                <a:path w="1656714" h="904875">
                  <a:moveTo>
                    <a:pt x="74676" y="882772"/>
                  </a:moveTo>
                  <a:lnTo>
                    <a:pt x="74676" y="869442"/>
                  </a:lnTo>
                  <a:lnTo>
                    <a:pt x="63246" y="860298"/>
                  </a:lnTo>
                  <a:lnTo>
                    <a:pt x="63246" y="861060"/>
                  </a:lnTo>
                  <a:lnTo>
                    <a:pt x="52973" y="851520"/>
                  </a:lnTo>
                  <a:lnTo>
                    <a:pt x="53340" y="851916"/>
                  </a:lnTo>
                  <a:lnTo>
                    <a:pt x="53340" y="866521"/>
                  </a:lnTo>
                  <a:lnTo>
                    <a:pt x="56388" y="869442"/>
                  </a:lnTo>
                  <a:lnTo>
                    <a:pt x="67818" y="877824"/>
                  </a:lnTo>
                  <a:lnTo>
                    <a:pt x="73914" y="882396"/>
                  </a:lnTo>
                  <a:lnTo>
                    <a:pt x="74676" y="882772"/>
                  </a:lnTo>
                  <a:close/>
                </a:path>
                <a:path w="1656714" h="904875">
                  <a:moveTo>
                    <a:pt x="74675" y="35814"/>
                  </a:moveTo>
                  <a:lnTo>
                    <a:pt x="73913" y="35814"/>
                  </a:lnTo>
                  <a:lnTo>
                    <a:pt x="73913" y="36372"/>
                  </a:lnTo>
                  <a:lnTo>
                    <a:pt x="74675" y="35814"/>
                  </a:lnTo>
                  <a:close/>
                </a:path>
                <a:path w="1656714" h="904875">
                  <a:moveTo>
                    <a:pt x="112014" y="886968"/>
                  </a:moveTo>
                  <a:lnTo>
                    <a:pt x="98298" y="882396"/>
                  </a:lnTo>
                  <a:lnTo>
                    <a:pt x="86106" y="876300"/>
                  </a:lnTo>
                  <a:lnTo>
                    <a:pt x="73914" y="868680"/>
                  </a:lnTo>
                  <a:lnTo>
                    <a:pt x="74676" y="869442"/>
                  </a:lnTo>
                  <a:lnTo>
                    <a:pt x="74676" y="882772"/>
                  </a:lnTo>
                  <a:lnTo>
                    <a:pt x="93153" y="891899"/>
                  </a:lnTo>
                  <a:lnTo>
                    <a:pt x="111252" y="898448"/>
                  </a:lnTo>
                  <a:lnTo>
                    <a:pt x="111252" y="886968"/>
                  </a:lnTo>
                  <a:lnTo>
                    <a:pt x="112014" y="886968"/>
                  </a:lnTo>
                  <a:close/>
                </a:path>
                <a:path w="1656714" h="904875">
                  <a:moveTo>
                    <a:pt x="112014" y="17526"/>
                  </a:moveTo>
                  <a:lnTo>
                    <a:pt x="111252" y="17526"/>
                  </a:lnTo>
                  <a:lnTo>
                    <a:pt x="111252" y="17780"/>
                  </a:lnTo>
                  <a:lnTo>
                    <a:pt x="112014" y="17526"/>
                  </a:lnTo>
                  <a:close/>
                </a:path>
                <a:path w="1656714" h="904875">
                  <a:moveTo>
                    <a:pt x="118872" y="889254"/>
                  </a:moveTo>
                  <a:lnTo>
                    <a:pt x="111252" y="886968"/>
                  </a:lnTo>
                  <a:lnTo>
                    <a:pt x="111252" y="898448"/>
                  </a:lnTo>
                  <a:lnTo>
                    <a:pt x="112428" y="898874"/>
                  </a:lnTo>
                  <a:lnTo>
                    <a:pt x="118110" y="900083"/>
                  </a:lnTo>
                  <a:lnTo>
                    <a:pt x="118110" y="889254"/>
                  </a:lnTo>
                  <a:lnTo>
                    <a:pt x="118872" y="889254"/>
                  </a:lnTo>
                  <a:close/>
                </a:path>
                <a:path w="1656714" h="904875">
                  <a:moveTo>
                    <a:pt x="118872" y="16002"/>
                  </a:moveTo>
                  <a:lnTo>
                    <a:pt x="118110" y="16002"/>
                  </a:lnTo>
                  <a:lnTo>
                    <a:pt x="118110" y="16154"/>
                  </a:lnTo>
                  <a:lnTo>
                    <a:pt x="118872" y="16002"/>
                  </a:lnTo>
                  <a:close/>
                </a:path>
                <a:path w="1656714" h="904875">
                  <a:moveTo>
                    <a:pt x="140208" y="893064"/>
                  </a:moveTo>
                  <a:lnTo>
                    <a:pt x="132448" y="891524"/>
                  </a:lnTo>
                  <a:lnTo>
                    <a:pt x="125730" y="890778"/>
                  </a:lnTo>
                  <a:lnTo>
                    <a:pt x="118110" y="889254"/>
                  </a:lnTo>
                  <a:lnTo>
                    <a:pt x="118110" y="900083"/>
                  </a:lnTo>
                  <a:lnTo>
                    <a:pt x="132448" y="903134"/>
                  </a:lnTo>
                  <a:lnTo>
                    <a:pt x="139446" y="903577"/>
                  </a:lnTo>
                  <a:lnTo>
                    <a:pt x="139446" y="893064"/>
                  </a:lnTo>
                  <a:lnTo>
                    <a:pt x="140208" y="893064"/>
                  </a:lnTo>
                  <a:close/>
                </a:path>
                <a:path w="1656714" h="904875">
                  <a:moveTo>
                    <a:pt x="125730" y="14478"/>
                  </a:moveTo>
                  <a:lnTo>
                    <a:pt x="124968" y="14478"/>
                  </a:lnTo>
                  <a:lnTo>
                    <a:pt x="124968" y="14630"/>
                  </a:lnTo>
                  <a:lnTo>
                    <a:pt x="125730" y="14478"/>
                  </a:lnTo>
                  <a:close/>
                </a:path>
                <a:path w="1656714" h="904875">
                  <a:moveTo>
                    <a:pt x="140208" y="12192"/>
                  </a:moveTo>
                  <a:lnTo>
                    <a:pt x="139446" y="12192"/>
                  </a:lnTo>
                  <a:lnTo>
                    <a:pt x="140208" y="12192"/>
                  </a:lnTo>
                  <a:close/>
                </a:path>
                <a:path w="1656714" h="904875">
                  <a:moveTo>
                    <a:pt x="1524000" y="902069"/>
                  </a:moveTo>
                  <a:lnTo>
                    <a:pt x="1524000" y="891540"/>
                  </a:lnTo>
                  <a:lnTo>
                    <a:pt x="1516380" y="893063"/>
                  </a:lnTo>
                  <a:lnTo>
                    <a:pt x="139446" y="893064"/>
                  </a:lnTo>
                  <a:lnTo>
                    <a:pt x="139446" y="903577"/>
                  </a:lnTo>
                  <a:lnTo>
                    <a:pt x="153924" y="904494"/>
                  </a:lnTo>
                  <a:lnTo>
                    <a:pt x="1509522" y="904494"/>
                  </a:lnTo>
                  <a:lnTo>
                    <a:pt x="1517142" y="903732"/>
                  </a:lnTo>
                  <a:lnTo>
                    <a:pt x="1524000" y="902069"/>
                  </a:lnTo>
                  <a:close/>
                </a:path>
                <a:path w="1656714" h="904875">
                  <a:moveTo>
                    <a:pt x="1509522" y="11506"/>
                  </a:moveTo>
                  <a:lnTo>
                    <a:pt x="1508760" y="11430"/>
                  </a:lnTo>
                  <a:lnTo>
                    <a:pt x="1509522" y="11506"/>
                  </a:lnTo>
                  <a:close/>
                </a:path>
                <a:path w="1656714" h="904875">
                  <a:moveTo>
                    <a:pt x="1524000" y="13106"/>
                  </a:moveTo>
                  <a:lnTo>
                    <a:pt x="1524000" y="12953"/>
                  </a:lnTo>
                  <a:lnTo>
                    <a:pt x="1523238" y="12953"/>
                  </a:lnTo>
                  <a:lnTo>
                    <a:pt x="1524000" y="13106"/>
                  </a:lnTo>
                  <a:close/>
                </a:path>
                <a:path w="1656714" h="904875">
                  <a:moveTo>
                    <a:pt x="1530858" y="900406"/>
                  </a:moveTo>
                  <a:lnTo>
                    <a:pt x="1530858" y="890778"/>
                  </a:lnTo>
                  <a:lnTo>
                    <a:pt x="1523238" y="891540"/>
                  </a:lnTo>
                  <a:lnTo>
                    <a:pt x="1524000" y="891540"/>
                  </a:lnTo>
                  <a:lnTo>
                    <a:pt x="1524000" y="902069"/>
                  </a:lnTo>
                  <a:lnTo>
                    <a:pt x="1530858" y="900406"/>
                  </a:lnTo>
                  <a:close/>
                </a:path>
                <a:path w="1656714" h="904875">
                  <a:moveTo>
                    <a:pt x="1551432" y="895419"/>
                  </a:moveTo>
                  <a:lnTo>
                    <a:pt x="1551432" y="884682"/>
                  </a:lnTo>
                  <a:lnTo>
                    <a:pt x="1537716" y="889254"/>
                  </a:lnTo>
                  <a:lnTo>
                    <a:pt x="1537716" y="888492"/>
                  </a:lnTo>
                  <a:lnTo>
                    <a:pt x="1530096" y="890778"/>
                  </a:lnTo>
                  <a:lnTo>
                    <a:pt x="1530858" y="890778"/>
                  </a:lnTo>
                  <a:lnTo>
                    <a:pt x="1530858" y="900406"/>
                  </a:lnTo>
                  <a:lnTo>
                    <a:pt x="1551432" y="895419"/>
                  </a:lnTo>
                  <a:close/>
                </a:path>
                <a:path w="1656714" h="904875">
                  <a:moveTo>
                    <a:pt x="1551432" y="20150"/>
                  </a:moveTo>
                  <a:lnTo>
                    <a:pt x="1551432" y="19812"/>
                  </a:lnTo>
                  <a:lnTo>
                    <a:pt x="1550670" y="19812"/>
                  </a:lnTo>
                  <a:lnTo>
                    <a:pt x="1551432" y="20150"/>
                  </a:lnTo>
                  <a:close/>
                </a:path>
                <a:path w="1656714" h="904875">
                  <a:moveTo>
                    <a:pt x="1564386" y="890744"/>
                  </a:moveTo>
                  <a:lnTo>
                    <a:pt x="1564386" y="879348"/>
                  </a:lnTo>
                  <a:lnTo>
                    <a:pt x="1557528" y="882395"/>
                  </a:lnTo>
                  <a:lnTo>
                    <a:pt x="1550670" y="884682"/>
                  </a:lnTo>
                  <a:lnTo>
                    <a:pt x="1551432" y="884682"/>
                  </a:lnTo>
                  <a:lnTo>
                    <a:pt x="1551432" y="895419"/>
                  </a:lnTo>
                  <a:lnTo>
                    <a:pt x="1559954" y="893352"/>
                  </a:lnTo>
                  <a:lnTo>
                    <a:pt x="1564386" y="890744"/>
                  </a:lnTo>
                  <a:close/>
                </a:path>
                <a:path w="1656714" h="904875">
                  <a:moveTo>
                    <a:pt x="1564386" y="25569"/>
                  </a:moveTo>
                  <a:lnTo>
                    <a:pt x="1564386" y="25146"/>
                  </a:lnTo>
                  <a:lnTo>
                    <a:pt x="1563624" y="25146"/>
                  </a:lnTo>
                  <a:lnTo>
                    <a:pt x="1564386" y="25569"/>
                  </a:lnTo>
                  <a:close/>
                </a:path>
                <a:path w="1656714" h="904875">
                  <a:moveTo>
                    <a:pt x="1570482" y="887156"/>
                  </a:moveTo>
                  <a:lnTo>
                    <a:pt x="1570482" y="876300"/>
                  </a:lnTo>
                  <a:lnTo>
                    <a:pt x="1563624" y="879348"/>
                  </a:lnTo>
                  <a:lnTo>
                    <a:pt x="1564386" y="879348"/>
                  </a:lnTo>
                  <a:lnTo>
                    <a:pt x="1564386" y="890744"/>
                  </a:lnTo>
                  <a:lnTo>
                    <a:pt x="1570482" y="887156"/>
                  </a:lnTo>
                  <a:close/>
                </a:path>
                <a:path w="1656714" h="904875">
                  <a:moveTo>
                    <a:pt x="1570482" y="28955"/>
                  </a:moveTo>
                  <a:lnTo>
                    <a:pt x="1569720" y="28193"/>
                  </a:lnTo>
                  <a:lnTo>
                    <a:pt x="1569720" y="28532"/>
                  </a:lnTo>
                  <a:lnTo>
                    <a:pt x="1570482" y="28955"/>
                  </a:lnTo>
                  <a:close/>
                </a:path>
                <a:path w="1656714" h="904875">
                  <a:moveTo>
                    <a:pt x="1593342" y="860298"/>
                  </a:moveTo>
                  <a:lnTo>
                    <a:pt x="1581912" y="869442"/>
                  </a:lnTo>
                  <a:lnTo>
                    <a:pt x="1581912" y="868680"/>
                  </a:lnTo>
                  <a:lnTo>
                    <a:pt x="1569720" y="876300"/>
                  </a:lnTo>
                  <a:lnTo>
                    <a:pt x="1570482" y="876300"/>
                  </a:lnTo>
                  <a:lnTo>
                    <a:pt x="1570482" y="887156"/>
                  </a:lnTo>
                  <a:lnTo>
                    <a:pt x="1592580" y="874150"/>
                  </a:lnTo>
                  <a:lnTo>
                    <a:pt x="1592580" y="861060"/>
                  </a:lnTo>
                  <a:lnTo>
                    <a:pt x="1593342" y="860298"/>
                  </a:lnTo>
                  <a:close/>
                </a:path>
                <a:path w="1656714" h="904875">
                  <a:moveTo>
                    <a:pt x="1593342" y="44849"/>
                  </a:moveTo>
                  <a:lnTo>
                    <a:pt x="1593342" y="44196"/>
                  </a:lnTo>
                  <a:lnTo>
                    <a:pt x="1592580" y="44196"/>
                  </a:lnTo>
                  <a:lnTo>
                    <a:pt x="1593342" y="44849"/>
                  </a:lnTo>
                  <a:close/>
                </a:path>
                <a:path w="1656714" h="904875">
                  <a:moveTo>
                    <a:pt x="1636776" y="821817"/>
                  </a:moveTo>
                  <a:lnTo>
                    <a:pt x="1636776" y="799338"/>
                  </a:lnTo>
                  <a:lnTo>
                    <a:pt x="1633727" y="806196"/>
                  </a:lnTo>
                  <a:lnTo>
                    <a:pt x="1633727" y="805434"/>
                  </a:lnTo>
                  <a:lnTo>
                    <a:pt x="1630680" y="812292"/>
                  </a:lnTo>
                  <a:lnTo>
                    <a:pt x="1624584" y="824484"/>
                  </a:lnTo>
                  <a:lnTo>
                    <a:pt x="1620774" y="830580"/>
                  </a:lnTo>
                  <a:lnTo>
                    <a:pt x="1620774" y="829818"/>
                  </a:lnTo>
                  <a:lnTo>
                    <a:pt x="1612392" y="841248"/>
                  </a:lnTo>
                  <a:lnTo>
                    <a:pt x="1603248" y="851916"/>
                  </a:lnTo>
                  <a:lnTo>
                    <a:pt x="1603248" y="851154"/>
                  </a:lnTo>
                  <a:lnTo>
                    <a:pt x="1592580" y="861060"/>
                  </a:lnTo>
                  <a:lnTo>
                    <a:pt x="1592580" y="874150"/>
                  </a:lnTo>
                  <a:lnTo>
                    <a:pt x="1597377" y="871326"/>
                  </a:lnTo>
                  <a:lnTo>
                    <a:pt x="1627263" y="839936"/>
                  </a:lnTo>
                  <a:lnTo>
                    <a:pt x="1636776" y="821817"/>
                  </a:lnTo>
                  <a:close/>
                </a:path>
                <a:path w="1656714" h="904875">
                  <a:moveTo>
                    <a:pt x="1636776" y="107441"/>
                  </a:moveTo>
                  <a:lnTo>
                    <a:pt x="1636776" y="105155"/>
                  </a:lnTo>
                  <a:lnTo>
                    <a:pt x="1636014" y="105155"/>
                  </a:lnTo>
                  <a:lnTo>
                    <a:pt x="1636776" y="107441"/>
                  </a:lnTo>
                  <a:close/>
                </a:path>
                <a:path w="1656714" h="904875">
                  <a:moveTo>
                    <a:pt x="1645158" y="805852"/>
                  </a:moveTo>
                  <a:lnTo>
                    <a:pt x="1645158" y="757428"/>
                  </a:lnTo>
                  <a:lnTo>
                    <a:pt x="1644395" y="765048"/>
                  </a:lnTo>
                  <a:lnTo>
                    <a:pt x="1644395" y="764286"/>
                  </a:lnTo>
                  <a:lnTo>
                    <a:pt x="1643633" y="771906"/>
                  </a:lnTo>
                  <a:lnTo>
                    <a:pt x="1642110" y="778764"/>
                  </a:lnTo>
                  <a:lnTo>
                    <a:pt x="1640586" y="786384"/>
                  </a:lnTo>
                  <a:lnTo>
                    <a:pt x="1640586" y="785622"/>
                  </a:lnTo>
                  <a:lnTo>
                    <a:pt x="1636014" y="799338"/>
                  </a:lnTo>
                  <a:lnTo>
                    <a:pt x="1636776" y="799338"/>
                  </a:lnTo>
                  <a:lnTo>
                    <a:pt x="1636776" y="821817"/>
                  </a:lnTo>
                  <a:lnTo>
                    <a:pt x="1645158" y="8058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91623" y="3043682"/>
            <a:ext cx="122809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150" b="1" spc="5" dirty="0">
                <a:solidFill>
                  <a:srgbClr val="FFFFFF"/>
                </a:solidFill>
                <a:latin typeface="Microsoft JhengHei"/>
                <a:cs typeface="Microsoft JhengHei"/>
              </a:rPr>
              <a:t>性行為</a:t>
            </a:r>
            <a:endParaRPr sz="3150">
              <a:latin typeface="Microsoft JhengHei"/>
              <a:cs typeface="Microsoft JhengHe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884055" y="2729483"/>
            <a:ext cx="1918970" cy="1469390"/>
            <a:chOff x="2884055" y="2729483"/>
            <a:chExt cx="1918970" cy="1469390"/>
          </a:xfrm>
        </p:grpSpPr>
        <p:sp>
          <p:nvSpPr>
            <p:cNvPr id="15" name="object 15"/>
            <p:cNvSpPr/>
            <p:nvPr/>
          </p:nvSpPr>
          <p:spPr>
            <a:xfrm>
              <a:off x="2890151" y="2734817"/>
              <a:ext cx="1907539" cy="1457960"/>
            </a:xfrm>
            <a:custGeom>
              <a:avLst/>
              <a:gdLst/>
              <a:ahLst/>
              <a:cxnLst/>
              <a:rect l="l" t="t" r="r" b="b"/>
              <a:pathLst>
                <a:path w="1907539" h="1457960">
                  <a:moveTo>
                    <a:pt x="1907286" y="1214627"/>
                  </a:moveTo>
                  <a:lnTo>
                    <a:pt x="1907286" y="243077"/>
                  </a:lnTo>
                  <a:lnTo>
                    <a:pt x="1902341" y="194128"/>
                  </a:lnTo>
                  <a:lnTo>
                    <a:pt x="1888164" y="148518"/>
                  </a:lnTo>
                  <a:lnTo>
                    <a:pt x="1865736" y="107230"/>
                  </a:lnTo>
                  <a:lnTo>
                    <a:pt x="1836039" y="71246"/>
                  </a:lnTo>
                  <a:lnTo>
                    <a:pt x="1800055" y="41549"/>
                  </a:lnTo>
                  <a:lnTo>
                    <a:pt x="1758767" y="19121"/>
                  </a:lnTo>
                  <a:lnTo>
                    <a:pt x="1713157" y="4944"/>
                  </a:lnTo>
                  <a:lnTo>
                    <a:pt x="1664208" y="0"/>
                  </a:lnTo>
                  <a:lnTo>
                    <a:pt x="242315" y="0"/>
                  </a:lnTo>
                  <a:lnTo>
                    <a:pt x="193399" y="4944"/>
                  </a:lnTo>
                  <a:lnTo>
                    <a:pt x="147875" y="19121"/>
                  </a:lnTo>
                  <a:lnTo>
                    <a:pt x="106709" y="41549"/>
                  </a:lnTo>
                  <a:lnTo>
                    <a:pt x="70865" y="71246"/>
                  </a:lnTo>
                  <a:lnTo>
                    <a:pt x="41308" y="107230"/>
                  </a:lnTo>
                  <a:lnTo>
                    <a:pt x="19002" y="148518"/>
                  </a:lnTo>
                  <a:lnTo>
                    <a:pt x="4911" y="194128"/>
                  </a:lnTo>
                  <a:lnTo>
                    <a:pt x="0" y="243077"/>
                  </a:lnTo>
                  <a:lnTo>
                    <a:pt x="0" y="1214627"/>
                  </a:lnTo>
                  <a:lnTo>
                    <a:pt x="4911" y="1263577"/>
                  </a:lnTo>
                  <a:lnTo>
                    <a:pt x="19002" y="1309187"/>
                  </a:lnTo>
                  <a:lnTo>
                    <a:pt x="41308" y="1350475"/>
                  </a:lnTo>
                  <a:lnTo>
                    <a:pt x="70866" y="1386459"/>
                  </a:lnTo>
                  <a:lnTo>
                    <a:pt x="106709" y="1416156"/>
                  </a:lnTo>
                  <a:lnTo>
                    <a:pt x="147875" y="1438584"/>
                  </a:lnTo>
                  <a:lnTo>
                    <a:pt x="193399" y="1452761"/>
                  </a:lnTo>
                  <a:lnTo>
                    <a:pt x="242316" y="1457705"/>
                  </a:lnTo>
                  <a:lnTo>
                    <a:pt x="1664208" y="1457705"/>
                  </a:lnTo>
                  <a:lnTo>
                    <a:pt x="1713157" y="1452761"/>
                  </a:lnTo>
                  <a:lnTo>
                    <a:pt x="1758767" y="1438584"/>
                  </a:lnTo>
                  <a:lnTo>
                    <a:pt x="1800055" y="1416156"/>
                  </a:lnTo>
                  <a:lnTo>
                    <a:pt x="1836039" y="1386458"/>
                  </a:lnTo>
                  <a:lnTo>
                    <a:pt x="1865736" y="1350475"/>
                  </a:lnTo>
                  <a:lnTo>
                    <a:pt x="1888164" y="1309187"/>
                  </a:lnTo>
                  <a:lnTo>
                    <a:pt x="1902341" y="1263577"/>
                  </a:lnTo>
                  <a:lnTo>
                    <a:pt x="1907286" y="1214627"/>
                  </a:lnTo>
                  <a:close/>
                </a:path>
              </a:pathLst>
            </a:custGeom>
            <a:solidFill>
              <a:srgbClr val="00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884055" y="2729483"/>
              <a:ext cx="1918970" cy="1469390"/>
            </a:xfrm>
            <a:custGeom>
              <a:avLst/>
              <a:gdLst/>
              <a:ahLst/>
              <a:cxnLst/>
              <a:rect l="l" t="t" r="r" b="b"/>
              <a:pathLst>
                <a:path w="1918970" h="1469389">
                  <a:moveTo>
                    <a:pt x="1918716" y="1219961"/>
                  </a:moveTo>
                  <a:lnTo>
                    <a:pt x="1918716" y="248411"/>
                  </a:lnTo>
                  <a:lnTo>
                    <a:pt x="1917192" y="223265"/>
                  </a:lnTo>
                  <a:lnTo>
                    <a:pt x="1908627" y="178845"/>
                  </a:lnTo>
                  <a:lnTo>
                    <a:pt x="1892618" y="137781"/>
                  </a:lnTo>
                  <a:lnTo>
                    <a:pt x="1869920" y="100755"/>
                  </a:lnTo>
                  <a:lnTo>
                    <a:pt x="1841287" y="68446"/>
                  </a:lnTo>
                  <a:lnTo>
                    <a:pt x="1807473" y="41536"/>
                  </a:lnTo>
                  <a:lnTo>
                    <a:pt x="1769234" y="20704"/>
                  </a:lnTo>
                  <a:lnTo>
                    <a:pt x="1727323" y="6632"/>
                  </a:lnTo>
                  <a:lnTo>
                    <a:pt x="1682495" y="0"/>
                  </a:lnTo>
                  <a:lnTo>
                    <a:pt x="248411" y="0"/>
                  </a:lnTo>
                  <a:lnTo>
                    <a:pt x="203326" y="4206"/>
                  </a:lnTo>
                  <a:lnTo>
                    <a:pt x="160835" y="16078"/>
                  </a:lnTo>
                  <a:lnTo>
                    <a:pt x="121701" y="34950"/>
                  </a:lnTo>
                  <a:lnTo>
                    <a:pt x="86687" y="60159"/>
                  </a:lnTo>
                  <a:lnTo>
                    <a:pt x="56552" y="91041"/>
                  </a:lnTo>
                  <a:lnTo>
                    <a:pt x="32059" y="126930"/>
                  </a:lnTo>
                  <a:lnTo>
                    <a:pt x="13971" y="167162"/>
                  </a:lnTo>
                  <a:lnTo>
                    <a:pt x="3047" y="211074"/>
                  </a:lnTo>
                  <a:lnTo>
                    <a:pt x="0" y="248412"/>
                  </a:lnTo>
                  <a:lnTo>
                    <a:pt x="0" y="1219962"/>
                  </a:lnTo>
                  <a:lnTo>
                    <a:pt x="1524" y="1245870"/>
                  </a:lnTo>
                  <a:lnTo>
                    <a:pt x="3048" y="1258062"/>
                  </a:lnTo>
                  <a:lnTo>
                    <a:pt x="5334" y="1270254"/>
                  </a:lnTo>
                  <a:lnTo>
                    <a:pt x="11430" y="1291244"/>
                  </a:lnTo>
                  <a:lnTo>
                    <a:pt x="11429" y="236220"/>
                  </a:lnTo>
                  <a:lnTo>
                    <a:pt x="12191" y="230124"/>
                  </a:lnTo>
                  <a:lnTo>
                    <a:pt x="12191" y="224790"/>
                  </a:lnTo>
                  <a:lnTo>
                    <a:pt x="13715" y="216662"/>
                  </a:lnTo>
                  <a:lnTo>
                    <a:pt x="13715" y="212598"/>
                  </a:lnTo>
                  <a:lnTo>
                    <a:pt x="16001" y="200406"/>
                  </a:lnTo>
                  <a:lnTo>
                    <a:pt x="16001" y="201168"/>
                  </a:lnTo>
                  <a:lnTo>
                    <a:pt x="19049" y="188976"/>
                  </a:lnTo>
                  <a:lnTo>
                    <a:pt x="19049" y="189738"/>
                  </a:lnTo>
                  <a:lnTo>
                    <a:pt x="22097" y="177546"/>
                  </a:lnTo>
                  <a:lnTo>
                    <a:pt x="22097" y="178308"/>
                  </a:lnTo>
                  <a:lnTo>
                    <a:pt x="25907" y="166878"/>
                  </a:lnTo>
                  <a:lnTo>
                    <a:pt x="29717" y="156210"/>
                  </a:lnTo>
                  <a:lnTo>
                    <a:pt x="35051" y="145542"/>
                  </a:lnTo>
                  <a:lnTo>
                    <a:pt x="39623" y="137051"/>
                  </a:lnTo>
                  <a:lnTo>
                    <a:pt x="39623" y="135636"/>
                  </a:lnTo>
                  <a:lnTo>
                    <a:pt x="45719" y="124968"/>
                  </a:lnTo>
                  <a:lnTo>
                    <a:pt x="45719" y="125730"/>
                  </a:lnTo>
                  <a:lnTo>
                    <a:pt x="51815" y="115824"/>
                  </a:lnTo>
                  <a:lnTo>
                    <a:pt x="65531" y="97536"/>
                  </a:lnTo>
                  <a:lnTo>
                    <a:pt x="80772" y="80772"/>
                  </a:lnTo>
                  <a:lnTo>
                    <a:pt x="89153" y="72390"/>
                  </a:lnTo>
                  <a:lnTo>
                    <a:pt x="89153" y="73152"/>
                  </a:lnTo>
                  <a:lnTo>
                    <a:pt x="97535" y="65532"/>
                  </a:lnTo>
                  <a:lnTo>
                    <a:pt x="106679" y="57912"/>
                  </a:lnTo>
                  <a:lnTo>
                    <a:pt x="106679" y="58674"/>
                  </a:lnTo>
                  <a:lnTo>
                    <a:pt x="115823" y="51816"/>
                  </a:lnTo>
                  <a:lnTo>
                    <a:pt x="135635" y="39624"/>
                  </a:lnTo>
                  <a:lnTo>
                    <a:pt x="145542" y="34671"/>
                  </a:lnTo>
                  <a:lnTo>
                    <a:pt x="145542" y="34290"/>
                  </a:lnTo>
                  <a:lnTo>
                    <a:pt x="156210" y="29718"/>
                  </a:lnTo>
                  <a:lnTo>
                    <a:pt x="167639" y="25146"/>
                  </a:lnTo>
                  <a:lnTo>
                    <a:pt x="167639" y="25654"/>
                  </a:lnTo>
                  <a:lnTo>
                    <a:pt x="188976" y="18542"/>
                  </a:lnTo>
                  <a:lnTo>
                    <a:pt x="188976" y="18288"/>
                  </a:lnTo>
                  <a:lnTo>
                    <a:pt x="201167" y="16002"/>
                  </a:lnTo>
                  <a:lnTo>
                    <a:pt x="212597" y="13716"/>
                  </a:lnTo>
                  <a:lnTo>
                    <a:pt x="224028" y="12287"/>
                  </a:lnTo>
                  <a:lnTo>
                    <a:pt x="236220" y="11474"/>
                  </a:lnTo>
                  <a:lnTo>
                    <a:pt x="1682495" y="11429"/>
                  </a:lnTo>
                  <a:lnTo>
                    <a:pt x="1694688" y="12191"/>
                  </a:lnTo>
                  <a:lnTo>
                    <a:pt x="1706118" y="13715"/>
                  </a:lnTo>
                  <a:lnTo>
                    <a:pt x="1718310" y="16001"/>
                  </a:lnTo>
                  <a:lnTo>
                    <a:pt x="1718310" y="16144"/>
                  </a:lnTo>
                  <a:lnTo>
                    <a:pt x="1729739" y="18287"/>
                  </a:lnTo>
                  <a:lnTo>
                    <a:pt x="1729739" y="18541"/>
                  </a:lnTo>
                  <a:lnTo>
                    <a:pt x="1751838" y="25907"/>
                  </a:lnTo>
                  <a:lnTo>
                    <a:pt x="1751838" y="25145"/>
                  </a:lnTo>
                  <a:lnTo>
                    <a:pt x="1773174" y="34289"/>
                  </a:lnTo>
                  <a:lnTo>
                    <a:pt x="1783080" y="39623"/>
                  </a:lnTo>
                  <a:lnTo>
                    <a:pt x="1802892" y="51815"/>
                  </a:lnTo>
                  <a:lnTo>
                    <a:pt x="1812036" y="58673"/>
                  </a:lnTo>
                  <a:lnTo>
                    <a:pt x="1812036" y="57911"/>
                  </a:lnTo>
                  <a:lnTo>
                    <a:pt x="1821180" y="65531"/>
                  </a:lnTo>
                  <a:lnTo>
                    <a:pt x="1829562" y="73151"/>
                  </a:lnTo>
                  <a:lnTo>
                    <a:pt x="1829562" y="72389"/>
                  </a:lnTo>
                  <a:lnTo>
                    <a:pt x="1837944" y="80771"/>
                  </a:lnTo>
                  <a:lnTo>
                    <a:pt x="1853183" y="97535"/>
                  </a:lnTo>
                  <a:lnTo>
                    <a:pt x="1866900" y="115823"/>
                  </a:lnTo>
                  <a:lnTo>
                    <a:pt x="1872995" y="125729"/>
                  </a:lnTo>
                  <a:lnTo>
                    <a:pt x="1872995" y="124967"/>
                  </a:lnTo>
                  <a:lnTo>
                    <a:pt x="1879092" y="135635"/>
                  </a:lnTo>
                  <a:lnTo>
                    <a:pt x="1884426" y="145541"/>
                  </a:lnTo>
                  <a:lnTo>
                    <a:pt x="1884426" y="147065"/>
                  </a:lnTo>
                  <a:lnTo>
                    <a:pt x="1888998" y="156209"/>
                  </a:lnTo>
                  <a:lnTo>
                    <a:pt x="1892808" y="166877"/>
                  </a:lnTo>
                  <a:lnTo>
                    <a:pt x="1896618" y="178307"/>
                  </a:lnTo>
                  <a:lnTo>
                    <a:pt x="1896618" y="177545"/>
                  </a:lnTo>
                  <a:lnTo>
                    <a:pt x="1899666" y="189737"/>
                  </a:lnTo>
                  <a:lnTo>
                    <a:pt x="1899666" y="188975"/>
                  </a:lnTo>
                  <a:lnTo>
                    <a:pt x="1902714" y="201167"/>
                  </a:lnTo>
                  <a:lnTo>
                    <a:pt x="1902714" y="200405"/>
                  </a:lnTo>
                  <a:lnTo>
                    <a:pt x="1905000" y="212597"/>
                  </a:lnTo>
                  <a:lnTo>
                    <a:pt x="1906524" y="224789"/>
                  </a:lnTo>
                  <a:lnTo>
                    <a:pt x="1906524" y="224027"/>
                  </a:lnTo>
                  <a:lnTo>
                    <a:pt x="1907286" y="236219"/>
                  </a:lnTo>
                  <a:lnTo>
                    <a:pt x="1907286" y="1291654"/>
                  </a:lnTo>
                  <a:lnTo>
                    <a:pt x="1911905" y="1277653"/>
                  </a:lnTo>
                  <a:lnTo>
                    <a:pt x="1917954" y="1232915"/>
                  </a:lnTo>
                  <a:lnTo>
                    <a:pt x="1918716" y="1219961"/>
                  </a:lnTo>
                  <a:close/>
                </a:path>
                <a:path w="1918970" h="1469389">
                  <a:moveTo>
                    <a:pt x="12954" y="1244346"/>
                  </a:moveTo>
                  <a:lnTo>
                    <a:pt x="11430" y="1232154"/>
                  </a:lnTo>
                  <a:lnTo>
                    <a:pt x="11430" y="1291244"/>
                  </a:lnTo>
                  <a:lnTo>
                    <a:pt x="12192" y="1293868"/>
                  </a:lnTo>
                  <a:lnTo>
                    <a:pt x="12192" y="1244346"/>
                  </a:lnTo>
                  <a:lnTo>
                    <a:pt x="12954" y="1244346"/>
                  </a:lnTo>
                  <a:close/>
                </a:path>
                <a:path w="1918970" h="1469389">
                  <a:moveTo>
                    <a:pt x="12953" y="224028"/>
                  </a:moveTo>
                  <a:lnTo>
                    <a:pt x="12191" y="224790"/>
                  </a:lnTo>
                  <a:lnTo>
                    <a:pt x="12191" y="230124"/>
                  </a:lnTo>
                  <a:lnTo>
                    <a:pt x="12953" y="224028"/>
                  </a:lnTo>
                  <a:close/>
                </a:path>
                <a:path w="1918970" h="1469389">
                  <a:moveTo>
                    <a:pt x="14478" y="1256538"/>
                  </a:moveTo>
                  <a:lnTo>
                    <a:pt x="12192" y="1244346"/>
                  </a:lnTo>
                  <a:lnTo>
                    <a:pt x="12192" y="1293868"/>
                  </a:lnTo>
                  <a:lnTo>
                    <a:pt x="13716" y="1299115"/>
                  </a:lnTo>
                  <a:lnTo>
                    <a:pt x="13716" y="1256538"/>
                  </a:lnTo>
                  <a:lnTo>
                    <a:pt x="14478" y="1256538"/>
                  </a:lnTo>
                  <a:close/>
                </a:path>
                <a:path w="1918970" h="1469389">
                  <a:moveTo>
                    <a:pt x="14477" y="212598"/>
                  </a:moveTo>
                  <a:lnTo>
                    <a:pt x="13715" y="212598"/>
                  </a:lnTo>
                  <a:lnTo>
                    <a:pt x="13715" y="216662"/>
                  </a:lnTo>
                  <a:lnTo>
                    <a:pt x="14477" y="212598"/>
                  </a:lnTo>
                  <a:close/>
                </a:path>
                <a:path w="1918970" h="1469389">
                  <a:moveTo>
                    <a:pt x="40386" y="1333500"/>
                  </a:moveTo>
                  <a:lnTo>
                    <a:pt x="35052" y="1322832"/>
                  </a:lnTo>
                  <a:lnTo>
                    <a:pt x="35052" y="1323594"/>
                  </a:lnTo>
                  <a:lnTo>
                    <a:pt x="29718" y="1312164"/>
                  </a:lnTo>
                  <a:lnTo>
                    <a:pt x="29718" y="1312926"/>
                  </a:lnTo>
                  <a:lnTo>
                    <a:pt x="25908" y="1301496"/>
                  </a:lnTo>
                  <a:lnTo>
                    <a:pt x="25908" y="1302258"/>
                  </a:lnTo>
                  <a:lnTo>
                    <a:pt x="22098" y="1290828"/>
                  </a:lnTo>
                  <a:lnTo>
                    <a:pt x="16002" y="1267968"/>
                  </a:lnTo>
                  <a:lnTo>
                    <a:pt x="13716" y="1256538"/>
                  </a:lnTo>
                  <a:lnTo>
                    <a:pt x="13716" y="1299115"/>
                  </a:lnTo>
                  <a:lnTo>
                    <a:pt x="16425" y="1308446"/>
                  </a:lnTo>
                  <a:lnTo>
                    <a:pt x="32756" y="1343386"/>
                  </a:lnTo>
                  <a:lnTo>
                    <a:pt x="39624" y="1353497"/>
                  </a:lnTo>
                  <a:lnTo>
                    <a:pt x="39624" y="1333500"/>
                  </a:lnTo>
                  <a:lnTo>
                    <a:pt x="40386" y="1333500"/>
                  </a:lnTo>
                  <a:close/>
                </a:path>
                <a:path w="1918970" h="1469389">
                  <a:moveTo>
                    <a:pt x="40386" y="135636"/>
                  </a:moveTo>
                  <a:lnTo>
                    <a:pt x="39623" y="135636"/>
                  </a:lnTo>
                  <a:lnTo>
                    <a:pt x="39623" y="137051"/>
                  </a:lnTo>
                  <a:lnTo>
                    <a:pt x="40386" y="135636"/>
                  </a:lnTo>
                  <a:close/>
                </a:path>
                <a:path w="1918970" h="1469389">
                  <a:moveTo>
                    <a:pt x="146304" y="1434084"/>
                  </a:moveTo>
                  <a:lnTo>
                    <a:pt x="102193" y="1407223"/>
                  </a:lnTo>
                  <a:lnTo>
                    <a:pt x="73152" y="1379982"/>
                  </a:lnTo>
                  <a:lnTo>
                    <a:pt x="65532" y="1370838"/>
                  </a:lnTo>
                  <a:lnTo>
                    <a:pt x="65532" y="1371600"/>
                  </a:lnTo>
                  <a:lnTo>
                    <a:pt x="58674" y="1362456"/>
                  </a:lnTo>
                  <a:lnTo>
                    <a:pt x="51816" y="1352550"/>
                  </a:lnTo>
                  <a:lnTo>
                    <a:pt x="51816" y="1353312"/>
                  </a:lnTo>
                  <a:lnTo>
                    <a:pt x="39624" y="1333500"/>
                  </a:lnTo>
                  <a:lnTo>
                    <a:pt x="39624" y="1353497"/>
                  </a:lnTo>
                  <a:lnTo>
                    <a:pt x="81534" y="1404366"/>
                  </a:lnTo>
                  <a:lnTo>
                    <a:pt x="134447" y="1440878"/>
                  </a:lnTo>
                  <a:lnTo>
                    <a:pt x="145542" y="1445600"/>
                  </a:lnTo>
                  <a:lnTo>
                    <a:pt x="145542" y="1434084"/>
                  </a:lnTo>
                  <a:lnTo>
                    <a:pt x="146304" y="1434084"/>
                  </a:lnTo>
                  <a:close/>
                </a:path>
                <a:path w="1918970" h="1469389">
                  <a:moveTo>
                    <a:pt x="146303" y="34290"/>
                  </a:moveTo>
                  <a:lnTo>
                    <a:pt x="145542" y="34290"/>
                  </a:lnTo>
                  <a:lnTo>
                    <a:pt x="145542" y="34671"/>
                  </a:lnTo>
                  <a:lnTo>
                    <a:pt x="146303" y="34290"/>
                  </a:lnTo>
                  <a:close/>
                </a:path>
                <a:path w="1918970" h="1469389">
                  <a:moveTo>
                    <a:pt x="167640" y="1443228"/>
                  </a:moveTo>
                  <a:lnTo>
                    <a:pt x="156210" y="1438656"/>
                  </a:lnTo>
                  <a:lnTo>
                    <a:pt x="156210" y="1439418"/>
                  </a:lnTo>
                  <a:lnTo>
                    <a:pt x="145542" y="1434084"/>
                  </a:lnTo>
                  <a:lnTo>
                    <a:pt x="145542" y="1445600"/>
                  </a:lnTo>
                  <a:lnTo>
                    <a:pt x="166878" y="1454681"/>
                  </a:lnTo>
                  <a:lnTo>
                    <a:pt x="166878" y="1443228"/>
                  </a:lnTo>
                  <a:lnTo>
                    <a:pt x="167640" y="1443228"/>
                  </a:lnTo>
                  <a:close/>
                </a:path>
                <a:path w="1918970" h="1469389">
                  <a:moveTo>
                    <a:pt x="167639" y="25654"/>
                  </a:moveTo>
                  <a:lnTo>
                    <a:pt x="167639" y="25146"/>
                  </a:lnTo>
                  <a:lnTo>
                    <a:pt x="166877" y="25908"/>
                  </a:lnTo>
                  <a:lnTo>
                    <a:pt x="167639" y="25654"/>
                  </a:lnTo>
                  <a:close/>
                </a:path>
                <a:path w="1918970" h="1469389">
                  <a:moveTo>
                    <a:pt x="189738" y="1450086"/>
                  </a:moveTo>
                  <a:lnTo>
                    <a:pt x="178308" y="1447038"/>
                  </a:lnTo>
                  <a:lnTo>
                    <a:pt x="166878" y="1443228"/>
                  </a:lnTo>
                  <a:lnTo>
                    <a:pt x="166878" y="1454681"/>
                  </a:lnTo>
                  <a:lnTo>
                    <a:pt x="170202" y="1456096"/>
                  </a:lnTo>
                  <a:lnTo>
                    <a:pt x="188976" y="1460753"/>
                  </a:lnTo>
                  <a:lnTo>
                    <a:pt x="188976" y="1450086"/>
                  </a:lnTo>
                  <a:lnTo>
                    <a:pt x="189738" y="1450086"/>
                  </a:lnTo>
                  <a:close/>
                </a:path>
                <a:path w="1918970" h="1469389">
                  <a:moveTo>
                    <a:pt x="189737" y="18288"/>
                  </a:moveTo>
                  <a:lnTo>
                    <a:pt x="188976" y="18288"/>
                  </a:lnTo>
                  <a:lnTo>
                    <a:pt x="188976" y="18542"/>
                  </a:lnTo>
                  <a:lnTo>
                    <a:pt x="189737" y="18288"/>
                  </a:lnTo>
                  <a:close/>
                </a:path>
                <a:path w="1918970" h="1469389">
                  <a:moveTo>
                    <a:pt x="1694688" y="1467656"/>
                  </a:moveTo>
                  <a:lnTo>
                    <a:pt x="1694688" y="1456181"/>
                  </a:lnTo>
                  <a:lnTo>
                    <a:pt x="1682495" y="1457705"/>
                  </a:lnTo>
                  <a:lnTo>
                    <a:pt x="236220" y="1457706"/>
                  </a:lnTo>
                  <a:lnTo>
                    <a:pt x="224028" y="1456182"/>
                  </a:lnTo>
                  <a:lnTo>
                    <a:pt x="212598" y="1454658"/>
                  </a:lnTo>
                  <a:lnTo>
                    <a:pt x="201168" y="1453134"/>
                  </a:lnTo>
                  <a:lnTo>
                    <a:pt x="188976" y="1450086"/>
                  </a:lnTo>
                  <a:lnTo>
                    <a:pt x="188976" y="1460753"/>
                  </a:lnTo>
                  <a:lnTo>
                    <a:pt x="207914" y="1465451"/>
                  </a:lnTo>
                  <a:lnTo>
                    <a:pt x="248412" y="1469136"/>
                  </a:lnTo>
                  <a:lnTo>
                    <a:pt x="1670304" y="1469136"/>
                  </a:lnTo>
                  <a:lnTo>
                    <a:pt x="1682495" y="1468373"/>
                  </a:lnTo>
                  <a:lnTo>
                    <a:pt x="1694688" y="1467656"/>
                  </a:lnTo>
                  <a:close/>
                </a:path>
                <a:path w="1918970" h="1469389">
                  <a:moveTo>
                    <a:pt x="224790" y="12192"/>
                  </a:moveTo>
                  <a:lnTo>
                    <a:pt x="224028" y="12192"/>
                  </a:lnTo>
                  <a:lnTo>
                    <a:pt x="224790" y="12192"/>
                  </a:lnTo>
                  <a:close/>
                </a:path>
                <a:path w="1918970" h="1469389">
                  <a:moveTo>
                    <a:pt x="224790" y="1456182"/>
                  </a:moveTo>
                  <a:lnTo>
                    <a:pt x="224028" y="1456086"/>
                  </a:lnTo>
                  <a:lnTo>
                    <a:pt x="224790" y="1456182"/>
                  </a:lnTo>
                  <a:close/>
                </a:path>
                <a:path w="1918970" h="1469389">
                  <a:moveTo>
                    <a:pt x="236982" y="11430"/>
                  </a:moveTo>
                  <a:lnTo>
                    <a:pt x="236220" y="11430"/>
                  </a:lnTo>
                  <a:lnTo>
                    <a:pt x="236982" y="11430"/>
                  </a:lnTo>
                  <a:close/>
                </a:path>
                <a:path w="1918970" h="1469389">
                  <a:moveTo>
                    <a:pt x="236982" y="1457706"/>
                  </a:moveTo>
                  <a:lnTo>
                    <a:pt x="236220" y="1457616"/>
                  </a:lnTo>
                  <a:lnTo>
                    <a:pt x="236982" y="1457706"/>
                  </a:lnTo>
                  <a:close/>
                </a:path>
                <a:path w="1918970" h="1469389">
                  <a:moveTo>
                    <a:pt x="1694688" y="12287"/>
                  </a:moveTo>
                  <a:lnTo>
                    <a:pt x="1693926" y="12191"/>
                  </a:lnTo>
                  <a:lnTo>
                    <a:pt x="1694688" y="12287"/>
                  </a:lnTo>
                  <a:close/>
                </a:path>
                <a:path w="1918970" h="1469389">
                  <a:moveTo>
                    <a:pt x="1718310" y="1463114"/>
                  </a:moveTo>
                  <a:lnTo>
                    <a:pt x="1718310" y="1453133"/>
                  </a:lnTo>
                  <a:lnTo>
                    <a:pt x="1693926" y="1456181"/>
                  </a:lnTo>
                  <a:lnTo>
                    <a:pt x="1694688" y="1456181"/>
                  </a:lnTo>
                  <a:lnTo>
                    <a:pt x="1694688" y="1467656"/>
                  </a:lnTo>
                  <a:lnTo>
                    <a:pt x="1695450" y="1467611"/>
                  </a:lnTo>
                  <a:lnTo>
                    <a:pt x="1718310" y="1463114"/>
                  </a:lnTo>
                  <a:close/>
                </a:path>
                <a:path w="1918970" h="1469389">
                  <a:moveTo>
                    <a:pt x="1718310" y="16144"/>
                  </a:moveTo>
                  <a:lnTo>
                    <a:pt x="1718310" y="16001"/>
                  </a:lnTo>
                  <a:lnTo>
                    <a:pt x="1717548" y="16001"/>
                  </a:lnTo>
                  <a:lnTo>
                    <a:pt x="1718310" y="16144"/>
                  </a:lnTo>
                  <a:close/>
                </a:path>
                <a:path w="1918970" h="1469389">
                  <a:moveTo>
                    <a:pt x="1729739" y="1460866"/>
                  </a:moveTo>
                  <a:lnTo>
                    <a:pt x="1729739" y="1450086"/>
                  </a:lnTo>
                  <a:lnTo>
                    <a:pt x="1717548" y="1453133"/>
                  </a:lnTo>
                  <a:lnTo>
                    <a:pt x="1718310" y="1453133"/>
                  </a:lnTo>
                  <a:lnTo>
                    <a:pt x="1718310" y="1463114"/>
                  </a:lnTo>
                  <a:lnTo>
                    <a:pt x="1729739" y="1460866"/>
                  </a:lnTo>
                  <a:close/>
                </a:path>
                <a:path w="1918970" h="1469389">
                  <a:moveTo>
                    <a:pt x="1729739" y="18541"/>
                  </a:moveTo>
                  <a:lnTo>
                    <a:pt x="1729739" y="18287"/>
                  </a:lnTo>
                  <a:lnTo>
                    <a:pt x="1728977" y="18287"/>
                  </a:lnTo>
                  <a:lnTo>
                    <a:pt x="1729739" y="18541"/>
                  </a:lnTo>
                  <a:close/>
                </a:path>
                <a:path w="1918970" h="1469389">
                  <a:moveTo>
                    <a:pt x="1884426" y="1344605"/>
                  </a:moveTo>
                  <a:lnTo>
                    <a:pt x="1884426" y="1322831"/>
                  </a:lnTo>
                  <a:lnTo>
                    <a:pt x="1879092" y="1333499"/>
                  </a:lnTo>
                  <a:lnTo>
                    <a:pt x="1866900" y="1353311"/>
                  </a:lnTo>
                  <a:lnTo>
                    <a:pt x="1866900" y="1352549"/>
                  </a:lnTo>
                  <a:lnTo>
                    <a:pt x="1860042" y="1362455"/>
                  </a:lnTo>
                  <a:lnTo>
                    <a:pt x="1853183" y="1371599"/>
                  </a:lnTo>
                  <a:lnTo>
                    <a:pt x="1853183" y="1370837"/>
                  </a:lnTo>
                  <a:lnTo>
                    <a:pt x="1845564" y="1379981"/>
                  </a:lnTo>
                  <a:lnTo>
                    <a:pt x="1829439" y="1396331"/>
                  </a:lnTo>
                  <a:lnTo>
                    <a:pt x="1812036" y="1410650"/>
                  </a:lnTo>
                  <a:lnTo>
                    <a:pt x="1793348" y="1423128"/>
                  </a:lnTo>
                  <a:lnTo>
                    <a:pt x="1773174" y="1434083"/>
                  </a:lnTo>
                  <a:lnTo>
                    <a:pt x="1762506" y="1439417"/>
                  </a:lnTo>
                  <a:lnTo>
                    <a:pt x="1762506" y="1438655"/>
                  </a:lnTo>
                  <a:lnTo>
                    <a:pt x="1751838" y="1443227"/>
                  </a:lnTo>
                  <a:lnTo>
                    <a:pt x="1740408" y="1447037"/>
                  </a:lnTo>
                  <a:lnTo>
                    <a:pt x="1728977" y="1450086"/>
                  </a:lnTo>
                  <a:lnTo>
                    <a:pt x="1729739" y="1450086"/>
                  </a:lnTo>
                  <a:lnTo>
                    <a:pt x="1729739" y="1460866"/>
                  </a:lnTo>
                  <a:lnTo>
                    <a:pt x="1739648" y="1458916"/>
                  </a:lnTo>
                  <a:lnTo>
                    <a:pt x="1780702" y="1442826"/>
                  </a:lnTo>
                  <a:lnTo>
                    <a:pt x="1817843" y="1420089"/>
                  </a:lnTo>
                  <a:lnTo>
                    <a:pt x="1850302" y="1391454"/>
                  </a:lnTo>
                  <a:lnTo>
                    <a:pt x="1877311" y="1357671"/>
                  </a:lnTo>
                  <a:lnTo>
                    <a:pt x="1884426" y="1344605"/>
                  </a:lnTo>
                  <a:close/>
                </a:path>
                <a:path w="1918970" h="1469389">
                  <a:moveTo>
                    <a:pt x="1884426" y="147065"/>
                  </a:moveTo>
                  <a:lnTo>
                    <a:pt x="1884426" y="145541"/>
                  </a:lnTo>
                  <a:lnTo>
                    <a:pt x="1883664" y="145541"/>
                  </a:lnTo>
                  <a:lnTo>
                    <a:pt x="1884426" y="147065"/>
                  </a:lnTo>
                  <a:close/>
                </a:path>
                <a:path w="1918970" h="1469389">
                  <a:moveTo>
                    <a:pt x="1907286" y="1291654"/>
                  </a:moveTo>
                  <a:lnTo>
                    <a:pt x="1907286" y="1232153"/>
                  </a:lnTo>
                  <a:lnTo>
                    <a:pt x="1906524" y="1244345"/>
                  </a:lnTo>
                  <a:lnTo>
                    <a:pt x="1905000" y="1256537"/>
                  </a:lnTo>
                  <a:lnTo>
                    <a:pt x="1902714" y="1267967"/>
                  </a:lnTo>
                  <a:lnTo>
                    <a:pt x="1896618" y="1290827"/>
                  </a:lnTo>
                  <a:lnTo>
                    <a:pt x="1892808" y="1302258"/>
                  </a:lnTo>
                  <a:lnTo>
                    <a:pt x="1892808" y="1301495"/>
                  </a:lnTo>
                  <a:lnTo>
                    <a:pt x="1888998" y="1312925"/>
                  </a:lnTo>
                  <a:lnTo>
                    <a:pt x="1888998" y="1312164"/>
                  </a:lnTo>
                  <a:lnTo>
                    <a:pt x="1883664" y="1323593"/>
                  </a:lnTo>
                  <a:lnTo>
                    <a:pt x="1884426" y="1322831"/>
                  </a:lnTo>
                  <a:lnTo>
                    <a:pt x="1884426" y="1344605"/>
                  </a:lnTo>
                  <a:lnTo>
                    <a:pt x="1898102" y="1319488"/>
                  </a:lnTo>
                  <a:lnTo>
                    <a:pt x="1907286" y="12916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3092329" y="3093212"/>
            <a:ext cx="1504315" cy="7245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2800" b="1" spc="5" dirty="0">
                <a:solidFill>
                  <a:srgbClr val="FFFFFF"/>
                </a:solidFill>
                <a:latin typeface="Microsoft JhengHei"/>
                <a:cs typeface="Microsoft JhengHei"/>
              </a:rPr>
              <a:t>以藥助性</a:t>
            </a:r>
            <a:endParaRPr sz="28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750" dirty="0">
                <a:solidFill>
                  <a:srgbClr val="FFFFFF"/>
                </a:solidFill>
                <a:latin typeface="Microsoft JhengHei"/>
                <a:cs typeface="Microsoft JhengHei"/>
              </a:rPr>
              <a:t>(安非他命為主)</a:t>
            </a:r>
            <a:endParaRPr sz="1750">
              <a:latin typeface="Microsoft JhengHei"/>
              <a:cs typeface="Microsoft JhengHe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755271" y="1920239"/>
            <a:ext cx="2436495" cy="1249045"/>
            <a:chOff x="5755271" y="1920239"/>
            <a:chExt cx="2436495" cy="1249045"/>
          </a:xfrm>
        </p:grpSpPr>
        <p:sp>
          <p:nvSpPr>
            <p:cNvPr id="19" name="object 19"/>
            <p:cNvSpPr/>
            <p:nvPr/>
          </p:nvSpPr>
          <p:spPr>
            <a:xfrm>
              <a:off x="5761367" y="1926335"/>
              <a:ext cx="2425065" cy="1237615"/>
            </a:xfrm>
            <a:custGeom>
              <a:avLst/>
              <a:gdLst/>
              <a:ahLst/>
              <a:cxnLst/>
              <a:rect l="l" t="t" r="r" b="b"/>
              <a:pathLst>
                <a:path w="2425065" h="1237614">
                  <a:moveTo>
                    <a:pt x="2424684" y="1030985"/>
                  </a:moveTo>
                  <a:lnTo>
                    <a:pt x="2424684" y="205739"/>
                  </a:lnTo>
                  <a:lnTo>
                    <a:pt x="2419243" y="158593"/>
                  </a:lnTo>
                  <a:lnTo>
                    <a:pt x="2403738" y="115299"/>
                  </a:lnTo>
                  <a:lnTo>
                    <a:pt x="2379397" y="77097"/>
                  </a:lnTo>
                  <a:lnTo>
                    <a:pt x="2347444" y="45226"/>
                  </a:lnTo>
                  <a:lnTo>
                    <a:pt x="2309106" y="20927"/>
                  </a:lnTo>
                  <a:lnTo>
                    <a:pt x="2265610" y="5438"/>
                  </a:lnTo>
                  <a:lnTo>
                    <a:pt x="2218182" y="0"/>
                  </a:lnTo>
                  <a:lnTo>
                    <a:pt x="205740" y="0"/>
                  </a:lnTo>
                  <a:lnTo>
                    <a:pt x="158593" y="5438"/>
                  </a:lnTo>
                  <a:lnTo>
                    <a:pt x="115299" y="20927"/>
                  </a:lnTo>
                  <a:lnTo>
                    <a:pt x="77097" y="45226"/>
                  </a:lnTo>
                  <a:lnTo>
                    <a:pt x="45226" y="77097"/>
                  </a:lnTo>
                  <a:lnTo>
                    <a:pt x="20927" y="115299"/>
                  </a:lnTo>
                  <a:lnTo>
                    <a:pt x="5438" y="158593"/>
                  </a:lnTo>
                  <a:lnTo>
                    <a:pt x="0" y="205739"/>
                  </a:lnTo>
                  <a:lnTo>
                    <a:pt x="0" y="1030985"/>
                  </a:lnTo>
                  <a:lnTo>
                    <a:pt x="5438" y="1078174"/>
                  </a:lnTo>
                  <a:lnTo>
                    <a:pt x="20927" y="1121577"/>
                  </a:lnTo>
                  <a:lnTo>
                    <a:pt x="45226" y="1159928"/>
                  </a:lnTo>
                  <a:lnTo>
                    <a:pt x="77097" y="1191961"/>
                  </a:lnTo>
                  <a:lnTo>
                    <a:pt x="115299" y="1216409"/>
                  </a:lnTo>
                  <a:lnTo>
                    <a:pt x="158593" y="1232007"/>
                  </a:lnTo>
                  <a:lnTo>
                    <a:pt x="205740" y="1237487"/>
                  </a:lnTo>
                  <a:lnTo>
                    <a:pt x="2218182" y="1237487"/>
                  </a:lnTo>
                  <a:lnTo>
                    <a:pt x="2265610" y="1232007"/>
                  </a:lnTo>
                  <a:lnTo>
                    <a:pt x="2309106" y="1216409"/>
                  </a:lnTo>
                  <a:lnTo>
                    <a:pt x="2347444" y="1191961"/>
                  </a:lnTo>
                  <a:lnTo>
                    <a:pt x="2379397" y="1159928"/>
                  </a:lnTo>
                  <a:lnTo>
                    <a:pt x="2403738" y="1121577"/>
                  </a:lnTo>
                  <a:lnTo>
                    <a:pt x="2419243" y="1078174"/>
                  </a:lnTo>
                  <a:lnTo>
                    <a:pt x="2424684" y="1030985"/>
                  </a:lnTo>
                  <a:close/>
                </a:path>
              </a:pathLst>
            </a:custGeom>
            <a:solidFill>
              <a:srgbClr val="7C7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755271" y="1920239"/>
              <a:ext cx="2436495" cy="1249045"/>
            </a:xfrm>
            <a:custGeom>
              <a:avLst/>
              <a:gdLst/>
              <a:ahLst/>
              <a:cxnLst/>
              <a:rect l="l" t="t" r="r" b="b"/>
              <a:pathLst>
                <a:path w="2436495" h="1249045">
                  <a:moveTo>
                    <a:pt x="2436114" y="1047749"/>
                  </a:moveTo>
                  <a:lnTo>
                    <a:pt x="2436114" y="201167"/>
                  </a:lnTo>
                  <a:lnTo>
                    <a:pt x="2435352" y="190499"/>
                  </a:lnTo>
                  <a:lnTo>
                    <a:pt x="2424216" y="140988"/>
                  </a:lnTo>
                  <a:lnTo>
                    <a:pt x="2401945" y="96409"/>
                  </a:lnTo>
                  <a:lnTo>
                    <a:pt x="2370210" y="58431"/>
                  </a:lnTo>
                  <a:lnTo>
                    <a:pt x="2330684" y="28718"/>
                  </a:lnTo>
                  <a:lnTo>
                    <a:pt x="2285038" y="8940"/>
                  </a:lnTo>
                  <a:lnTo>
                    <a:pt x="2234946" y="761"/>
                  </a:lnTo>
                  <a:lnTo>
                    <a:pt x="2224278" y="0"/>
                  </a:lnTo>
                  <a:lnTo>
                    <a:pt x="211836" y="0"/>
                  </a:lnTo>
                  <a:lnTo>
                    <a:pt x="161090" y="6372"/>
                  </a:lnTo>
                  <a:lnTo>
                    <a:pt x="114686" y="23966"/>
                  </a:lnTo>
                  <a:lnTo>
                    <a:pt x="74114" y="51444"/>
                  </a:lnTo>
                  <a:lnTo>
                    <a:pt x="40862" y="87471"/>
                  </a:lnTo>
                  <a:lnTo>
                    <a:pt x="16423" y="130712"/>
                  </a:lnTo>
                  <a:lnTo>
                    <a:pt x="2285" y="179832"/>
                  </a:lnTo>
                  <a:lnTo>
                    <a:pt x="0" y="211836"/>
                  </a:lnTo>
                  <a:lnTo>
                    <a:pt x="0" y="1037082"/>
                  </a:lnTo>
                  <a:lnTo>
                    <a:pt x="2286" y="1069086"/>
                  </a:lnTo>
                  <a:lnTo>
                    <a:pt x="4572" y="1079754"/>
                  </a:lnTo>
                  <a:lnTo>
                    <a:pt x="11430" y="1103567"/>
                  </a:lnTo>
                  <a:lnTo>
                    <a:pt x="11430" y="201930"/>
                  </a:lnTo>
                  <a:lnTo>
                    <a:pt x="12191" y="191262"/>
                  </a:lnTo>
                  <a:lnTo>
                    <a:pt x="12191" y="192024"/>
                  </a:lnTo>
                  <a:lnTo>
                    <a:pt x="13715" y="181356"/>
                  </a:lnTo>
                  <a:lnTo>
                    <a:pt x="15239" y="171450"/>
                  </a:lnTo>
                  <a:lnTo>
                    <a:pt x="17525" y="161544"/>
                  </a:lnTo>
                  <a:lnTo>
                    <a:pt x="17525" y="162306"/>
                  </a:lnTo>
                  <a:lnTo>
                    <a:pt x="20574" y="152400"/>
                  </a:lnTo>
                  <a:lnTo>
                    <a:pt x="23621" y="143256"/>
                  </a:lnTo>
                  <a:lnTo>
                    <a:pt x="26669" y="135940"/>
                  </a:lnTo>
                  <a:lnTo>
                    <a:pt x="26669" y="134112"/>
                  </a:lnTo>
                  <a:lnTo>
                    <a:pt x="48960" y="95155"/>
                  </a:lnTo>
                  <a:lnTo>
                    <a:pt x="95155" y="48960"/>
                  </a:lnTo>
                  <a:lnTo>
                    <a:pt x="134111" y="26670"/>
                  </a:lnTo>
                  <a:lnTo>
                    <a:pt x="134111" y="27432"/>
                  </a:lnTo>
                  <a:lnTo>
                    <a:pt x="143255" y="23622"/>
                  </a:lnTo>
                  <a:lnTo>
                    <a:pt x="152399" y="20574"/>
                  </a:lnTo>
                  <a:lnTo>
                    <a:pt x="161544" y="17760"/>
                  </a:lnTo>
                  <a:lnTo>
                    <a:pt x="161544" y="17526"/>
                  </a:lnTo>
                  <a:lnTo>
                    <a:pt x="171449" y="15240"/>
                  </a:lnTo>
                  <a:lnTo>
                    <a:pt x="181355" y="13716"/>
                  </a:lnTo>
                  <a:lnTo>
                    <a:pt x="191261" y="12300"/>
                  </a:lnTo>
                  <a:lnTo>
                    <a:pt x="201929" y="11430"/>
                  </a:lnTo>
                  <a:lnTo>
                    <a:pt x="2234946" y="11429"/>
                  </a:lnTo>
                  <a:lnTo>
                    <a:pt x="2244852" y="12191"/>
                  </a:lnTo>
                  <a:lnTo>
                    <a:pt x="2264664" y="15239"/>
                  </a:lnTo>
                  <a:lnTo>
                    <a:pt x="2274570" y="17525"/>
                  </a:lnTo>
                  <a:lnTo>
                    <a:pt x="2284476" y="20573"/>
                  </a:lnTo>
                  <a:lnTo>
                    <a:pt x="2284476" y="20808"/>
                  </a:lnTo>
                  <a:lnTo>
                    <a:pt x="2293620" y="23621"/>
                  </a:lnTo>
                  <a:lnTo>
                    <a:pt x="2302764" y="27431"/>
                  </a:lnTo>
                  <a:lnTo>
                    <a:pt x="2302764" y="26669"/>
                  </a:lnTo>
                  <a:lnTo>
                    <a:pt x="2311908" y="31241"/>
                  </a:lnTo>
                  <a:lnTo>
                    <a:pt x="2311908" y="31622"/>
                  </a:lnTo>
                  <a:lnTo>
                    <a:pt x="2320290" y="35813"/>
                  </a:lnTo>
                  <a:lnTo>
                    <a:pt x="2328672" y="40385"/>
                  </a:lnTo>
                  <a:lnTo>
                    <a:pt x="2337054" y="45719"/>
                  </a:lnTo>
                  <a:lnTo>
                    <a:pt x="2337054" y="46204"/>
                  </a:lnTo>
                  <a:lnTo>
                    <a:pt x="2344674" y="51053"/>
                  </a:lnTo>
                  <a:lnTo>
                    <a:pt x="2352294" y="57149"/>
                  </a:lnTo>
                  <a:lnTo>
                    <a:pt x="2359152" y="63245"/>
                  </a:lnTo>
                  <a:lnTo>
                    <a:pt x="2366772" y="70103"/>
                  </a:lnTo>
                  <a:lnTo>
                    <a:pt x="2366772" y="70866"/>
                  </a:lnTo>
                  <a:lnTo>
                    <a:pt x="2372868" y="76961"/>
                  </a:lnTo>
                  <a:lnTo>
                    <a:pt x="2379726" y="84581"/>
                  </a:lnTo>
                  <a:lnTo>
                    <a:pt x="2379726" y="85534"/>
                  </a:lnTo>
                  <a:lnTo>
                    <a:pt x="2391156" y="99821"/>
                  </a:lnTo>
                  <a:lnTo>
                    <a:pt x="2396490" y="108203"/>
                  </a:lnTo>
                  <a:lnTo>
                    <a:pt x="2396490" y="109401"/>
                  </a:lnTo>
                  <a:lnTo>
                    <a:pt x="2401062" y="116585"/>
                  </a:lnTo>
                  <a:lnTo>
                    <a:pt x="2405634" y="124967"/>
                  </a:lnTo>
                  <a:lnTo>
                    <a:pt x="2413254" y="143255"/>
                  </a:lnTo>
                  <a:lnTo>
                    <a:pt x="2416302" y="152399"/>
                  </a:lnTo>
                  <a:lnTo>
                    <a:pt x="2418588" y="162305"/>
                  </a:lnTo>
                  <a:lnTo>
                    <a:pt x="2418588" y="161543"/>
                  </a:lnTo>
                  <a:lnTo>
                    <a:pt x="2423160" y="181355"/>
                  </a:lnTo>
                  <a:lnTo>
                    <a:pt x="2423922" y="192023"/>
                  </a:lnTo>
                  <a:lnTo>
                    <a:pt x="2423922" y="191261"/>
                  </a:lnTo>
                  <a:lnTo>
                    <a:pt x="2425446" y="211835"/>
                  </a:lnTo>
                  <a:lnTo>
                    <a:pt x="2425446" y="1102621"/>
                  </a:lnTo>
                  <a:lnTo>
                    <a:pt x="2427325" y="1098289"/>
                  </a:lnTo>
                  <a:lnTo>
                    <a:pt x="2436114" y="1047749"/>
                  </a:lnTo>
                  <a:close/>
                </a:path>
                <a:path w="2436495" h="1249045">
                  <a:moveTo>
                    <a:pt x="27432" y="1115568"/>
                  </a:moveTo>
                  <a:lnTo>
                    <a:pt x="23622" y="1105662"/>
                  </a:lnTo>
                  <a:lnTo>
                    <a:pt x="23622" y="1106424"/>
                  </a:lnTo>
                  <a:lnTo>
                    <a:pt x="20574" y="1096518"/>
                  </a:lnTo>
                  <a:lnTo>
                    <a:pt x="17526" y="1087374"/>
                  </a:lnTo>
                  <a:lnTo>
                    <a:pt x="15240" y="1077468"/>
                  </a:lnTo>
                  <a:lnTo>
                    <a:pt x="12192" y="1057656"/>
                  </a:lnTo>
                  <a:lnTo>
                    <a:pt x="11430" y="1046988"/>
                  </a:lnTo>
                  <a:lnTo>
                    <a:pt x="11430" y="1103567"/>
                  </a:lnTo>
                  <a:lnTo>
                    <a:pt x="13883" y="1112086"/>
                  </a:lnTo>
                  <a:lnTo>
                    <a:pt x="26670" y="1138882"/>
                  </a:lnTo>
                  <a:lnTo>
                    <a:pt x="26670" y="1114806"/>
                  </a:lnTo>
                  <a:lnTo>
                    <a:pt x="27432" y="1115568"/>
                  </a:lnTo>
                  <a:close/>
                </a:path>
                <a:path w="2436495" h="1249045">
                  <a:moveTo>
                    <a:pt x="27431" y="134112"/>
                  </a:moveTo>
                  <a:lnTo>
                    <a:pt x="26669" y="134112"/>
                  </a:lnTo>
                  <a:lnTo>
                    <a:pt x="26669" y="135940"/>
                  </a:lnTo>
                  <a:lnTo>
                    <a:pt x="27431" y="134112"/>
                  </a:lnTo>
                  <a:close/>
                </a:path>
                <a:path w="2436495" h="1249045">
                  <a:moveTo>
                    <a:pt x="162306" y="1231392"/>
                  </a:moveTo>
                  <a:lnTo>
                    <a:pt x="152400" y="1228344"/>
                  </a:lnTo>
                  <a:lnTo>
                    <a:pt x="152400" y="1229106"/>
                  </a:lnTo>
                  <a:lnTo>
                    <a:pt x="143256" y="1225296"/>
                  </a:lnTo>
                  <a:lnTo>
                    <a:pt x="134112" y="1222248"/>
                  </a:lnTo>
                  <a:lnTo>
                    <a:pt x="124968" y="1217676"/>
                  </a:lnTo>
                  <a:lnTo>
                    <a:pt x="116586" y="1213104"/>
                  </a:lnTo>
                  <a:lnTo>
                    <a:pt x="116586" y="1213866"/>
                  </a:lnTo>
                  <a:lnTo>
                    <a:pt x="84448" y="1191810"/>
                  </a:lnTo>
                  <a:lnTo>
                    <a:pt x="57150" y="1164336"/>
                  </a:lnTo>
                  <a:lnTo>
                    <a:pt x="57150" y="1165098"/>
                  </a:lnTo>
                  <a:lnTo>
                    <a:pt x="51054" y="1156716"/>
                  </a:lnTo>
                  <a:lnTo>
                    <a:pt x="51054" y="1157478"/>
                  </a:lnTo>
                  <a:lnTo>
                    <a:pt x="40386" y="1140714"/>
                  </a:lnTo>
                  <a:lnTo>
                    <a:pt x="40386" y="1141476"/>
                  </a:lnTo>
                  <a:lnTo>
                    <a:pt x="35814" y="1132332"/>
                  </a:lnTo>
                  <a:lnTo>
                    <a:pt x="35814" y="1133094"/>
                  </a:lnTo>
                  <a:lnTo>
                    <a:pt x="26670" y="1114806"/>
                  </a:lnTo>
                  <a:lnTo>
                    <a:pt x="26670" y="1138882"/>
                  </a:lnTo>
                  <a:lnTo>
                    <a:pt x="28093" y="1141866"/>
                  </a:lnTo>
                  <a:lnTo>
                    <a:pt x="46736" y="1169165"/>
                  </a:lnTo>
                  <a:lnTo>
                    <a:pt x="69342" y="1194054"/>
                  </a:lnTo>
                  <a:lnTo>
                    <a:pt x="76962" y="1200150"/>
                  </a:lnTo>
                  <a:lnTo>
                    <a:pt x="85344" y="1207008"/>
                  </a:lnTo>
                  <a:lnTo>
                    <a:pt x="114071" y="1224761"/>
                  </a:lnTo>
                  <a:lnTo>
                    <a:pt x="145280" y="1238011"/>
                  </a:lnTo>
                  <a:lnTo>
                    <a:pt x="161544" y="1242082"/>
                  </a:lnTo>
                  <a:lnTo>
                    <a:pt x="161544" y="1231392"/>
                  </a:lnTo>
                  <a:lnTo>
                    <a:pt x="162306" y="1231392"/>
                  </a:lnTo>
                  <a:close/>
                </a:path>
                <a:path w="2436495" h="1249045">
                  <a:moveTo>
                    <a:pt x="162305" y="17526"/>
                  </a:moveTo>
                  <a:lnTo>
                    <a:pt x="161544" y="17526"/>
                  </a:lnTo>
                  <a:lnTo>
                    <a:pt x="161544" y="17760"/>
                  </a:lnTo>
                  <a:lnTo>
                    <a:pt x="162305" y="17526"/>
                  </a:lnTo>
                  <a:close/>
                </a:path>
                <a:path w="2436495" h="1249045">
                  <a:moveTo>
                    <a:pt x="2255520" y="1245999"/>
                  </a:moveTo>
                  <a:lnTo>
                    <a:pt x="2255520" y="1235202"/>
                  </a:lnTo>
                  <a:lnTo>
                    <a:pt x="2244852" y="1236726"/>
                  </a:lnTo>
                  <a:lnTo>
                    <a:pt x="2234946" y="1237488"/>
                  </a:lnTo>
                  <a:lnTo>
                    <a:pt x="201930" y="1237488"/>
                  </a:lnTo>
                  <a:lnTo>
                    <a:pt x="191262" y="1236726"/>
                  </a:lnTo>
                  <a:lnTo>
                    <a:pt x="181356" y="1235202"/>
                  </a:lnTo>
                  <a:lnTo>
                    <a:pt x="171450" y="1233678"/>
                  </a:lnTo>
                  <a:lnTo>
                    <a:pt x="161544" y="1231392"/>
                  </a:lnTo>
                  <a:lnTo>
                    <a:pt x="161544" y="1242082"/>
                  </a:lnTo>
                  <a:lnTo>
                    <a:pt x="178143" y="1246237"/>
                  </a:lnTo>
                  <a:lnTo>
                    <a:pt x="211836" y="1248918"/>
                  </a:lnTo>
                  <a:lnTo>
                    <a:pt x="2234946" y="1248917"/>
                  </a:lnTo>
                  <a:lnTo>
                    <a:pt x="2246376" y="1248155"/>
                  </a:lnTo>
                  <a:lnTo>
                    <a:pt x="2255520" y="1245999"/>
                  </a:lnTo>
                  <a:close/>
                </a:path>
                <a:path w="2436495" h="1249045">
                  <a:moveTo>
                    <a:pt x="192023" y="12192"/>
                  </a:moveTo>
                  <a:lnTo>
                    <a:pt x="191261" y="12192"/>
                  </a:lnTo>
                  <a:lnTo>
                    <a:pt x="192023" y="12192"/>
                  </a:lnTo>
                  <a:close/>
                </a:path>
                <a:path w="2436495" h="1249045">
                  <a:moveTo>
                    <a:pt x="192024" y="1236726"/>
                  </a:moveTo>
                  <a:lnTo>
                    <a:pt x="191262" y="1236617"/>
                  </a:lnTo>
                  <a:lnTo>
                    <a:pt x="192024" y="1236726"/>
                  </a:lnTo>
                  <a:close/>
                </a:path>
                <a:path w="2436495" h="1249045">
                  <a:moveTo>
                    <a:pt x="2284476" y="1228344"/>
                  </a:moveTo>
                  <a:lnTo>
                    <a:pt x="2274570" y="1231392"/>
                  </a:lnTo>
                  <a:lnTo>
                    <a:pt x="2264664" y="1233677"/>
                  </a:lnTo>
                  <a:lnTo>
                    <a:pt x="2254758" y="1235202"/>
                  </a:lnTo>
                  <a:lnTo>
                    <a:pt x="2255520" y="1235202"/>
                  </a:lnTo>
                  <a:lnTo>
                    <a:pt x="2255520" y="1245999"/>
                  </a:lnTo>
                  <a:lnTo>
                    <a:pt x="2283714" y="1239348"/>
                  </a:lnTo>
                  <a:lnTo>
                    <a:pt x="2283714" y="1229105"/>
                  </a:lnTo>
                  <a:lnTo>
                    <a:pt x="2284476" y="1228344"/>
                  </a:lnTo>
                  <a:close/>
                </a:path>
                <a:path w="2436495" h="1249045">
                  <a:moveTo>
                    <a:pt x="2284476" y="20808"/>
                  </a:moveTo>
                  <a:lnTo>
                    <a:pt x="2284476" y="20573"/>
                  </a:lnTo>
                  <a:lnTo>
                    <a:pt x="2283714" y="20573"/>
                  </a:lnTo>
                  <a:lnTo>
                    <a:pt x="2284476" y="20808"/>
                  </a:lnTo>
                  <a:close/>
                </a:path>
                <a:path w="2436495" h="1249045">
                  <a:moveTo>
                    <a:pt x="2311908" y="1228573"/>
                  </a:moveTo>
                  <a:lnTo>
                    <a:pt x="2311908" y="1217676"/>
                  </a:lnTo>
                  <a:lnTo>
                    <a:pt x="2302764" y="1222248"/>
                  </a:lnTo>
                  <a:lnTo>
                    <a:pt x="2293620" y="1225295"/>
                  </a:lnTo>
                  <a:lnTo>
                    <a:pt x="2283714" y="1229105"/>
                  </a:lnTo>
                  <a:lnTo>
                    <a:pt x="2283714" y="1239348"/>
                  </a:lnTo>
                  <a:lnTo>
                    <a:pt x="2296307" y="1236377"/>
                  </a:lnTo>
                  <a:lnTo>
                    <a:pt x="2311908" y="1228573"/>
                  </a:lnTo>
                  <a:close/>
                </a:path>
                <a:path w="2436495" h="1249045">
                  <a:moveTo>
                    <a:pt x="2311908" y="31622"/>
                  </a:moveTo>
                  <a:lnTo>
                    <a:pt x="2311908" y="31241"/>
                  </a:lnTo>
                  <a:lnTo>
                    <a:pt x="2311146" y="31241"/>
                  </a:lnTo>
                  <a:lnTo>
                    <a:pt x="2311908" y="31622"/>
                  </a:lnTo>
                  <a:close/>
                </a:path>
                <a:path w="2436495" h="1249045">
                  <a:moveTo>
                    <a:pt x="2337054" y="1215993"/>
                  </a:moveTo>
                  <a:lnTo>
                    <a:pt x="2337054" y="1203198"/>
                  </a:lnTo>
                  <a:lnTo>
                    <a:pt x="2320290" y="1213866"/>
                  </a:lnTo>
                  <a:lnTo>
                    <a:pt x="2320290" y="1213104"/>
                  </a:lnTo>
                  <a:lnTo>
                    <a:pt x="2311146" y="1217676"/>
                  </a:lnTo>
                  <a:lnTo>
                    <a:pt x="2311908" y="1217676"/>
                  </a:lnTo>
                  <a:lnTo>
                    <a:pt x="2311908" y="1228573"/>
                  </a:lnTo>
                  <a:lnTo>
                    <a:pt x="2337054" y="1215993"/>
                  </a:lnTo>
                  <a:close/>
                </a:path>
                <a:path w="2436495" h="1249045">
                  <a:moveTo>
                    <a:pt x="2337054" y="46204"/>
                  </a:moveTo>
                  <a:lnTo>
                    <a:pt x="2337054" y="45719"/>
                  </a:lnTo>
                  <a:lnTo>
                    <a:pt x="2336292" y="45719"/>
                  </a:lnTo>
                  <a:lnTo>
                    <a:pt x="2337054" y="46204"/>
                  </a:lnTo>
                  <a:close/>
                </a:path>
                <a:path w="2436495" h="1249045">
                  <a:moveTo>
                    <a:pt x="2366772" y="1192431"/>
                  </a:moveTo>
                  <a:lnTo>
                    <a:pt x="2366772" y="1178814"/>
                  </a:lnTo>
                  <a:lnTo>
                    <a:pt x="2359152" y="1185672"/>
                  </a:lnTo>
                  <a:lnTo>
                    <a:pt x="2352294" y="1191767"/>
                  </a:lnTo>
                  <a:lnTo>
                    <a:pt x="2344674" y="1197864"/>
                  </a:lnTo>
                  <a:lnTo>
                    <a:pt x="2336292" y="1203198"/>
                  </a:lnTo>
                  <a:lnTo>
                    <a:pt x="2337054" y="1203198"/>
                  </a:lnTo>
                  <a:lnTo>
                    <a:pt x="2337054" y="1215993"/>
                  </a:lnTo>
                  <a:lnTo>
                    <a:pt x="2340725" y="1214156"/>
                  </a:lnTo>
                  <a:lnTo>
                    <a:pt x="2366772" y="1192431"/>
                  </a:lnTo>
                  <a:close/>
                </a:path>
                <a:path w="2436495" h="1249045">
                  <a:moveTo>
                    <a:pt x="2366772" y="70866"/>
                  </a:moveTo>
                  <a:lnTo>
                    <a:pt x="2366772" y="70103"/>
                  </a:lnTo>
                  <a:lnTo>
                    <a:pt x="2366010" y="70103"/>
                  </a:lnTo>
                  <a:lnTo>
                    <a:pt x="2366772" y="70866"/>
                  </a:lnTo>
                  <a:close/>
                </a:path>
                <a:path w="2436495" h="1249045">
                  <a:moveTo>
                    <a:pt x="2379726" y="1180902"/>
                  </a:moveTo>
                  <a:lnTo>
                    <a:pt x="2379726" y="1164336"/>
                  </a:lnTo>
                  <a:lnTo>
                    <a:pt x="2372868" y="1171955"/>
                  </a:lnTo>
                  <a:lnTo>
                    <a:pt x="2366010" y="1178814"/>
                  </a:lnTo>
                  <a:lnTo>
                    <a:pt x="2366772" y="1178814"/>
                  </a:lnTo>
                  <a:lnTo>
                    <a:pt x="2366772" y="1192431"/>
                  </a:lnTo>
                  <a:lnTo>
                    <a:pt x="2378273" y="1182838"/>
                  </a:lnTo>
                  <a:lnTo>
                    <a:pt x="2379726" y="1180902"/>
                  </a:lnTo>
                  <a:close/>
                </a:path>
                <a:path w="2436495" h="1249045">
                  <a:moveTo>
                    <a:pt x="2379726" y="85534"/>
                  </a:moveTo>
                  <a:lnTo>
                    <a:pt x="2379726" y="84581"/>
                  </a:lnTo>
                  <a:lnTo>
                    <a:pt x="2378964" y="84581"/>
                  </a:lnTo>
                  <a:lnTo>
                    <a:pt x="2379726" y="85534"/>
                  </a:lnTo>
                  <a:close/>
                </a:path>
                <a:path w="2436495" h="1249045">
                  <a:moveTo>
                    <a:pt x="2396490" y="1158562"/>
                  </a:moveTo>
                  <a:lnTo>
                    <a:pt x="2396490" y="1140714"/>
                  </a:lnTo>
                  <a:lnTo>
                    <a:pt x="2391156" y="1149095"/>
                  </a:lnTo>
                  <a:lnTo>
                    <a:pt x="2385060" y="1157477"/>
                  </a:lnTo>
                  <a:lnTo>
                    <a:pt x="2385060" y="1156716"/>
                  </a:lnTo>
                  <a:lnTo>
                    <a:pt x="2378964" y="1165098"/>
                  </a:lnTo>
                  <a:lnTo>
                    <a:pt x="2379726" y="1164336"/>
                  </a:lnTo>
                  <a:lnTo>
                    <a:pt x="2379726" y="1180902"/>
                  </a:lnTo>
                  <a:lnTo>
                    <a:pt x="2396490" y="1158562"/>
                  </a:lnTo>
                  <a:close/>
                </a:path>
                <a:path w="2436495" h="1249045">
                  <a:moveTo>
                    <a:pt x="2396490" y="109401"/>
                  </a:moveTo>
                  <a:lnTo>
                    <a:pt x="2396490" y="108203"/>
                  </a:lnTo>
                  <a:lnTo>
                    <a:pt x="2395728" y="108203"/>
                  </a:lnTo>
                  <a:lnTo>
                    <a:pt x="2396490" y="109401"/>
                  </a:lnTo>
                  <a:close/>
                </a:path>
                <a:path w="2436495" h="1249045">
                  <a:moveTo>
                    <a:pt x="2425446" y="1102621"/>
                  </a:moveTo>
                  <a:lnTo>
                    <a:pt x="2425446" y="1037082"/>
                  </a:lnTo>
                  <a:lnTo>
                    <a:pt x="2424684" y="1047749"/>
                  </a:lnTo>
                  <a:lnTo>
                    <a:pt x="2424684" y="1046988"/>
                  </a:lnTo>
                  <a:lnTo>
                    <a:pt x="2423160" y="1067561"/>
                  </a:lnTo>
                  <a:lnTo>
                    <a:pt x="2418588" y="1087373"/>
                  </a:lnTo>
                  <a:lnTo>
                    <a:pt x="2416302" y="1096517"/>
                  </a:lnTo>
                  <a:lnTo>
                    <a:pt x="2413254" y="1106423"/>
                  </a:lnTo>
                  <a:lnTo>
                    <a:pt x="2413254" y="1105661"/>
                  </a:lnTo>
                  <a:lnTo>
                    <a:pt x="2409444" y="1115567"/>
                  </a:lnTo>
                  <a:lnTo>
                    <a:pt x="2409444" y="1114805"/>
                  </a:lnTo>
                  <a:lnTo>
                    <a:pt x="2405634" y="1123949"/>
                  </a:lnTo>
                  <a:lnTo>
                    <a:pt x="2401062" y="1133094"/>
                  </a:lnTo>
                  <a:lnTo>
                    <a:pt x="2401062" y="1132332"/>
                  </a:lnTo>
                  <a:lnTo>
                    <a:pt x="2395728" y="1141476"/>
                  </a:lnTo>
                  <a:lnTo>
                    <a:pt x="2396490" y="1140714"/>
                  </a:lnTo>
                  <a:lnTo>
                    <a:pt x="2396490" y="1158562"/>
                  </a:lnTo>
                  <a:lnTo>
                    <a:pt x="2407592" y="1143767"/>
                  </a:lnTo>
                  <a:lnTo>
                    <a:pt x="2425446" y="11026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5926207" y="2203196"/>
            <a:ext cx="2016125" cy="6673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6525" marR="5080" indent="-124460">
              <a:lnSpc>
                <a:spcPct val="100000"/>
              </a:lnSpc>
              <a:spcBef>
                <a:spcPts val="105"/>
              </a:spcBef>
            </a:pPr>
            <a:r>
              <a:rPr sz="2100" b="1" dirty="0">
                <a:solidFill>
                  <a:srgbClr val="FFFFFF"/>
                </a:solidFill>
                <a:latin typeface="Microsoft JhengHei"/>
                <a:cs typeface="Microsoft JhengHei"/>
              </a:rPr>
              <a:t>共用針具/稀釋液  (</a:t>
            </a:r>
            <a:r>
              <a:rPr sz="2100" b="1" spc="5" dirty="0">
                <a:solidFill>
                  <a:srgbClr val="FFFFFF"/>
                </a:solidFill>
                <a:latin typeface="Microsoft JhengHei"/>
                <a:cs typeface="Microsoft JhengHei"/>
              </a:rPr>
              <a:t>注射</a:t>
            </a:r>
            <a:r>
              <a:rPr sz="2100" b="1" dirty="0">
                <a:solidFill>
                  <a:srgbClr val="FFFFFF"/>
                </a:solidFill>
                <a:latin typeface="Microsoft JhengHei"/>
                <a:cs typeface="Microsoft JhengHei"/>
              </a:rPr>
              <a:t>slaming)</a:t>
            </a:r>
            <a:endParaRPr sz="2100">
              <a:latin typeface="Microsoft JhengHei"/>
              <a:cs typeface="Microsoft JhengHe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5776607" y="3806952"/>
            <a:ext cx="2475230" cy="1249045"/>
            <a:chOff x="5776607" y="3806952"/>
            <a:chExt cx="2475230" cy="1249045"/>
          </a:xfrm>
        </p:grpSpPr>
        <p:sp>
          <p:nvSpPr>
            <p:cNvPr id="23" name="object 23"/>
            <p:cNvSpPr/>
            <p:nvPr/>
          </p:nvSpPr>
          <p:spPr>
            <a:xfrm>
              <a:off x="5781941" y="3812286"/>
              <a:ext cx="2464435" cy="1237615"/>
            </a:xfrm>
            <a:custGeom>
              <a:avLst/>
              <a:gdLst/>
              <a:ahLst/>
              <a:cxnLst/>
              <a:rect l="l" t="t" r="r" b="b"/>
              <a:pathLst>
                <a:path w="2464434" h="1237614">
                  <a:moveTo>
                    <a:pt x="2464308" y="1031747"/>
                  </a:moveTo>
                  <a:lnTo>
                    <a:pt x="2464308" y="206501"/>
                  </a:lnTo>
                  <a:lnTo>
                    <a:pt x="2458827" y="159313"/>
                  </a:lnTo>
                  <a:lnTo>
                    <a:pt x="2443229" y="115910"/>
                  </a:lnTo>
                  <a:lnTo>
                    <a:pt x="2418781" y="77559"/>
                  </a:lnTo>
                  <a:lnTo>
                    <a:pt x="2386748" y="45526"/>
                  </a:lnTo>
                  <a:lnTo>
                    <a:pt x="2348397" y="21078"/>
                  </a:lnTo>
                  <a:lnTo>
                    <a:pt x="2304994" y="5480"/>
                  </a:lnTo>
                  <a:lnTo>
                    <a:pt x="2257806" y="0"/>
                  </a:lnTo>
                  <a:lnTo>
                    <a:pt x="206502" y="0"/>
                  </a:lnTo>
                  <a:lnTo>
                    <a:pt x="159073" y="5480"/>
                  </a:lnTo>
                  <a:lnTo>
                    <a:pt x="115577" y="21078"/>
                  </a:lnTo>
                  <a:lnTo>
                    <a:pt x="77239" y="45526"/>
                  </a:lnTo>
                  <a:lnTo>
                    <a:pt x="45286" y="77559"/>
                  </a:lnTo>
                  <a:lnTo>
                    <a:pt x="20945" y="115910"/>
                  </a:lnTo>
                  <a:lnTo>
                    <a:pt x="5440" y="159313"/>
                  </a:lnTo>
                  <a:lnTo>
                    <a:pt x="0" y="206501"/>
                  </a:lnTo>
                  <a:lnTo>
                    <a:pt x="0" y="1031747"/>
                  </a:lnTo>
                  <a:lnTo>
                    <a:pt x="5440" y="1078894"/>
                  </a:lnTo>
                  <a:lnTo>
                    <a:pt x="20945" y="1122188"/>
                  </a:lnTo>
                  <a:lnTo>
                    <a:pt x="45286" y="1160390"/>
                  </a:lnTo>
                  <a:lnTo>
                    <a:pt x="77239" y="1192261"/>
                  </a:lnTo>
                  <a:lnTo>
                    <a:pt x="115577" y="1216560"/>
                  </a:lnTo>
                  <a:lnTo>
                    <a:pt x="159073" y="1232049"/>
                  </a:lnTo>
                  <a:lnTo>
                    <a:pt x="206502" y="1237488"/>
                  </a:lnTo>
                  <a:lnTo>
                    <a:pt x="2257806" y="1237487"/>
                  </a:lnTo>
                  <a:lnTo>
                    <a:pt x="2304994" y="1232049"/>
                  </a:lnTo>
                  <a:lnTo>
                    <a:pt x="2348397" y="1216560"/>
                  </a:lnTo>
                  <a:lnTo>
                    <a:pt x="2386748" y="1192261"/>
                  </a:lnTo>
                  <a:lnTo>
                    <a:pt x="2418781" y="1160390"/>
                  </a:lnTo>
                  <a:lnTo>
                    <a:pt x="2443229" y="1122188"/>
                  </a:lnTo>
                  <a:lnTo>
                    <a:pt x="2458827" y="1078894"/>
                  </a:lnTo>
                  <a:lnTo>
                    <a:pt x="2464308" y="1031747"/>
                  </a:lnTo>
                  <a:close/>
                </a:path>
              </a:pathLst>
            </a:custGeom>
            <a:solidFill>
              <a:srgbClr val="F4B1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776607" y="3806952"/>
              <a:ext cx="2475230" cy="1249045"/>
            </a:xfrm>
            <a:custGeom>
              <a:avLst/>
              <a:gdLst/>
              <a:ahLst/>
              <a:cxnLst/>
              <a:rect l="l" t="t" r="r" b="b"/>
              <a:pathLst>
                <a:path w="2475229" h="1249045">
                  <a:moveTo>
                    <a:pt x="2474976" y="1037082"/>
                  </a:moveTo>
                  <a:lnTo>
                    <a:pt x="2474976" y="211835"/>
                  </a:lnTo>
                  <a:lnTo>
                    <a:pt x="2473452" y="190499"/>
                  </a:lnTo>
                  <a:lnTo>
                    <a:pt x="2462570" y="140744"/>
                  </a:lnTo>
                  <a:lnTo>
                    <a:pt x="2440511" y="96254"/>
                  </a:lnTo>
                  <a:lnTo>
                    <a:pt x="2408939" y="58483"/>
                  </a:lnTo>
                  <a:lnTo>
                    <a:pt x="2369520" y="28882"/>
                  </a:lnTo>
                  <a:lnTo>
                    <a:pt x="2323921" y="8904"/>
                  </a:lnTo>
                  <a:lnTo>
                    <a:pt x="2273808" y="0"/>
                  </a:lnTo>
                  <a:lnTo>
                    <a:pt x="211074" y="0"/>
                  </a:lnTo>
                  <a:lnTo>
                    <a:pt x="160629" y="6133"/>
                  </a:lnTo>
                  <a:lnTo>
                    <a:pt x="114133" y="23751"/>
                  </a:lnTo>
                  <a:lnTo>
                    <a:pt x="73318" y="51392"/>
                  </a:lnTo>
                  <a:lnTo>
                    <a:pt x="39917" y="87593"/>
                  </a:lnTo>
                  <a:lnTo>
                    <a:pt x="15662" y="130893"/>
                  </a:lnTo>
                  <a:lnTo>
                    <a:pt x="2285" y="179832"/>
                  </a:lnTo>
                  <a:lnTo>
                    <a:pt x="0" y="201168"/>
                  </a:lnTo>
                  <a:lnTo>
                    <a:pt x="0" y="1047750"/>
                  </a:lnTo>
                  <a:lnTo>
                    <a:pt x="762" y="1058418"/>
                  </a:lnTo>
                  <a:lnTo>
                    <a:pt x="3810" y="1079754"/>
                  </a:lnTo>
                  <a:lnTo>
                    <a:pt x="10668" y="1103187"/>
                  </a:lnTo>
                  <a:lnTo>
                    <a:pt x="10668" y="211836"/>
                  </a:lnTo>
                  <a:lnTo>
                    <a:pt x="11430" y="201168"/>
                  </a:lnTo>
                  <a:lnTo>
                    <a:pt x="11429" y="191262"/>
                  </a:lnTo>
                  <a:lnTo>
                    <a:pt x="12953" y="181356"/>
                  </a:lnTo>
                  <a:lnTo>
                    <a:pt x="14477" y="174752"/>
                  </a:lnTo>
                  <a:lnTo>
                    <a:pt x="14477" y="171450"/>
                  </a:lnTo>
                  <a:lnTo>
                    <a:pt x="16763" y="161544"/>
                  </a:lnTo>
                  <a:lnTo>
                    <a:pt x="19811" y="152400"/>
                  </a:lnTo>
                  <a:lnTo>
                    <a:pt x="22859" y="142494"/>
                  </a:lnTo>
                  <a:lnTo>
                    <a:pt x="22859" y="143256"/>
                  </a:lnTo>
                  <a:lnTo>
                    <a:pt x="26669" y="133350"/>
                  </a:lnTo>
                  <a:lnTo>
                    <a:pt x="26669" y="134112"/>
                  </a:lnTo>
                  <a:lnTo>
                    <a:pt x="30479" y="124968"/>
                  </a:lnTo>
                  <a:lnTo>
                    <a:pt x="35051" y="115824"/>
                  </a:lnTo>
                  <a:lnTo>
                    <a:pt x="35051" y="116586"/>
                  </a:lnTo>
                  <a:lnTo>
                    <a:pt x="39623" y="107442"/>
                  </a:lnTo>
                  <a:lnTo>
                    <a:pt x="39623" y="108204"/>
                  </a:lnTo>
                  <a:lnTo>
                    <a:pt x="44957" y="99822"/>
                  </a:lnTo>
                  <a:lnTo>
                    <a:pt x="50291" y="92487"/>
                  </a:lnTo>
                  <a:lnTo>
                    <a:pt x="50291" y="92202"/>
                  </a:lnTo>
                  <a:lnTo>
                    <a:pt x="56387" y="83820"/>
                  </a:lnTo>
                  <a:lnTo>
                    <a:pt x="56387" y="84582"/>
                  </a:lnTo>
                  <a:lnTo>
                    <a:pt x="63245" y="76962"/>
                  </a:lnTo>
                  <a:lnTo>
                    <a:pt x="69341" y="70104"/>
                  </a:lnTo>
                  <a:lnTo>
                    <a:pt x="76199" y="63931"/>
                  </a:lnTo>
                  <a:lnTo>
                    <a:pt x="76199" y="63246"/>
                  </a:lnTo>
                  <a:lnTo>
                    <a:pt x="91439" y="51054"/>
                  </a:lnTo>
                  <a:lnTo>
                    <a:pt x="99059" y="45720"/>
                  </a:lnTo>
                  <a:lnTo>
                    <a:pt x="115823" y="35052"/>
                  </a:lnTo>
                  <a:lnTo>
                    <a:pt x="115823" y="35814"/>
                  </a:lnTo>
                  <a:lnTo>
                    <a:pt x="124205" y="31623"/>
                  </a:lnTo>
                  <a:lnTo>
                    <a:pt x="124205" y="31242"/>
                  </a:lnTo>
                  <a:lnTo>
                    <a:pt x="133349" y="26670"/>
                  </a:lnTo>
                  <a:lnTo>
                    <a:pt x="142494" y="23622"/>
                  </a:lnTo>
                  <a:lnTo>
                    <a:pt x="151637" y="19812"/>
                  </a:lnTo>
                  <a:lnTo>
                    <a:pt x="151637" y="20574"/>
                  </a:lnTo>
                  <a:lnTo>
                    <a:pt x="161544" y="17526"/>
                  </a:lnTo>
                  <a:lnTo>
                    <a:pt x="170687" y="15415"/>
                  </a:lnTo>
                  <a:lnTo>
                    <a:pt x="170687" y="15240"/>
                  </a:lnTo>
                  <a:lnTo>
                    <a:pt x="180594" y="13824"/>
                  </a:lnTo>
                  <a:lnTo>
                    <a:pt x="190499" y="12300"/>
                  </a:lnTo>
                  <a:lnTo>
                    <a:pt x="201167" y="11430"/>
                  </a:lnTo>
                  <a:lnTo>
                    <a:pt x="2273808" y="11484"/>
                  </a:lnTo>
                  <a:lnTo>
                    <a:pt x="2283714" y="12191"/>
                  </a:lnTo>
                  <a:lnTo>
                    <a:pt x="2303526" y="15239"/>
                  </a:lnTo>
                  <a:lnTo>
                    <a:pt x="2313432" y="17525"/>
                  </a:lnTo>
                  <a:lnTo>
                    <a:pt x="2313432" y="17760"/>
                  </a:lnTo>
                  <a:lnTo>
                    <a:pt x="2322576" y="20573"/>
                  </a:lnTo>
                  <a:lnTo>
                    <a:pt x="2322576" y="19811"/>
                  </a:lnTo>
                  <a:lnTo>
                    <a:pt x="2332482" y="23621"/>
                  </a:lnTo>
                  <a:lnTo>
                    <a:pt x="2332482" y="23875"/>
                  </a:lnTo>
                  <a:lnTo>
                    <a:pt x="2340864" y="26669"/>
                  </a:lnTo>
                  <a:lnTo>
                    <a:pt x="2358390" y="35432"/>
                  </a:lnTo>
                  <a:lnTo>
                    <a:pt x="2358390" y="35051"/>
                  </a:lnTo>
                  <a:lnTo>
                    <a:pt x="2367534" y="40385"/>
                  </a:lnTo>
                  <a:lnTo>
                    <a:pt x="2367534" y="40870"/>
                  </a:lnTo>
                  <a:lnTo>
                    <a:pt x="2383536" y="51053"/>
                  </a:lnTo>
                  <a:lnTo>
                    <a:pt x="2383536" y="51608"/>
                  </a:lnTo>
                  <a:lnTo>
                    <a:pt x="2391156" y="57149"/>
                  </a:lnTo>
                  <a:lnTo>
                    <a:pt x="2391156" y="57759"/>
                  </a:lnTo>
                  <a:lnTo>
                    <a:pt x="2398014" y="63245"/>
                  </a:lnTo>
                  <a:lnTo>
                    <a:pt x="2411730" y="76961"/>
                  </a:lnTo>
                  <a:lnTo>
                    <a:pt x="2417826" y="84581"/>
                  </a:lnTo>
                  <a:lnTo>
                    <a:pt x="2417826" y="83819"/>
                  </a:lnTo>
                  <a:lnTo>
                    <a:pt x="2423922" y="92201"/>
                  </a:lnTo>
                  <a:lnTo>
                    <a:pt x="2423922" y="91439"/>
                  </a:lnTo>
                  <a:lnTo>
                    <a:pt x="2434590" y="108203"/>
                  </a:lnTo>
                  <a:lnTo>
                    <a:pt x="2434590" y="107441"/>
                  </a:lnTo>
                  <a:lnTo>
                    <a:pt x="2439924" y="116585"/>
                  </a:lnTo>
                  <a:lnTo>
                    <a:pt x="2439924" y="117347"/>
                  </a:lnTo>
                  <a:lnTo>
                    <a:pt x="2448306" y="134111"/>
                  </a:lnTo>
                  <a:lnTo>
                    <a:pt x="2448306" y="135331"/>
                  </a:lnTo>
                  <a:lnTo>
                    <a:pt x="2451354" y="143255"/>
                  </a:lnTo>
                  <a:lnTo>
                    <a:pt x="2451354" y="142493"/>
                  </a:lnTo>
                  <a:lnTo>
                    <a:pt x="2454402" y="152399"/>
                  </a:lnTo>
                  <a:lnTo>
                    <a:pt x="2457450" y="161543"/>
                  </a:lnTo>
                  <a:lnTo>
                    <a:pt x="2459736" y="171449"/>
                  </a:lnTo>
                  <a:lnTo>
                    <a:pt x="2462784" y="191261"/>
                  </a:lnTo>
                  <a:lnTo>
                    <a:pt x="2463546" y="201929"/>
                  </a:lnTo>
                  <a:lnTo>
                    <a:pt x="2463546" y="1103298"/>
                  </a:lnTo>
                  <a:lnTo>
                    <a:pt x="2465961" y="1097735"/>
                  </a:lnTo>
                  <a:lnTo>
                    <a:pt x="2474214" y="1047749"/>
                  </a:lnTo>
                  <a:lnTo>
                    <a:pt x="2474976" y="1037082"/>
                  </a:lnTo>
                  <a:close/>
                </a:path>
                <a:path w="2475229" h="1249045">
                  <a:moveTo>
                    <a:pt x="12192" y="1057656"/>
                  </a:moveTo>
                  <a:lnTo>
                    <a:pt x="10668" y="1037082"/>
                  </a:lnTo>
                  <a:lnTo>
                    <a:pt x="10668" y="1103187"/>
                  </a:lnTo>
                  <a:lnTo>
                    <a:pt x="11430" y="1105790"/>
                  </a:lnTo>
                  <a:lnTo>
                    <a:pt x="11430" y="1056894"/>
                  </a:lnTo>
                  <a:lnTo>
                    <a:pt x="12192" y="1057656"/>
                  </a:lnTo>
                  <a:close/>
                </a:path>
                <a:path w="2475229" h="1249045">
                  <a:moveTo>
                    <a:pt x="12191" y="191262"/>
                  </a:moveTo>
                  <a:lnTo>
                    <a:pt x="11429" y="191262"/>
                  </a:lnTo>
                  <a:lnTo>
                    <a:pt x="11430" y="201930"/>
                  </a:lnTo>
                  <a:lnTo>
                    <a:pt x="12191" y="191262"/>
                  </a:lnTo>
                  <a:close/>
                </a:path>
                <a:path w="2475229" h="1249045">
                  <a:moveTo>
                    <a:pt x="15240" y="1077468"/>
                  </a:moveTo>
                  <a:lnTo>
                    <a:pt x="12954" y="1067562"/>
                  </a:lnTo>
                  <a:lnTo>
                    <a:pt x="11430" y="1056894"/>
                  </a:lnTo>
                  <a:lnTo>
                    <a:pt x="11430" y="1105790"/>
                  </a:lnTo>
                  <a:lnTo>
                    <a:pt x="13204" y="1111854"/>
                  </a:lnTo>
                  <a:lnTo>
                    <a:pt x="14478" y="1114526"/>
                  </a:lnTo>
                  <a:lnTo>
                    <a:pt x="14478" y="1077468"/>
                  </a:lnTo>
                  <a:lnTo>
                    <a:pt x="15240" y="1077468"/>
                  </a:lnTo>
                  <a:close/>
                </a:path>
                <a:path w="2475229" h="1249045">
                  <a:moveTo>
                    <a:pt x="15239" y="171450"/>
                  </a:moveTo>
                  <a:lnTo>
                    <a:pt x="14477" y="171450"/>
                  </a:lnTo>
                  <a:lnTo>
                    <a:pt x="14477" y="174752"/>
                  </a:lnTo>
                  <a:lnTo>
                    <a:pt x="15239" y="171450"/>
                  </a:lnTo>
                  <a:close/>
                </a:path>
                <a:path w="2475229" h="1249045">
                  <a:moveTo>
                    <a:pt x="51054" y="1156716"/>
                  </a:moveTo>
                  <a:lnTo>
                    <a:pt x="44958" y="1149096"/>
                  </a:lnTo>
                  <a:lnTo>
                    <a:pt x="39624" y="1140714"/>
                  </a:lnTo>
                  <a:lnTo>
                    <a:pt x="30480" y="1123950"/>
                  </a:lnTo>
                  <a:lnTo>
                    <a:pt x="22860" y="1105662"/>
                  </a:lnTo>
                  <a:lnTo>
                    <a:pt x="22860" y="1106424"/>
                  </a:lnTo>
                  <a:lnTo>
                    <a:pt x="16764" y="1086612"/>
                  </a:lnTo>
                  <a:lnTo>
                    <a:pt x="16764" y="1087374"/>
                  </a:lnTo>
                  <a:lnTo>
                    <a:pt x="14478" y="1077468"/>
                  </a:lnTo>
                  <a:lnTo>
                    <a:pt x="14478" y="1114526"/>
                  </a:lnTo>
                  <a:lnTo>
                    <a:pt x="27589" y="1142037"/>
                  </a:lnTo>
                  <a:lnTo>
                    <a:pt x="46467" y="1169654"/>
                  </a:lnTo>
                  <a:lnTo>
                    <a:pt x="50292" y="1173734"/>
                  </a:lnTo>
                  <a:lnTo>
                    <a:pt x="50292" y="1156716"/>
                  </a:lnTo>
                  <a:lnTo>
                    <a:pt x="51054" y="1156716"/>
                  </a:lnTo>
                  <a:close/>
                </a:path>
                <a:path w="2475229" h="1249045">
                  <a:moveTo>
                    <a:pt x="51053" y="91440"/>
                  </a:moveTo>
                  <a:lnTo>
                    <a:pt x="50291" y="92202"/>
                  </a:lnTo>
                  <a:lnTo>
                    <a:pt x="50291" y="92487"/>
                  </a:lnTo>
                  <a:lnTo>
                    <a:pt x="51053" y="91440"/>
                  </a:lnTo>
                  <a:close/>
                </a:path>
                <a:path w="2475229" h="1249045">
                  <a:moveTo>
                    <a:pt x="76962" y="1185672"/>
                  </a:moveTo>
                  <a:lnTo>
                    <a:pt x="69342" y="1178814"/>
                  </a:lnTo>
                  <a:lnTo>
                    <a:pt x="63246" y="1171956"/>
                  </a:lnTo>
                  <a:lnTo>
                    <a:pt x="56388" y="1164336"/>
                  </a:lnTo>
                  <a:lnTo>
                    <a:pt x="50292" y="1156716"/>
                  </a:lnTo>
                  <a:lnTo>
                    <a:pt x="50292" y="1173734"/>
                  </a:lnTo>
                  <a:lnTo>
                    <a:pt x="69342" y="1194054"/>
                  </a:lnTo>
                  <a:lnTo>
                    <a:pt x="76200" y="1199540"/>
                  </a:lnTo>
                  <a:lnTo>
                    <a:pt x="76200" y="1185672"/>
                  </a:lnTo>
                  <a:lnTo>
                    <a:pt x="76962" y="1185672"/>
                  </a:lnTo>
                  <a:close/>
                </a:path>
                <a:path w="2475229" h="1249045">
                  <a:moveTo>
                    <a:pt x="76961" y="63246"/>
                  </a:moveTo>
                  <a:lnTo>
                    <a:pt x="76199" y="63246"/>
                  </a:lnTo>
                  <a:lnTo>
                    <a:pt x="76199" y="63931"/>
                  </a:lnTo>
                  <a:lnTo>
                    <a:pt x="76961" y="63246"/>
                  </a:lnTo>
                  <a:close/>
                </a:path>
                <a:path w="2475229" h="1249045">
                  <a:moveTo>
                    <a:pt x="124968" y="1217676"/>
                  </a:moveTo>
                  <a:lnTo>
                    <a:pt x="91440" y="1197864"/>
                  </a:lnTo>
                  <a:lnTo>
                    <a:pt x="76200" y="1185672"/>
                  </a:lnTo>
                  <a:lnTo>
                    <a:pt x="76200" y="1199540"/>
                  </a:lnTo>
                  <a:lnTo>
                    <a:pt x="76962" y="1200150"/>
                  </a:lnTo>
                  <a:lnTo>
                    <a:pt x="84582" y="1207008"/>
                  </a:lnTo>
                  <a:lnTo>
                    <a:pt x="113543" y="1224822"/>
                  </a:lnTo>
                  <a:lnTo>
                    <a:pt x="124206" y="1229303"/>
                  </a:lnTo>
                  <a:lnTo>
                    <a:pt x="124206" y="1217676"/>
                  </a:lnTo>
                  <a:lnTo>
                    <a:pt x="124968" y="1217676"/>
                  </a:lnTo>
                  <a:close/>
                </a:path>
                <a:path w="2475229" h="1249045">
                  <a:moveTo>
                    <a:pt x="124968" y="31242"/>
                  </a:moveTo>
                  <a:lnTo>
                    <a:pt x="124205" y="31242"/>
                  </a:lnTo>
                  <a:lnTo>
                    <a:pt x="124205" y="31623"/>
                  </a:lnTo>
                  <a:lnTo>
                    <a:pt x="124968" y="31242"/>
                  </a:lnTo>
                  <a:close/>
                </a:path>
                <a:path w="2475229" h="1249045">
                  <a:moveTo>
                    <a:pt x="171450" y="1233678"/>
                  </a:moveTo>
                  <a:lnTo>
                    <a:pt x="161544" y="1231392"/>
                  </a:lnTo>
                  <a:lnTo>
                    <a:pt x="151638" y="1228344"/>
                  </a:lnTo>
                  <a:lnTo>
                    <a:pt x="142494" y="1225296"/>
                  </a:lnTo>
                  <a:lnTo>
                    <a:pt x="133350" y="1221486"/>
                  </a:lnTo>
                  <a:lnTo>
                    <a:pt x="133350" y="1222248"/>
                  </a:lnTo>
                  <a:lnTo>
                    <a:pt x="124206" y="1217676"/>
                  </a:lnTo>
                  <a:lnTo>
                    <a:pt x="124206" y="1229303"/>
                  </a:lnTo>
                  <a:lnTo>
                    <a:pt x="144541" y="1237849"/>
                  </a:lnTo>
                  <a:lnTo>
                    <a:pt x="170688" y="1244325"/>
                  </a:lnTo>
                  <a:lnTo>
                    <a:pt x="170688" y="1233678"/>
                  </a:lnTo>
                  <a:lnTo>
                    <a:pt x="171450" y="1233678"/>
                  </a:lnTo>
                  <a:close/>
                </a:path>
                <a:path w="2475229" h="1249045">
                  <a:moveTo>
                    <a:pt x="171449" y="15240"/>
                  </a:moveTo>
                  <a:lnTo>
                    <a:pt x="170687" y="15240"/>
                  </a:lnTo>
                  <a:lnTo>
                    <a:pt x="170687" y="15415"/>
                  </a:lnTo>
                  <a:lnTo>
                    <a:pt x="171449" y="15240"/>
                  </a:lnTo>
                  <a:close/>
                </a:path>
                <a:path w="2475229" h="1249045">
                  <a:moveTo>
                    <a:pt x="2273808" y="1248155"/>
                  </a:moveTo>
                  <a:lnTo>
                    <a:pt x="2273808" y="1237488"/>
                  </a:lnTo>
                  <a:lnTo>
                    <a:pt x="201168" y="1237488"/>
                  </a:lnTo>
                  <a:lnTo>
                    <a:pt x="190500" y="1236726"/>
                  </a:lnTo>
                  <a:lnTo>
                    <a:pt x="180594" y="1235202"/>
                  </a:lnTo>
                  <a:lnTo>
                    <a:pt x="170688" y="1233678"/>
                  </a:lnTo>
                  <a:lnTo>
                    <a:pt x="170688" y="1244325"/>
                  </a:lnTo>
                  <a:lnTo>
                    <a:pt x="177182" y="1245934"/>
                  </a:lnTo>
                  <a:lnTo>
                    <a:pt x="211074" y="1248918"/>
                  </a:lnTo>
                  <a:lnTo>
                    <a:pt x="2263140" y="1248917"/>
                  </a:lnTo>
                  <a:lnTo>
                    <a:pt x="2273808" y="1248155"/>
                  </a:lnTo>
                  <a:close/>
                </a:path>
                <a:path w="2475229" h="1249045">
                  <a:moveTo>
                    <a:pt x="181355" y="13716"/>
                  </a:moveTo>
                  <a:lnTo>
                    <a:pt x="180594" y="13716"/>
                  </a:lnTo>
                  <a:lnTo>
                    <a:pt x="181355" y="13716"/>
                  </a:lnTo>
                  <a:close/>
                </a:path>
                <a:path w="2475229" h="1249045">
                  <a:moveTo>
                    <a:pt x="181356" y="1235202"/>
                  </a:moveTo>
                  <a:lnTo>
                    <a:pt x="180594" y="1235093"/>
                  </a:lnTo>
                  <a:lnTo>
                    <a:pt x="181356" y="1235202"/>
                  </a:lnTo>
                  <a:close/>
                </a:path>
                <a:path w="2475229" h="1249045">
                  <a:moveTo>
                    <a:pt x="191261" y="12192"/>
                  </a:moveTo>
                  <a:lnTo>
                    <a:pt x="190499" y="12192"/>
                  </a:lnTo>
                  <a:lnTo>
                    <a:pt x="191261" y="12192"/>
                  </a:lnTo>
                  <a:close/>
                </a:path>
                <a:path w="2475229" h="1249045">
                  <a:moveTo>
                    <a:pt x="191262" y="1236726"/>
                  </a:moveTo>
                  <a:lnTo>
                    <a:pt x="190500" y="1236617"/>
                  </a:lnTo>
                  <a:lnTo>
                    <a:pt x="191262" y="1236726"/>
                  </a:lnTo>
                  <a:close/>
                </a:path>
                <a:path w="2475229" h="1249045">
                  <a:moveTo>
                    <a:pt x="2273808" y="11484"/>
                  </a:moveTo>
                  <a:lnTo>
                    <a:pt x="2273046" y="11429"/>
                  </a:lnTo>
                  <a:lnTo>
                    <a:pt x="2273808" y="11484"/>
                  </a:lnTo>
                  <a:close/>
                </a:path>
                <a:path w="2475229" h="1249045">
                  <a:moveTo>
                    <a:pt x="2313432" y="1241073"/>
                  </a:moveTo>
                  <a:lnTo>
                    <a:pt x="2313432" y="1231392"/>
                  </a:lnTo>
                  <a:lnTo>
                    <a:pt x="2303526" y="1233677"/>
                  </a:lnTo>
                  <a:lnTo>
                    <a:pt x="2283714" y="1236726"/>
                  </a:lnTo>
                  <a:lnTo>
                    <a:pt x="2273046" y="1237488"/>
                  </a:lnTo>
                  <a:lnTo>
                    <a:pt x="2273808" y="1237488"/>
                  </a:lnTo>
                  <a:lnTo>
                    <a:pt x="2273808" y="1248155"/>
                  </a:lnTo>
                  <a:lnTo>
                    <a:pt x="2284476" y="1247394"/>
                  </a:lnTo>
                  <a:lnTo>
                    <a:pt x="2313432" y="1241073"/>
                  </a:lnTo>
                  <a:close/>
                </a:path>
                <a:path w="2475229" h="1249045">
                  <a:moveTo>
                    <a:pt x="2313432" y="17760"/>
                  </a:moveTo>
                  <a:lnTo>
                    <a:pt x="2313432" y="17525"/>
                  </a:lnTo>
                  <a:lnTo>
                    <a:pt x="2312670" y="17525"/>
                  </a:lnTo>
                  <a:lnTo>
                    <a:pt x="2313432" y="17760"/>
                  </a:lnTo>
                  <a:close/>
                </a:path>
                <a:path w="2475229" h="1249045">
                  <a:moveTo>
                    <a:pt x="2332482" y="1236914"/>
                  </a:moveTo>
                  <a:lnTo>
                    <a:pt x="2332482" y="1225295"/>
                  </a:lnTo>
                  <a:lnTo>
                    <a:pt x="2312670" y="1231392"/>
                  </a:lnTo>
                  <a:lnTo>
                    <a:pt x="2313432" y="1231392"/>
                  </a:lnTo>
                  <a:lnTo>
                    <a:pt x="2313432" y="1241073"/>
                  </a:lnTo>
                  <a:lnTo>
                    <a:pt x="2332482" y="1236914"/>
                  </a:lnTo>
                  <a:close/>
                </a:path>
                <a:path w="2475229" h="1249045">
                  <a:moveTo>
                    <a:pt x="2332482" y="23875"/>
                  </a:moveTo>
                  <a:lnTo>
                    <a:pt x="2332482" y="23621"/>
                  </a:lnTo>
                  <a:lnTo>
                    <a:pt x="2331720" y="23621"/>
                  </a:lnTo>
                  <a:lnTo>
                    <a:pt x="2332482" y="23875"/>
                  </a:lnTo>
                  <a:close/>
                </a:path>
                <a:path w="2475229" h="1249045">
                  <a:moveTo>
                    <a:pt x="2359152" y="1224094"/>
                  </a:moveTo>
                  <a:lnTo>
                    <a:pt x="2359152" y="1213104"/>
                  </a:lnTo>
                  <a:lnTo>
                    <a:pt x="2340864" y="1222248"/>
                  </a:lnTo>
                  <a:lnTo>
                    <a:pt x="2340864" y="1221486"/>
                  </a:lnTo>
                  <a:lnTo>
                    <a:pt x="2331720" y="1225295"/>
                  </a:lnTo>
                  <a:lnTo>
                    <a:pt x="2332482" y="1225295"/>
                  </a:lnTo>
                  <a:lnTo>
                    <a:pt x="2332482" y="1236914"/>
                  </a:lnTo>
                  <a:lnTo>
                    <a:pt x="2333955" y="1236592"/>
                  </a:lnTo>
                  <a:lnTo>
                    <a:pt x="2359152" y="1224094"/>
                  </a:lnTo>
                  <a:close/>
                </a:path>
                <a:path w="2475229" h="1249045">
                  <a:moveTo>
                    <a:pt x="2359152" y="35813"/>
                  </a:moveTo>
                  <a:lnTo>
                    <a:pt x="2358390" y="35051"/>
                  </a:lnTo>
                  <a:lnTo>
                    <a:pt x="2358390" y="35432"/>
                  </a:lnTo>
                  <a:lnTo>
                    <a:pt x="2359152" y="35813"/>
                  </a:lnTo>
                  <a:close/>
                </a:path>
                <a:path w="2475229" h="1249045">
                  <a:moveTo>
                    <a:pt x="2367534" y="1219936"/>
                  </a:moveTo>
                  <a:lnTo>
                    <a:pt x="2367534" y="1208532"/>
                  </a:lnTo>
                  <a:lnTo>
                    <a:pt x="2358390" y="1213104"/>
                  </a:lnTo>
                  <a:lnTo>
                    <a:pt x="2359152" y="1213104"/>
                  </a:lnTo>
                  <a:lnTo>
                    <a:pt x="2359152" y="1224094"/>
                  </a:lnTo>
                  <a:lnTo>
                    <a:pt x="2367534" y="1219936"/>
                  </a:lnTo>
                  <a:close/>
                </a:path>
                <a:path w="2475229" h="1249045">
                  <a:moveTo>
                    <a:pt x="2367534" y="40870"/>
                  </a:moveTo>
                  <a:lnTo>
                    <a:pt x="2367534" y="40385"/>
                  </a:lnTo>
                  <a:lnTo>
                    <a:pt x="2366772" y="40385"/>
                  </a:lnTo>
                  <a:lnTo>
                    <a:pt x="2367534" y="40870"/>
                  </a:lnTo>
                  <a:close/>
                </a:path>
                <a:path w="2475229" h="1249045">
                  <a:moveTo>
                    <a:pt x="2383536" y="1210295"/>
                  </a:moveTo>
                  <a:lnTo>
                    <a:pt x="2383536" y="1197864"/>
                  </a:lnTo>
                  <a:lnTo>
                    <a:pt x="2366772" y="1208532"/>
                  </a:lnTo>
                  <a:lnTo>
                    <a:pt x="2367534" y="1208532"/>
                  </a:lnTo>
                  <a:lnTo>
                    <a:pt x="2367534" y="1219936"/>
                  </a:lnTo>
                  <a:lnTo>
                    <a:pt x="2378498" y="1214498"/>
                  </a:lnTo>
                  <a:lnTo>
                    <a:pt x="2383536" y="1210295"/>
                  </a:lnTo>
                  <a:close/>
                </a:path>
                <a:path w="2475229" h="1249045">
                  <a:moveTo>
                    <a:pt x="2383536" y="51608"/>
                  </a:moveTo>
                  <a:lnTo>
                    <a:pt x="2383536" y="51053"/>
                  </a:lnTo>
                  <a:lnTo>
                    <a:pt x="2382774" y="51053"/>
                  </a:lnTo>
                  <a:lnTo>
                    <a:pt x="2383536" y="51608"/>
                  </a:lnTo>
                  <a:close/>
                </a:path>
                <a:path w="2475229" h="1249045">
                  <a:moveTo>
                    <a:pt x="2391156" y="1203938"/>
                  </a:moveTo>
                  <a:lnTo>
                    <a:pt x="2391156" y="1191767"/>
                  </a:lnTo>
                  <a:lnTo>
                    <a:pt x="2382774" y="1197864"/>
                  </a:lnTo>
                  <a:lnTo>
                    <a:pt x="2383536" y="1197864"/>
                  </a:lnTo>
                  <a:lnTo>
                    <a:pt x="2383536" y="1210295"/>
                  </a:lnTo>
                  <a:lnTo>
                    <a:pt x="2391156" y="1203938"/>
                  </a:lnTo>
                  <a:close/>
                </a:path>
                <a:path w="2475229" h="1249045">
                  <a:moveTo>
                    <a:pt x="2391156" y="57759"/>
                  </a:moveTo>
                  <a:lnTo>
                    <a:pt x="2391156" y="57149"/>
                  </a:lnTo>
                  <a:lnTo>
                    <a:pt x="2390394" y="57149"/>
                  </a:lnTo>
                  <a:lnTo>
                    <a:pt x="2391156" y="57759"/>
                  </a:lnTo>
                  <a:close/>
                </a:path>
                <a:path w="2475229" h="1249045">
                  <a:moveTo>
                    <a:pt x="2448306" y="1138389"/>
                  </a:moveTo>
                  <a:lnTo>
                    <a:pt x="2448306" y="1114805"/>
                  </a:lnTo>
                  <a:lnTo>
                    <a:pt x="2443734" y="1123949"/>
                  </a:lnTo>
                  <a:lnTo>
                    <a:pt x="2439162" y="1132332"/>
                  </a:lnTo>
                  <a:lnTo>
                    <a:pt x="2434590" y="1141476"/>
                  </a:lnTo>
                  <a:lnTo>
                    <a:pt x="2434590" y="1140714"/>
                  </a:lnTo>
                  <a:lnTo>
                    <a:pt x="2423922" y="1157477"/>
                  </a:lnTo>
                  <a:lnTo>
                    <a:pt x="2423922" y="1156716"/>
                  </a:lnTo>
                  <a:lnTo>
                    <a:pt x="2411730" y="1171955"/>
                  </a:lnTo>
                  <a:lnTo>
                    <a:pt x="2398014" y="1185672"/>
                  </a:lnTo>
                  <a:lnTo>
                    <a:pt x="2390394" y="1191767"/>
                  </a:lnTo>
                  <a:lnTo>
                    <a:pt x="2391156" y="1191767"/>
                  </a:lnTo>
                  <a:lnTo>
                    <a:pt x="2391156" y="1203938"/>
                  </a:lnTo>
                  <a:lnTo>
                    <a:pt x="2416449" y="1182838"/>
                  </a:lnTo>
                  <a:lnTo>
                    <a:pt x="2446155" y="1143341"/>
                  </a:lnTo>
                  <a:lnTo>
                    <a:pt x="2448306" y="1138389"/>
                  </a:lnTo>
                  <a:close/>
                </a:path>
                <a:path w="2475229" h="1249045">
                  <a:moveTo>
                    <a:pt x="2439924" y="117347"/>
                  </a:moveTo>
                  <a:lnTo>
                    <a:pt x="2439924" y="116585"/>
                  </a:lnTo>
                  <a:lnTo>
                    <a:pt x="2439162" y="115823"/>
                  </a:lnTo>
                  <a:lnTo>
                    <a:pt x="2439924" y="117347"/>
                  </a:lnTo>
                  <a:close/>
                </a:path>
                <a:path w="2475229" h="1249045">
                  <a:moveTo>
                    <a:pt x="2448306" y="135331"/>
                  </a:moveTo>
                  <a:lnTo>
                    <a:pt x="2448306" y="134111"/>
                  </a:lnTo>
                  <a:lnTo>
                    <a:pt x="2447544" y="133349"/>
                  </a:lnTo>
                  <a:lnTo>
                    <a:pt x="2448306" y="135331"/>
                  </a:lnTo>
                  <a:close/>
                </a:path>
                <a:path w="2475229" h="1249045">
                  <a:moveTo>
                    <a:pt x="2463546" y="1103298"/>
                  </a:moveTo>
                  <a:lnTo>
                    <a:pt x="2463546" y="1046988"/>
                  </a:lnTo>
                  <a:lnTo>
                    <a:pt x="2462784" y="1057655"/>
                  </a:lnTo>
                  <a:lnTo>
                    <a:pt x="2462784" y="1056894"/>
                  </a:lnTo>
                  <a:lnTo>
                    <a:pt x="2461260" y="1067561"/>
                  </a:lnTo>
                  <a:lnTo>
                    <a:pt x="2459736" y="1077467"/>
                  </a:lnTo>
                  <a:lnTo>
                    <a:pt x="2457450" y="1087373"/>
                  </a:lnTo>
                  <a:lnTo>
                    <a:pt x="2457450" y="1086611"/>
                  </a:lnTo>
                  <a:lnTo>
                    <a:pt x="2451354" y="1106423"/>
                  </a:lnTo>
                  <a:lnTo>
                    <a:pt x="2451354" y="1105661"/>
                  </a:lnTo>
                  <a:lnTo>
                    <a:pt x="2447544" y="1114805"/>
                  </a:lnTo>
                  <a:lnTo>
                    <a:pt x="2448306" y="1114805"/>
                  </a:lnTo>
                  <a:lnTo>
                    <a:pt x="2448306" y="1138389"/>
                  </a:lnTo>
                  <a:lnTo>
                    <a:pt x="2463546" y="11032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5843663" y="3873246"/>
            <a:ext cx="2342515" cy="1116330"/>
          </a:xfrm>
          <a:prstGeom prst="rect">
            <a:avLst/>
          </a:prstGeom>
          <a:solidFill>
            <a:srgbClr val="F4B183"/>
          </a:solidFill>
        </p:spPr>
        <p:txBody>
          <a:bodyPr vert="horz" wrap="square" lIns="0" tIns="334645" rIns="0" bIns="0" rtlCol="0">
            <a:spAutoFit/>
          </a:bodyPr>
          <a:lstStyle/>
          <a:p>
            <a:pPr marL="100965">
              <a:lnSpc>
                <a:spcPct val="100000"/>
              </a:lnSpc>
              <a:spcBef>
                <a:spcPts val="2635"/>
              </a:spcBef>
            </a:pPr>
            <a:r>
              <a:rPr sz="2800" b="1" spc="5" dirty="0">
                <a:solidFill>
                  <a:srgbClr val="C00000"/>
                </a:solidFill>
                <a:latin typeface="Microsoft JhengHei"/>
                <a:cs typeface="Microsoft JhengHei"/>
              </a:rPr>
              <a:t>不安全性行為</a:t>
            </a:r>
            <a:endParaRPr sz="2800">
              <a:latin typeface="Microsoft JhengHei"/>
              <a:cs typeface="Microsoft JhengHe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1946795" y="2366010"/>
            <a:ext cx="6712584" cy="2043430"/>
            <a:chOff x="1946795" y="2366010"/>
            <a:chExt cx="6712584" cy="2043430"/>
          </a:xfrm>
        </p:grpSpPr>
        <p:sp>
          <p:nvSpPr>
            <p:cNvPr id="27" name="object 27"/>
            <p:cNvSpPr/>
            <p:nvPr/>
          </p:nvSpPr>
          <p:spPr>
            <a:xfrm>
              <a:off x="1952129" y="3116580"/>
              <a:ext cx="910590" cy="451484"/>
            </a:xfrm>
            <a:custGeom>
              <a:avLst/>
              <a:gdLst/>
              <a:ahLst/>
              <a:cxnLst/>
              <a:rect l="l" t="t" r="r" b="b"/>
              <a:pathLst>
                <a:path w="910589" h="451485">
                  <a:moveTo>
                    <a:pt x="910590" y="225551"/>
                  </a:moveTo>
                  <a:lnTo>
                    <a:pt x="685038" y="0"/>
                  </a:lnTo>
                  <a:lnTo>
                    <a:pt x="685038" y="112775"/>
                  </a:lnTo>
                  <a:lnTo>
                    <a:pt x="0" y="112775"/>
                  </a:lnTo>
                  <a:lnTo>
                    <a:pt x="0" y="338327"/>
                  </a:lnTo>
                  <a:lnTo>
                    <a:pt x="685038" y="338327"/>
                  </a:lnTo>
                  <a:lnTo>
                    <a:pt x="685038" y="451103"/>
                  </a:lnTo>
                  <a:lnTo>
                    <a:pt x="910590" y="225551"/>
                  </a:lnTo>
                  <a:close/>
                </a:path>
              </a:pathLst>
            </a:custGeom>
            <a:solidFill>
              <a:srgbClr val="00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946795" y="3103626"/>
              <a:ext cx="923925" cy="478155"/>
            </a:xfrm>
            <a:custGeom>
              <a:avLst/>
              <a:gdLst/>
              <a:ahLst/>
              <a:cxnLst/>
              <a:rect l="l" t="t" r="r" b="b"/>
              <a:pathLst>
                <a:path w="923925" h="478154">
                  <a:moveTo>
                    <a:pt x="690372" y="120396"/>
                  </a:moveTo>
                  <a:lnTo>
                    <a:pt x="0" y="120396"/>
                  </a:lnTo>
                  <a:lnTo>
                    <a:pt x="0" y="356616"/>
                  </a:lnTo>
                  <a:lnTo>
                    <a:pt x="5334" y="356616"/>
                  </a:lnTo>
                  <a:lnTo>
                    <a:pt x="5334" y="131826"/>
                  </a:lnTo>
                  <a:lnTo>
                    <a:pt x="11429" y="125730"/>
                  </a:lnTo>
                  <a:lnTo>
                    <a:pt x="11429" y="131826"/>
                  </a:lnTo>
                  <a:lnTo>
                    <a:pt x="685038" y="131826"/>
                  </a:lnTo>
                  <a:lnTo>
                    <a:pt x="685038" y="125730"/>
                  </a:lnTo>
                  <a:lnTo>
                    <a:pt x="690372" y="120396"/>
                  </a:lnTo>
                  <a:close/>
                </a:path>
                <a:path w="923925" h="478154">
                  <a:moveTo>
                    <a:pt x="11429" y="131826"/>
                  </a:moveTo>
                  <a:lnTo>
                    <a:pt x="11429" y="125730"/>
                  </a:lnTo>
                  <a:lnTo>
                    <a:pt x="5334" y="131826"/>
                  </a:lnTo>
                  <a:lnTo>
                    <a:pt x="11429" y="131826"/>
                  </a:lnTo>
                  <a:close/>
                </a:path>
                <a:path w="923925" h="478154">
                  <a:moveTo>
                    <a:pt x="11429" y="345948"/>
                  </a:moveTo>
                  <a:lnTo>
                    <a:pt x="11429" y="131826"/>
                  </a:lnTo>
                  <a:lnTo>
                    <a:pt x="5334" y="131826"/>
                  </a:lnTo>
                  <a:lnTo>
                    <a:pt x="5334" y="345948"/>
                  </a:lnTo>
                  <a:lnTo>
                    <a:pt x="11429" y="345948"/>
                  </a:lnTo>
                  <a:close/>
                </a:path>
                <a:path w="923925" h="478154">
                  <a:moveTo>
                    <a:pt x="695706" y="451104"/>
                  </a:moveTo>
                  <a:lnTo>
                    <a:pt x="695706" y="345948"/>
                  </a:lnTo>
                  <a:lnTo>
                    <a:pt x="5334" y="345948"/>
                  </a:lnTo>
                  <a:lnTo>
                    <a:pt x="11429" y="351282"/>
                  </a:lnTo>
                  <a:lnTo>
                    <a:pt x="11430" y="356616"/>
                  </a:lnTo>
                  <a:lnTo>
                    <a:pt x="685038" y="356616"/>
                  </a:lnTo>
                  <a:lnTo>
                    <a:pt x="685038" y="351282"/>
                  </a:lnTo>
                  <a:lnTo>
                    <a:pt x="690372" y="356616"/>
                  </a:lnTo>
                  <a:lnTo>
                    <a:pt x="690372" y="456438"/>
                  </a:lnTo>
                  <a:lnTo>
                    <a:pt x="695706" y="451104"/>
                  </a:lnTo>
                  <a:close/>
                </a:path>
                <a:path w="923925" h="478154">
                  <a:moveTo>
                    <a:pt x="11430" y="356616"/>
                  </a:moveTo>
                  <a:lnTo>
                    <a:pt x="11429" y="351282"/>
                  </a:lnTo>
                  <a:lnTo>
                    <a:pt x="5334" y="345948"/>
                  </a:lnTo>
                  <a:lnTo>
                    <a:pt x="5334" y="356616"/>
                  </a:lnTo>
                  <a:lnTo>
                    <a:pt x="11430" y="356616"/>
                  </a:lnTo>
                  <a:close/>
                </a:path>
                <a:path w="923925" h="478154">
                  <a:moveTo>
                    <a:pt x="923544" y="238506"/>
                  </a:moveTo>
                  <a:lnTo>
                    <a:pt x="685038" y="0"/>
                  </a:lnTo>
                  <a:lnTo>
                    <a:pt x="685038" y="120396"/>
                  </a:lnTo>
                  <a:lnTo>
                    <a:pt x="686562" y="120396"/>
                  </a:lnTo>
                  <a:lnTo>
                    <a:pt x="686562" y="16764"/>
                  </a:lnTo>
                  <a:lnTo>
                    <a:pt x="695706" y="12954"/>
                  </a:lnTo>
                  <a:lnTo>
                    <a:pt x="695706" y="25908"/>
                  </a:lnTo>
                  <a:lnTo>
                    <a:pt x="908304" y="238506"/>
                  </a:lnTo>
                  <a:lnTo>
                    <a:pt x="912113" y="234696"/>
                  </a:lnTo>
                  <a:lnTo>
                    <a:pt x="912113" y="249972"/>
                  </a:lnTo>
                  <a:lnTo>
                    <a:pt x="923544" y="238506"/>
                  </a:lnTo>
                  <a:close/>
                </a:path>
                <a:path w="923925" h="478154">
                  <a:moveTo>
                    <a:pt x="690372" y="131826"/>
                  </a:moveTo>
                  <a:lnTo>
                    <a:pt x="690372" y="120396"/>
                  </a:lnTo>
                  <a:lnTo>
                    <a:pt x="685038" y="125730"/>
                  </a:lnTo>
                  <a:lnTo>
                    <a:pt x="685038" y="131826"/>
                  </a:lnTo>
                  <a:lnTo>
                    <a:pt x="690372" y="131826"/>
                  </a:lnTo>
                  <a:close/>
                </a:path>
                <a:path w="923925" h="478154">
                  <a:moveTo>
                    <a:pt x="690372" y="356616"/>
                  </a:moveTo>
                  <a:lnTo>
                    <a:pt x="685038" y="351282"/>
                  </a:lnTo>
                  <a:lnTo>
                    <a:pt x="685038" y="356616"/>
                  </a:lnTo>
                  <a:lnTo>
                    <a:pt x="690372" y="356616"/>
                  </a:lnTo>
                  <a:close/>
                </a:path>
                <a:path w="923925" h="478154">
                  <a:moveTo>
                    <a:pt x="690372" y="456438"/>
                  </a:moveTo>
                  <a:lnTo>
                    <a:pt x="690372" y="356616"/>
                  </a:lnTo>
                  <a:lnTo>
                    <a:pt x="685038" y="356616"/>
                  </a:lnTo>
                  <a:lnTo>
                    <a:pt x="685038" y="477774"/>
                  </a:lnTo>
                  <a:lnTo>
                    <a:pt x="686562" y="476245"/>
                  </a:lnTo>
                  <a:lnTo>
                    <a:pt x="686562" y="460248"/>
                  </a:lnTo>
                  <a:lnTo>
                    <a:pt x="690372" y="456438"/>
                  </a:lnTo>
                  <a:close/>
                </a:path>
                <a:path w="923925" h="478154">
                  <a:moveTo>
                    <a:pt x="695706" y="25908"/>
                  </a:moveTo>
                  <a:lnTo>
                    <a:pt x="695706" y="12954"/>
                  </a:lnTo>
                  <a:lnTo>
                    <a:pt x="686562" y="16764"/>
                  </a:lnTo>
                  <a:lnTo>
                    <a:pt x="695706" y="25908"/>
                  </a:lnTo>
                  <a:close/>
                </a:path>
                <a:path w="923925" h="478154">
                  <a:moveTo>
                    <a:pt x="695706" y="131826"/>
                  </a:moveTo>
                  <a:lnTo>
                    <a:pt x="695706" y="25908"/>
                  </a:lnTo>
                  <a:lnTo>
                    <a:pt x="686562" y="16764"/>
                  </a:lnTo>
                  <a:lnTo>
                    <a:pt x="686562" y="120396"/>
                  </a:lnTo>
                  <a:lnTo>
                    <a:pt x="690372" y="120396"/>
                  </a:lnTo>
                  <a:lnTo>
                    <a:pt x="690372" y="131826"/>
                  </a:lnTo>
                  <a:lnTo>
                    <a:pt x="695706" y="131826"/>
                  </a:lnTo>
                  <a:close/>
                </a:path>
                <a:path w="923925" h="478154">
                  <a:moveTo>
                    <a:pt x="912113" y="249972"/>
                  </a:moveTo>
                  <a:lnTo>
                    <a:pt x="912113" y="242316"/>
                  </a:lnTo>
                  <a:lnTo>
                    <a:pt x="908304" y="238506"/>
                  </a:lnTo>
                  <a:lnTo>
                    <a:pt x="686562" y="460248"/>
                  </a:lnTo>
                  <a:lnTo>
                    <a:pt x="695706" y="464058"/>
                  </a:lnTo>
                  <a:lnTo>
                    <a:pt x="695706" y="467071"/>
                  </a:lnTo>
                  <a:lnTo>
                    <a:pt x="912113" y="249972"/>
                  </a:lnTo>
                  <a:close/>
                </a:path>
                <a:path w="923925" h="478154">
                  <a:moveTo>
                    <a:pt x="695706" y="467071"/>
                  </a:moveTo>
                  <a:lnTo>
                    <a:pt x="695706" y="464058"/>
                  </a:lnTo>
                  <a:lnTo>
                    <a:pt x="686562" y="460248"/>
                  </a:lnTo>
                  <a:lnTo>
                    <a:pt x="686562" y="476245"/>
                  </a:lnTo>
                  <a:lnTo>
                    <a:pt x="695706" y="467071"/>
                  </a:lnTo>
                  <a:close/>
                </a:path>
                <a:path w="923925" h="478154">
                  <a:moveTo>
                    <a:pt x="912113" y="242316"/>
                  </a:moveTo>
                  <a:lnTo>
                    <a:pt x="912113" y="234696"/>
                  </a:lnTo>
                  <a:lnTo>
                    <a:pt x="908304" y="238506"/>
                  </a:lnTo>
                  <a:lnTo>
                    <a:pt x="912113" y="242316"/>
                  </a:lnTo>
                  <a:close/>
                </a:path>
              </a:pathLst>
            </a:custGeom>
            <a:solidFill>
              <a:srgbClr val="006F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792847" y="3271266"/>
              <a:ext cx="858519" cy="425450"/>
            </a:xfrm>
            <a:custGeom>
              <a:avLst/>
              <a:gdLst/>
              <a:ahLst/>
              <a:cxnLst/>
              <a:rect l="l" t="t" r="r" b="b"/>
              <a:pathLst>
                <a:path w="858520" h="425450">
                  <a:moveTo>
                    <a:pt x="858012" y="212597"/>
                  </a:moveTo>
                  <a:lnTo>
                    <a:pt x="646176" y="0"/>
                  </a:lnTo>
                  <a:lnTo>
                    <a:pt x="646176" y="106679"/>
                  </a:lnTo>
                  <a:lnTo>
                    <a:pt x="0" y="106679"/>
                  </a:lnTo>
                  <a:lnTo>
                    <a:pt x="0" y="319277"/>
                  </a:lnTo>
                  <a:lnTo>
                    <a:pt x="646176" y="319277"/>
                  </a:lnTo>
                  <a:lnTo>
                    <a:pt x="646176" y="425195"/>
                  </a:lnTo>
                  <a:lnTo>
                    <a:pt x="858012" y="212597"/>
                  </a:lnTo>
                  <a:close/>
                </a:path>
              </a:pathLst>
            </a:custGeom>
            <a:solidFill>
              <a:srgbClr val="00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787512" y="3258312"/>
              <a:ext cx="871855" cy="452120"/>
            </a:xfrm>
            <a:custGeom>
              <a:avLst/>
              <a:gdLst/>
              <a:ahLst/>
              <a:cxnLst/>
              <a:rect l="l" t="t" r="r" b="b"/>
              <a:pathLst>
                <a:path w="871854" h="452120">
                  <a:moveTo>
                    <a:pt x="651510" y="113537"/>
                  </a:moveTo>
                  <a:lnTo>
                    <a:pt x="0" y="113537"/>
                  </a:lnTo>
                  <a:lnTo>
                    <a:pt x="0" y="337566"/>
                  </a:lnTo>
                  <a:lnTo>
                    <a:pt x="5334" y="337566"/>
                  </a:lnTo>
                  <a:lnTo>
                    <a:pt x="5334" y="124967"/>
                  </a:lnTo>
                  <a:lnTo>
                    <a:pt x="11429" y="119633"/>
                  </a:lnTo>
                  <a:lnTo>
                    <a:pt x="11429" y="124967"/>
                  </a:lnTo>
                  <a:lnTo>
                    <a:pt x="645414" y="124967"/>
                  </a:lnTo>
                  <a:lnTo>
                    <a:pt x="645414" y="119633"/>
                  </a:lnTo>
                  <a:lnTo>
                    <a:pt x="651510" y="113537"/>
                  </a:lnTo>
                  <a:close/>
                </a:path>
                <a:path w="871854" h="452120">
                  <a:moveTo>
                    <a:pt x="11429" y="124967"/>
                  </a:moveTo>
                  <a:lnTo>
                    <a:pt x="11429" y="119633"/>
                  </a:lnTo>
                  <a:lnTo>
                    <a:pt x="5334" y="124967"/>
                  </a:lnTo>
                  <a:lnTo>
                    <a:pt x="11429" y="124967"/>
                  </a:lnTo>
                  <a:close/>
                </a:path>
                <a:path w="871854" h="452120">
                  <a:moveTo>
                    <a:pt x="11429" y="326135"/>
                  </a:moveTo>
                  <a:lnTo>
                    <a:pt x="11429" y="124967"/>
                  </a:lnTo>
                  <a:lnTo>
                    <a:pt x="5334" y="124967"/>
                  </a:lnTo>
                  <a:lnTo>
                    <a:pt x="5334" y="326135"/>
                  </a:lnTo>
                  <a:lnTo>
                    <a:pt x="11429" y="326135"/>
                  </a:lnTo>
                  <a:close/>
                </a:path>
                <a:path w="871854" h="452120">
                  <a:moveTo>
                    <a:pt x="656844" y="424433"/>
                  </a:moveTo>
                  <a:lnTo>
                    <a:pt x="656844" y="326135"/>
                  </a:lnTo>
                  <a:lnTo>
                    <a:pt x="5334" y="326135"/>
                  </a:lnTo>
                  <a:lnTo>
                    <a:pt x="11429" y="332231"/>
                  </a:lnTo>
                  <a:lnTo>
                    <a:pt x="11429" y="337566"/>
                  </a:lnTo>
                  <a:lnTo>
                    <a:pt x="645414" y="337565"/>
                  </a:lnTo>
                  <a:lnTo>
                    <a:pt x="645414" y="332231"/>
                  </a:lnTo>
                  <a:lnTo>
                    <a:pt x="651510" y="337565"/>
                  </a:lnTo>
                  <a:lnTo>
                    <a:pt x="651510" y="429767"/>
                  </a:lnTo>
                  <a:lnTo>
                    <a:pt x="656844" y="424433"/>
                  </a:lnTo>
                  <a:close/>
                </a:path>
                <a:path w="871854" h="452120">
                  <a:moveTo>
                    <a:pt x="11429" y="337566"/>
                  </a:moveTo>
                  <a:lnTo>
                    <a:pt x="11429" y="332231"/>
                  </a:lnTo>
                  <a:lnTo>
                    <a:pt x="5334" y="326135"/>
                  </a:lnTo>
                  <a:lnTo>
                    <a:pt x="5334" y="337566"/>
                  </a:lnTo>
                  <a:lnTo>
                    <a:pt x="11429" y="337566"/>
                  </a:lnTo>
                  <a:close/>
                </a:path>
                <a:path w="871854" h="452120">
                  <a:moveTo>
                    <a:pt x="871728" y="225551"/>
                  </a:moveTo>
                  <a:lnTo>
                    <a:pt x="645414" y="0"/>
                  </a:lnTo>
                  <a:lnTo>
                    <a:pt x="645414" y="113537"/>
                  </a:lnTo>
                  <a:lnTo>
                    <a:pt x="646938" y="113537"/>
                  </a:lnTo>
                  <a:lnTo>
                    <a:pt x="646938" y="16763"/>
                  </a:lnTo>
                  <a:lnTo>
                    <a:pt x="656844" y="12953"/>
                  </a:lnTo>
                  <a:lnTo>
                    <a:pt x="656844" y="26669"/>
                  </a:lnTo>
                  <a:lnTo>
                    <a:pt x="855726" y="225551"/>
                  </a:lnTo>
                  <a:lnTo>
                    <a:pt x="859536" y="221741"/>
                  </a:lnTo>
                  <a:lnTo>
                    <a:pt x="859536" y="237743"/>
                  </a:lnTo>
                  <a:lnTo>
                    <a:pt x="871728" y="225551"/>
                  </a:lnTo>
                  <a:close/>
                </a:path>
                <a:path w="871854" h="452120">
                  <a:moveTo>
                    <a:pt x="651510" y="124967"/>
                  </a:moveTo>
                  <a:lnTo>
                    <a:pt x="651510" y="113537"/>
                  </a:lnTo>
                  <a:lnTo>
                    <a:pt x="645414" y="119633"/>
                  </a:lnTo>
                  <a:lnTo>
                    <a:pt x="645414" y="124967"/>
                  </a:lnTo>
                  <a:lnTo>
                    <a:pt x="651510" y="124967"/>
                  </a:lnTo>
                  <a:close/>
                </a:path>
                <a:path w="871854" h="452120">
                  <a:moveTo>
                    <a:pt x="651510" y="337565"/>
                  </a:moveTo>
                  <a:lnTo>
                    <a:pt x="645414" y="332231"/>
                  </a:lnTo>
                  <a:lnTo>
                    <a:pt x="645414" y="337565"/>
                  </a:lnTo>
                  <a:lnTo>
                    <a:pt x="651510" y="337565"/>
                  </a:lnTo>
                  <a:close/>
                </a:path>
                <a:path w="871854" h="452120">
                  <a:moveTo>
                    <a:pt x="651510" y="429767"/>
                  </a:moveTo>
                  <a:lnTo>
                    <a:pt x="651510" y="337565"/>
                  </a:lnTo>
                  <a:lnTo>
                    <a:pt x="645414" y="337565"/>
                  </a:lnTo>
                  <a:lnTo>
                    <a:pt x="645414" y="451866"/>
                  </a:lnTo>
                  <a:lnTo>
                    <a:pt x="646938" y="450341"/>
                  </a:lnTo>
                  <a:lnTo>
                    <a:pt x="646938" y="434339"/>
                  </a:lnTo>
                  <a:lnTo>
                    <a:pt x="651510" y="429767"/>
                  </a:lnTo>
                  <a:close/>
                </a:path>
                <a:path w="871854" h="452120">
                  <a:moveTo>
                    <a:pt x="656844" y="26669"/>
                  </a:moveTo>
                  <a:lnTo>
                    <a:pt x="656844" y="12953"/>
                  </a:lnTo>
                  <a:lnTo>
                    <a:pt x="646938" y="16763"/>
                  </a:lnTo>
                  <a:lnTo>
                    <a:pt x="656844" y="26669"/>
                  </a:lnTo>
                  <a:close/>
                </a:path>
                <a:path w="871854" h="452120">
                  <a:moveTo>
                    <a:pt x="656844" y="124967"/>
                  </a:moveTo>
                  <a:lnTo>
                    <a:pt x="656844" y="26669"/>
                  </a:lnTo>
                  <a:lnTo>
                    <a:pt x="646938" y="16763"/>
                  </a:lnTo>
                  <a:lnTo>
                    <a:pt x="646938" y="113537"/>
                  </a:lnTo>
                  <a:lnTo>
                    <a:pt x="651510" y="113537"/>
                  </a:lnTo>
                  <a:lnTo>
                    <a:pt x="651510" y="124967"/>
                  </a:lnTo>
                  <a:lnTo>
                    <a:pt x="656844" y="124967"/>
                  </a:lnTo>
                  <a:close/>
                </a:path>
                <a:path w="871854" h="452120">
                  <a:moveTo>
                    <a:pt x="859536" y="237743"/>
                  </a:moveTo>
                  <a:lnTo>
                    <a:pt x="859536" y="229361"/>
                  </a:lnTo>
                  <a:lnTo>
                    <a:pt x="855726" y="225551"/>
                  </a:lnTo>
                  <a:lnTo>
                    <a:pt x="646938" y="434339"/>
                  </a:lnTo>
                  <a:lnTo>
                    <a:pt x="656844" y="438149"/>
                  </a:lnTo>
                  <a:lnTo>
                    <a:pt x="656844" y="440435"/>
                  </a:lnTo>
                  <a:lnTo>
                    <a:pt x="859536" y="237743"/>
                  </a:lnTo>
                  <a:close/>
                </a:path>
                <a:path w="871854" h="452120">
                  <a:moveTo>
                    <a:pt x="656844" y="440435"/>
                  </a:moveTo>
                  <a:lnTo>
                    <a:pt x="656844" y="438149"/>
                  </a:lnTo>
                  <a:lnTo>
                    <a:pt x="646938" y="434339"/>
                  </a:lnTo>
                  <a:lnTo>
                    <a:pt x="646938" y="450341"/>
                  </a:lnTo>
                  <a:lnTo>
                    <a:pt x="656844" y="440435"/>
                  </a:lnTo>
                  <a:close/>
                </a:path>
                <a:path w="871854" h="452120">
                  <a:moveTo>
                    <a:pt x="859536" y="229361"/>
                  </a:moveTo>
                  <a:lnTo>
                    <a:pt x="859536" y="221741"/>
                  </a:lnTo>
                  <a:lnTo>
                    <a:pt x="855726" y="225551"/>
                  </a:lnTo>
                  <a:lnTo>
                    <a:pt x="859536" y="229361"/>
                  </a:lnTo>
                  <a:close/>
                </a:path>
              </a:pathLst>
            </a:custGeom>
            <a:solidFill>
              <a:srgbClr val="006F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813439" y="3845813"/>
              <a:ext cx="894715" cy="552450"/>
            </a:xfrm>
            <a:custGeom>
              <a:avLst/>
              <a:gdLst/>
              <a:ahLst/>
              <a:cxnLst/>
              <a:rect l="l" t="t" r="r" b="b"/>
              <a:pathLst>
                <a:path w="894714" h="552450">
                  <a:moveTo>
                    <a:pt x="894588" y="417575"/>
                  </a:moveTo>
                  <a:lnTo>
                    <a:pt x="759714" y="128015"/>
                  </a:lnTo>
                  <a:lnTo>
                    <a:pt x="720852" y="233933"/>
                  </a:lnTo>
                  <a:lnTo>
                    <a:pt x="77724" y="0"/>
                  </a:lnTo>
                  <a:lnTo>
                    <a:pt x="0" y="211836"/>
                  </a:lnTo>
                  <a:lnTo>
                    <a:pt x="643890" y="446531"/>
                  </a:lnTo>
                  <a:lnTo>
                    <a:pt x="605028" y="552450"/>
                  </a:lnTo>
                  <a:lnTo>
                    <a:pt x="894588" y="417575"/>
                  </a:lnTo>
                  <a:close/>
                </a:path>
              </a:pathLst>
            </a:custGeom>
            <a:solidFill>
              <a:srgbClr val="00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806581" y="3838956"/>
              <a:ext cx="908685" cy="570230"/>
            </a:xfrm>
            <a:custGeom>
              <a:avLst/>
              <a:gdLst/>
              <a:ahLst/>
              <a:cxnLst/>
              <a:rect l="l" t="t" r="r" b="b"/>
              <a:pathLst>
                <a:path w="908685" h="570229">
                  <a:moveTo>
                    <a:pt x="724253" y="234130"/>
                  </a:moveTo>
                  <a:lnTo>
                    <a:pt x="80772" y="0"/>
                  </a:lnTo>
                  <a:lnTo>
                    <a:pt x="0" y="221742"/>
                  </a:lnTo>
                  <a:lnTo>
                    <a:pt x="9144" y="225069"/>
                  </a:lnTo>
                  <a:lnTo>
                    <a:pt x="9144" y="213360"/>
                  </a:lnTo>
                  <a:lnTo>
                    <a:pt x="14280" y="215231"/>
                  </a:lnTo>
                  <a:lnTo>
                    <a:pt x="82296" y="28020"/>
                  </a:lnTo>
                  <a:lnTo>
                    <a:pt x="82296" y="12192"/>
                  </a:lnTo>
                  <a:lnTo>
                    <a:pt x="89154" y="9144"/>
                  </a:lnTo>
                  <a:lnTo>
                    <a:pt x="89154" y="14687"/>
                  </a:lnTo>
                  <a:lnTo>
                    <a:pt x="722376" y="245084"/>
                  </a:lnTo>
                  <a:lnTo>
                    <a:pt x="722376" y="239267"/>
                  </a:lnTo>
                  <a:lnTo>
                    <a:pt x="724253" y="234130"/>
                  </a:lnTo>
                  <a:close/>
                </a:path>
                <a:path w="908685" h="570229">
                  <a:moveTo>
                    <a:pt x="14280" y="215231"/>
                  </a:moveTo>
                  <a:lnTo>
                    <a:pt x="9144" y="213360"/>
                  </a:lnTo>
                  <a:lnTo>
                    <a:pt x="12192" y="220979"/>
                  </a:lnTo>
                  <a:lnTo>
                    <a:pt x="14280" y="215231"/>
                  </a:lnTo>
                  <a:close/>
                </a:path>
                <a:path w="908685" h="570229">
                  <a:moveTo>
                    <a:pt x="657606" y="449580"/>
                  </a:moveTo>
                  <a:lnTo>
                    <a:pt x="14280" y="215231"/>
                  </a:lnTo>
                  <a:lnTo>
                    <a:pt x="12192" y="220979"/>
                  </a:lnTo>
                  <a:lnTo>
                    <a:pt x="9144" y="213360"/>
                  </a:lnTo>
                  <a:lnTo>
                    <a:pt x="9144" y="225069"/>
                  </a:lnTo>
                  <a:lnTo>
                    <a:pt x="643676" y="455943"/>
                  </a:lnTo>
                  <a:lnTo>
                    <a:pt x="645414" y="451104"/>
                  </a:lnTo>
                  <a:lnTo>
                    <a:pt x="649224" y="457962"/>
                  </a:lnTo>
                  <a:lnTo>
                    <a:pt x="649224" y="472670"/>
                  </a:lnTo>
                  <a:lnTo>
                    <a:pt x="657606" y="449580"/>
                  </a:lnTo>
                  <a:close/>
                </a:path>
                <a:path w="908685" h="570229">
                  <a:moveTo>
                    <a:pt x="89154" y="9144"/>
                  </a:moveTo>
                  <a:lnTo>
                    <a:pt x="82296" y="12192"/>
                  </a:lnTo>
                  <a:lnTo>
                    <a:pt x="87375" y="14040"/>
                  </a:lnTo>
                  <a:lnTo>
                    <a:pt x="89154" y="9144"/>
                  </a:lnTo>
                  <a:close/>
                </a:path>
                <a:path w="908685" h="570229">
                  <a:moveTo>
                    <a:pt x="87375" y="14040"/>
                  </a:moveTo>
                  <a:lnTo>
                    <a:pt x="82296" y="12192"/>
                  </a:lnTo>
                  <a:lnTo>
                    <a:pt x="82296" y="28020"/>
                  </a:lnTo>
                  <a:lnTo>
                    <a:pt x="87375" y="14040"/>
                  </a:lnTo>
                  <a:close/>
                </a:path>
                <a:path w="908685" h="570229">
                  <a:moveTo>
                    <a:pt x="89154" y="14687"/>
                  </a:moveTo>
                  <a:lnTo>
                    <a:pt x="89154" y="9144"/>
                  </a:lnTo>
                  <a:lnTo>
                    <a:pt x="87375" y="14040"/>
                  </a:lnTo>
                  <a:lnTo>
                    <a:pt x="89154" y="14687"/>
                  </a:lnTo>
                  <a:close/>
                </a:path>
                <a:path w="908685" h="570229">
                  <a:moveTo>
                    <a:pt x="649224" y="472670"/>
                  </a:moveTo>
                  <a:lnTo>
                    <a:pt x="649224" y="457962"/>
                  </a:lnTo>
                  <a:lnTo>
                    <a:pt x="643676" y="455943"/>
                  </a:lnTo>
                  <a:lnTo>
                    <a:pt x="602742" y="569976"/>
                  </a:lnTo>
                  <a:lnTo>
                    <a:pt x="609600" y="566760"/>
                  </a:lnTo>
                  <a:lnTo>
                    <a:pt x="609600" y="553974"/>
                  </a:lnTo>
                  <a:lnTo>
                    <a:pt x="621766" y="548306"/>
                  </a:lnTo>
                  <a:lnTo>
                    <a:pt x="649224" y="472670"/>
                  </a:lnTo>
                  <a:close/>
                </a:path>
                <a:path w="908685" h="570229">
                  <a:moveTo>
                    <a:pt x="621766" y="548306"/>
                  </a:moveTo>
                  <a:lnTo>
                    <a:pt x="609600" y="553974"/>
                  </a:lnTo>
                  <a:lnTo>
                    <a:pt x="617220" y="560832"/>
                  </a:lnTo>
                  <a:lnTo>
                    <a:pt x="621766" y="548306"/>
                  </a:lnTo>
                  <a:close/>
                </a:path>
                <a:path w="908685" h="570229">
                  <a:moveTo>
                    <a:pt x="899160" y="431006"/>
                  </a:moveTo>
                  <a:lnTo>
                    <a:pt x="899160" y="419099"/>
                  </a:lnTo>
                  <a:lnTo>
                    <a:pt x="896112" y="426719"/>
                  </a:lnTo>
                  <a:lnTo>
                    <a:pt x="893733" y="421627"/>
                  </a:lnTo>
                  <a:lnTo>
                    <a:pt x="621766" y="548306"/>
                  </a:lnTo>
                  <a:lnTo>
                    <a:pt x="617220" y="560832"/>
                  </a:lnTo>
                  <a:lnTo>
                    <a:pt x="609600" y="553974"/>
                  </a:lnTo>
                  <a:lnTo>
                    <a:pt x="609600" y="566760"/>
                  </a:lnTo>
                  <a:lnTo>
                    <a:pt x="899160" y="431006"/>
                  </a:lnTo>
                  <a:close/>
                </a:path>
                <a:path w="908685" h="570229">
                  <a:moveTo>
                    <a:pt x="649224" y="457962"/>
                  </a:moveTo>
                  <a:lnTo>
                    <a:pt x="645414" y="451104"/>
                  </a:lnTo>
                  <a:lnTo>
                    <a:pt x="643676" y="455943"/>
                  </a:lnTo>
                  <a:lnTo>
                    <a:pt x="649224" y="457962"/>
                  </a:lnTo>
                  <a:close/>
                </a:path>
                <a:path w="908685" h="570229">
                  <a:moveTo>
                    <a:pt x="729996" y="236219"/>
                  </a:moveTo>
                  <a:lnTo>
                    <a:pt x="724253" y="234130"/>
                  </a:lnTo>
                  <a:lnTo>
                    <a:pt x="722376" y="239267"/>
                  </a:lnTo>
                  <a:lnTo>
                    <a:pt x="729996" y="236219"/>
                  </a:lnTo>
                  <a:close/>
                </a:path>
                <a:path w="908685" h="570229">
                  <a:moveTo>
                    <a:pt x="729996" y="247857"/>
                  </a:moveTo>
                  <a:lnTo>
                    <a:pt x="729996" y="236219"/>
                  </a:lnTo>
                  <a:lnTo>
                    <a:pt x="722376" y="239267"/>
                  </a:lnTo>
                  <a:lnTo>
                    <a:pt x="722376" y="245084"/>
                  </a:lnTo>
                  <a:lnTo>
                    <a:pt x="729996" y="247857"/>
                  </a:lnTo>
                  <a:close/>
                </a:path>
                <a:path w="908685" h="570229">
                  <a:moveTo>
                    <a:pt x="908304" y="426719"/>
                  </a:moveTo>
                  <a:lnTo>
                    <a:pt x="765810" y="120395"/>
                  </a:lnTo>
                  <a:lnTo>
                    <a:pt x="724253" y="234130"/>
                  </a:lnTo>
                  <a:lnTo>
                    <a:pt x="729996" y="236219"/>
                  </a:lnTo>
                  <a:lnTo>
                    <a:pt x="729996" y="247857"/>
                  </a:lnTo>
                  <a:lnTo>
                    <a:pt x="731520" y="248411"/>
                  </a:lnTo>
                  <a:lnTo>
                    <a:pt x="761238" y="166547"/>
                  </a:lnTo>
                  <a:lnTo>
                    <a:pt x="761238" y="137921"/>
                  </a:lnTo>
                  <a:lnTo>
                    <a:pt x="771906" y="137159"/>
                  </a:lnTo>
                  <a:lnTo>
                    <a:pt x="771906" y="160764"/>
                  </a:lnTo>
                  <a:lnTo>
                    <a:pt x="893733" y="421627"/>
                  </a:lnTo>
                  <a:lnTo>
                    <a:pt x="899160" y="419099"/>
                  </a:lnTo>
                  <a:lnTo>
                    <a:pt x="899160" y="431006"/>
                  </a:lnTo>
                  <a:lnTo>
                    <a:pt x="908304" y="426719"/>
                  </a:lnTo>
                  <a:close/>
                </a:path>
                <a:path w="908685" h="570229">
                  <a:moveTo>
                    <a:pt x="771906" y="137159"/>
                  </a:moveTo>
                  <a:lnTo>
                    <a:pt x="761238" y="137921"/>
                  </a:lnTo>
                  <a:lnTo>
                    <a:pt x="767084" y="150441"/>
                  </a:lnTo>
                  <a:lnTo>
                    <a:pt x="771906" y="137159"/>
                  </a:lnTo>
                  <a:close/>
                </a:path>
                <a:path w="908685" h="570229">
                  <a:moveTo>
                    <a:pt x="767084" y="150441"/>
                  </a:moveTo>
                  <a:lnTo>
                    <a:pt x="761238" y="137921"/>
                  </a:lnTo>
                  <a:lnTo>
                    <a:pt x="761238" y="166547"/>
                  </a:lnTo>
                  <a:lnTo>
                    <a:pt x="767084" y="150441"/>
                  </a:lnTo>
                  <a:close/>
                </a:path>
                <a:path w="908685" h="570229">
                  <a:moveTo>
                    <a:pt x="771906" y="160764"/>
                  </a:moveTo>
                  <a:lnTo>
                    <a:pt x="771906" y="137159"/>
                  </a:lnTo>
                  <a:lnTo>
                    <a:pt x="767084" y="150441"/>
                  </a:lnTo>
                  <a:lnTo>
                    <a:pt x="771906" y="160764"/>
                  </a:lnTo>
                  <a:close/>
                </a:path>
                <a:path w="908685" h="570229">
                  <a:moveTo>
                    <a:pt x="899160" y="419099"/>
                  </a:moveTo>
                  <a:lnTo>
                    <a:pt x="893733" y="421627"/>
                  </a:lnTo>
                  <a:lnTo>
                    <a:pt x="896112" y="426719"/>
                  </a:lnTo>
                  <a:lnTo>
                    <a:pt x="899160" y="419099"/>
                  </a:lnTo>
                  <a:close/>
                </a:path>
              </a:pathLst>
            </a:custGeom>
            <a:solidFill>
              <a:srgbClr val="006F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810391" y="2376678"/>
              <a:ext cx="894715" cy="551815"/>
            </a:xfrm>
            <a:custGeom>
              <a:avLst/>
              <a:gdLst/>
              <a:ahLst/>
              <a:cxnLst/>
              <a:rect l="l" t="t" r="r" b="b"/>
              <a:pathLst>
                <a:path w="894714" h="551814">
                  <a:moveTo>
                    <a:pt x="894588" y="134873"/>
                  </a:moveTo>
                  <a:lnTo>
                    <a:pt x="605028" y="0"/>
                  </a:lnTo>
                  <a:lnTo>
                    <a:pt x="643890" y="105917"/>
                  </a:lnTo>
                  <a:lnTo>
                    <a:pt x="0" y="339851"/>
                  </a:lnTo>
                  <a:lnTo>
                    <a:pt x="76962" y="551687"/>
                  </a:lnTo>
                  <a:lnTo>
                    <a:pt x="720852" y="317753"/>
                  </a:lnTo>
                  <a:lnTo>
                    <a:pt x="759714" y="423671"/>
                  </a:lnTo>
                  <a:lnTo>
                    <a:pt x="894588" y="134873"/>
                  </a:lnTo>
                  <a:close/>
                </a:path>
              </a:pathLst>
            </a:custGeom>
            <a:solidFill>
              <a:srgbClr val="00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803533" y="2366010"/>
              <a:ext cx="908685" cy="570230"/>
            </a:xfrm>
            <a:custGeom>
              <a:avLst/>
              <a:gdLst/>
              <a:ahLst/>
              <a:cxnLst/>
              <a:rect l="l" t="t" r="r" b="b"/>
              <a:pathLst>
                <a:path w="908685" h="570230">
                  <a:moveTo>
                    <a:pt x="648462" y="122964"/>
                  </a:moveTo>
                  <a:lnTo>
                    <a:pt x="648462" y="111252"/>
                  </a:lnTo>
                  <a:lnTo>
                    <a:pt x="645414" y="118110"/>
                  </a:lnTo>
                  <a:lnTo>
                    <a:pt x="643550" y="113041"/>
                  </a:lnTo>
                  <a:lnTo>
                    <a:pt x="0" y="347472"/>
                  </a:lnTo>
                  <a:lnTo>
                    <a:pt x="9143" y="372661"/>
                  </a:lnTo>
                  <a:lnTo>
                    <a:pt x="9144" y="355854"/>
                  </a:lnTo>
                  <a:lnTo>
                    <a:pt x="12192" y="348996"/>
                  </a:lnTo>
                  <a:lnTo>
                    <a:pt x="14036" y="354071"/>
                  </a:lnTo>
                  <a:lnTo>
                    <a:pt x="648462" y="122964"/>
                  </a:lnTo>
                  <a:close/>
                </a:path>
                <a:path w="908685" h="570230">
                  <a:moveTo>
                    <a:pt x="14036" y="354071"/>
                  </a:moveTo>
                  <a:lnTo>
                    <a:pt x="12192" y="348996"/>
                  </a:lnTo>
                  <a:lnTo>
                    <a:pt x="9144" y="355854"/>
                  </a:lnTo>
                  <a:lnTo>
                    <a:pt x="14036" y="354071"/>
                  </a:lnTo>
                  <a:close/>
                </a:path>
                <a:path w="908685" h="570230">
                  <a:moveTo>
                    <a:pt x="87375" y="555935"/>
                  </a:moveTo>
                  <a:lnTo>
                    <a:pt x="14036" y="354071"/>
                  </a:lnTo>
                  <a:lnTo>
                    <a:pt x="9144" y="355854"/>
                  </a:lnTo>
                  <a:lnTo>
                    <a:pt x="9143" y="372661"/>
                  </a:lnTo>
                  <a:lnTo>
                    <a:pt x="80772" y="569976"/>
                  </a:lnTo>
                  <a:lnTo>
                    <a:pt x="82296" y="569421"/>
                  </a:lnTo>
                  <a:lnTo>
                    <a:pt x="82296" y="557784"/>
                  </a:lnTo>
                  <a:lnTo>
                    <a:pt x="87375" y="555935"/>
                  </a:lnTo>
                  <a:close/>
                </a:path>
                <a:path w="908685" h="570230">
                  <a:moveTo>
                    <a:pt x="89154" y="560832"/>
                  </a:moveTo>
                  <a:lnTo>
                    <a:pt x="87375" y="555935"/>
                  </a:lnTo>
                  <a:lnTo>
                    <a:pt x="82296" y="557784"/>
                  </a:lnTo>
                  <a:lnTo>
                    <a:pt x="89154" y="560832"/>
                  </a:lnTo>
                  <a:close/>
                </a:path>
                <a:path w="908685" h="570230">
                  <a:moveTo>
                    <a:pt x="89154" y="566926"/>
                  </a:moveTo>
                  <a:lnTo>
                    <a:pt x="89154" y="560832"/>
                  </a:lnTo>
                  <a:lnTo>
                    <a:pt x="82296" y="557784"/>
                  </a:lnTo>
                  <a:lnTo>
                    <a:pt x="82296" y="569421"/>
                  </a:lnTo>
                  <a:lnTo>
                    <a:pt x="89154" y="566926"/>
                  </a:lnTo>
                  <a:close/>
                </a:path>
                <a:path w="908685" h="570230">
                  <a:moveTo>
                    <a:pt x="767084" y="419534"/>
                  </a:moveTo>
                  <a:lnTo>
                    <a:pt x="731520" y="321564"/>
                  </a:lnTo>
                  <a:lnTo>
                    <a:pt x="87375" y="555935"/>
                  </a:lnTo>
                  <a:lnTo>
                    <a:pt x="89154" y="560832"/>
                  </a:lnTo>
                  <a:lnTo>
                    <a:pt x="89154" y="566926"/>
                  </a:lnTo>
                  <a:lnTo>
                    <a:pt x="722376" y="336528"/>
                  </a:lnTo>
                  <a:lnTo>
                    <a:pt x="722376" y="330708"/>
                  </a:lnTo>
                  <a:lnTo>
                    <a:pt x="729996" y="333756"/>
                  </a:lnTo>
                  <a:lnTo>
                    <a:pt x="729996" y="351429"/>
                  </a:lnTo>
                  <a:lnTo>
                    <a:pt x="761238" y="436385"/>
                  </a:lnTo>
                  <a:lnTo>
                    <a:pt x="761238" y="432054"/>
                  </a:lnTo>
                  <a:lnTo>
                    <a:pt x="767084" y="419534"/>
                  </a:lnTo>
                  <a:close/>
                </a:path>
                <a:path w="908685" h="570230">
                  <a:moveTo>
                    <a:pt x="908304" y="142494"/>
                  </a:moveTo>
                  <a:lnTo>
                    <a:pt x="601980" y="0"/>
                  </a:lnTo>
                  <a:lnTo>
                    <a:pt x="609600" y="20721"/>
                  </a:lnTo>
                  <a:lnTo>
                    <a:pt x="609600" y="16002"/>
                  </a:lnTo>
                  <a:lnTo>
                    <a:pt x="617220" y="8382"/>
                  </a:lnTo>
                  <a:lnTo>
                    <a:pt x="622085" y="21784"/>
                  </a:lnTo>
                  <a:lnTo>
                    <a:pt x="894020" y="147733"/>
                  </a:lnTo>
                  <a:lnTo>
                    <a:pt x="896112" y="143256"/>
                  </a:lnTo>
                  <a:lnTo>
                    <a:pt x="899160" y="150114"/>
                  </a:lnTo>
                  <a:lnTo>
                    <a:pt x="899160" y="162151"/>
                  </a:lnTo>
                  <a:lnTo>
                    <a:pt x="908304" y="142494"/>
                  </a:lnTo>
                  <a:close/>
                </a:path>
                <a:path w="908685" h="570230">
                  <a:moveTo>
                    <a:pt x="622085" y="21784"/>
                  </a:moveTo>
                  <a:lnTo>
                    <a:pt x="617220" y="8382"/>
                  </a:lnTo>
                  <a:lnTo>
                    <a:pt x="609600" y="16002"/>
                  </a:lnTo>
                  <a:lnTo>
                    <a:pt x="622085" y="21784"/>
                  </a:lnTo>
                  <a:close/>
                </a:path>
                <a:path w="908685" h="570230">
                  <a:moveTo>
                    <a:pt x="657606" y="119634"/>
                  </a:moveTo>
                  <a:lnTo>
                    <a:pt x="622085" y="21784"/>
                  </a:lnTo>
                  <a:lnTo>
                    <a:pt x="609600" y="16002"/>
                  </a:lnTo>
                  <a:lnTo>
                    <a:pt x="609600" y="20721"/>
                  </a:lnTo>
                  <a:lnTo>
                    <a:pt x="643550" y="113041"/>
                  </a:lnTo>
                  <a:lnTo>
                    <a:pt x="648462" y="111252"/>
                  </a:lnTo>
                  <a:lnTo>
                    <a:pt x="648462" y="122964"/>
                  </a:lnTo>
                  <a:lnTo>
                    <a:pt x="657606" y="119634"/>
                  </a:lnTo>
                  <a:close/>
                </a:path>
                <a:path w="908685" h="570230">
                  <a:moveTo>
                    <a:pt x="648462" y="111252"/>
                  </a:moveTo>
                  <a:lnTo>
                    <a:pt x="643550" y="113041"/>
                  </a:lnTo>
                  <a:lnTo>
                    <a:pt x="645414" y="118110"/>
                  </a:lnTo>
                  <a:lnTo>
                    <a:pt x="648462" y="111252"/>
                  </a:lnTo>
                  <a:close/>
                </a:path>
                <a:path w="908685" h="570230">
                  <a:moveTo>
                    <a:pt x="729996" y="333756"/>
                  </a:moveTo>
                  <a:lnTo>
                    <a:pt x="722376" y="330708"/>
                  </a:lnTo>
                  <a:lnTo>
                    <a:pt x="724263" y="335841"/>
                  </a:lnTo>
                  <a:lnTo>
                    <a:pt x="729996" y="333756"/>
                  </a:lnTo>
                  <a:close/>
                </a:path>
                <a:path w="908685" h="570230">
                  <a:moveTo>
                    <a:pt x="724263" y="335841"/>
                  </a:moveTo>
                  <a:lnTo>
                    <a:pt x="722376" y="330708"/>
                  </a:lnTo>
                  <a:lnTo>
                    <a:pt x="722376" y="336528"/>
                  </a:lnTo>
                  <a:lnTo>
                    <a:pt x="724263" y="335841"/>
                  </a:lnTo>
                  <a:close/>
                </a:path>
                <a:path w="908685" h="570230">
                  <a:moveTo>
                    <a:pt x="729996" y="351429"/>
                  </a:moveTo>
                  <a:lnTo>
                    <a:pt x="729996" y="333756"/>
                  </a:lnTo>
                  <a:lnTo>
                    <a:pt x="724263" y="335841"/>
                  </a:lnTo>
                  <a:lnTo>
                    <a:pt x="729996" y="351429"/>
                  </a:lnTo>
                  <a:close/>
                </a:path>
                <a:path w="908685" h="570230">
                  <a:moveTo>
                    <a:pt x="771906" y="432816"/>
                  </a:moveTo>
                  <a:lnTo>
                    <a:pt x="767084" y="419534"/>
                  </a:lnTo>
                  <a:lnTo>
                    <a:pt x="761238" y="432054"/>
                  </a:lnTo>
                  <a:lnTo>
                    <a:pt x="771906" y="432816"/>
                  </a:lnTo>
                  <a:close/>
                </a:path>
                <a:path w="908685" h="570230">
                  <a:moveTo>
                    <a:pt x="771906" y="435713"/>
                  </a:moveTo>
                  <a:lnTo>
                    <a:pt x="771906" y="432816"/>
                  </a:lnTo>
                  <a:lnTo>
                    <a:pt x="761238" y="432054"/>
                  </a:lnTo>
                  <a:lnTo>
                    <a:pt x="761238" y="436385"/>
                  </a:lnTo>
                  <a:lnTo>
                    <a:pt x="765810" y="448818"/>
                  </a:lnTo>
                  <a:lnTo>
                    <a:pt x="771906" y="435713"/>
                  </a:lnTo>
                  <a:close/>
                </a:path>
                <a:path w="908685" h="570230">
                  <a:moveTo>
                    <a:pt x="899160" y="162151"/>
                  </a:moveTo>
                  <a:lnTo>
                    <a:pt x="899160" y="150114"/>
                  </a:lnTo>
                  <a:lnTo>
                    <a:pt x="894020" y="147733"/>
                  </a:lnTo>
                  <a:lnTo>
                    <a:pt x="767084" y="419534"/>
                  </a:lnTo>
                  <a:lnTo>
                    <a:pt x="771906" y="432816"/>
                  </a:lnTo>
                  <a:lnTo>
                    <a:pt x="771906" y="435713"/>
                  </a:lnTo>
                  <a:lnTo>
                    <a:pt x="899160" y="162151"/>
                  </a:lnTo>
                  <a:close/>
                </a:path>
                <a:path w="908685" h="570230">
                  <a:moveTo>
                    <a:pt x="899160" y="150114"/>
                  </a:moveTo>
                  <a:lnTo>
                    <a:pt x="896112" y="143256"/>
                  </a:lnTo>
                  <a:lnTo>
                    <a:pt x="894020" y="147733"/>
                  </a:lnTo>
                  <a:lnTo>
                    <a:pt x="899160" y="150114"/>
                  </a:lnTo>
                  <a:close/>
                </a:path>
              </a:pathLst>
            </a:custGeom>
            <a:solidFill>
              <a:srgbClr val="006F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" name="object 35"/>
          <p:cNvGrpSpPr/>
          <p:nvPr/>
        </p:nvGrpSpPr>
        <p:grpSpPr>
          <a:xfrm>
            <a:off x="8829179" y="4479035"/>
            <a:ext cx="1497330" cy="798830"/>
            <a:chOff x="8829179" y="4479035"/>
            <a:chExt cx="1497330" cy="798830"/>
          </a:xfrm>
        </p:grpSpPr>
        <p:pic>
          <p:nvPicPr>
            <p:cNvPr id="36" name="object 3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27171" y="4479035"/>
              <a:ext cx="799337" cy="798576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29179" y="4479035"/>
              <a:ext cx="694944" cy="698754"/>
            </a:xfrm>
            <a:prstGeom prst="rect">
              <a:avLst/>
            </a:prstGeom>
          </p:spPr>
        </p:pic>
      </p:grpSp>
      <p:sp>
        <p:nvSpPr>
          <p:cNvPr id="38" name="object 38"/>
          <p:cNvSpPr txBox="1"/>
          <p:nvPr/>
        </p:nvSpPr>
        <p:spPr>
          <a:xfrm>
            <a:off x="10423277" y="6394815"/>
            <a:ext cx="231775" cy="18986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38735">
              <a:lnSpc>
                <a:spcPct val="100000"/>
              </a:lnSpc>
              <a:spcBef>
                <a:spcPts val="195"/>
              </a:spcBef>
            </a:pPr>
            <a:fld id="{81D60167-4931-47E6-BA6A-407CBD079E47}" type="slidenum">
              <a:rPr sz="950" spc="5" dirty="0">
                <a:solidFill>
                  <a:srgbClr val="252525"/>
                </a:solidFill>
                <a:latin typeface="Microsoft JhengHei"/>
                <a:cs typeface="Microsoft JhengHei"/>
              </a:rPr>
              <a:t>57</a:t>
            </a:fld>
            <a:endParaRPr sz="950">
              <a:latin typeface="Microsoft JhengHei"/>
              <a:cs typeface="Microsoft JhengHei"/>
            </a:endParaRPr>
          </a:p>
        </p:txBody>
      </p:sp>
      <p:sp>
        <p:nvSpPr>
          <p:cNvPr id="39" name="object 3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03" y="835152"/>
            <a:ext cx="10692130" cy="789940"/>
          </a:xfrm>
          <a:custGeom>
            <a:avLst/>
            <a:gdLst/>
            <a:ahLst/>
            <a:cxnLst/>
            <a:rect l="l" t="t" r="r" b="b"/>
            <a:pathLst>
              <a:path w="10692130" h="789940">
                <a:moveTo>
                  <a:pt x="10691749" y="789431"/>
                </a:moveTo>
                <a:lnTo>
                  <a:pt x="10691749" y="0"/>
                </a:lnTo>
                <a:lnTo>
                  <a:pt x="0" y="0"/>
                </a:lnTo>
                <a:lnTo>
                  <a:pt x="0" y="789432"/>
                </a:lnTo>
                <a:lnTo>
                  <a:pt x="10691749" y="789431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56821" y="1026667"/>
            <a:ext cx="6370955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rgbClr val="FFFFFF"/>
                </a:solidFill>
              </a:rPr>
              <a:t>世界衛生組織2020年90-90-90目標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12583" y="1715261"/>
            <a:ext cx="6917126" cy="144246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308745" y="2367533"/>
            <a:ext cx="6649720" cy="793750"/>
          </a:xfrm>
          <a:prstGeom prst="rect">
            <a:avLst/>
          </a:prstGeom>
          <a:solidFill>
            <a:srgbClr val="44C4A1"/>
          </a:solidFill>
        </p:spPr>
        <p:txBody>
          <a:bodyPr vert="horz" wrap="square" lIns="0" tIns="4445" rIns="0" bIns="0" rtlCol="0">
            <a:spAutoFit/>
          </a:bodyPr>
          <a:lstStyle/>
          <a:p>
            <a:pPr marL="80645" marR="197485">
              <a:lnSpc>
                <a:spcPct val="110200"/>
              </a:lnSpc>
              <a:spcBef>
                <a:spcPts val="35"/>
              </a:spcBef>
            </a:pPr>
            <a:r>
              <a:rPr sz="2100" b="1" dirty="0">
                <a:solidFill>
                  <a:srgbClr val="093F5C"/>
                </a:solidFill>
                <a:latin typeface="Microsoft JhengHei"/>
                <a:cs typeface="Microsoft JhengHei"/>
              </a:rPr>
              <a:t>全世界能在</a:t>
            </a:r>
            <a:r>
              <a:rPr sz="2100" b="1" spc="-5" dirty="0">
                <a:solidFill>
                  <a:srgbClr val="093F5C"/>
                </a:solidFill>
                <a:latin typeface="Microsoft JhengHei"/>
                <a:cs typeface="Microsoft JhengHei"/>
              </a:rPr>
              <a:t>2020</a:t>
            </a:r>
            <a:r>
              <a:rPr sz="2100" b="1" dirty="0">
                <a:solidFill>
                  <a:srgbClr val="093F5C"/>
                </a:solidFill>
                <a:latin typeface="Microsoft JhengHei"/>
                <a:cs typeface="Microsoft JhengHei"/>
              </a:rPr>
              <a:t>年達成「</a:t>
            </a:r>
            <a:r>
              <a:rPr sz="2100" b="1" spc="-5" dirty="0">
                <a:solidFill>
                  <a:srgbClr val="093F5C"/>
                </a:solidFill>
                <a:latin typeface="Microsoft JhengHei"/>
                <a:cs typeface="Microsoft JhengHei"/>
              </a:rPr>
              <a:t>90-90-90</a:t>
            </a:r>
            <a:r>
              <a:rPr sz="2100" b="1" dirty="0">
                <a:solidFill>
                  <a:srgbClr val="093F5C"/>
                </a:solidFill>
                <a:latin typeface="Microsoft JhengHei"/>
                <a:cs typeface="Microsoft JhengHei"/>
              </a:rPr>
              <a:t>」的階段性目標， </a:t>
            </a:r>
            <a:r>
              <a:rPr sz="2100" b="1" spc="-509" dirty="0">
                <a:solidFill>
                  <a:srgbClr val="093F5C"/>
                </a:solidFill>
                <a:latin typeface="Microsoft JhengHei"/>
                <a:cs typeface="Microsoft JhengHei"/>
              </a:rPr>
              <a:t> </a:t>
            </a:r>
            <a:r>
              <a:rPr sz="2100" b="1" spc="-5" dirty="0">
                <a:solidFill>
                  <a:srgbClr val="093F5C"/>
                </a:solidFill>
                <a:latin typeface="Microsoft JhengHei"/>
                <a:cs typeface="Microsoft JhengHei"/>
              </a:rPr>
              <a:t>2030</a:t>
            </a:r>
            <a:r>
              <a:rPr sz="2100" b="1" dirty="0">
                <a:solidFill>
                  <a:srgbClr val="093F5C"/>
                </a:solidFill>
                <a:latin typeface="Microsoft JhengHei"/>
                <a:cs typeface="Microsoft JhengHei"/>
              </a:rPr>
              <a:t>年就能終結愛滋的感染流行。</a:t>
            </a:r>
            <a:endParaRPr sz="2100">
              <a:latin typeface="Microsoft JhengHei"/>
              <a:cs typeface="Microsoft JhengHe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696859" y="3148583"/>
            <a:ext cx="7710805" cy="3081020"/>
            <a:chOff x="1696859" y="3148583"/>
            <a:chExt cx="7710805" cy="308102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96859" y="3148583"/>
              <a:ext cx="7710678" cy="308076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128151" y="3342906"/>
              <a:ext cx="5020310" cy="2053589"/>
            </a:xfrm>
            <a:custGeom>
              <a:avLst/>
              <a:gdLst/>
              <a:ahLst/>
              <a:cxnLst/>
              <a:rect l="l" t="t" r="r" b="b"/>
              <a:pathLst>
                <a:path w="5020309" h="2053589">
                  <a:moveTo>
                    <a:pt x="5020056" y="0"/>
                  </a:moveTo>
                  <a:lnTo>
                    <a:pt x="821436" y="0"/>
                  </a:lnTo>
                  <a:lnTo>
                    <a:pt x="821436" y="619506"/>
                  </a:lnTo>
                  <a:lnTo>
                    <a:pt x="0" y="619506"/>
                  </a:lnTo>
                  <a:lnTo>
                    <a:pt x="0" y="1356360"/>
                  </a:lnTo>
                  <a:lnTo>
                    <a:pt x="821436" y="1356360"/>
                  </a:lnTo>
                  <a:lnTo>
                    <a:pt x="821436" y="2053590"/>
                  </a:lnTo>
                  <a:lnTo>
                    <a:pt x="5020056" y="2053590"/>
                  </a:lnTo>
                  <a:lnTo>
                    <a:pt x="5020056" y="0"/>
                  </a:lnTo>
                  <a:close/>
                </a:path>
              </a:pathLst>
            </a:custGeom>
            <a:solidFill>
              <a:srgbClr val="F9F3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195455" y="3960367"/>
            <a:ext cx="1168400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spc="25" dirty="0">
                <a:solidFill>
                  <a:srgbClr val="093F5C"/>
                </a:solidFill>
                <a:latin typeface="Microsoft JhengHei"/>
                <a:cs typeface="Microsoft JhengHei"/>
              </a:rPr>
              <a:t>「</a:t>
            </a:r>
            <a:r>
              <a:rPr sz="1550" b="1" spc="-70" dirty="0">
                <a:solidFill>
                  <a:srgbClr val="093F5C"/>
                </a:solidFill>
                <a:latin typeface="Microsoft JhengHei"/>
                <a:cs typeface="Microsoft JhengHei"/>
              </a:rPr>
              <a:t> </a:t>
            </a:r>
            <a:r>
              <a:rPr sz="1550" b="1" spc="15" dirty="0">
                <a:solidFill>
                  <a:srgbClr val="093F5C"/>
                </a:solidFill>
                <a:latin typeface="Microsoft JhengHei"/>
                <a:cs typeface="Microsoft JhengHei"/>
              </a:rPr>
              <a:t>90-90-90</a:t>
            </a:r>
            <a:endParaRPr sz="1550">
              <a:latin typeface="Microsoft JhengHei"/>
              <a:cs typeface="Microsoft JhengHe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351062" y="3957900"/>
            <a:ext cx="200660" cy="26670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45"/>
              </a:spcBef>
            </a:pPr>
            <a:r>
              <a:rPr sz="1550" b="1" spc="25" dirty="0">
                <a:solidFill>
                  <a:srgbClr val="093F5C"/>
                </a:solidFill>
                <a:latin typeface="Microsoft JhengHei"/>
                <a:cs typeface="Microsoft JhengHei"/>
              </a:rPr>
              <a:t>」</a:t>
            </a:r>
            <a:endParaRPr sz="1550">
              <a:latin typeface="Microsoft JhengHei"/>
              <a:cs typeface="Microsoft JhengHe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195455" y="4176766"/>
            <a:ext cx="1027430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spc="25" dirty="0">
                <a:solidFill>
                  <a:srgbClr val="093F5C"/>
                </a:solidFill>
                <a:latin typeface="Microsoft JhengHei"/>
                <a:cs typeface="Microsoft JhengHei"/>
              </a:rPr>
              <a:t>的意思是，</a:t>
            </a:r>
            <a:endParaRPr sz="1550">
              <a:latin typeface="Microsoft JhengHei"/>
              <a:cs typeface="Microsoft JhengHe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195455" y="4393164"/>
            <a:ext cx="1106170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spc="20" dirty="0">
                <a:solidFill>
                  <a:srgbClr val="093F5C"/>
                </a:solidFill>
                <a:latin typeface="Microsoft JhengHei"/>
                <a:cs typeface="Microsoft JhengHei"/>
              </a:rPr>
              <a:t>2020年時：</a:t>
            </a:r>
            <a:endParaRPr sz="1550">
              <a:latin typeface="Microsoft JhengHei"/>
              <a:cs typeface="Microsoft JhengHe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495179" y="3886961"/>
            <a:ext cx="1511935" cy="567055"/>
          </a:xfrm>
          <a:custGeom>
            <a:avLst/>
            <a:gdLst/>
            <a:ahLst/>
            <a:cxnLst/>
            <a:rect l="l" t="t" r="r" b="b"/>
            <a:pathLst>
              <a:path w="1511935" h="567054">
                <a:moveTo>
                  <a:pt x="1511808" y="566927"/>
                </a:moveTo>
                <a:lnTo>
                  <a:pt x="1511808" y="0"/>
                </a:lnTo>
                <a:lnTo>
                  <a:pt x="0" y="0"/>
                </a:lnTo>
                <a:lnTo>
                  <a:pt x="0" y="566927"/>
                </a:lnTo>
                <a:lnTo>
                  <a:pt x="1511808" y="566927"/>
                </a:lnTo>
                <a:close/>
              </a:path>
            </a:pathLst>
          </a:custGeom>
          <a:solidFill>
            <a:srgbClr val="F9F3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570865" y="3891788"/>
            <a:ext cx="2946400" cy="5327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indent="333375">
              <a:lnSpc>
                <a:spcPts val="1889"/>
              </a:lnSpc>
              <a:spcBef>
                <a:spcPts val="340"/>
              </a:spcBef>
              <a:tabLst>
                <a:tab pos="1820545" algn="l"/>
              </a:tabLst>
            </a:pPr>
            <a:r>
              <a:rPr sz="2625" b="1" baseline="3174" dirty="0">
                <a:solidFill>
                  <a:srgbClr val="093F5C"/>
                </a:solidFill>
                <a:latin typeface="Microsoft JhengHei"/>
                <a:cs typeface="Microsoft JhengHei"/>
              </a:rPr>
              <a:t>感染者	</a:t>
            </a:r>
            <a:r>
              <a:rPr sz="1750" b="1" dirty="0">
                <a:solidFill>
                  <a:srgbClr val="093F5C"/>
                </a:solidFill>
                <a:latin typeface="Microsoft JhengHei"/>
                <a:cs typeface="Microsoft JhengHei"/>
              </a:rPr>
              <a:t>已知感染者 </a:t>
            </a:r>
            <a:r>
              <a:rPr sz="2625" b="1" baseline="3174" dirty="0">
                <a:solidFill>
                  <a:srgbClr val="093F5C"/>
                </a:solidFill>
                <a:latin typeface="Microsoft JhengHei"/>
                <a:cs typeface="Microsoft JhengHei"/>
              </a:rPr>
              <a:t>知道自己感染	</a:t>
            </a:r>
            <a:r>
              <a:rPr sz="1750" b="1" dirty="0">
                <a:solidFill>
                  <a:srgbClr val="093F5C"/>
                </a:solidFill>
                <a:latin typeface="Microsoft JhengHei"/>
                <a:cs typeface="Microsoft JhengHei"/>
              </a:rPr>
              <a:t>有服藥治療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929501" y="3895344"/>
            <a:ext cx="1511935" cy="567055"/>
          </a:xfrm>
          <a:custGeom>
            <a:avLst/>
            <a:gdLst/>
            <a:ahLst/>
            <a:cxnLst/>
            <a:rect l="l" t="t" r="r" b="b"/>
            <a:pathLst>
              <a:path w="1511934" h="567054">
                <a:moveTo>
                  <a:pt x="1511807" y="566927"/>
                </a:moveTo>
                <a:lnTo>
                  <a:pt x="1511807" y="0"/>
                </a:lnTo>
                <a:lnTo>
                  <a:pt x="0" y="0"/>
                </a:lnTo>
                <a:lnTo>
                  <a:pt x="0" y="566927"/>
                </a:lnTo>
                <a:lnTo>
                  <a:pt x="1511807" y="566927"/>
                </a:lnTo>
                <a:close/>
              </a:path>
            </a:pathLst>
          </a:custGeom>
          <a:solidFill>
            <a:srgbClr val="F9F3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929501" y="3895344"/>
            <a:ext cx="1511935" cy="259079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88265">
              <a:lnSpc>
                <a:spcPts val="1975"/>
              </a:lnSpc>
              <a:spcBef>
                <a:spcPts val="60"/>
              </a:spcBef>
            </a:pPr>
            <a:r>
              <a:rPr sz="1750" b="1" dirty="0">
                <a:solidFill>
                  <a:srgbClr val="093F5C"/>
                </a:solidFill>
                <a:latin typeface="Microsoft JhengHei"/>
                <a:cs typeface="Microsoft JhengHei"/>
              </a:rPr>
              <a:t>服藥之感染者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929501" y="4154116"/>
            <a:ext cx="1511935" cy="308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8265">
              <a:lnSpc>
                <a:spcPts val="2014"/>
              </a:lnSpc>
            </a:pPr>
            <a:r>
              <a:rPr sz="1750" b="1" dirty="0">
                <a:solidFill>
                  <a:srgbClr val="093F5C"/>
                </a:solidFill>
                <a:latin typeface="Microsoft JhengHei"/>
                <a:cs typeface="Microsoft JhengHei"/>
              </a:rPr>
              <a:t>病毒量測不到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449459" y="5183123"/>
            <a:ext cx="3972560" cy="567055"/>
          </a:xfrm>
          <a:custGeom>
            <a:avLst/>
            <a:gdLst/>
            <a:ahLst/>
            <a:cxnLst/>
            <a:rect l="l" t="t" r="r" b="b"/>
            <a:pathLst>
              <a:path w="3972559" h="567054">
                <a:moveTo>
                  <a:pt x="3972305" y="566927"/>
                </a:moveTo>
                <a:lnTo>
                  <a:pt x="3972305" y="0"/>
                </a:lnTo>
                <a:lnTo>
                  <a:pt x="0" y="0"/>
                </a:lnTo>
                <a:lnTo>
                  <a:pt x="0" y="566928"/>
                </a:lnTo>
                <a:lnTo>
                  <a:pt x="3972305" y="566927"/>
                </a:lnTo>
                <a:close/>
              </a:path>
            </a:pathLst>
          </a:custGeom>
          <a:solidFill>
            <a:srgbClr val="F9F3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449459" y="5183123"/>
            <a:ext cx="3863975" cy="213360"/>
          </a:xfrm>
          <a:prstGeom prst="rect">
            <a:avLst/>
          </a:prstGeom>
          <a:solidFill>
            <a:srgbClr val="F9F3F1"/>
          </a:solidFill>
        </p:spPr>
        <p:txBody>
          <a:bodyPr vert="horz" wrap="square" lIns="0" tIns="7620" rIns="0" bIns="0" rtlCol="0">
            <a:spAutoFit/>
          </a:bodyPr>
          <a:lstStyle/>
          <a:p>
            <a:pPr marL="80645">
              <a:lnSpc>
                <a:spcPts val="1620"/>
              </a:lnSpc>
              <a:spcBef>
                <a:spcPts val="60"/>
              </a:spcBef>
            </a:pPr>
            <a:r>
              <a:rPr sz="1750" b="1" dirty="0">
                <a:solidFill>
                  <a:srgbClr val="093F5C"/>
                </a:solidFill>
                <a:latin typeface="Microsoft JhengHei"/>
                <a:cs typeface="Microsoft JhengHei"/>
              </a:rPr>
              <a:t>⾎液中已測不到愛滋病毒量，健康狀態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449459" y="5396484"/>
            <a:ext cx="3972560" cy="353695"/>
          </a:xfrm>
          <a:prstGeom prst="rect">
            <a:avLst/>
          </a:prstGeom>
          <a:solidFill>
            <a:srgbClr val="F9F3F1"/>
          </a:solidFill>
        </p:spPr>
        <p:txBody>
          <a:bodyPr vert="horz" wrap="square" lIns="0" tIns="34290" rIns="0" bIns="0" rtlCol="0">
            <a:spAutoFit/>
          </a:bodyPr>
          <a:lstStyle/>
          <a:p>
            <a:pPr marL="80645">
              <a:lnSpc>
                <a:spcPct val="100000"/>
              </a:lnSpc>
              <a:spcBef>
                <a:spcPts val="270"/>
              </a:spcBef>
            </a:pPr>
            <a:r>
              <a:rPr sz="1750" b="1" dirty="0">
                <a:solidFill>
                  <a:srgbClr val="093F5C"/>
                </a:solidFill>
                <a:latin typeface="Microsoft JhengHei"/>
                <a:cs typeface="Microsoft JhengHei"/>
              </a:rPr>
              <a:t>與⼀般人無異，大大降低傳染風險。</a:t>
            </a:r>
            <a:endParaRPr sz="1750">
              <a:latin typeface="Microsoft JhengHei"/>
              <a:cs typeface="Microsoft JhengHe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2758325" y="4469891"/>
            <a:ext cx="5683250" cy="1176655"/>
            <a:chOff x="2758325" y="4469891"/>
            <a:chExt cx="5683250" cy="1176655"/>
          </a:xfrm>
        </p:grpSpPr>
        <p:sp>
          <p:nvSpPr>
            <p:cNvPr id="23" name="object 23"/>
            <p:cNvSpPr/>
            <p:nvPr/>
          </p:nvSpPr>
          <p:spPr>
            <a:xfrm>
              <a:off x="2758325" y="5162562"/>
              <a:ext cx="669925" cy="483870"/>
            </a:xfrm>
            <a:custGeom>
              <a:avLst/>
              <a:gdLst/>
              <a:ahLst/>
              <a:cxnLst/>
              <a:rect l="l" t="t" r="r" b="b"/>
              <a:pathLst>
                <a:path w="669925" h="483870">
                  <a:moveTo>
                    <a:pt x="669798" y="241554"/>
                  </a:moveTo>
                  <a:lnTo>
                    <a:pt x="428244" y="0"/>
                  </a:lnTo>
                  <a:lnTo>
                    <a:pt x="428244" y="121920"/>
                  </a:lnTo>
                  <a:lnTo>
                    <a:pt x="0" y="121920"/>
                  </a:lnTo>
                  <a:lnTo>
                    <a:pt x="0" y="361188"/>
                  </a:lnTo>
                  <a:lnTo>
                    <a:pt x="6096" y="361188"/>
                  </a:lnTo>
                  <a:lnTo>
                    <a:pt x="11430" y="361188"/>
                  </a:lnTo>
                  <a:lnTo>
                    <a:pt x="428244" y="361188"/>
                  </a:lnTo>
                  <a:lnTo>
                    <a:pt x="428244" y="483870"/>
                  </a:lnTo>
                  <a:lnTo>
                    <a:pt x="429768" y="482333"/>
                  </a:lnTo>
                  <a:lnTo>
                    <a:pt x="438912" y="473163"/>
                  </a:lnTo>
                  <a:lnTo>
                    <a:pt x="658368" y="253009"/>
                  </a:lnTo>
                  <a:lnTo>
                    <a:pt x="669798" y="241554"/>
                  </a:lnTo>
                  <a:close/>
                </a:path>
              </a:pathLst>
            </a:custGeom>
            <a:solidFill>
              <a:srgbClr val="49AE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54793" y="4469891"/>
              <a:ext cx="4986528" cy="526542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3870077" y="3244849"/>
            <a:ext cx="4366895" cy="613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  <a:tabLst>
                <a:tab pos="1572895" algn="l"/>
                <a:tab pos="3352800" algn="l"/>
              </a:tabLst>
            </a:pPr>
            <a:r>
              <a:rPr sz="3850" spc="5" dirty="0">
                <a:solidFill>
                  <a:srgbClr val="49AED5"/>
                </a:solidFill>
                <a:latin typeface="Microsoft JhengHei"/>
                <a:cs typeface="Microsoft JhengHei"/>
              </a:rPr>
              <a:t>90%	90%	90%</a:t>
            </a:r>
            <a:endParaRPr sz="3850">
              <a:latin typeface="Microsoft JhengHei"/>
              <a:cs typeface="Microsoft JhengHe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423277" y="6394815"/>
            <a:ext cx="231775" cy="18986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38735">
              <a:lnSpc>
                <a:spcPct val="100000"/>
              </a:lnSpc>
              <a:spcBef>
                <a:spcPts val="195"/>
              </a:spcBef>
            </a:pPr>
            <a:fld id="{81D60167-4931-47E6-BA6A-407CBD079E47}" type="slidenum">
              <a:rPr sz="950" spc="5" dirty="0">
                <a:solidFill>
                  <a:srgbClr val="252525"/>
                </a:solidFill>
                <a:latin typeface="Microsoft JhengHei"/>
                <a:cs typeface="Microsoft JhengHei"/>
              </a:rPr>
              <a:t>58</a:t>
            </a:fld>
            <a:endParaRPr sz="950">
              <a:latin typeface="Microsoft JhengHei"/>
              <a:cs typeface="Microsoft JhengHei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03" y="835152"/>
            <a:ext cx="10692130" cy="789940"/>
          </a:xfrm>
          <a:custGeom>
            <a:avLst/>
            <a:gdLst/>
            <a:ahLst/>
            <a:cxnLst/>
            <a:rect l="l" t="t" r="r" b="b"/>
            <a:pathLst>
              <a:path w="10692130" h="789940">
                <a:moveTo>
                  <a:pt x="10691749" y="789431"/>
                </a:moveTo>
                <a:lnTo>
                  <a:pt x="10691749" y="0"/>
                </a:lnTo>
                <a:lnTo>
                  <a:pt x="0" y="0"/>
                </a:lnTo>
                <a:lnTo>
                  <a:pt x="0" y="789432"/>
                </a:lnTo>
                <a:lnTo>
                  <a:pt x="10691749" y="789431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83441" y="1035811"/>
            <a:ext cx="6373495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rgbClr val="FFFFFF"/>
                </a:solidFill>
              </a:rPr>
              <a:t>2020</a:t>
            </a:r>
            <a:r>
              <a:rPr spc="5" dirty="0">
                <a:solidFill>
                  <a:srgbClr val="FFFFFF"/>
                </a:solidFill>
              </a:rPr>
              <a:t>年</a:t>
            </a:r>
            <a:r>
              <a:rPr dirty="0">
                <a:solidFill>
                  <a:srgbClr val="FFFFFF"/>
                </a:solidFill>
              </a:rPr>
              <a:t>90-90-90</a:t>
            </a:r>
            <a:r>
              <a:rPr spc="5" dirty="0">
                <a:solidFill>
                  <a:srgbClr val="FFFFFF"/>
                </a:solidFill>
              </a:rPr>
              <a:t>目標臺灣達成現況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1306313" y="1732026"/>
            <a:ext cx="8126730" cy="1863089"/>
            <a:chOff x="1306313" y="1732026"/>
            <a:chExt cx="8126730" cy="1863089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06313" y="1732026"/>
              <a:ext cx="8126294" cy="186259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763903" y="2785872"/>
              <a:ext cx="1297940" cy="513080"/>
            </a:xfrm>
            <a:custGeom>
              <a:avLst/>
              <a:gdLst/>
              <a:ahLst/>
              <a:cxnLst/>
              <a:rect l="l" t="t" r="r" b="b"/>
              <a:pathLst>
                <a:path w="1297940" h="513079">
                  <a:moveTo>
                    <a:pt x="1297685" y="512825"/>
                  </a:moveTo>
                  <a:lnTo>
                    <a:pt x="1297685" y="0"/>
                  </a:lnTo>
                  <a:lnTo>
                    <a:pt x="0" y="0"/>
                  </a:lnTo>
                  <a:lnTo>
                    <a:pt x="0" y="512825"/>
                  </a:lnTo>
                  <a:lnTo>
                    <a:pt x="1297685" y="512825"/>
                  </a:lnTo>
                  <a:close/>
                </a:path>
              </a:pathLst>
            </a:custGeom>
            <a:solidFill>
              <a:srgbClr val="AD41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2373515" y="4735829"/>
            <a:ext cx="1746885" cy="641985"/>
          </a:xfrm>
          <a:custGeom>
            <a:avLst/>
            <a:gdLst/>
            <a:ahLst/>
            <a:cxnLst/>
            <a:rect l="l" t="t" r="r" b="b"/>
            <a:pathLst>
              <a:path w="1746885" h="641985">
                <a:moveTo>
                  <a:pt x="1746504" y="320801"/>
                </a:moveTo>
                <a:lnTo>
                  <a:pt x="1397508" y="0"/>
                </a:lnTo>
                <a:lnTo>
                  <a:pt x="0" y="0"/>
                </a:lnTo>
                <a:lnTo>
                  <a:pt x="348996" y="320802"/>
                </a:lnTo>
                <a:lnTo>
                  <a:pt x="0" y="641604"/>
                </a:lnTo>
                <a:lnTo>
                  <a:pt x="1397508" y="641604"/>
                </a:lnTo>
                <a:lnTo>
                  <a:pt x="1746504" y="320801"/>
                </a:lnTo>
                <a:close/>
              </a:path>
            </a:pathLst>
          </a:custGeom>
          <a:solidFill>
            <a:srgbClr val="035D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447679" y="4735829"/>
            <a:ext cx="1746885" cy="641985"/>
          </a:xfrm>
          <a:custGeom>
            <a:avLst/>
            <a:gdLst/>
            <a:ahLst/>
            <a:cxnLst/>
            <a:rect l="l" t="t" r="r" b="b"/>
            <a:pathLst>
              <a:path w="1746885" h="641985">
                <a:moveTo>
                  <a:pt x="1746504" y="320801"/>
                </a:moveTo>
                <a:lnTo>
                  <a:pt x="1397508" y="0"/>
                </a:lnTo>
                <a:lnTo>
                  <a:pt x="0" y="0"/>
                </a:lnTo>
                <a:lnTo>
                  <a:pt x="348996" y="320802"/>
                </a:lnTo>
                <a:lnTo>
                  <a:pt x="0" y="641604"/>
                </a:lnTo>
                <a:lnTo>
                  <a:pt x="1397508" y="641604"/>
                </a:lnTo>
                <a:lnTo>
                  <a:pt x="1746504" y="320801"/>
                </a:lnTo>
                <a:close/>
              </a:path>
            </a:pathLst>
          </a:custGeom>
          <a:solidFill>
            <a:srgbClr val="035D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521843" y="4735829"/>
            <a:ext cx="1746885" cy="641985"/>
          </a:xfrm>
          <a:custGeom>
            <a:avLst/>
            <a:gdLst/>
            <a:ahLst/>
            <a:cxnLst/>
            <a:rect l="l" t="t" r="r" b="b"/>
            <a:pathLst>
              <a:path w="1746884" h="641985">
                <a:moveTo>
                  <a:pt x="1746504" y="320801"/>
                </a:moveTo>
                <a:lnTo>
                  <a:pt x="1397508" y="0"/>
                </a:lnTo>
                <a:lnTo>
                  <a:pt x="0" y="0"/>
                </a:lnTo>
                <a:lnTo>
                  <a:pt x="348996" y="320802"/>
                </a:lnTo>
                <a:lnTo>
                  <a:pt x="0" y="641604"/>
                </a:lnTo>
                <a:lnTo>
                  <a:pt x="1397508" y="641604"/>
                </a:lnTo>
                <a:lnTo>
                  <a:pt x="1746504" y="320801"/>
                </a:lnTo>
                <a:close/>
              </a:path>
            </a:pathLst>
          </a:custGeom>
          <a:solidFill>
            <a:srgbClr val="035D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513465" y="4767326"/>
            <a:ext cx="72453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5885" marR="5080" indent="-83820">
              <a:lnSpc>
                <a:spcPct val="100000"/>
              </a:lnSpc>
              <a:spcBef>
                <a:spcPts val="100"/>
              </a:spcBef>
            </a:pPr>
            <a:r>
              <a:rPr sz="1750" b="1" dirty="0">
                <a:solidFill>
                  <a:srgbClr val="093F5C"/>
                </a:solidFill>
                <a:latin typeface="Microsoft JhengHei"/>
                <a:cs typeface="Microsoft JhengHei"/>
              </a:rPr>
              <a:t>Glo</a:t>
            </a:r>
            <a:r>
              <a:rPr sz="1750" b="1" spc="-25" dirty="0">
                <a:solidFill>
                  <a:srgbClr val="093F5C"/>
                </a:solidFill>
                <a:latin typeface="Microsoft JhengHei"/>
                <a:cs typeface="Microsoft JhengHei"/>
              </a:rPr>
              <a:t>b</a:t>
            </a:r>
            <a:r>
              <a:rPr sz="1750" b="1" dirty="0">
                <a:solidFill>
                  <a:srgbClr val="093F5C"/>
                </a:solidFill>
                <a:latin typeface="Microsoft JhengHei"/>
                <a:cs typeface="Microsoft JhengHei"/>
              </a:rPr>
              <a:t>al  2020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94419" y="3811003"/>
            <a:ext cx="76136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4935" marR="5080" indent="-102870">
              <a:lnSpc>
                <a:spcPct val="100000"/>
              </a:lnSpc>
              <a:spcBef>
                <a:spcPts val="100"/>
              </a:spcBef>
            </a:pPr>
            <a:r>
              <a:rPr sz="1750" b="1" spc="-200" dirty="0">
                <a:solidFill>
                  <a:srgbClr val="093F5C"/>
                </a:solidFill>
                <a:latin typeface="Microsoft JhengHei"/>
                <a:cs typeface="Microsoft JhengHei"/>
              </a:rPr>
              <a:t>T</a:t>
            </a:r>
            <a:r>
              <a:rPr sz="1750" b="1" dirty="0">
                <a:solidFill>
                  <a:srgbClr val="093F5C"/>
                </a:solidFill>
                <a:latin typeface="Microsoft JhengHei"/>
                <a:cs typeface="Microsoft JhengHei"/>
              </a:rPr>
              <a:t>a</a:t>
            </a:r>
            <a:r>
              <a:rPr sz="1750" b="1" spc="-5" dirty="0">
                <a:solidFill>
                  <a:srgbClr val="093F5C"/>
                </a:solidFill>
                <a:latin typeface="Microsoft JhengHei"/>
                <a:cs typeface="Microsoft JhengHei"/>
              </a:rPr>
              <a:t>i</a:t>
            </a:r>
            <a:r>
              <a:rPr sz="1750" b="1" dirty="0">
                <a:solidFill>
                  <a:srgbClr val="093F5C"/>
                </a:solidFill>
                <a:latin typeface="Microsoft JhengHei"/>
                <a:cs typeface="Microsoft JhengHei"/>
              </a:rPr>
              <a:t>wan  2020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373515" y="3865626"/>
            <a:ext cx="1762125" cy="641985"/>
          </a:xfrm>
          <a:custGeom>
            <a:avLst/>
            <a:gdLst/>
            <a:ahLst/>
            <a:cxnLst/>
            <a:rect l="l" t="t" r="r" b="b"/>
            <a:pathLst>
              <a:path w="1762125" h="641985">
                <a:moveTo>
                  <a:pt x="1761744" y="320801"/>
                </a:moveTo>
                <a:lnTo>
                  <a:pt x="1409700" y="0"/>
                </a:lnTo>
                <a:lnTo>
                  <a:pt x="0" y="0"/>
                </a:lnTo>
                <a:lnTo>
                  <a:pt x="352044" y="320802"/>
                </a:lnTo>
                <a:lnTo>
                  <a:pt x="0" y="641604"/>
                </a:lnTo>
                <a:lnTo>
                  <a:pt x="1409700" y="641604"/>
                </a:lnTo>
                <a:lnTo>
                  <a:pt x="1761744" y="320801"/>
                </a:lnTo>
                <a:close/>
              </a:path>
            </a:pathLst>
          </a:custGeom>
          <a:solidFill>
            <a:srgbClr val="078F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994031" y="3989323"/>
            <a:ext cx="57086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spc="-5" dirty="0">
                <a:solidFill>
                  <a:srgbClr val="FFFFFF"/>
                </a:solidFill>
                <a:latin typeface="Microsoft JhengHei"/>
                <a:cs typeface="Microsoft JhengHei"/>
              </a:rPr>
              <a:t>90%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465967" y="3865626"/>
            <a:ext cx="1762125" cy="641985"/>
          </a:xfrm>
          <a:custGeom>
            <a:avLst/>
            <a:gdLst/>
            <a:ahLst/>
            <a:cxnLst/>
            <a:rect l="l" t="t" r="r" b="b"/>
            <a:pathLst>
              <a:path w="1762125" h="641985">
                <a:moveTo>
                  <a:pt x="1761744" y="320801"/>
                </a:moveTo>
                <a:lnTo>
                  <a:pt x="1409700" y="0"/>
                </a:lnTo>
                <a:lnTo>
                  <a:pt x="0" y="0"/>
                </a:lnTo>
                <a:lnTo>
                  <a:pt x="352044" y="320802"/>
                </a:lnTo>
                <a:lnTo>
                  <a:pt x="0" y="641604"/>
                </a:lnTo>
                <a:lnTo>
                  <a:pt x="1409700" y="641604"/>
                </a:lnTo>
                <a:lnTo>
                  <a:pt x="1761744" y="320801"/>
                </a:lnTo>
                <a:close/>
              </a:path>
            </a:pathLst>
          </a:custGeom>
          <a:solidFill>
            <a:srgbClr val="078F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085721" y="3989323"/>
            <a:ext cx="57086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spc="-5" dirty="0">
                <a:solidFill>
                  <a:srgbClr val="FFFFFF"/>
                </a:solidFill>
                <a:latin typeface="Microsoft JhengHei"/>
                <a:cs typeface="Microsoft JhengHei"/>
              </a:rPr>
              <a:t>93%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557657" y="3865626"/>
            <a:ext cx="1762760" cy="641985"/>
          </a:xfrm>
          <a:custGeom>
            <a:avLst/>
            <a:gdLst/>
            <a:ahLst/>
            <a:cxnLst/>
            <a:rect l="l" t="t" r="r" b="b"/>
            <a:pathLst>
              <a:path w="1762759" h="641985">
                <a:moveTo>
                  <a:pt x="1762506" y="320801"/>
                </a:moveTo>
                <a:lnTo>
                  <a:pt x="1409700" y="0"/>
                </a:lnTo>
                <a:lnTo>
                  <a:pt x="0" y="0"/>
                </a:lnTo>
                <a:lnTo>
                  <a:pt x="352806" y="320802"/>
                </a:lnTo>
                <a:lnTo>
                  <a:pt x="0" y="641604"/>
                </a:lnTo>
                <a:lnTo>
                  <a:pt x="1409700" y="641604"/>
                </a:lnTo>
                <a:lnTo>
                  <a:pt x="1762506" y="320801"/>
                </a:lnTo>
                <a:close/>
              </a:path>
            </a:pathLst>
          </a:custGeom>
          <a:solidFill>
            <a:srgbClr val="078F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7178173" y="3989323"/>
            <a:ext cx="57086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spc="-5" dirty="0">
                <a:solidFill>
                  <a:srgbClr val="FFFFFF"/>
                </a:solidFill>
                <a:latin typeface="Microsoft JhengHei"/>
                <a:cs typeface="Microsoft JhengHei"/>
              </a:rPr>
              <a:t>95%</a:t>
            </a:r>
            <a:endParaRPr sz="2100">
              <a:latin typeface="Microsoft JhengHei"/>
              <a:cs typeface="Microsoft JhengHe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2315950" y="5430709"/>
            <a:ext cx="5927725" cy="736600"/>
            <a:chOff x="2315950" y="5430709"/>
            <a:chExt cx="5927725" cy="736600"/>
          </a:xfrm>
        </p:grpSpPr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15950" y="5430709"/>
              <a:ext cx="5927666" cy="73615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07043" y="5548121"/>
              <a:ext cx="215645" cy="21945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07043" y="5822441"/>
              <a:ext cx="215645" cy="219455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2699137" y="4859527"/>
            <a:ext cx="5006340" cy="15417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720">
              <a:lnSpc>
                <a:spcPct val="100000"/>
              </a:lnSpc>
              <a:spcBef>
                <a:spcPts val="105"/>
              </a:spcBef>
              <a:tabLst>
                <a:tab pos="2373630" algn="l"/>
                <a:tab pos="4448175" algn="l"/>
              </a:tabLst>
            </a:pPr>
            <a:r>
              <a:rPr sz="2100" spc="-5" dirty="0">
                <a:solidFill>
                  <a:srgbClr val="FFFFFF"/>
                </a:solidFill>
                <a:latin typeface="Microsoft JhengHei"/>
                <a:cs typeface="Microsoft JhengHei"/>
              </a:rPr>
              <a:t>84</a:t>
            </a:r>
            <a:r>
              <a:rPr sz="2100" spc="5" dirty="0">
                <a:solidFill>
                  <a:srgbClr val="FFFFFF"/>
                </a:solidFill>
                <a:latin typeface="Microsoft JhengHei"/>
                <a:cs typeface="Microsoft JhengHei"/>
              </a:rPr>
              <a:t>%</a:t>
            </a:r>
            <a:r>
              <a:rPr sz="2100" dirty="0">
                <a:solidFill>
                  <a:srgbClr val="FFFFFF"/>
                </a:solidFill>
                <a:latin typeface="Microsoft JhengHei"/>
                <a:cs typeface="Microsoft JhengHei"/>
              </a:rPr>
              <a:t>	</a:t>
            </a:r>
            <a:r>
              <a:rPr sz="2100" spc="-5" dirty="0">
                <a:solidFill>
                  <a:srgbClr val="FFFFFF"/>
                </a:solidFill>
                <a:latin typeface="Microsoft JhengHei"/>
                <a:cs typeface="Microsoft JhengHei"/>
              </a:rPr>
              <a:t>87</a:t>
            </a:r>
            <a:r>
              <a:rPr sz="2100" spc="5" dirty="0">
                <a:solidFill>
                  <a:srgbClr val="FFFFFF"/>
                </a:solidFill>
                <a:latin typeface="Microsoft JhengHei"/>
                <a:cs typeface="Microsoft JhengHei"/>
              </a:rPr>
              <a:t>%</a:t>
            </a:r>
            <a:r>
              <a:rPr sz="2100" dirty="0">
                <a:solidFill>
                  <a:srgbClr val="FFFFFF"/>
                </a:solidFill>
                <a:latin typeface="Microsoft JhengHei"/>
                <a:cs typeface="Microsoft JhengHei"/>
              </a:rPr>
              <a:t>	</a:t>
            </a:r>
            <a:r>
              <a:rPr sz="2100" spc="-5" dirty="0">
                <a:solidFill>
                  <a:srgbClr val="FFFFFF"/>
                </a:solidFill>
                <a:latin typeface="Microsoft JhengHei"/>
                <a:cs typeface="Microsoft JhengHei"/>
              </a:rPr>
              <a:t>90%</a:t>
            </a:r>
            <a:endParaRPr sz="2100">
              <a:latin typeface="Microsoft JhengHei"/>
              <a:cs typeface="Microsoft JhengHe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4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</a:pPr>
            <a:r>
              <a:rPr sz="1750" b="1" dirty="0">
                <a:solidFill>
                  <a:srgbClr val="FFFFFF"/>
                </a:solidFill>
                <a:latin typeface="Microsoft JhengHei"/>
                <a:cs typeface="Microsoft JhengHei"/>
              </a:rPr>
              <a:t>臺灣3個90優於全球平均。</a:t>
            </a:r>
            <a:endParaRPr sz="175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</a:pPr>
            <a:r>
              <a:rPr sz="1750" b="1" dirty="0">
                <a:solidFill>
                  <a:srgbClr val="FFFFFF"/>
                </a:solidFill>
                <a:latin typeface="Microsoft JhengHei"/>
                <a:cs typeface="Microsoft JhengHei"/>
              </a:rPr>
              <a:t>大部分已知感染者均已服藥治療，且控制良好。</a:t>
            </a:r>
            <a:endParaRPr sz="1750">
              <a:latin typeface="Microsoft JhengHei"/>
              <a:cs typeface="Microsoft JhengHei"/>
            </a:endParaRPr>
          </a:p>
          <a:p>
            <a:pPr marL="36830">
              <a:lnSpc>
                <a:spcPct val="100000"/>
              </a:lnSpc>
              <a:spcBef>
                <a:spcPts val="1590"/>
              </a:spcBef>
            </a:pPr>
            <a:r>
              <a:rPr sz="850" spc="25" dirty="0">
                <a:solidFill>
                  <a:srgbClr val="323232"/>
                </a:solidFill>
                <a:latin typeface="Microsoft JhengHei"/>
                <a:cs typeface="Microsoft JhengHei"/>
              </a:rPr>
              <a:t>資料來源</a:t>
            </a:r>
            <a:r>
              <a:rPr sz="850" spc="15" dirty="0">
                <a:solidFill>
                  <a:srgbClr val="323232"/>
                </a:solidFill>
                <a:latin typeface="Microsoft JhengHei"/>
                <a:cs typeface="Microsoft JhengHei"/>
              </a:rPr>
              <a:t>：Fact</a:t>
            </a:r>
            <a:r>
              <a:rPr sz="850" spc="5" dirty="0">
                <a:solidFill>
                  <a:srgbClr val="323232"/>
                </a:solidFill>
                <a:latin typeface="Microsoft JhengHei"/>
                <a:cs typeface="Microsoft JhengHei"/>
              </a:rPr>
              <a:t> </a:t>
            </a:r>
            <a:r>
              <a:rPr sz="850" spc="10" dirty="0">
                <a:solidFill>
                  <a:srgbClr val="323232"/>
                </a:solidFill>
                <a:latin typeface="Microsoft JhengHei"/>
                <a:cs typeface="Microsoft JhengHei"/>
              </a:rPr>
              <a:t>sheet -</a:t>
            </a:r>
            <a:r>
              <a:rPr sz="850" spc="20" dirty="0">
                <a:solidFill>
                  <a:srgbClr val="323232"/>
                </a:solidFill>
                <a:latin typeface="Microsoft JhengHei"/>
                <a:cs typeface="Microsoft JhengHei"/>
              </a:rPr>
              <a:t> </a:t>
            </a:r>
            <a:r>
              <a:rPr sz="850" spc="5" dirty="0">
                <a:solidFill>
                  <a:srgbClr val="323232"/>
                </a:solidFill>
                <a:latin typeface="Microsoft JhengHei"/>
                <a:cs typeface="Microsoft JhengHei"/>
              </a:rPr>
              <a:t>Latest</a:t>
            </a:r>
            <a:r>
              <a:rPr sz="850" dirty="0">
                <a:solidFill>
                  <a:srgbClr val="323232"/>
                </a:solidFill>
                <a:latin typeface="Microsoft JhengHei"/>
                <a:cs typeface="Microsoft JhengHei"/>
              </a:rPr>
              <a:t> </a:t>
            </a:r>
            <a:r>
              <a:rPr sz="850" spc="10" dirty="0">
                <a:solidFill>
                  <a:srgbClr val="323232"/>
                </a:solidFill>
                <a:latin typeface="Microsoft JhengHei"/>
                <a:cs typeface="Microsoft JhengHei"/>
              </a:rPr>
              <a:t>global</a:t>
            </a:r>
            <a:r>
              <a:rPr sz="850" spc="20" dirty="0">
                <a:solidFill>
                  <a:srgbClr val="323232"/>
                </a:solidFill>
                <a:latin typeface="Microsoft JhengHei"/>
                <a:cs typeface="Microsoft JhengHei"/>
              </a:rPr>
              <a:t> </a:t>
            </a:r>
            <a:r>
              <a:rPr sz="850" spc="10" dirty="0">
                <a:solidFill>
                  <a:srgbClr val="323232"/>
                </a:solidFill>
                <a:latin typeface="Microsoft JhengHei"/>
                <a:cs typeface="Microsoft JhengHei"/>
              </a:rPr>
              <a:t>and regional</a:t>
            </a:r>
            <a:r>
              <a:rPr sz="850" spc="20" dirty="0">
                <a:solidFill>
                  <a:srgbClr val="323232"/>
                </a:solidFill>
                <a:latin typeface="Microsoft JhengHei"/>
                <a:cs typeface="Microsoft JhengHei"/>
              </a:rPr>
              <a:t> </a:t>
            </a:r>
            <a:r>
              <a:rPr sz="850" spc="10" dirty="0">
                <a:solidFill>
                  <a:srgbClr val="323232"/>
                </a:solidFill>
                <a:latin typeface="Microsoft JhengHei"/>
                <a:cs typeface="Microsoft JhengHei"/>
              </a:rPr>
              <a:t>statistics</a:t>
            </a:r>
            <a:r>
              <a:rPr sz="850" spc="-5" dirty="0">
                <a:solidFill>
                  <a:srgbClr val="323232"/>
                </a:solidFill>
                <a:latin typeface="Microsoft JhengHei"/>
                <a:cs typeface="Microsoft JhengHei"/>
              </a:rPr>
              <a:t> </a:t>
            </a:r>
            <a:r>
              <a:rPr sz="850" spc="15" dirty="0">
                <a:solidFill>
                  <a:srgbClr val="323232"/>
                </a:solidFill>
                <a:latin typeface="Microsoft JhengHei"/>
                <a:cs typeface="Microsoft JhengHei"/>
              </a:rPr>
              <a:t>on</a:t>
            </a:r>
            <a:r>
              <a:rPr sz="850" spc="10" dirty="0">
                <a:solidFill>
                  <a:srgbClr val="323232"/>
                </a:solidFill>
                <a:latin typeface="Microsoft JhengHei"/>
                <a:cs typeface="Microsoft JhengHei"/>
              </a:rPr>
              <a:t> the status</a:t>
            </a:r>
            <a:r>
              <a:rPr sz="850" dirty="0">
                <a:solidFill>
                  <a:srgbClr val="323232"/>
                </a:solidFill>
                <a:latin typeface="Microsoft JhengHei"/>
                <a:cs typeface="Microsoft JhengHei"/>
              </a:rPr>
              <a:t> </a:t>
            </a:r>
            <a:r>
              <a:rPr sz="850" spc="10" dirty="0">
                <a:solidFill>
                  <a:srgbClr val="323232"/>
                </a:solidFill>
                <a:latin typeface="Microsoft JhengHei"/>
                <a:cs typeface="Microsoft JhengHei"/>
              </a:rPr>
              <a:t>of the</a:t>
            </a:r>
            <a:r>
              <a:rPr sz="850" spc="5" dirty="0">
                <a:solidFill>
                  <a:srgbClr val="323232"/>
                </a:solidFill>
                <a:latin typeface="Microsoft JhengHei"/>
                <a:cs typeface="Microsoft JhengHei"/>
              </a:rPr>
              <a:t> </a:t>
            </a:r>
            <a:r>
              <a:rPr sz="850" spc="15" dirty="0">
                <a:solidFill>
                  <a:srgbClr val="323232"/>
                </a:solidFill>
                <a:latin typeface="Microsoft JhengHei"/>
                <a:cs typeface="Microsoft JhengHei"/>
              </a:rPr>
              <a:t>AIDS</a:t>
            </a:r>
            <a:r>
              <a:rPr sz="850" spc="20" dirty="0">
                <a:solidFill>
                  <a:srgbClr val="323232"/>
                </a:solidFill>
                <a:latin typeface="Microsoft JhengHei"/>
                <a:cs typeface="Microsoft JhengHei"/>
              </a:rPr>
              <a:t> </a:t>
            </a:r>
            <a:r>
              <a:rPr sz="850" spc="5" dirty="0">
                <a:solidFill>
                  <a:srgbClr val="323232"/>
                </a:solidFill>
                <a:latin typeface="Microsoft JhengHei"/>
                <a:cs typeface="Microsoft JhengHei"/>
              </a:rPr>
              <a:t>epidemic.</a:t>
            </a:r>
            <a:endParaRPr sz="850">
              <a:latin typeface="Microsoft JhengHei"/>
              <a:cs typeface="Microsoft JhengHe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346083" y="3810012"/>
            <a:ext cx="6470650" cy="780415"/>
          </a:xfrm>
          <a:custGeom>
            <a:avLst/>
            <a:gdLst/>
            <a:ahLst/>
            <a:cxnLst/>
            <a:rect l="l" t="t" r="r" b="b"/>
            <a:pathLst>
              <a:path w="6470650" h="780414">
                <a:moveTo>
                  <a:pt x="6140958" y="6096"/>
                </a:moveTo>
                <a:lnTo>
                  <a:pt x="6135624" y="0"/>
                </a:lnTo>
                <a:lnTo>
                  <a:pt x="6115812" y="0"/>
                </a:lnTo>
                <a:lnTo>
                  <a:pt x="6115812" y="25146"/>
                </a:lnTo>
                <a:lnTo>
                  <a:pt x="6115812" y="755142"/>
                </a:lnTo>
                <a:lnTo>
                  <a:pt x="25146" y="755142"/>
                </a:lnTo>
                <a:lnTo>
                  <a:pt x="25146" y="25146"/>
                </a:lnTo>
                <a:lnTo>
                  <a:pt x="6115812" y="25146"/>
                </a:lnTo>
                <a:lnTo>
                  <a:pt x="6115812" y="0"/>
                </a:lnTo>
                <a:lnTo>
                  <a:pt x="5334" y="0"/>
                </a:lnTo>
                <a:lnTo>
                  <a:pt x="0" y="6096"/>
                </a:lnTo>
                <a:lnTo>
                  <a:pt x="0" y="774954"/>
                </a:lnTo>
                <a:lnTo>
                  <a:pt x="5334" y="780288"/>
                </a:lnTo>
                <a:lnTo>
                  <a:pt x="12179" y="780288"/>
                </a:lnTo>
                <a:lnTo>
                  <a:pt x="12192" y="25146"/>
                </a:lnTo>
                <a:lnTo>
                  <a:pt x="12192" y="755142"/>
                </a:lnTo>
                <a:lnTo>
                  <a:pt x="12179" y="780288"/>
                </a:lnTo>
                <a:lnTo>
                  <a:pt x="25146" y="780288"/>
                </a:lnTo>
                <a:lnTo>
                  <a:pt x="6115812" y="780288"/>
                </a:lnTo>
                <a:lnTo>
                  <a:pt x="6128766" y="780288"/>
                </a:lnTo>
                <a:lnTo>
                  <a:pt x="6135624" y="780288"/>
                </a:lnTo>
                <a:lnTo>
                  <a:pt x="6140958" y="774954"/>
                </a:lnTo>
                <a:lnTo>
                  <a:pt x="6140958" y="6096"/>
                </a:lnTo>
                <a:close/>
              </a:path>
              <a:path w="6470650" h="780414">
                <a:moveTo>
                  <a:pt x="6470129" y="390144"/>
                </a:moveTo>
                <a:lnTo>
                  <a:pt x="6327635" y="238506"/>
                </a:lnTo>
                <a:lnTo>
                  <a:pt x="6327635" y="313944"/>
                </a:lnTo>
                <a:lnTo>
                  <a:pt x="6185141" y="313944"/>
                </a:lnTo>
                <a:lnTo>
                  <a:pt x="6185141" y="465582"/>
                </a:lnTo>
                <a:lnTo>
                  <a:pt x="6327635" y="465582"/>
                </a:lnTo>
                <a:lnTo>
                  <a:pt x="6327635" y="541782"/>
                </a:lnTo>
                <a:lnTo>
                  <a:pt x="6470129" y="390144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object 2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891917" y="3722543"/>
            <a:ext cx="561498" cy="632523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8846191" y="4412996"/>
            <a:ext cx="693420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b="1" dirty="0">
                <a:latin typeface="Microsoft JhengHei"/>
                <a:cs typeface="Microsoft JhengHei"/>
              </a:rPr>
              <a:t>已達標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723521" y="6366722"/>
            <a:ext cx="3949065" cy="17399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850" spc="5" dirty="0">
                <a:latin typeface="Microsoft JhengHei"/>
                <a:cs typeface="Microsoft JhengHei"/>
              </a:rPr>
              <a:t>https:</a:t>
            </a:r>
            <a:r>
              <a:rPr sz="850" spc="5" dirty="0">
                <a:latin typeface="Microsoft JhengHei"/>
                <a:cs typeface="Microsoft JhengHei"/>
                <a:hlinkClick r:id="rId7"/>
              </a:rPr>
              <a:t>//www.unaid</a:t>
            </a:r>
            <a:r>
              <a:rPr sz="850" spc="5" dirty="0">
                <a:latin typeface="Microsoft JhengHei"/>
                <a:cs typeface="Microsoft JhengHei"/>
              </a:rPr>
              <a:t>s.</a:t>
            </a:r>
            <a:r>
              <a:rPr sz="850" spc="5" dirty="0">
                <a:latin typeface="Microsoft JhengHei"/>
                <a:cs typeface="Microsoft JhengHei"/>
                <a:hlinkClick r:id="rId7"/>
              </a:rPr>
              <a:t>org/en/resources/documents/2021/UNAIDS_FactSheet</a:t>
            </a:r>
            <a:endParaRPr sz="850">
              <a:latin typeface="Microsoft JhengHei"/>
              <a:cs typeface="Microsoft JhengHe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457059" y="6395579"/>
            <a:ext cx="167640" cy="18859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950" dirty="0">
                <a:solidFill>
                  <a:srgbClr val="252525"/>
                </a:solidFill>
                <a:latin typeface="Microsoft JhengHei"/>
                <a:cs typeface="Microsoft JhengHei"/>
              </a:rPr>
              <a:t>59</a:t>
            </a:r>
            <a:endParaRPr sz="950">
              <a:latin typeface="Microsoft JhengHei"/>
              <a:cs typeface="Microsoft JhengHei"/>
            </a:endParaRPr>
          </a:p>
        </p:txBody>
      </p:sp>
      <p:sp>
        <p:nvSpPr>
          <p:cNvPr id="33" name="object 3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7763903" y="2785872"/>
            <a:ext cx="1297940" cy="247015"/>
          </a:xfrm>
          <a:prstGeom prst="rect">
            <a:avLst/>
          </a:prstGeom>
          <a:solidFill>
            <a:srgbClr val="AD41AD"/>
          </a:solidFill>
        </p:spPr>
        <p:txBody>
          <a:bodyPr vert="horz" wrap="square" lIns="0" tIns="35560" rIns="0" bIns="0" rtlCol="0">
            <a:spAutoFit/>
          </a:bodyPr>
          <a:lstStyle/>
          <a:p>
            <a:pPr marL="79375">
              <a:lnSpc>
                <a:spcPts val="1664"/>
              </a:lnSpc>
              <a:spcBef>
                <a:spcPts val="280"/>
              </a:spcBef>
            </a:pPr>
            <a:r>
              <a:rPr sz="1400" b="1" dirty="0">
                <a:solidFill>
                  <a:srgbClr val="FFFFFF"/>
                </a:solidFill>
                <a:latin typeface="Microsoft JhengHei"/>
                <a:cs typeface="Microsoft JhengHei"/>
              </a:rPr>
              <a:t>服藥者病毒量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763903" y="3032692"/>
            <a:ext cx="1297940" cy="266065"/>
          </a:xfrm>
          <a:prstGeom prst="rect">
            <a:avLst/>
          </a:prstGeom>
          <a:solidFill>
            <a:srgbClr val="AD41AD"/>
          </a:solidFill>
        </p:spPr>
        <p:txBody>
          <a:bodyPr vert="horz" wrap="square" lIns="0" tIns="1905" rIns="0" bIns="0" rtlCol="0">
            <a:spAutoFit/>
          </a:bodyPr>
          <a:lstStyle/>
          <a:p>
            <a:pPr marL="79375">
              <a:lnSpc>
                <a:spcPct val="100000"/>
              </a:lnSpc>
              <a:spcBef>
                <a:spcPts val="15"/>
              </a:spcBef>
            </a:pPr>
            <a:r>
              <a:rPr sz="1400" b="1" dirty="0">
                <a:solidFill>
                  <a:srgbClr val="FFFFFF"/>
                </a:solidFill>
                <a:latin typeface="Microsoft JhengHei"/>
                <a:cs typeface="Microsoft JhengHei"/>
              </a:rPr>
              <a:t>測不到之比率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694567" y="2769107"/>
            <a:ext cx="1297940" cy="513080"/>
          </a:xfrm>
          <a:prstGeom prst="rect">
            <a:avLst/>
          </a:prstGeom>
          <a:solidFill>
            <a:srgbClr val="419B87"/>
          </a:solidFill>
        </p:spPr>
        <p:txBody>
          <a:bodyPr vert="horz" wrap="square" lIns="0" tIns="35560" rIns="0" bIns="0" rtlCol="0">
            <a:spAutoFit/>
          </a:bodyPr>
          <a:lstStyle/>
          <a:p>
            <a:pPr marL="113664" marR="105410" indent="177800">
              <a:lnSpc>
                <a:spcPct val="100000"/>
              </a:lnSpc>
              <a:spcBef>
                <a:spcPts val="280"/>
              </a:spcBef>
            </a:pPr>
            <a:r>
              <a:rPr sz="1400" b="1" dirty="0">
                <a:solidFill>
                  <a:srgbClr val="FFFFFF"/>
                </a:solidFill>
                <a:latin typeface="Microsoft JhengHei"/>
                <a:cs typeface="Microsoft JhengHei"/>
              </a:rPr>
              <a:t>已知感染 </a:t>
            </a:r>
            <a:r>
              <a:rPr sz="1400" b="1" spc="5" dirty="0">
                <a:solidFill>
                  <a:srgbClr val="FFFFFF"/>
                </a:solidFill>
                <a:latin typeface="Microsoft JhengHei"/>
                <a:cs typeface="Microsoft JhengHe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Microsoft JhengHei"/>
                <a:cs typeface="Microsoft JhengHei"/>
              </a:rPr>
              <a:t>有服藥之比率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557413" y="2749295"/>
            <a:ext cx="1449705" cy="513080"/>
          </a:xfrm>
          <a:prstGeom prst="rect">
            <a:avLst/>
          </a:prstGeom>
          <a:solidFill>
            <a:srgbClr val="FF8500"/>
          </a:solidFill>
        </p:spPr>
        <p:txBody>
          <a:bodyPr vert="horz" wrap="square" lIns="0" tIns="35560" rIns="0" bIns="0" rtlCol="0">
            <a:spAutoFit/>
          </a:bodyPr>
          <a:lstStyle/>
          <a:p>
            <a:pPr marL="277495" marR="93345" indent="-178435">
              <a:lnSpc>
                <a:spcPct val="100000"/>
              </a:lnSpc>
              <a:spcBef>
                <a:spcPts val="280"/>
              </a:spcBef>
            </a:pPr>
            <a:r>
              <a:rPr sz="1400" b="1" dirty="0">
                <a:solidFill>
                  <a:srgbClr val="FFFFFF"/>
                </a:solidFill>
                <a:latin typeface="Microsoft JhengHei"/>
                <a:cs typeface="Microsoft JhengHei"/>
              </a:rPr>
              <a:t>感染者知道自己 感染之比率</a:t>
            </a:r>
            <a:endParaRPr sz="14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03" y="835152"/>
            <a:ext cx="10692130" cy="5389245"/>
            <a:chOff x="1403" y="835152"/>
            <a:chExt cx="10692130" cy="5389245"/>
          </a:xfrm>
        </p:grpSpPr>
        <p:sp>
          <p:nvSpPr>
            <p:cNvPr id="3" name="object 3"/>
            <p:cNvSpPr/>
            <p:nvPr/>
          </p:nvSpPr>
          <p:spPr>
            <a:xfrm>
              <a:off x="1403" y="835152"/>
              <a:ext cx="10692130" cy="789940"/>
            </a:xfrm>
            <a:custGeom>
              <a:avLst/>
              <a:gdLst/>
              <a:ahLst/>
              <a:cxnLst/>
              <a:rect l="l" t="t" r="r" b="b"/>
              <a:pathLst>
                <a:path w="10692130" h="789940">
                  <a:moveTo>
                    <a:pt x="10691749" y="789431"/>
                  </a:moveTo>
                  <a:lnTo>
                    <a:pt x="10691749" y="0"/>
                  </a:lnTo>
                  <a:lnTo>
                    <a:pt x="0" y="0"/>
                  </a:lnTo>
                  <a:lnTo>
                    <a:pt x="0" y="789432"/>
                  </a:lnTo>
                  <a:lnTo>
                    <a:pt x="10691749" y="789431"/>
                  </a:lnTo>
                  <a:close/>
                </a:path>
              </a:pathLst>
            </a:custGeom>
            <a:solidFill>
              <a:srgbClr val="158B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8357" y="1324356"/>
              <a:ext cx="3700271" cy="205816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878971" y="1712976"/>
              <a:ext cx="3950335" cy="595630"/>
            </a:xfrm>
            <a:custGeom>
              <a:avLst/>
              <a:gdLst/>
              <a:ahLst/>
              <a:cxnLst/>
              <a:rect l="l" t="t" r="r" b="b"/>
              <a:pathLst>
                <a:path w="3950334" h="595630">
                  <a:moveTo>
                    <a:pt x="3950208" y="595121"/>
                  </a:moveTo>
                  <a:lnTo>
                    <a:pt x="3950208" y="0"/>
                  </a:lnTo>
                  <a:lnTo>
                    <a:pt x="0" y="0"/>
                  </a:lnTo>
                  <a:lnTo>
                    <a:pt x="0" y="595121"/>
                  </a:lnTo>
                  <a:lnTo>
                    <a:pt x="3950208" y="595121"/>
                  </a:lnTo>
                  <a:close/>
                </a:path>
              </a:pathLst>
            </a:custGeom>
            <a:solidFill>
              <a:srgbClr val="00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78971" y="2308098"/>
              <a:ext cx="3950335" cy="355600"/>
            </a:xfrm>
            <a:custGeom>
              <a:avLst/>
              <a:gdLst/>
              <a:ahLst/>
              <a:cxnLst/>
              <a:rect l="l" t="t" r="r" b="b"/>
              <a:pathLst>
                <a:path w="3950334" h="355600">
                  <a:moveTo>
                    <a:pt x="3950208" y="355091"/>
                  </a:moveTo>
                  <a:lnTo>
                    <a:pt x="3950208" y="0"/>
                  </a:lnTo>
                  <a:lnTo>
                    <a:pt x="0" y="0"/>
                  </a:lnTo>
                  <a:lnTo>
                    <a:pt x="0" y="355091"/>
                  </a:lnTo>
                  <a:lnTo>
                    <a:pt x="3950208" y="355091"/>
                  </a:lnTo>
                  <a:close/>
                </a:path>
              </a:pathLst>
            </a:custGeom>
            <a:solidFill>
              <a:srgbClr val="CBDE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878971" y="2663190"/>
              <a:ext cx="3950335" cy="355600"/>
            </a:xfrm>
            <a:custGeom>
              <a:avLst/>
              <a:gdLst/>
              <a:ahLst/>
              <a:cxnLst/>
              <a:rect l="l" t="t" r="r" b="b"/>
              <a:pathLst>
                <a:path w="3950334" h="355600">
                  <a:moveTo>
                    <a:pt x="3950208" y="355092"/>
                  </a:moveTo>
                  <a:lnTo>
                    <a:pt x="3950208" y="0"/>
                  </a:lnTo>
                  <a:lnTo>
                    <a:pt x="0" y="0"/>
                  </a:lnTo>
                  <a:lnTo>
                    <a:pt x="0" y="355092"/>
                  </a:lnTo>
                  <a:lnTo>
                    <a:pt x="3950208" y="355092"/>
                  </a:lnTo>
                  <a:close/>
                </a:path>
              </a:pathLst>
            </a:custGeom>
            <a:solidFill>
              <a:srgbClr val="E7E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878971" y="3018281"/>
              <a:ext cx="3950335" cy="354330"/>
            </a:xfrm>
            <a:custGeom>
              <a:avLst/>
              <a:gdLst/>
              <a:ahLst/>
              <a:cxnLst/>
              <a:rect l="l" t="t" r="r" b="b"/>
              <a:pathLst>
                <a:path w="3950334" h="354329">
                  <a:moveTo>
                    <a:pt x="3950208" y="354329"/>
                  </a:moveTo>
                  <a:lnTo>
                    <a:pt x="3950208" y="0"/>
                  </a:lnTo>
                  <a:lnTo>
                    <a:pt x="0" y="0"/>
                  </a:lnTo>
                  <a:lnTo>
                    <a:pt x="0" y="354330"/>
                  </a:lnTo>
                  <a:lnTo>
                    <a:pt x="3950208" y="354329"/>
                  </a:lnTo>
                  <a:close/>
                </a:path>
              </a:pathLst>
            </a:custGeom>
            <a:solidFill>
              <a:srgbClr val="CBDE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878971" y="3372612"/>
              <a:ext cx="3950335" cy="355600"/>
            </a:xfrm>
            <a:custGeom>
              <a:avLst/>
              <a:gdLst/>
              <a:ahLst/>
              <a:cxnLst/>
              <a:rect l="l" t="t" r="r" b="b"/>
              <a:pathLst>
                <a:path w="3950334" h="355600">
                  <a:moveTo>
                    <a:pt x="3950208" y="355091"/>
                  </a:moveTo>
                  <a:lnTo>
                    <a:pt x="3950208" y="0"/>
                  </a:lnTo>
                  <a:lnTo>
                    <a:pt x="0" y="0"/>
                  </a:lnTo>
                  <a:lnTo>
                    <a:pt x="0" y="355092"/>
                  </a:lnTo>
                  <a:lnTo>
                    <a:pt x="3950208" y="355091"/>
                  </a:lnTo>
                  <a:close/>
                </a:path>
              </a:pathLst>
            </a:custGeom>
            <a:solidFill>
              <a:srgbClr val="E7E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878971" y="3727703"/>
              <a:ext cx="3950335" cy="355600"/>
            </a:xfrm>
            <a:custGeom>
              <a:avLst/>
              <a:gdLst/>
              <a:ahLst/>
              <a:cxnLst/>
              <a:rect l="l" t="t" r="r" b="b"/>
              <a:pathLst>
                <a:path w="3950334" h="355600">
                  <a:moveTo>
                    <a:pt x="3950208" y="355091"/>
                  </a:moveTo>
                  <a:lnTo>
                    <a:pt x="3950208" y="0"/>
                  </a:lnTo>
                  <a:lnTo>
                    <a:pt x="0" y="0"/>
                  </a:lnTo>
                  <a:lnTo>
                    <a:pt x="0" y="355092"/>
                  </a:lnTo>
                  <a:lnTo>
                    <a:pt x="3950208" y="355091"/>
                  </a:lnTo>
                  <a:close/>
                </a:path>
              </a:pathLst>
            </a:custGeom>
            <a:solidFill>
              <a:srgbClr val="CBDE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878971" y="4082796"/>
              <a:ext cx="3950335" cy="355600"/>
            </a:xfrm>
            <a:custGeom>
              <a:avLst/>
              <a:gdLst/>
              <a:ahLst/>
              <a:cxnLst/>
              <a:rect l="l" t="t" r="r" b="b"/>
              <a:pathLst>
                <a:path w="3950334" h="355600">
                  <a:moveTo>
                    <a:pt x="3950208" y="355091"/>
                  </a:moveTo>
                  <a:lnTo>
                    <a:pt x="3950208" y="0"/>
                  </a:lnTo>
                  <a:lnTo>
                    <a:pt x="0" y="0"/>
                  </a:lnTo>
                  <a:lnTo>
                    <a:pt x="0" y="355092"/>
                  </a:lnTo>
                  <a:lnTo>
                    <a:pt x="3950208" y="355091"/>
                  </a:lnTo>
                  <a:close/>
                </a:path>
              </a:pathLst>
            </a:custGeom>
            <a:solidFill>
              <a:srgbClr val="E7E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878971" y="4437887"/>
              <a:ext cx="3950335" cy="355600"/>
            </a:xfrm>
            <a:custGeom>
              <a:avLst/>
              <a:gdLst/>
              <a:ahLst/>
              <a:cxnLst/>
              <a:rect l="l" t="t" r="r" b="b"/>
              <a:pathLst>
                <a:path w="3950334" h="355600">
                  <a:moveTo>
                    <a:pt x="3950208" y="355091"/>
                  </a:moveTo>
                  <a:lnTo>
                    <a:pt x="3950208" y="0"/>
                  </a:lnTo>
                  <a:lnTo>
                    <a:pt x="0" y="0"/>
                  </a:lnTo>
                  <a:lnTo>
                    <a:pt x="0" y="355092"/>
                  </a:lnTo>
                  <a:lnTo>
                    <a:pt x="3950208" y="355091"/>
                  </a:lnTo>
                  <a:close/>
                </a:path>
              </a:pathLst>
            </a:custGeom>
            <a:solidFill>
              <a:srgbClr val="CBDE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878971" y="4792980"/>
              <a:ext cx="3950335" cy="355600"/>
            </a:xfrm>
            <a:custGeom>
              <a:avLst/>
              <a:gdLst/>
              <a:ahLst/>
              <a:cxnLst/>
              <a:rect l="l" t="t" r="r" b="b"/>
              <a:pathLst>
                <a:path w="3950334" h="355600">
                  <a:moveTo>
                    <a:pt x="3950208" y="355091"/>
                  </a:moveTo>
                  <a:lnTo>
                    <a:pt x="3950208" y="0"/>
                  </a:lnTo>
                  <a:lnTo>
                    <a:pt x="0" y="0"/>
                  </a:lnTo>
                  <a:lnTo>
                    <a:pt x="0" y="355092"/>
                  </a:lnTo>
                  <a:lnTo>
                    <a:pt x="3950208" y="355091"/>
                  </a:lnTo>
                  <a:close/>
                </a:path>
              </a:pathLst>
            </a:custGeom>
            <a:solidFill>
              <a:srgbClr val="E7E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878971" y="5148072"/>
              <a:ext cx="3950335" cy="355600"/>
            </a:xfrm>
            <a:custGeom>
              <a:avLst/>
              <a:gdLst/>
              <a:ahLst/>
              <a:cxnLst/>
              <a:rect l="l" t="t" r="r" b="b"/>
              <a:pathLst>
                <a:path w="3950334" h="355600">
                  <a:moveTo>
                    <a:pt x="3950208" y="355091"/>
                  </a:moveTo>
                  <a:lnTo>
                    <a:pt x="3950208" y="0"/>
                  </a:lnTo>
                  <a:lnTo>
                    <a:pt x="0" y="0"/>
                  </a:lnTo>
                  <a:lnTo>
                    <a:pt x="0" y="355092"/>
                  </a:lnTo>
                  <a:lnTo>
                    <a:pt x="3950208" y="355091"/>
                  </a:lnTo>
                  <a:close/>
                </a:path>
              </a:pathLst>
            </a:custGeom>
            <a:solidFill>
              <a:srgbClr val="CBDE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878971" y="5503163"/>
              <a:ext cx="3950335" cy="355600"/>
            </a:xfrm>
            <a:custGeom>
              <a:avLst/>
              <a:gdLst/>
              <a:ahLst/>
              <a:cxnLst/>
              <a:rect l="l" t="t" r="r" b="b"/>
              <a:pathLst>
                <a:path w="3950334" h="355600">
                  <a:moveTo>
                    <a:pt x="3950208" y="355091"/>
                  </a:moveTo>
                  <a:lnTo>
                    <a:pt x="3950208" y="0"/>
                  </a:lnTo>
                  <a:lnTo>
                    <a:pt x="0" y="0"/>
                  </a:lnTo>
                  <a:lnTo>
                    <a:pt x="0" y="355092"/>
                  </a:lnTo>
                  <a:lnTo>
                    <a:pt x="3950208" y="355091"/>
                  </a:lnTo>
                  <a:close/>
                </a:path>
              </a:pathLst>
            </a:custGeom>
            <a:solidFill>
              <a:srgbClr val="E7E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878971" y="5858255"/>
              <a:ext cx="3950335" cy="354330"/>
            </a:xfrm>
            <a:custGeom>
              <a:avLst/>
              <a:gdLst/>
              <a:ahLst/>
              <a:cxnLst/>
              <a:rect l="l" t="t" r="r" b="b"/>
              <a:pathLst>
                <a:path w="3950334" h="354329">
                  <a:moveTo>
                    <a:pt x="3950208" y="354329"/>
                  </a:moveTo>
                  <a:lnTo>
                    <a:pt x="3950208" y="0"/>
                  </a:lnTo>
                  <a:lnTo>
                    <a:pt x="0" y="0"/>
                  </a:lnTo>
                  <a:lnTo>
                    <a:pt x="0" y="354330"/>
                  </a:lnTo>
                  <a:lnTo>
                    <a:pt x="3950208" y="354329"/>
                  </a:lnTo>
                  <a:close/>
                </a:path>
              </a:pathLst>
            </a:custGeom>
            <a:solidFill>
              <a:srgbClr val="CBDE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427355" y="1707641"/>
              <a:ext cx="0" cy="4511040"/>
            </a:xfrm>
            <a:custGeom>
              <a:avLst/>
              <a:gdLst/>
              <a:ahLst/>
              <a:cxnLst/>
              <a:rect l="l" t="t" r="r" b="b"/>
              <a:pathLst>
                <a:path h="4511040">
                  <a:moveTo>
                    <a:pt x="0" y="0"/>
                  </a:moveTo>
                  <a:lnTo>
                    <a:pt x="0" y="4511040"/>
                  </a:lnTo>
                </a:path>
              </a:pathLst>
            </a:custGeom>
            <a:ln w="1113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873637" y="2308098"/>
              <a:ext cx="3961129" cy="0"/>
            </a:xfrm>
            <a:custGeom>
              <a:avLst/>
              <a:gdLst/>
              <a:ahLst/>
              <a:cxnLst/>
              <a:rect l="l" t="t" r="r" b="b"/>
              <a:pathLst>
                <a:path w="3961129">
                  <a:moveTo>
                    <a:pt x="0" y="0"/>
                  </a:moveTo>
                  <a:lnTo>
                    <a:pt x="3960876" y="0"/>
                  </a:lnTo>
                </a:path>
              </a:pathLst>
            </a:custGeom>
            <a:ln w="3341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873637" y="2663190"/>
              <a:ext cx="3961129" cy="0"/>
            </a:xfrm>
            <a:custGeom>
              <a:avLst/>
              <a:gdLst/>
              <a:ahLst/>
              <a:cxnLst/>
              <a:rect l="l" t="t" r="r" b="b"/>
              <a:pathLst>
                <a:path w="3961129">
                  <a:moveTo>
                    <a:pt x="0" y="0"/>
                  </a:moveTo>
                  <a:lnTo>
                    <a:pt x="3960876" y="0"/>
                  </a:lnTo>
                </a:path>
              </a:pathLst>
            </a:custGeom>
            <a:ln w="1113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873637" y="3018281"/>
              <a:ext cx="3961129" cy="0"/>
            </a:xfrm>
            <a:custGeom>
              <a:avLst/>
              <a:gdLst/>
              <a:ahLst/>
              <a:cxnLst/>
              <a:rect l="l" t="t" r="r" b="b"/>
              <a:pathLst>
                <a:path w="3961129">
                  <a:moveTo>
                    <a:pt x="0" y="0"/>
                  </a:moveTo>
                  <a:lnTo>
                    <a:pt x="3960876" y="0"/>
                  </a:lnTo>
                </a:path>
              </a:pathLst>
            </a:custGeom>
            <a:ln w="1113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873637" y="3372612"/>
              <a:ext cx="3961129" cy="0"/>
            </a:xfrm>
            <a:custGeom>
              <a:avLst/>
              <a:gdLst/>
              <a:ahLst/>
              <a:cxnLst/>
              <a:rect l="l" t="t" r="r" b="b"/>
              <a:pathLst>
                <a:path w="3961129">
                  <a:moveTo>
                    <a:pt x="0" y="0"/>
                  </a:moveTo>
                  <a:lnTo>
                    <a:pt x="3960876" y="0"/>
                  </a:lnTo>
                </a:path>
              </a:pathLst>
            </a:custGeom>
            <a:ln w="1113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873637" y="3727703"/>
              <a:ext cx="3961129" cy="0"/>
            </a:xfrm>
            <a:custGeom>
              <a:avLst/>
              <a:gdLst/>
              <a:ahLst/>
              <a:cxnLst/>
              <a:rect l="l" t="t" r="r" b="b"/>
              <a:pathLst>
                <a:path w="3961129">
                  <a:moveTo>
                    <a:pt x="0" y="0"/>
                  </a:moveTo>
                  <a:lnTo>
                    <a:pt x="3960876" y="0"/>
                  </a:lnTo>
                </a:path>
              </a:pathLst>
            </a:custGeom>
            <a:ln w="1113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873637" y="4082796"/>
              <a:ext cx="3961129" cy="0"/>
            </a:xfrm>
            <a:custGeom>
              <a:avLst/>
              <a:gdLst/>
              <a:ahLst/>
              <a:cxnLst/>
              <a:rect l="l" t="t" r="r" b="b"/>
              <a:pathLst>
                <a:path w="3961129">
                  <a:moveTo>
                    <a:pt x="0" y="0"/>
                  </a:moveTo>
                  <a:lnTo>
                    <a:pt x="3960876" y="0"/>
                  </a:lnTo>
                </a:path>
              </a:pathLst>
            </a:custGeom>
            <a:ln w="1113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873637" y="4437887"/>
              <a:ext cx="3961129" cy="0"/>
            </a:xfrm>
            <a:custGeom>
              <a:avLst/>
              <a:gdLst/>
              <a:ahLst/>
              <a:cxnLst/>
              <a:rect l="l" t="t" r="r" b="b"/>
              <a:pathLst>
                <a:path w="3961129">
                  <a:moveTo>
                    <a:pt x="0" y="0"/>
                  </a:moveTo>
                  <a:lnTo>
                    <a:pt x="3960876" y="0"/>
                  </a:lnTo>
                </a:path>
              </a:pathLst>
            </a:custGeom>
            <a:ln w="1113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873637" y="4792980"/>
              <a:ext cx="3961129" cy="0"/>
            </a:xfrm>
            <a:custGeom>
              <a:avLst/>
              <a:gdLst/>
              <a:ahLst/>
              <a:cxnLst/>
              <a:rect l="l" t="t" r="r" b="b"/>
              <a:pathLst>
                <a:path w="3961129">
                  <a:moveTo>
                    <a:pt x="0" y="0"/>
                  </a:moveTo>
                  <a:lnTo>
                    <a:pt x="3960876" y="0"/>
                  </a:lnTo>
                </a:path>
              </a:pathLst>
            </a:custGeom>
            <a:ln w="1113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873637" y="5148072"/>
              <a:ext cx="3961129" cy="0"/>
            </a:xfrm>
            <a:custGeom>
              <a:avLst/>
              <a:gdLst/>
              <a:ahLst/>
              <a:cxnLst/>
              <a:rect l="l" t="t" r="r" b="b"/>
              <a:pathLst>
                <a:path w="3961129">
                  <a:moveTo>
                    <a:pt x="0" y="0"/>
                  </a:moveTo>
                  <a:lnTo>
                    <a:pt x="3960876" y="0"/>
                  </a:lnTo>
                </a:path>
              </a:pathLst>
            </a:custGeom>
            <a:ln w="1113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873637" y="5503163"/>
              <a:ext cx="3961129" cy="0"/>
            </a:xfrm>
            <a:custGeom>
              <a:avLst/>
              <a:gdLst/>
              <a:ahLst/>
              <a:cxnLst/>
              <a:rect l="l" t="t" r="r" b="b"/>
              <a:pathLst>
                <a:path w="3961129">
                  <a:moveTo>
                    <a:pt x="0" y="0"/>
                  </a:moveTo>
                  <a:lnTo>
                    <a:pt x="3960876" y="0"/>
                  </a:lnTo>
                </a:path>
              </a:pathLst>
            </a:custGeom>
            <a:ln w="1113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873637" y="5858255"/>
              <a:ext cx="3961129" cy="0"/>
            </a:xfrm>
            <a:custGeom>
              <a:avLst/>
              <a:gdLst/>
              <a:ahLst/>
              <a:cxnLst/>
              <a:rect l="l" t="t" r="r" b="b"/>
              <a:pathLst>
                <a:path w="3961129">
                  <a:moveTo>
                    <a:pt x="0" y="0"/>
                  </a:moveTo>
                  <a:lnTo>
                    <a:pt x="3960876" y="0"/>
                  </a:lnTo>
                </a:path>
              </a:pathLst>
            </a:custGeom>
            <a:ln w="1113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878971" y="1707641"/>
              <a:ext cx="0" cy="4511040"/>
            </a:xfrm>
            <a:custGeom>
              <a:avLst/>
              <a:gdLst/>
              <a:ahLst/>
              <a:cxnLst/>
              <a:rect l="l" t="t" r="r" b="b"/>
              <a:pathLst>
                <a:path h="4511040">
                  <a:moveTo>
                    <a:pt x="0" y="0"/>
                  </a:moveTo>
                  <a:lnTo>
                    <a:pt x="0" y="4511040"/>
                  </a:lnTo>
                </a:path>
              </a:pathLst>
            </a:custGeom>
            <a:ln w="1113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829179" y="1707641"/>
              <a:ext cx="0" cy="4511040"/>
            </a:xfrm>
            <a:custGeom>
              <a:avLst/>
              <a:gdLst/>
              <a:ahLst/>
              <a:cxnLst/>
              <a:rect l="l" t="t" r="r" b="b"/>
              <a:pathLst>
                <a:path h="4511040">
                  <a:moveTo>
                    <a:pt x="0" y="0"/>
                  </a:moveTo>
                  <a:lnTo>
                    <a:pt x="0" y="4511040"/>
                  </a:lnTo>
                </a:path>
              </a:pathLst>
            </a:custGeom>
            <a:ln w="1113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873637" y="1712976"/>
              <a:ext cx="3961129" cy="0"/>
            </a:xfrm>
            <a:custGeom>
              <a:avLst/>
              <a:gdLst/>
              <a:ahLst/>
              <a:cxnLst/>
              <a:rect l="l" t="t" r="r" b="b"/>
              <a:pathLst>
                <a:path w="3961129">
                  <a:moveTo>
                    <a:pt x="0" y="0"/>
                  </a:moveTo>
                  <a:lnTo>
                    <a:pt x="3960876" y="0"/>
                  </a:lnTo>
                </a:path>
              </a:pathLst>
            </a:custGeom>
            <a:ln w="1113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873637" y="6212586"/>
              <a:ext cx="3961129" cy="0"/>
            </a:xfrm>
            <a:custGeom>
              <a:avLst/>
              <a:gdLst/>
              <a:ahLst/>
              <a:cxnLst/>
              <a:rect l="l" t="t" r="r" b="b"/>
              <a:pathLst>
                <a:path w="3961129">
                  <a:moveTo>
                    <a:pt x="0" y="0"/>
                  </a:moveTo>
                  <a:lnTo>
                    <a:pt x="3960876" y="0"/>
                  </a:lnTo>
                </a:path>
              </a:pathLst>
            </a:custGeom>
            <a:ln w="1113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/>
          <p:nvPr/>
        </p:nvSpPr>
        <p:spPr>
          <a:xfrm>
            <a:off x="2281313" y="6669785"/>
            <a:ext cx="8411845" cy="116839"/>
          </a:xfrm>
          <a:custGeom>
            <a:avLst/>
            <a:gdLst/>
            <a:ahLst/>
            <a:cxnLst/>
            <a:rect l="l" t="t" r="r" b="b"/>
            <a:pathLst>
              <a:path w="8411845" h="116840">
                <a:moveTo>
                  <a:pt x="8411832" y="116587"/>
                </a:moveTo>
                <a:lnTo>
                  <a:pt x="8411832" y="0"/>
                </a:lnTo>
                <a:lnTo>
                  <a:pt x="0" y="0"/>
                </a:lnTo>
                <a:lnTo>
                  <a:pt x="0" y="116587"/>
                </a:lnTo>
                <a:lnTo>
                  <a:pt x="8411832" y="116587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4884540" y="1718544"/>
            <a:ext cx="1537335" cy="573405"/>
          </a:xfrm>
          <a:prstGeom prst="rect">
            <a:avLst/>
          </a:prstGeom>
          <a:solidFill>
            <a:srgbClr val="009999"/>
          </a:solidFill>
        </p:spPr>
        <p:txBody>
          <a:bodyPr vert="horz" wrap="square" lIns="0" tIns="21590" rIns="0" bIns="0" rtlCol="0">
            <a:spAutoFit/>
          </a:bodyPr>
          <a:lstStyle/>
          <a:p>
            <a:pPr marL="154940" marR="50800" indent="-96520">
              <a:lnSpc>
                <a:spcPts val="2110"/>
              </a:lnSpc>
              <a:spcBef>
                <a:spcPts val="170"/>
              </a:spcBef>
            </a:pPr>
            <a:r>
              <a:rPr sz="1900" b="1" spc="20" dirty="0">
                <a:solidFill>
                  <a:srgbClr val="FFFFFF"/>
                </a:solidFill>
                <a:latin typeface="Microsoft JhengHei"/>
                <a:cs typeface="Microsoft JhengHei"/>
              </a:rPr>
              <a:t>不同HIV傳染 </a:t>
            </a:r>
            <a:r>
              <a:rPr sz="1900" b="1" spc="30" dirty="0">
                <a:solidFill>
                  <a:srgbClr val="FFFFFF"/>
                </a:solidFill>
                <a:latin typeface="Microsoft JhengHei"/>
                <a:cs typeface="Microsoft JhengHei"/>
              </a:rPr>
              <a:t>途徑的風險</a:t>
            </a:r>
            <a:endParaRPr sz="1900">
              <a:latin typeface="Microsoft JhengHei"/>
              <a:cs typeface="Microsoft JhengHe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432924" y="1718544"/>
            <a:ext cx="2396490" cy="573405"/>
          </a:xfrm>
          <a:prstGeom prst="rect">
            <a:avLst/>
          </a:prstGeom>
          <a:solidFill>
            <a:srgbClr val="009999"/>
          </a:solidFill>
        </p:spPr>
        <p:txBody>
          <a:bodyPr vert="horz" wrap="square" lIns="0" tIns="21590" rIns="0" bIns="0" rtlCol="0">
            <a:spAutoFit/>
          </a:bodyPr>
          <a:lstStyle/>
          <a:p>
            <a:pPr marL="155575" marR="88900" indent="-64135">
              <a:lnSpc>
                <a:spcPts val="2110"/>
              </a:lnSpc>
              <a:spcBef>
                <a:spcPts val="170"/>
              </a:spcBef>
            </a:pPr>
            <a:r>
              <a:rPr sz="1900" b="1" spc="20" dirty="0">
                <a:solidFill>
                  <a:srgbClr val="FFFFFF"/>
                </a:solidFill>
                <a:latin typeface="Microsoft JhengHei"/>
                <a:cs typeface="Microsoft JhengHei"/>
              </a:rPr>
              <a:t>每次暴露可能有多少 </a:t>
            </a:r>
            <a:r>
              <a:rPr sz="1900" b="1" spc="25" dirty="0">
                <a:solidFill>
                  <a:srgbClr val="FFFFFF"/>
                </a:solidFill>
                <a:latin typeface="Microsoft JhengHei"/>
                <a:cs typeface="Microsoft JhengHei"/>
              </a:rPr>
              <a:t>比例可能造成感染</a:t>
            </a:r>
            <a:r>
              <a:rPr sz="1900" b="1" spc="10" dirty="0">
                <a:solidFill>
                  <a:srgbClr val="FFFFFF"/>
                </a:solidFill>
                <a:latin typeface="Microsoft JhengHei"/>
                <a:cs typeface="Microsoft JhengHei"/>
              </a:rPr>
              <a:t>?</a:t>
            </a:r>
            <a:endParaRPr sz="1900">
              <a:latin typeface="Microsoft JhengHei"/>
              <a:cs typeface="Microsoft JhengHe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884540" y="2324804"/>
            <a:ext cx="1537335" cy="333375"/>
          </a:xfrm>
          <a:prstGeom prst="rect">
            <a:avLst/>
          </a:prstGeom>
          <a:solidFill>
            <a:srgbClr val="CBDEDE"/>
          </a:solidFill>
        </p:spPr>
        <p:txBody>
          <a:bodyPr vert="horz" wrap="square" lIns="0" tIns="2984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235"/>
              </a:spcBef>
            </a:pPr>
            <a:r>
              <a:rPr sz="1900" spc="30" dirty="0">
                <a:latin typeface="Microsoft JhengHei"/>
                <a:cs typeface="Microsoft JhengHei"/>
              </a:rPr>
              <a:t>輸血</a:t>
            </a:r>
            <a:endParaRPr sz="1900">
              <a:latin typeface="Microsoft JhengHei"/>
              <a:cs typeface="Microsoft JhengHe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787155" y="2338068"/>
            <a:ext cx="713740" cy="320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1900" spc="15" dirty="0">
                <a:latin typeface="Microsoft JhengHei"/>
                <a:cs typeface="Microsoft JhengHei"/>
              </a:rPr>
              <a:t>92.5%</a:t>
            </a:r>
            <a:endParaRPr sz="1900">
              <a:latin typeface="Microsoft JhengHei"/>
              <a:cs typeface="Microsoft JhengHe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878971" y="2663189"/>
            <a:ext cx="1548765" cy="355600"/>
          </a:xfrm>
          <a:prstGeom prst="rect">
            <a:avLst/>
          </a:prstGeom>
          <a:solidFill>
            <a:srgbClr val="E7EFEF"/>
          </a:solidFill>
          <a:ln w="11137">
            <a:solidFill>
              <a:srgbClr val="FFFFFF"/>
            </a:solidFill>
          </a:ln>
        </p:spPr>
        <p:txBody>
          <a:bodyPr vert="horz" wrap="square" lIns="0" tIns="46355" rIns="0" bIns="0" rtlCol="0">
            <a:spAutoFit/>
          </a:bodyPr>
          <a:lstStyle/>
          <a:p>
            <a:pPr marL="283845">
              <a:lnSpc>
                <a:spcPct val="100000"/>
              </a:lnSpc>
              <a:spcBef>
                <a:spcPts val="365"/>
              </a:spcBef>
            </a:pPr>
            <a:r>
              <a:rPr sz="1900" spc="30" dirty="0">
                <a:latin typeface="Microsoft JhengHei"/>
                <a:cs typeface="Microsoft JhengHei"/>
              </a:rPr>
              <a:t>共用針具</a:t>
            </a:r>
            <a:endParaRPr sz="1900">
              <a:latin typeface="Microsoft JhengHei"/>
              <a:cs typeface="Microsoft JhengHe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774675" y="2693158"/>
            <a:ext cx="725805" cy="320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00" spc="15" dirty="0">
                <a:latin typeface="Microsoft JhengHei"/>
                <a:cs typeface="Microsoft JhengHei"/>
              </a:rPr>
              <a:t>0.63%</a:t>
            </a:r>
            <a:endParaRPr sz="1900">
              <a:latin typeface="Microsoft JhengHei"/>
              <a:cs typeface="Microsoft JhengHe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878971" y="3018282"/>
            <a:ext cx="1548765" cy="354330"/>
          </a:xfrm>
          <a:prstGeom prst="rect">
            <a:avLst/>
          </a:prstGeom>
          <a:solidFill>
            <a:srgbClr val="CBDEDE"/>
          </a:solidFill>
          <a:ln w="11137">
            <a:solidFill>
              <a:srgbClr val="FFFFFF"/>
            </a:solidFill>
          </a:ln>
        </p:spPr>
        <p:txBody>
          <a:bodyPr vert="horz" wrap="square" lIns="0" tIns="4572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360"/>
              </a:spcBef>
            </a:pPr>
            <a:r>
              <a:rPr sz="1900" spc="30" dirty="0">
                <a:latin typeface="Microsoft JhengHei"/>
                <a:cs typeface="Microsoft JhengHei"/>
              </a:rPr>
              <a:t>針扎</a:t>
            </a:r>
            <a:endParaRPr sz="1900">
              <a:latin typeface="Microsoft JhengHei"/>
              <a:cs typeface="Microsoft JhengHe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774455" y="3047489"/>
            <a:ext cx="726440" cy="320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00" spc="15" dirty="0">
                <a:latin typeface="Microsoft JhengHei"/>
                <a:cs typeface="Microsoft JhengHei"/>
              </a:rPr>
              <a:t>0.23%</a:t>
            </a:r>
            <a:endParaRPr sz="1900">
              <a:latin typeface="Microsoft JhengHei"/>
              <a:cs typeface="Microsoft JhengHe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878971" y="3372611"/>
            <a:ext cx="1548765" cy="355600"/>
          </a:xfrm>
          <a:prstGeom prst="rect">
            <a:avLst/>
          </a:prstGeom>
          <a:solidFill>
            <a:srgbClr val="E7EFEF"/>
          </a:solidFill>
          <a:ln w="11137">
            <a:solidFill>
              <a:srgbClr val="FFFFFF"/>
            </a:solidFill>
          </a:ln>
        </p:spPr>
        <p:txBody>
          <a:bodyPr vert="horz" wrap="square" lIns="0" tIns="46355" rIns="0" bIns="0" rtlCol="0">
            <a:spAutoFit/>
          </a:bodyPr>
          <a:lstStyle/>
          <a:p>
            <a:pPr marL="82550">
              <a:lnSpc>
                <a:spcPct val="100000"/>
              </a:lnSpc>
              <a:spcBef>
                <a:spcPts val="365"/>
              </a:spcBef>
            </a:pPr>
            <a:r>
              <a:rPr sz="1900" spc="25" dirty="0">
                <a:latin typeface="Microsoft JhengHei"/>
                <a:cs typeface="Microsoft JhengHei"/>
              </a:rPr>
              <a:t>肛交(接受方)</a:t>
            </a:r>
            <a:endParaRPr sz="1900">
              <a:latin typeface="Microsoft JhengHei"/>
              <a:cs typeface="Microsoft JhengHe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774970" y="3402579"/>
            <a:ext cx="725805" cy="320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00" spc="15" dirty="0">
                <a:latin typeface="Microsoft JhengHei"/>
                <a:cs typeface="Microsoft JhengHei"/>
              </a:rPr>
              <a:t>1.38%</a:t>
            </a:r>
            <a:endParaRPr sz="1900">
              <a:latin typeface="Microsoft JhengHei"/>
              <a:cs typeface="Microsoft JhengHe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878971" y="3727703"/>
            <a:ext cx="1548765" cy="355600"/>
          </a:xfrm>
          <a:prstGeom prst="rect">
            <a:avLst/>
          </a:prstGeom>
          <a:solidFill>
            <a:srgbClr val="CBDEDE"/>
          </a:solidFill>
          <a:ln w="11137">
            <a:solidFill>
              <a:srgbClr val="FFFFFF"/>
            </a:solidFill>
          </a:ln>
        </p:spPr>
        <p:txBody>
          <a:bodyPr vert="horz" wrap="square" lIns="0" tIns="46355" rIns="0" bIns="0" rtlCol="0">
            <a:spAutoFit/>
          </a:bodyPr>
          <a:lstStyle/>
          <a:p>
            <a:pPr marL="82550">
              <a:lnSpc>
                <a:spcPct val="100000"/>
              </a:lnSpc>
              <a:spcBef>
                <a:spcPts val="365"/>
              </a:spcBef>
            </a:pPr>
            <a:r>
              <a:rPr sz="1900" spc="25" dirty="0">
                <a:latin typeface="Microsoft JhengHei"/>
                <a:cs typeface="Microsoft JhengHei"/>
              </a:rPr>
              <a:t>肛交(進入方)</a:t>
            </a:r>
            <a:endParaRPr sz="1900">
              <a:latin typeface="Microsoft JhengHei"/>
              <a:cs typeface="Microsoft JhengHe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774970" y="3757670"/>
            <a:ext cx="725805" cy="320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00" spc="15" dirty="0">
                <a:latin typeface="Microsoft JhengHei"/>
                <a:cs typeface="Microsoft JhengHei"/>
              </a:rPr>
              <a:t>0.11%</a:t>
            </a:r>
            <a:endParaRPr sz="1900">
              <a:latin typeface="Microsoft JhengHei"/>
              <a:cs typeface="Microsoft JhengHe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878971" y="4082796"/>
            <a:ext cx="1548765" cy="355600"/>
          </a:xfrm>
          <a:prstGeom prst="rect">
            <a:avLst/>
          </a:prstGeom>
          <a:solidFill>
            <a:srgbClr val="E7EFEF"/>
          </a:solidFill>
          <a:ln w="11137">
            <a:solidFill>
              <a:srgbClr val="FFFFFF"/>
            </a:solidFill>
          </a:ln>
        </p:spPr>
        <p:txBody>
          <a:bodyPr vert="horz" wrap="square" lIns="0" tIns="46355" rIns="0" bIns="0" rtlCol="0">
            <a:spAutoFit/>
          </a:bodyPr>
          <a:lstStyle/>
          <a:p>
            <a:pPr marL="82550">
              <a:lnSpc>
                <a:spcPct val="100000"/>
              </a:lnSpc>
              <a:spcBef>
                <a:spcPts val="365"/>
              </a:spcBef>
            </a:pPr>
            <a:r>
              <a:rPr sz="1900" spc="25" dirty="0">
                <a:latin typeface="Microsoft JhengHei"/>
                <a:cs typeface="Microsoft JhengHei"/>
              </a:rPr>
              <a:t>陰道交(女性)</a:t>
            </a:r>
            <a:endParaRPr sz="1900">
              <a:latin typeface="Microsoft JhengHei"/>
              <a:cs typeface="Microsoft JhengHe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432924" y="4112761"/>
            <a:ext cx="2396490" cy="320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54330">
              <a:lnSpc>
                <a:spcPct val="100000"/>
              </a:lnSpc>
              <a:spcBef>
                <a:spcPts val="130"/>
              </a:spcBef>
            </a:pPr>
            <a:r>
              <a:rPr sz="1900" spc="15" dirty="0">
                <a:latin typeface="Microsoft JhengHei"/>
                <a:cs typeface="Microsoft JhengHei"/>
              </a:rPr>
              <a:t>0.08%</a:t>
            </a:r>
            <a:endParaRPr sz="1900">
              <a:latin typeface="Microsoft JhengHei"/>
              <a:cs typeface="Microsoft JhengHe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878971" y="4437888"/>
            <a:ext cx="1548765" cy="355600"/>
          </a:xfrm>
          <a:prstGeom prst="rect">
            <a:avLst/>
          </a:prstGeom>
          <a:solidFill>
            <a:srgbClr val="CBDEDE"/>
          </a:solidFill>
          <a:ln w="11137">
            <a:solidFill>
              <a:srgbClr val="FFFFFF"/>
            </a:solidFill>
          </a:ln>
        </p:spPr>
        <p:txBody>
          <a:bodyPr vert="horz" wrap="square" lIns="0" tIns="46355" rIns="0" bIns="0" rtlCol="0">
            <a:spAutoFit/>
          </a:bodyPr>
          <a:lstStyle/>
          <a:p>
            <a:pPr marL="82550">
              <a:lnSpc>
                <a:spcPct val="100000"/>
              </a:lnSpc>
              <a:spcBef>
                <a:spcPts val="365"/>
              </a:spcBef>
            </a:pPr>
            <a:r>
              <a:rPr sz="1900" spc="25" dirty="0">
                <a:latin typeface="Microsoft JhengHei"/>
                <a:cs typeface="Microsoft JhengHei"/>
              </a:rPr>
              <a:t>陰道交(男性)</a:t>
            </a:r>
            <a:endParaRPr sz="1900">
              <a:latin typeface="Microsoft JhengHei"/>
              <a:cs typeface="Microsoft JhengHe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432924" y="4467852"/>
            <a:ext cx="2396490" cy="320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54330">
              <a:lnSpc>
                <a:spcPct val="100000"/>
              </a:lnSpc>
              <a:spcBef>
                <a:spcPts val="130"/>
              </a:spcBef>
            </a:pPr>
            <a:r>
              <a:rPr sz="1900" spc="15" dirty="0">
                <a:latin typeface="Microsoft JhengHei"/>
                <a:cs typeface="Microsoft JhengHei"/>
              </a:rPr>
              <a:t>0.04%</a:t>
            </a:r>
            <a:endParaRPr sz="1900">
              <a:latin typeface="Microsoft JhengHei"/>
              <a:cs typeface="Microsoft JhengHe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878971" y="4792979"/>
            <a:ext cx="1548765" cy="355600"/>
          </a:xfrm>
          <a:prstGeom prst="rect">
            <a:avLst/>
          </a:prstGeom>
          <a:solidFill>
            <a:srgbClr val="E7EFEF"/>
          </a:solidFill>
          <a:ln w="11137">
            <a:solidFill>
              <a:srgbClr val="FFFFFF"/>
            </a:solidFill>
          </a:ln>
        </p:spPr>
        <p:txBody>
          <a:bodyPr vert="horz" wrap="square" lIns="0" tIns="4635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365"/>
              </a:spcBef>
            </a:pPr>
            <a:r>
              <a:rPr sz="1900" spc="30" dirty="0">
                <a:latin typeface="Microsoft JhengHei"/>
                <a:cs typeface="Microsoft JhengHei"/>
              </a:rPr>
              <a:t>口交</a:t>
            </a:r>
            <a:endParaRPr sz="1900">
              <a:latin typeface="Microsoft JhengHei"/>
              <a:cs typeface="Microsoft JhengHe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6432924" y="4822943"/>
            <a:ext cx="2396490" cy="320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53695">
              <a:lnSpc>
                <a:spcPct val="100000"/>
              </a:lnSpc>
              <a:spcBef>
                <a:spcPts val="130"/>
              </a:spcBef>
            </a:pPr>
            <a:r>
              <a:rPr sz="1900" spc="30" dirty="0">
                <a:latin typeface="Microsoft JhengHei"/>
                <a:cs typeface="Microsoft JhengHei"/>
              </a:rPr>
              <a:t>很低</a:t>
            </a:r>
            <a:endParaRPr sz="1900">
              <a:latin typeface="Microsoft JhengHei"/>
              <a:cs typeface="Microsoft JhengHe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878971" y="5148071"/>
            <a:ext cx="1548765" cy="355600"/>
          </a:xfrm>
          <a:prstGeom prst="rect">
            <a:avLst/>
          </a:prstGeom>
          <a:solidFill>
            <a:srgbClr val="CBDEDE"/>
          </a:solidFill>
          <a:ln w="11137">
            <a:solidFill>
              <a:srgbClr val="FFFFFF"/>
            </a:solidFill>
          </a:ln>
        </p:spPr>
        <p:txBody>
          <a:bodyPr vert="horz" wrap="square" lIns="0" tIns="4635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365"/>
              </a:spcBef>
            </a:pPr>
            <a:r>
              <a:rPr sz="1900" spc="30" dirty="0">
                <a:latin typeface="Microsoft JhengHei"/>
                <a:cs typeface="Microsoft JhengHei"/>
              </a:rPr>
              <a:t>咬傷</a:t>
            </a:r>
            <a:endParaRPr sz="1900">
              <a:latin typeface="Microsoft JhengHei"/>
              <a:cs typeface="Microsoft JhengHe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6432924" y="5178033"/>
            <a:ext cx="2396490" cy="320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53695">
              <a:lnSpc>
                <a:spcPct val="100000"/>
              </a:lnSpc>
              <a:spcBef>
                <a:spcPts val="130"/>
              </a:spcBef>
            </a:pPr>
            <a:r>
              <a:rPr sz="1900" spc="30" dirty="0">
                <a:latin typeface="Microsoft JhengHei"/>
                <a:cs typeface="Microsoft JhengHei"/>
              </a:rPr>
              <a:t>可以忽略的</a:t>
            </a:r>
            <a:endParaRPr sz="1900">
              <a:latin typeface="Microsoft JhengHei"/>
              <a:cs typeface="Microsoft JhengHe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4878971" y="5503164"/>
            <a:ext cx="1548765" cy="355600"/>
          </a:xfrm>
          <a:prstGeom prst="rect">
            <a:avLst/>
          </a:prstGeom>
          <a:solidFill>
            <a:srgbClr val="E7EFEF"/>
          </a:solidFill>
          <a:ln w="11137">
            <a:solidFill>
              <a:srgbClr val="FFFFFF"/>
            </a:solidFill>
          </a:ln>
        </p:spPr>
        <p:txBody>
          <a:bodyPr vert="horz" wrap="square" lIns="0" tIns="46355" rIns="0" bIns="0" rtlCol="0">
            <a:spAutoFit/>
          </a:bodyPr>
          <a:lstStyle/>
          <a:p>
            <a:pPr marL="406400">
              <a:lnSpc>
                <a:spcPct val="100000"/>
              </a:lnSpc>
              <a:spcBef>
                <a:spcPts val="365"/>
              </a:spcBef>
            </a:pPr>
            <a:r>
              <a:rPr sz="1900" spc="30" dirty="0">
                <a:latin typeface="Microsoft JhengHei"/>
                <a:cs typeface="Microsoft JhengHei"/>
              </a:rPr>
              <a:t>吐口水</a:t>
            </a:r>
            <a:endParaRPr sz="1900">
              <a:latin typeface="Microsoft JhengHei"/>
              <a:cs typeface="Microsoft JhengHe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6432924" y="5533124"/>
            <a:ext cx="2396490" cy="320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53695">
              <a:lnSpc>
                <a:spcPct val="100000"/>
              </a:lnSpc>
              <a:spcBef>
                <a:spcPts val="130"/>
              </a:spcBef>
            </a:pPr>
            <a:r>
              <a:rPr sz="1900" spc="30" dirty="0">
                <a:latin typeface="Microsoft JhengHei"/>
                <a:cs typeface="Microsoft JhengHei"/>
              </a:rPr>
              <a:t>可以忽略的</a:t>
            </a:r>
            <a:endParaRPr sz="1900">
              <a:latin typeface="Microsoft JhengHei"/>
              <a:cs typeface="Microsoft JhengHe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4878971" y="5858255"/>
            <a:ext cx="1548765" cy="354330"/>
          </a:xfrm>
          <a:prstGeom prst="rect">
            <a:avLst/>
          </a:prstGeom>
          <a:solidFill>
            <a:srgbClr val="CBDEDE"/>
          </a:solidFill>
          <a:ln w="11137">
            <a:solidFill>
              <a:srgbClr val="FFFFFF"/>
            </a:solidFill>
          </a:ln>
        </p:spPr>
        <p:txBody>
          <a:bodyPr vert="horz" wrap="square" lIns="0" tIns="45720" rIns="0" bIns="0" rtlCol="0">
            <a:spAutoFit/>
          </a:bodyPr>
          <a:lstStyle/>
          <a:p>
            <a:pPr marL="161290">
              <a:lnSpc>
                <a:spcPct val="100000"/>
              </a:lnSpc>
              <a:spcBef>
                <a:spcPts val="360"/>
              </a:spcBef>
            </a:pPr>
            <a:r>
              <a:rPr sz="1900" spc="30" dirty="0">
                <a:latin typeface="Microsoft JhengHei"/>
                <a:cs typeface="Microsoft JhengHei"/>
              </a:rPr>
              <a:t>共用性道具</a:t>
            </a:r>
            <a:endParaRPr sz="1900">
              <a:latin typeface="Microsoft JhengHei"/>
              <a:cs typeface="Microsoft JhengHe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6432924" y="5887454"/>
            <a:ext cx="2396490" cy="320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53695">
              <a:lnSpc>
                <a:spcPct val="100000"/>
              </a:lnSpc>
              <a:spcBef>
                <a:spcPts val="130"/>
              </a:spcBef>
            </a:pPr>
            <a:r>
              <a:rPr sz="1900" spc="30" dirty="0">
                <a:latin typeface="Microsoft JhengHei"/>
                <a:cs typeface="Microsoft JhengHei"/>
              </a:rPr>
              <a:t>可以忽略的</a:t>
            </a:r>
            <a:endParaRPr sz="1900">
              <a:latin typeface="Microsoft JhengHei"/>
              <a:cs typeface="Microsoft JhengHei"/>
            </a:endParaRPr>
          </a:p>
        </p:txBody>
      </p:sp>
      <p:sp>
        <p:nvSpPr>
          <p:cNvPr id="58" name="object 58"/>
          <p:cNvSpPr txBox="1">
            <a:spLocks noGrp="1"/>
          </p:cNvSpPr>
          <p:nvPr>
            <p:ph type="title"/>
          </p:nvPr>
        </p:nvSpPr>
        <p:spPr>
          <a:xfrm>
            <a:off x="2669419" y="961897"/>
            <a:ext cx="5149215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" dirty="0">
                <a:solidFill>
                  <a:srgbClr val="FFFFFF"/>
                </a:solidFill>
              </a:rPr>
              <a:t>不同傳染途徑之HIV感染風險</a:t>
            </a:r>
          </a:p>
        </p:txBody>
      </p:sp>
      <p:sp>
        <p:nvSpPr>
          <p:cNvPr id="59" name="object 59"/>
          <p:cNvSpPr txBox="1"/>
          <p:nvPr/>
        </p:nvSpPr>
        <p:spPr>
          <a:xfrm>
            <a:off x="287921" y="3337559"/>
            <a:ext cx="4511040" cy="1438910"/>
          </a:xfrm>
          <a:prstGeom prst="rect">
            <a:avLst/>
          </a:prstGeom>
          <a:solidFill>
            <a:srgbClr val="FFF2CC"/>
          </a:solidFill>
        </p:spPr>
        <p:txBody>
          <a:bodyPr vert="horz" wrap="square" lIns="0" tIns="49530" rIns="0" bIns="0" rtlCol="0">
            <a:spAutoFit/>
          </a:bodyPr>
          <a:lstStyle/>
          <a:p>
            <a:pPr marL="401955" indent="-316230">
              <a:lnSpc>
                <a:spcPct val="100000"/>
              </a:lnSpc>
              <a:spcBef>
                <a:spcPts val="390"/>
              </a:spcBef>
              <a:buFont typeface="Arial"/>
              <a:buChar char="•"/>
              <a:tabLst>
                <a:tab pos="401955" algn="l"/>
                <a:tab pos="402590" algn="l"/>
              </a:tabLst>
            </a:pPr>
            <a:r>
              <a:rPr sz="1900" b="1" spc="20" dirty="0">
                <a:solidFill>
                  <a:srgbClr val="C00000"/>
                </a:solidFill>
                <a:latin typeface="Microsoft JhengHei"/>
                <a:cs typeface="Microsoft JhengHei"/>
              </a:rPr>
              <a:t>可能增加HIV感染風險，包含：</a:t>
            </a:r>
            <a:endParaRPr sz="1900">
              <a:latin typeface="Microsoft JhengHei"/>
              <a:cs typeface="Microsoft JhengHei"/>
            </a:endParaRPr>
          </a:p>
          <a:p>
            <a:pPr marL="559435" lvl="1" indent="-315595">
              <a:lnSpc>
                <a:spcPct val="100000"/>
              </a:lnSpc>
              <a:spcBef>
                <a:spcPts val="700"/>
              </a:spcBef>
              <a:buFont typeface="Wingdings"/>
              <a:buChar char=""/>
              <a:tabLst>
                <a:tab pos="559435" algn="l"/>
                <a:tab pos="560070" algn="l"/>
              </a:tabLst>
            </a:pPr>
            <a:r>
              <a:rPr sz="1550" b="1" spc="20" dirty="0">
                <a:solidFill>
                  <a:srgbClr val="C00000"/>
                </a:solidFill>
                <a:latin typeface="Microsoft JhengHei"/>
                <a:cs typeface="Microsoft JhengHei"/>
              </a:rPr>
              <a:t>感染性傳染</a:t>
            </a:r>
            <a:r>
              <a:rPr sz="1550" b="1" spc="25" dirty="0">
                <a:solidFill>
                  <a:srgbClr val="C00000"/>
                </a:solidFill>
                <a:latin typeface="Microsoft JhengHei"/>
                <a:cs typeface="Microsoft JhengHei"/>
              </a:rPr>
              <a:t>病</a:t>
            </a:r>
            <a:r>
              <a:rPr sz="1550" b="1" spc="-50" dirty="0">
                <a:solidFill>
                  <a:srgbClr val="C00000"/>
                </a:solidFill>
                <a:latin typeface="Microsoft JhengHei"/>
                <a:cs typeface="Microsoft JhengHei"/>
              </a:rPr>
              <a:t> </a:t>
            </a:r>
            <a:r>
              <a:rPr sz="1550" b="1" dirty="0">
                <a:solidFill>
                  <a:srgbClr val="C00000"/>
                </a:solidFill>
                <a:latin typeface="Microsoft JhengHei"/>
                <a:cs typeface="Microsoft JhengHei"/>
              </a:rPr>
              <a:t>(</a:t>
            </a:r>
            <a:r>
              <a:rPr sz="1550" b="1" spc="20" dirty="0">
                <a:solidFill>
                  <a:srgbClr val="C00000"/>
                </a:solidFill>
                <a:latin typeface="Microsoft JhengHei"/>
                <a:cs typeface="Microsoft JhengHei"/>
              </a:rPr>
              <a:t>或生殖器官潰瘍</a:t>
            </a:r>
            <a:r>
              <a:rPr sz="1550" b="1" dirty="0">
                <a:solidFill>
                  <a:srgbClr val="C00000"/>
                </a:solidFill>
                <a:latin typeface="Microsoft JhengHei"/>
                <a:cs typeface="Microsoft JhengHei"/>
              </a:rPr>
              <a:t>)</a:t>
            </a:r>
            <a:endParaRPr sz="1550">
              <a:latin typeface="Microsoft JhengHei"/>
              <a:cs typeface="Microsoft JhengHei"/>
            </a:endParaRPr>
          </a:p>
          <a:p>
            <a:pPr marL="559435" lvl="1" indent="-315595">
              <a:lnSpc>
                <a:spcPct val="100000"/>
              </a:lnSpc>
              <a:spcBef>
                <a:spcPts val="765"/>
              </a:spcBef>
              <a:buFont typeface="Wingdings"/>
              <a:buChar char=""/>
              <a:tabLst>
                <a:tab pos="559435" algn="l"/>
                <a:tab pos="560070" algn="l"/>
              </a:tabLst>
            </a:pPr>
            <a:r>
              <a:rPr sz="1550" b="1" spc="25" dirty="0">
                <a:solidFill>
                  <a:srgbClr val="C00000"/>
                </a:solidFill>
                <a:latin typeface="Microsoft JhengHei"/>
                <a:cs typeface="Microsoft JhengHei"/>
              </a:rPr>
              <a:t>處於HIV病毒量高的病程階段</a:t>
            </a:r>
            <a:endParaRPr sz="1550">
              <a:latin typeface="Microsoft JhengHei"/>
              <a:cs typeface="Microsoft JhengHei"/>
            </a:endParaRPr>
          </a:p>
          <a:p>
            <a:pPr marL="559435" lvl="1" indent="-315595">
              <a:lnSpc>
                <a:spcPct val="100000"/>
              </a:lnSpc>
              <a:spcBef>
                <a:spcPts val="775"/>
              </a:spcBef>
              <a:buFont typeface="Wingdings"/>
              <a:buChar char=""/>
              <a:tabLst>
                <a:tab pos="559435" algn="l"/>
                <a:tab pos="560070" algn="l"/>
              </a:tabLst>
            </a:pPr>
            <a:r>
              <a:rPr sz="1550" b="1" spc="15" dirty="0">
                <a:solidFill>
                  <a:srgbClr val="C00000"/>
                </a:solidFill>
                <a:latin typeface="Microsoft JhengHei"/>
                <a:cs typeface="Microsoft JhengHei"/>
              </a:rPr>
              <a:t>性行為合併使用成癮性藥物(chemsex)</a:t>
            </a:r>
            <a:endParaRPr sz="1550">
              <a:latin typeface="Microsoft JhengHei"/>
              <a:cs typeface="Microsoft JhengHe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287921" y="4776215"/>
            <a:ext cx="4511040" cy="1656080"/>
          </a:xfrm>
          <a:prstGeom prst="rect">
            <a:avLst/>
          </a:prstGeom>
          <a:solidFill>
            <a:srgbClr val="CEF0DD"/>
          </a:solidFill>
        </p:spPr>
        <p:txBody>
          <a:bodyPr vert="horz" wrap="square" lIns="0" tIns="33019" rIns="0" bIns="0" rtlCol="0">
            <a:spAutoFit/>
          </a:bodyPr>
          <a:lstStyle/>
          <a:p>
            <a:pPr marL="330200" indent="-251460">
              <a:lnSpc>
                <a:spcPct val="100000"/>
              </a:lnSpc>
              <a:spcBef>
                <a:spcPts val="259"/>
              </a:spcBef>
              <a:buFont typeface="Arial"/>
              <a:buChar char="•"/>
              <a:tabLst>
                <a:tab pos="330200" algn="l"/>
                <a:tab pos="330835" algn="l"/>
              </a:tabLst>
            </a:pPr>
            <a:r>
              <a:rPr sz="1900" b="1" spc="20" dirty="0">
                <a:solidFill>
                  <a:srgbClr val="0B4E55"/>
                </a:solidFill>
                <a:latin typeface="Microsoft JhengHei"/>
                <a:cs typeface="Microsoft JhengHei"/>
              </a:rPr>
              <a:t>可降低HIV感染風險，包含：</a:t>
            </a:r>
            <a:endParaRPr sz="1900">
              <a:latin typeface="Microsoft JhengHei"/>
              <a:cs typeface="Microsoft JhengHei"/>
            </a:endParaRPr>
          </a:p>
          <a:p>
            <a:pPr marL="553085" marR="97155" lvl="1" indent="-250825">
              <a:lnSpc>
                <a:spcPts val="2450"/>
              </a:lnSpc>
              <a:spcBef>
                <a:spcPts val="115"/>
              </a:spcBef>
              <a:buFont typeface="Wingdings"/>
              <a:buChar char=""/>
              <a:tabLst>
                <a:tab pos="553720" algn="l"/>
              </a:tabLst>
            </a:pPr>
            <a:r>
              <a:rPr sz="1550" b="1" spc="25" dirty="0">
                <a:solidFill>
                  <a:srgbClr val="0B4E55"/>
                </a:solidFill>
                <a:latin typeface="Microsoft JhengHei"/>
                <a:cs typeface="Microsoft JhengHei"/>
              </a:rPr>
              <a:t>感染者穩定服藥控制體內病毒量，可大幅降 低HIV透過性行為傳染給配偶/伴侶之風險。</a:t>
            </a:r>
            <a:endParaRPr sz="1550">
              <a:latin typeface="Microsoft JhengHei"/>
              <a:cs typeface="Microsoft JhengHei"/>
            </a:endParaRPr>
          </a:p>
          <a:p>
            <a:pPr marL="553085" lvl="1" indent="-251460">
              <a:lnSpc>
                <a:spcPct val="100000"/>
              </a:lnSpc>
              <a:spcBef>
                <a:spcPts val="415"/>
              </a:spcBef>
              <a:buFont typeface="Wingdings"/>
              <a:buChar char=""/>
              <a:tabLst>
                <a:tab pos="553720" algn="l"/>
              </a:tabLst>
            </a:pPr>
            <a:r>
              <a:rPr sz="1550" b="1" spc="20" dirty="0">
                <a:solidFill>
                  <a:srgbClr val="0B4E55"/>
                </a:solidFill>
                <a:latin typeface="Microsoft JhengHei"/>
                <a:cs typeface="Microsoft JhengHei"/>
              </a:rPr>
              <a:t>暴露前/後預防性投藥(PrEP/PEP)</a:t>
            </a:r>
            <a:endParaRPr sz="1550">
              <a:latin typeface="Microsoft JhengHei"/>
              <a:cs typeface="Microsoft JhengHei"/>
            </a:endParaRPr>
          </a:p>
          <a:p>
            <a:pPr marL="553085" lvl="1" indent="-251460">
              <a:lnSpc>
                <a:spcPct val="100000"/>
              </a:lnSpc>
              <a:spcBef>
                <a:spcPts val="595"/>
              </a:spcBef>
              <a:buFont typeface="Wingdings"/>
              <a:buChar char=""/>
              <a:tabLst>
                <a:tab pos="553720" algn="l"/>
              </a:tabLst>
            </a:pPr>
            <a:r>
              <a:rPr sz="1550" b="1" spc="20" dirty="0">
                <a:solidFill>
                  <a:srgbClr val="0B4E55"/>
                </a:solidFill>
                <a:latin typeface="Microsoft JhengHei"/>
                <a:cs typeface="Microsoft JhengHei"/>
              </a:rPr>
              <a:t>安全性行為(全程正確使用保險套)</a:t>
            </a:r>
            <a:endParaRPr sz="1550">
              <a:latin typeface="Microsoft JhengHei"/>
              <a:cs typeface="Microsoft JhengHei"/>
            </a:endParaRPr>
          </a:p>
        </p:txBody>
      </p:sp>
      <p:grpSp>
        <p:nvGrpSpPr>
          <p:cNvPr id="61" name="object 61"/>
          <p:cNvGrpSpPr/>
          <p:nvPr/>
        </p:nvGrpSpPr>
        <p:grpSpPr>
          <a:xfrm>
            <a:off x="7497953" y="2302764"/>
            <a:ext cx="3035300" cy="1991360"/>
            <a:chOff x="7497953" y="2302764"/>
            <a:chExt cx="3035300" cy="1991360"/>
          </a:xfrm>
        </p:grpSpPr>
        <p:sp>
          <p:nvSpPr>
            <p:cNvPr id="62" name="object 62"/>
            <p:cNvSpPr/>
            <p:nvPr/>
          </p:nvSpPr>
          <p:spPr>
            <a:xfrm>
              <a:off x="7533005" y="2314956"/>
              <a:ext cx="2999740" cy="1967230"/>
            </a:xfrm>
            <a:custGeom>
              <a:avLst/>
              <a:gdLst/>
              <a:ahLst/>
              <a:cxnLst/>
              <a:rect l="l" t="t" r="r" b="b"/>
              <a:pathLst>
                <a:path w="2999740" h="1967229">
                  <a:moveTo>
                    <a:pt x="2999232" y="1639062"/>
                  </a:moveTo>
                  <a:lnTo>
                    <a:pt x="2999232" y="328422"/>
                  </a:lnTo>
                  <a:lnTo>
                    <a:pt x="2995671" y="279896"/>
                  </a:lnTo>
                  <a:lnTo>
                    <a:pt x="2985329" y="233579"/>
                  </a:lnTo>
                  <a:lnTo>
                    <a:pt x="2968718" y="189979"/>
                  </a:lnTo>
                  <a:lnTo>
                    <a:pt x="2946351" y="149604"/>
                  </a:lnTo>
                  <a:lnTo>
                    <a:pt x="2918738" y="112963"/>
                  </a:lnTo>
                  <a:lnTo>
                    <a:pt x="2886391" y="80565"/>
                  </a:lnTo>
                  <a:lnTo>
                    <a:pt x="2849823" y="52917"/>
                  </a:lnTo>
                  <a:lnTo>
                    <a:pt x="2809546" y="30528"/>
                  </a:lnTo>
                  <a:lnTo>
                    <a:pt x="2766070" y="13907"/>
                  </a:lnTo>
                  <a:lnTo>
                    <a:pt x="2719908" y="3561"/>
                  </a:lnTo>
                  <a:lnTo>
                    <a:pt x="2671572" y="0"/>
                  </a:lnTo>
                  <a:lnTo>
                    <a:pt x="841248" y="0"/>
                  </a:lnTo>
                  <a:lnTo>
                    <a:pt x="792739" y="3561"/>
                  </a:lnTo>
                  <a:lnTo>
                    <a:pt x="746471" y="13907"/>
                  </a:lnTo>
                  <a:lnTo>
                    <a:pt x="702944" y="30528"/>
                  </a:lnTo>
                  <a:lnTo>
                    <a:pt x="662659" y="52917"/>
                  </a:lnTo>
                  <a:lnTo>
                    <a:pt x="626118" y="80565"/>
                  </a:lnTo>
                  <a:lnTo>
                    <a:pt x="593824" y="112963"/>
                  </a:lnTo>
                  <a:lnTo>
                    <a:pt x="566276" y="149604"/>
                  </a:lnTo>
                  <a:lnTo>
                    <a:pt x="543977" y="189979"/>
                  </a:lnTo>
                  <a:lnTo>
                    <a:pt x="527428" y="233579"/>
                  </a:lnTo>
                  <a:lnTo>
                    <a:pt x="517131" y="279896"/>
                  </a:lnTo>
                  <a:lnTo>
                    <a:pt x="513588" y="328422"/>
                  </a:lnTo>
                  <a:lnTo>
                    <a:pt x="0" y="155448"/>
                  </a:lnTo>
                  <a:lnTo>
                    <a:pt x="513588" y="819912"/>
                  </a:lnTo>
                  <a:lnTo>
                    <a:pt x="513588" y="1639062"/>
                  </a:lnTo>
                  <a:lnTo>
                    <a:pt x="517131" y="1687398"/>
                  </a:lnTo>
                  <a:lnTo>
                    <a:pt x="527428" y="1733560"/>
                  </a:lnTo>
                  <a:lnTo>
                    <a:pt x="543977" y="1777036"/>
                  </a:lnTo>
                  <a:lnTo>
                    <a:pt x="566276" y="1817313"/>
                  </a:lnTo>
                  <a:lnTo>
                    <a:pt x="593824" y="1853881"/>
                  </a:lnTo>
                  <a:lnTo>
                    <a:pt x="626118" y="1886228"/>
                  </a:lnTo>
                  <a:lnTo>
                    <a:pt x="662659" y="1913841"/>
                  </a:lnTo>
                  <a:lnTo>
                    <a:pt x="702944" y="1936208"/>
                  </a:lnTo>
                  <a:lnTo>
                    <a:pt x="746471" y="1952819"/>
                  </a:lnTo>
                  <a:lnTo>
                    <a:pt x="792739" y="1963161"/>
                  </a:lnTo>
                  <a:lnTo>
                    <a:pt x="841248" y="1966722"/>
                  </a:lnTo>
                  <a:lnTo>
                    <a:pt x="2671572" y="1966722"/>
                  </a:lnTo>
                  <a:lnTo>
                    <a:pt x="2719908" y="1963161"/>
                  </a:lnTo>
                  <a:lnTo>
                    <a:pt x="2766070" y="1952819"/>
                  </a:lnTo>
                  <a:lnTo>
                    <a:pt x="2809546" y="1936208"/>
                  </a:lnTo>
                  <a:lnTo>
                    <a:pt x="2849823" y="1913841"/>
                  </a:lnTo>
                  <a:lnTo>
                    <a:pt x="2886391" y="1886228"/>
                  </a:lnTo>
                  <a:lnTo>
                    <a:pt x="2918738" y="1853881"/>
                  </a:lnTo>
                  <a:lnTo>
                    <a:pt x="2946351" y="1817313"/>
                  </a:lnTo>
                  <a:lnTo>
                    <a:pt x="2968718" y="1777036"/>
                  </a:lnTo>
                  <a:lnTo>
                    <a:pt x="2985329" y="1733560"/>
                  </a:lnTo>
                  <a:lnTo>
                    <a:pt x="2995671" y="1687398"/>
                  </a:lnTo>
                  <a:lnTo>
                    <a:pt x="2999232" y="1639062"/>
                  </a:lnTo>
                  <a:close/>
                </a:path>
              </a:pathLst>
            </a:custGeom>
            <a:solidFill>
              <a:srgbClr val="E2F0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7497953" y="2302764"/>
              <a:ext cx="3035300" cy="1991360"/>
            </a:xfrm>
            <a:custGeom>
              <a:avLst/>
              <a:gdLst/>
              <a:ahLst/>
              <a:cxnLst/>
              <a:rect l="l" t="t" r="r" b="b"/>
              <a:pathLst>
                <a:path w="3035300" h="1991360">
                  <a:moveTo>
                    <a:pt x="546100" y="328422"/>
                  </a:moveTo>
                  <a:lnTo>
                    <a:pt x="0" y="143256"/>
                  </a:lnTo>
                  <a:lnTo>
                    <a:pt x="26590" y="177975"/>
                  </a:lnTo>
                  <a:lnTo>
                    <a:pt x="38100" y="160020"/>
                  </a:lnTo>
                  <a:lnTo>
                    <a:pt x="63428" y="192490"/>
                  </a:lnTo>
                  <a:lnTo>
                    <a:pt x="533400" y="348923"/>
                  </a:lnTo>
                  <a:lnTo>
                    <a:pt x="533400" y="339852"/>
                  </a:lnTo>
                  <a:lnTo>
                    <a:pt x="546100" y="328422"/>
                  </a:lnTo>
                  <a:close/>
                </a:path>
                <a:path w="3035300" h="1991360">
                  <a:moveTo>
                    <a:pt x="28906" y="180999"/>
                  </a:moveTo>
                  <a:lnTo>
                    <a:pt x="26590" y="177975"/>
                  </a:lnTo>
                  <a:lnTo>
                    <a:pt x="25400" y="179832"/>
                  </a:lnTo>
                  <a:lnTo>
                    <a:pt x="28906" y="180999"/>
                  </a:lnTo>
                  <a:close/>
                </a:path>
                <a:path w="3035300" h="1991360">
                  <a:moveTo>
                    <a:pt x="63428" y="192490"/>
                  </a:moveTo>
                  <a:lnTo>
                    <a:pt x="38100" y="160020"/>
                  </a:lnTo>
                  <a:lnTo>
                    <a:pt x="26590" y="177975"/>
                  </a:lnTo>
                  <a:lnTo>
                    <a:pt x="28906" y="180999"/>
                  </a:lnTo>
                  <a:lnTo>
                    <a:pt x="63428" y="192490"/>
                  </a:lnTo>
                  <a:close/>
                </a:path>
                <a:path w="3035300" h="1991360">
                  <a:moveTo>
                    <a:pt x="812800" y="1959864"/>
                  </a:moveTo>
                  <a:lnTo>
                    <a:pt x="787400" y="1956054"/>
                  </a:lnTo>
                  <a:lnTo>
                    <a:pt x="774700" y="1952244"/>
                  </a:lnTo>
                  <a:lnTo>
                    <a:pt x="762000" y="1946910"/>
                  </a:lnTo>
                  <a:lnTo>
                    <a:pt x="762000" y="1947672"/>
                  </a:lnTo>
                  <a:lnTo>
                    <a:pt x="736600" y="1935480"/>
                  </a:lnTo>
                  <a:lnTo>
                    <a:pt x="723900" y="1927860"/>
                  </a:lnTo>
                  <a:lnTo>
                    <a:pt x="723900" y="1928622"/>
                  </a:lnTo>
                  <a:lnTo>
                    <a:pt x="711200" y="1920239"/>
                  </a:lnTo>
                  <a:lnTo>
                    <a:pt x="711200" y="1921002"/>
                  </a:lnTo>
                  <a:lnTo>
                    <a:pt x="698500" y="1912620"/>
                  </a:lnTo>
                  <a:lnTo>
                    <a:pt x="685800" y="1903476"/>
                  </a:lnTo>
                  <a:lnTo>
                    <a:pt x="685800" y="1904238"/>
                  </a:lnTo>
                  <a:lnTo>
                    <a:pt x="660400" y="1884426"/>
                  </a:lnTo>
                  <a:lnTo>
                    <a:pt x="647700" y="1873758"/>
                  </a:lnTo>
                  <a:lnTo>
                    <a:pt x="647700" y="1874520"/>
                  </a:lnTo>
                  <a:lnTo>
                    <a:pt x="622300" y="1851660"/>
                  </a:lnTo>
                  <a:lnTo>
                    <a:pt x="622300" y="1840230"/>
                  </a:lnTo>
                  <a:lnTo>
                    <a:pt x="596900" y="1814322"/>
                  </a:lnTo>
                  <a:lnTo>
                    <a:pt x="596900" y="1801368"/>
                  </a:lnTo>
                  <a:lnTo>
                    <a:pt x="584200" y="1787652"/>
                  </a:lnTo>
                  <a:lnTo>
                    <a:pt x="584200" y="1773936"/>
                  </a:lnTo>
                  <a:lnTo>
                    <a:pt x="571500" y="1759458"/>
                  </a:lnTo>
                  <a:lnTo>
                    <a:pt x="571500" y="1744980"/>
                  </a:lnTo>
                  <a:lnTo>
                    <a:pt x="558800" y="1729739"/>
                  </a:lnTo>
                  <a:lnTo>
                    <a:pt x="558800" y="827532"/>
                  </a:lnTo>
                  <a:lnTo>
                    <a:pt x="63428" y="192490"/>
                  </a:lnTo>
                  <a:lnTo>
                    <a:pt x="28906" y="180999"/>
                  </a:lnTo>
                  <a:lnTo>
                    <a:pt x="533400" y="839724"/>
                  </a:lnTo>
                  <a:lnTo>
                    <a:pt x="533400" y="1730396"/>
                  </a:lnTo>
                  <a:lnTo>
                    <a:pt x="546100" y="1773712"/>
                  </a:lnTo>
                  <a:lnTo>
                    <a:pt x="571500" y="1814832"/>
                  </a:lnTo>
                  <a:lnTo>
                    <a:pt x="596900" y="1853098"/>
                  </a:lnTo>
                  <a:lnTo>
                    <a:pt x="622300" y="1887850"/>
                  </a:lnTo>
                  <a:lnTo>
                    <a:pt x="660400" y="1918430"/>
                  </a:lnTo>
                  <a:lnTo>
                    <a:pt x="698500" y="1944178"/>
                  </a:lnTo>
                  <a:lnTo>
                    <a:pt x="736600" y="1964436"/>
                  </a:lnTo>
                  <a:lnTo>
                    <a:pt x="774700" y="1975866"/>
                  </a:lnTo>
                  <a:lnTo>
                    <a:pt x="787400" y="1980438"/>
                  </a:lnTo>
                  <a:lnTo>
                    <a:pt x="800100" y="1984248"/>
                  </a:lnTo>
                  <a:lnTo>
                    <a:pt x="800100" y="1959864"/>
                  </a:lnTo>
                  <a:lnTo>
                    <a:pt x="812800" y="1959864"/>
                  </a:lnTo>
                  <a:close/>
                </a:path>
                <a:path w="3035300" h="1991360">
                  <a:moveTo>
                    <a:pt x="3035300" y="1735836"/>
                  </a:moveTo>
                  <a:lnTo>
                    <a:pt x="3035300" y="255270"/>
                  </a:lnTo>
                  <a:lnTo>
                    <a:pt x="3022600" y="239268"/>
                  </a:lnTo>
                  <a:lnTo>
                    <a:pt x="3022600" y="223265"/>
                  </a:lnTo>
                  <a:lnTo>
                    <a:pt x="2997200" y="175547"/>
                  </a:lnTo>
                  <a:lnTo>
                    <a:pt x="2971800" y="132324"/>
                  </a:lnTo>
                  <a:lnTo>
                    <a:pt x="2933700" y="94174"/>
                  </a:lnTo>
                  <a:lnTo>
                    <a:pt x="2895600" y="61671"/>
                  </a:lnTo>
                  <a:lnTo>
                    <a:pt x="2844800" y="35393"/>
                  </a:lnTo>
                  <a:lnTo>
                    <a:pt x="2806700" y="15913"/>
                  </a:lnTo>
                  <a:lnTo>
                    <a:pt x="2755900" y="3809"/>
                  </a:lnTo>
                  <a:lnTo>
                    <a:pt x="2705100" y="0"/>
                  </a:lnTo>
                  <a:lnTo>
                    <a:pt x="876300" y="0"/>
                  </a:lnTo>
                  <a:lnTo>
                    <a:pt x="825500" y="3195"/>
                  </a:lnTo>
                  <a:lnTo>
                    <a:pt x="774700" y="12713"/>
                  </a:lnTo>
                  <a:lnTo>
                    <a:pt x="736600" y="28406"/>
                  </a:lnTo>
                  <a:lnTo>
                    <a:pt x="685800" y="50126"/>
                  </a:lnTo>
                  <a:lnTo>
                    <a:pt x="647700" y="77724"/>
                  </a:lnTo>
                  <a:lnTo>
                    <a:pt x="647700" y="88392"/>
                  </a:lnTo>
                  <a:lnTo>
                    <a:pt x="635000" y="99822"/>
                  </a:lnTo>
                  <a:lnTo>
                    <a:pt x="596900" y="134572"/>
                  </a:lnTo>
                  <a:lnTo>
                    <a:pt x="571500" y="173460"/>
                  </a:lnTo>
                  <a:lnTo>
                    <a:pt x="558800" y="215546"/>
                  </a:lnTo>
                  <a:lnTo>
                    <a:pt x="533400" y="259893"/>
                  </a:lnTo>
                  <a:lnTo>
                    <a:pt x="533400" y="324115"/>
                  </a:lnTo>
                  <a:lnTo>
                    <a:pt x="546100" y="328422"/>
                  </a:lnTo>
                  <a:lnTo>
                    <a:pt x="546100" y="353150"/>
                  </a:lnTo>
                  <a:lnTo>
                    <a:pt x="558800" y="357378"/>
                  </a:lnTo>
                  <a:lnTo>
                    <a:pt x="558800" y="262128"/>
                  </a:lnTo>
                  <a:lnTo>
                    <a:pt x="571500" y="246126"/>
                  </a:lnTo>
                  <a:lnTo>
                    <a:pt x="571500" y="232410"/>
                  </a:lnTo>
                  <a:lnTo>
                    <a:pt x="584200" y="217170"/>
                  </a:lnTo>
                  <a:lnTo>
                    <a:pt x="584200" y="204216"/>
                  </a:lnTo>
                  <a:lnTo>
                    <a:pt x="596900" y="189738"/>
                  </a:lnTo>
                  <a:lnTo>
                    <a:pt x="596900" y="176784"/>
                  </a:lnTo>
                  <a:lnTo>
                    <a:pt x="609600" y="163830"/>
                  </a:lnTo>
                  <a:lnTo>
                    <a:pt x="609600" y="164592"/>
                  </a:lnTo>
                  <a:lnTo>
                    <a:pt x="622300" y="151638"/>
                  </a:lnTo>
                  <a:lnTo>
                    <a:pt x="622300" y="140208"/>
                  </a:lnTo>
                  <a:lnTo>
                    <a:pt x="635000" y="128016"/>
                  </a:lnTo>
                  <a:lnTo>
                    <a:pt x="635000" y="128778"/>
                  </a:lnTo>
                  <a:lnTo>
                    <a:pt x="647700" y="117348"/>
                  </a:lnTo>
                  <a:lnTo>
                    <a:pt x="660400" y="106680"/>
                  </a:lnTo>
                  <a:lnTo>
                    <a:pt x="660400" y="107442"/>
                  </a:lnTo>
                  <a:lnTo>
                    <a:pt x="673100" y="96774"/>
                  </a:lnTo>
                  <a:lnTo>
                    <a:pt x="673100" y="97536"/>
                  </a:lnTo>
                  <a:lnTo>
                    <a:pt x="685800" y="87630"/>
                  </a:lnTo>
                  <a:lnTo>
                    <a:pt x="698500" y="78486"/>
                  </a:lnTo>
                  <a:lnTo>
                    <a:pt x="698500" y="79248"/>
                  </a:lnTo>
                  <a:lnTo>
                    <a:pt x="711200" y="70866"/>
                  </a:lnTo>
                  <a:lnTo>
                    <a:pt x="736600" y="55626"/>
                  </a:lnTo>
                  <a:lnTo>
                    <a:pt x="736600" y="56388"/>
                  </a:lnTo>
                  <a:lnTo>
                    <a:pt x="749300" y="49530"/>
                  </a:lnTo>
                  <a:lnTo>
                    <a:pt x="749300" y="50292"/>
                  </a:lnTo>
                  <a:lnTo>
                    <a:pt x="762000" y="44196"/>
                  </a:lnTo>
                  <a:lnTo>
                    <a:pt x="774700" y="38862"/>
                  </a:lnTo>
                  <a:lnTo>
                    <a:pt x="774700" y="39624"/>
                  </a:lnTo>
                  <a:lnTo>
                    <a:pt x="787400" y="35052"/>
                  </a:lnTo>
                  <a:lnTo>
                    <a:pt x="800100" y="33147"/>
                  </a:lnTo>
                  <a:lnTo>
                    <a:pt x="800100" y="31242"/>
                  </a:lnTo>
                  <a:lnTo>
                    <a:pt x="825500" y="28956"/>
                  </a:lnTo>
                  <a:lnTo>
                    <a:pt x="838200" y="26670"/>
                  </a:lnTo>
                  <a:lnTo>
                    <a:pt x="850900" y="25146"/>
                  </a:lnTo>
                  <a:lnTo>
                    <a:pt x="2717800" y="25146"/>
                  </a:lnTo>
                  <a:lnTo>
                    <a:pt x="2730500" y="26670"/>
                  </a:lnTo>
                  <a:lnTo>
                    <a:pt x="2743200" y="28956"/>
                  </a:lnTo>
                  <a:lnTo>
                    <a:pt x="2768600" y="31241"/>
                  </a:lnTo>
                  <a:lnTo>
                    <a:pt x="2781300" y="35051"/>
                  </a:lnTo>
                  <a:lnTo>
                    <a:pt x="2794000" y="39623"/>
                  </a:lnTo>
                  <a:lnTo>
                    <a:pt x="2794000" y="38861"/>
                  </a:lnTo>
                  <a:lnTo>
                    <a:pt x="2806700" y="44195"/>
                  </a:lnTo>
                  <a:lnTo>
                    <a:pt x="2819400" y="50291"/>
                  </a:lnTo>
                  <a:lnTo>
                    <a:pt x="2819400" y="49529"/>
                  </a:lnTo>
                  <a:lnTo>
                    <a:pt x="2844800" y="63245"/>
                  </a:lnTo>
                  <a:lnTo>
                    <a:pt x="2857500" y="70865"/>
                  </a:lnTo>
                  <a:lnTo>
                    <a:pt x="2870200" y="79247"/>
                  </a:lnTo>
                  <a:lnTo>
                    <a:pt x="2870200" y="78485"/>
                  </a:lnTo>
                  <a:lnTo>
                    <a:pt x="2882900" y="87630"/>
                  </a:lnTo>
                  <a:lnTo>
                    <a:pt x="2895600" y="97535"/>
                  </a:lnTo>
                  <a:lnTo>
                    <a:pt x="2895600" y="96773"/>
                  </a:lnTo>
                  <a:lnTo>
                    <a:pt x="2908300" y="107441"/>
                  </a:lnTo>
                  <a:lnTo>
                    <a:pt x="2908300" y="106679"/>
                  </a:lnTo>
                  <a:lnTo>
                    <a:pt x="2921000" y="117347"/>
                  </a:lnTo>
                  <a:lnTo>
                    <a:pt x="2933700" y="128777"/>
                  </a:lnTo>
                  <a:lnTo>
                    <a:pt x="2933700" y="128015"/>
                  </a:lnTo>
                  <a:lnTo>
                    <a:pt x="2946400" y="140207"/>
                  </a:lnTo>
                  <a:lnTo>
                    <a:pt x="2946400" y="151637"/>
                  </a:lnTo>
                  <a:lnTo>
                    <a:pt x="2959100" y="164592"/>
                  </a:lnTo>
                  <a:lnTo>
                    <a:pt x="2959100" y="163829"/>
                  </a:lnTo>
                  <a:lnTo>
                    <a:pt x="2971800" y="176783"/>
                  </a:lnTo>
                  <a:lnTo>
                    <a:pt x="2971800" y="189737"/>
                  </a:lnTo>
                  <a:lnTo>
                    <a:pt x="2984500" y="204215"/>
                  </a:lnTo>
                  <a:lnTo>
                    <a:pt x="2984500" y="217170"/>
                  </a:lnTo>
                  <a:lnTo>
                    <a:pt x="2997200" y="232410"/>
                  </a:lnTo>
                  <a:lnTo>
                    <a:pt x="2997200" y="246126"/>
                  </a:lnTo>
                  <a:lnTo>
                    <a:pt x="3009900" y="262128"/>
                  </a:lnTo>
                  <a:lnTo>
                    <a:pt x="3009900" y="1788441"/>
                  </a:lnTo>
                  <a:lnTo>
                    <a:pt x="3022600" y="1771382"/>
                  </a:lnTo>
                  <a:lnTo>
                    <a:pt x="3035300" y="1735836"/>
                  </a:lnTo>
                  <a:close/>
                </a:path>
                <a:path w="3035300" h="1991360">
                  <a:moveTo>
                    <a:pt x="546100" y="353150"/>
                  </a:moveTo>
                  <a:lnTo>
                    <a:pt x="546100" y="328422"/>
                  </a:lnTo>
                  <a:lnTo>
                    <a:pt x="533400" y="339852"/>
                  </a:lnTo>
                  <a:lnTo>
                    <a:pt x="533400" y="348923"/>
                  </a:lnTo>
                  <a:lnTo>
                    <a:pt x="546100" y="353150"/>
                  </a:lnTo>
                  <a:close/>
                </a:path>
                <a:path w="3035300" h="1991360">
                  <a:moveTo>
                    <a:pt x="812800" y="31242"/>
                  </a:moveTo>
                  <a:lnTo>
                    <a:pt x="800100" y="31242"/>
                  </a:lnTo>
                  <a:lnTo>
                    <a:pt x="800100" y="33147"/>
                  </a:lnTo>
                  <a:lnTo>
                    <a:pt x="812800" y="31242"/>
                  </a:lnTo>
                  <a:close/>
                </a:path>
                <a:path w="3035300" h="1991360">
                  <a:moveTo>
                    <a:pt x="2946400" y="1892045"/>
                  </a:moveTo>
                  <a:lnTo>
                    <a:pt x="2946400" y="1851660"/>
                  </a:lnTo>
                  <a:lnTo>
                    <a:pt x="2921000" y="1874520"/>
                  </a:lnTo>
                  <a:lnTo>
                    <a:pt x="2921000" y="1873758"/>
                  </a:lnTo>
                  <a:lnTo>
                    <a:pt x="2908300" y="1884426"/>
                  </a:lnTo>
                  <a:lnTo>
                    <a:pt x="2882900" y="1904238"/>
                  </a:lnTo>
                  <a:lnTo>
                    <a:pt x="2882900" y="1903476"/>
                  </a:lnTo>
                  <a:lnTo>
                    <a:pt x="2870200" y="1912620"/>
                  </a:lnTo>
                  <a:lnTo>
                    <a:pt x="2857500" y="1921002"/>
                  </a:lnTo>
                  <a:lnTo>
                    <a:pt x="2857500" y="1920239"/>
                  </a:lnTo>
                  <a:lnTo>
                    <a:pt x="2844800" y="1928622"/>
                  </a:lnTo>
                  <a:lnTo>
                    <a:pt x="2844800" y="1927860"/>
                  </a:lnTo>
                  <a:lnTo>
                    <a:pt x="2832100" y="1935480"/>
                  </a:lnTo>
                  <a:lnTo>
                    <a:pt x="2832100" y="1934718"/>
                  </a:lnTo>
                  <a:lnTo>
                    <a:pt x="2819400" y="1941576"/>
                  </a:lnTo>
                  <a:lnTo>
                    <a:pt x="2794000" y="1952244"/>
                  </a:lnTo>
                  <a:lnTo>
                    <a:pt x="2768600" y="1959864"/>
                  </a:lnTo>
                  <a:lnTo>
                    <a:pt x="2717800" y="1965960"/>
                  </a:lnTo>
                  <a:lnTo>
                    <a:pt x="850900" y="1965960"/>
                  </a:lnTo>
                  <a:lnTo>
                    <a:pt x="800100" y="1959864"/>
                  </a:lnTo>
                  <a:lnTo>
                    <a:pt x="800100" y="1984248"/>
                  </a:lnTo>
                  <a:lnTo>
                    <a:pt x="812800" y="1987295"/>
                  </a:lnTo>
                  <a:lnTo>
                    <a:pt x="838200" y="1989582"/>
                  </a:lnTo>
                  <a:lnTo>
                    <a:pt x="850900" y="1991106"/>
                  </a:lnTo>
                  <a:lnTo>
                    <a:pt x="2717800" y="1991106"/>
                  </a:lnTo>
                  <a:lnTo>
                    <a:pt x="2730500" y="1989582"/>
                  </a:lnTo>
                  <a:lnTo>
                    <a:pt x="2755900" y="1987295"/>
                  </a:lnTo>
                  <a:lnTo>
                    <a:pt x="2794000" y="1979542"/>
                  </a:lnTo>
                  <a:lnTo>
                    <a:pt x="2819400" y="1967722"/>
                  </a:lnTo>
                  <a:lnTo>
                    <a:pt x="2857500" y="1952163"/>
                  </a:lnTo>
                  <a:lnTo>
                    <a:pt x="2895600" y="1933194"/>
                  </a:lnTo>
                  <a:lnTo>
                    <a:pt x="2908300" y="1924050"/>
                  </a:lnTo>
                  <a:lnTo>
                    <a:pt x="2946400" y="1892045"/>
                  </a:lnTo>
                  <a:close/>
                </a:path>
                <a:path w="3035300" h="1991360">
                  <a:moveTo>
                    <a:pt x="3009900" y="1788441"/>
                  </a:moveTo>
                  <a:lnTo>
                    <a:pt x="3009900" y="1729739"/>
                  </a:lnTo>
                  <a:lnTo>
                    <a:pt x="2997200" y="1744980"/>
                  </a:lnTo>
                  <a:lnTo>
                    <a:pt x="2997200" y="1759458"/>
                  </a:lnTo>
                  <a:lnTo>
                    <a:pt x="2984500" y="1773936"/>
                  </a:lnTo>
                  <a:lnTo>
                    <a:pt x="2984500" y="1787652"/>
                  </a:lnTo>
                  <a:lnTo>
                    <a:pt x="2971800" y="1815083"/>
                  </a:lnTo>
                  <a:lnTo>
                    <a:pt x="2971800" y="1814322"/>
                  </a:lnTo>
                  <a:lnTo>
                    <a:pt x="2946400" y="1840230"/>
                  </a:lnTo>
                  <a:lnTo>
                    <a:pt x="2946400" y="1879854"/>
                  </a:lnTo>
                  <a:lnTo>
                    <a:pt x="2959100" y="1867662"/>
                  </a:lnTo>
                  <a:lnTo>
                    <a:pt x="2984500" y="1837745"/>
                  </a:lnTo>
                  <a:lnTo>
                    <a:pt x="2997200" y="1805501"/>
                  </a:lnTo>
                  <a:lnTo>
                    <a:pt x="3009900" y="1788441"/>
                  </a:lnTo>
                  <a:close/>
                </a:path>
              </a:pathLst>
            </a:custGeom>
            <a:solidFill>
              <a:srgbClr val="006F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4" name="object 64"/>
          <p:cNvSpPr txBox="1"/>
          <p:nvPr/>
        </p:nvSpPr>
        <p:spPr>
          <a:xfrm>
            <a:off x="8204587" y="2424938"/>
            <a:ext cx="2238375" cy="51054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spc="185" dirty="0">
                <a:solidFill>
                  <a:srgbClr val="004D4D"/>
                </a:solidFill>
                <a:latin typeface="Microsoft JhengHei"/>
                <a:cs typeface="Microsoft JhengHei"/>
              </a:rPr>
              <a:t>為保障輸⾎安全，透過</a:t>
            </a:r>
            <a:endParaRPr sz="155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1550" b="1" spc="185" dirty="0">
                <a:solidFill>
                  <a:srgbClr val="004D4D"/>
                </a:solidFill>
                <a:latin typeface="Microsoft JhengHei"/>
                <a:cs typeface="Microsoft JhengHei"/>
              </a:rPr>
              <a:t>⾎品安全控管機制以提</a:t>
            </a:r>
            <a:endParaRPr sz="1550">
              <a:latin typeface="Microsoft JhengHei"/>
              <a:cs typeface="Microsoft JhengHe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8204587" y="2914890"/>
            <a:ext cx="2238375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spc="185" dirty="0">
                <a:solidFill>
                  <a:srgbClr val="004D4D"/>
                </a:solidFill>
                <a:latin typeface="Microsoft JhengHei"/>
                <a:cs typeface="Microsoft JhengHei"/>
              </a:rPr>
              <a:t>升醫療用⾎品質，並於</a:t>
            </a:r>
            <a:endParaRPr sz="1550">
              <a:latin typeface="Microsoft JhengHei"/>
              <a:cs typeface="Microsoft JhengHe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8204587" y="3159486"/>
            <a:ext cx="2228850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spc="40" dirty="0">
                <a:solidFill>
                  <a:srgbClr val="004D4D"/>
                </a:solidFill>
                <a:latin typeface="Microsoft JhengHei"/>
                <a:cs typeface="Microsoft JhengHei"/>
              </a:rPr>
              <a:t>2013</a:t>
            </a:r>
            <a:r>
              <a:rPr sz="1550" b="1" spc="130" dirty="0">
                <a:solidFill>
                  <a:srgbClr val="004D4D"/>
                </a:solidFill>
                <a:latin typeface="Microsoft JhengHei"/>
                <a:cs typeface="Microsoft JhengHei"/>
              </a:rPr>
              <a:t>年起全面實施供輸</a:t>
            </a:r>
            <a:endParaRPr sz="1550">
              <a:latin typeface="Microsoft JhengHei"/>
              <a:cs typeface="Microsoft JhengHe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8204587" y="3404843"/>
            <a:ext cx="2238375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spc="185" dirty="0">
                <a:solidFill>
                  <a:srgbClr val="004D4D"/>
                </a:solidFill>
                <a:latin typeface="Microsoft JhengHei"/>
                <a:cs typeface="Microsoft JhengHei"/>
              </a:rPr>
              <a:t>⾎用⾎液之核酸擴增檢</a:t>
            </a:r>
            <a:endParaRPr sz="1550">
              <a:latin typeface="Microsoft JhengHei"/>
              <a:cs typeface="Microsoft JhengHe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8204587" y="3649438"/>
            <a:ext cx="2220595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spc="55" dirty="0">
                <a:solidFill>
                  <a:srgbClr val="004D4D"/>
                </a:solidFill>
                <a:latin typeface="Microsoft JhengHei"/>
                <a:cs typeface="Microsoft JhengHei"/>
              </a:rPr>
              <a:t>驗</a:t>
            </a:r>
            <a:r>
              <a:rPr sz="1550" b="1" spc="5" dirty="0">
                <a:solidFill>
                  <a:srgbClr val="004D4D"/>
                </a:solidFill>
                <a:latin typeface="Microsoft JhengHei"/>
                <a:cs typeface="Microsoft JhengHei"/>
              </a:rPr>
              <a:t>(NAT)，</a:t>
            </a:r>
            <a:r>
              <a:rPr sz="1550" b="1" spc="55" dirty="0">
                <a:solidFill>
                  <a:srgbClr val="004D4D"/>
                </a:solidFill>
                <a:latin typeface="Microsoft JhengHei"/>
                <a:cs typeface="Microsoft JhengHei"/>
              </a:rPr>
              <a:t>國內迄今無因</a:t>
            </a:r>
            <a:endParaRPr sz="1550">
              <a:latin typeface="Microsoft JhengHei"/>
              <a:cs typeface="Microsoft JhengHe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8204587" y="3894795"/>
            <a:ext cx="2186940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spc="25" dirty="0">
                <a:solidFill>
                  <a:srgbClr val="004D4D"/>
                </a:solidFill>
                <a:latin typeface="Microsoft JhengHei"/>
                <a:cs typeface="Microsoft JhengHei"/>
              </a:rPr>
              <a:t>輸⾎而感染HIV之個案。</a:t>
            </a:r>
            <a:endParaRPr sz="1550">
              <a:latin typeface="Microsoft JhengHei"/>
              <a:cs typeface="Microsoft JhengHei"/>
            </a:endParaRPr>
          </a:p>
        </p:txBody>
      </p:sp>
      <p:pic>
        <p:nvPicPr>
          <p:cNvPr id="70" name="object 7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08783" y="4466844"/>
            <a:ext cx="1866900" cy="1866900"/>
          </a:xfrm>
          <a:prstGeom prst="rect">
            <a:avLst/>
          </a:prstGeom>
        </p:spPr>
      </p:pic>
      <p:sp>
        <p:nvSpPr>
          <p:cNvPr id="71" name="object 71"/>
          <p:cNvSpPr txBox="1"/>
          <p:nvPr/>
        </p:nvSpPr>
        <p:spPr>
          <a:xfrm>
            <a:off x="-12312" y="6229602"/>
            <a:ext cx="10743565" cy="3994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  <a:tabLst>
                <a:tab pos="4523105" algn="l"/>
                <a:tab pos="10513060" algn="l"/>
              </a:tabLst>
            </a:pPr>
            <a:r>
              <a:rPr sz="3675" spc="-44" baseline="-38548" dirty="0">
                <a:solidFill>
                  <a:srgbClr val="158B95"/>
                </a:solidFill>
                <a:latin typeface="Arial Black"/>
                <a:cs typeface="Arial Black"/>
              </a:rPr>
              <a:t>TAIWAN</a:t>
            </a:r>
            <a:r>
              <a:rPr sz="3675" spc="15" baseline="-38548" dirty="0">
                <a:solidFill>
                  <a:srgbClr val="158B95"/>
                </a:solidFill>
                <a:latin typeface="Arial Black"/>
                <a:cs typeface="Arial Black"/>
              </a:rPr>
              <a:t> </a:t>
            </a:r>
            <a:r>
              <a:rPr sz="3675" spc="-7" baseline="-38548" dirty="0">
                <a:solidFill>
                  <a:srgbClr val="158B95"/>
                </a:solidFill>
                <a:latin typeface="Arial Black"/>
                <a:cs typeface="Arial Black"/>
              </a:rPr>
              <a:t>CDC</a:t>
            </a:r>
            <a:r>
              <a:rPr sz="2450" u="heavy" spc="-5" dirty="0">
                <a:solidFill>
                  <a:srgbClr val="3F3F3F"/>
                </a:solidFill>
                <a:uFill>
                  <a:solidFill>
                    <a:srgbClr val="158B95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400" u="heavy" spc="-5" dirty="0">
                <a:solidFill>
                  <a:srgbClr val="3F3F3F"/>
                </a:solidFill>
                <a:uFill>
                  <a:solidFill>
                    <a:srgbClr val="158B95"/>
                  </a:solidFill>
                </a:uFill>
                <a:latin typeface="Microsoft JhengHei"/>
                <a:cs typeface="Microsoft JhengHei"/>
                <a:hlinkClick r:id="rId4"/>
              </a:rPr>
              <a:t>資料來源：https://w</a:t>
            </a:r>
            <a:r>
              <a:rPr sz="1400" u="heavy" spc="-5" dirty="0">
                <a:solidFill>
                  <a:srgbClr val="3F3F3F"/>
                </a:solidFill>
                <a:uFill>
                  <a:solidFill>
                    <a:srgbClr val="158B95"/>
                  </a:solidFill>
                </a:uFill>
                <a:latin typeface="Microsoft JhengHei"/>
                <a:cs typeface="Microsoft JhengHei"/>
              </a:rPr>
              <a:t>ww.</a:t>
            </a:r>
            <a:r>
              <a:rPr sz="1400" u="heavy" spc="-5" dirty="0">
                <a:solidFill>
                  <a:srgbClr val="3F3F3F"/>
                </a:solidFill>
                <a:uFill>
                  <a:solidFill>
                    <a:srgbClr val="158B95"/>
                  </a:solidFill>
                </a:uFill>
                <a:latin typeface="Microsoft JhengHei"/>
                <a:cs typeface="Microsoft JhengHei"/>
                <a:hlinkClick r:id="rId4"/>
              </a:rPr>
              <a:t>cdc.gov/hiv/risk/e</a:t>
            </a:r>
            <a:r>
              <a:rPr sz="1400" u="heavy" spc="-5" dirty="0">
                <a:solidFill>
                  <a:srgbClr val="3F3F3F"/>
                </a:solidFill>
                <a:uFill>
                  <a:solidFill>
                    <a:srgbClr val="158B95"/>
                  </a:solidFill>
                </a:uFill>
                <a:latin typeface="Microsoft JhengHei"/>
                <a:cs typeface="Microsoft JhengHei"/>
              </a:rPr>
              <a:t>stimat</a:t>
            </a:r>
            <a:r>
              <a:rPr sz="1400" u="heavy" spc="-5" dirty="0">
                <a:solidFill>
                  <a:srgbClr val="3F3F3F"/>
                </a:solidFill>
                <a:uFill>
                  <a:solidFill>
                    <a:srgbClr val="158B95"/>
                  </a:solidFill>
                </a:uFill>
                <a:latin typeface="Microsoft JhengHei"/>
                <a:cs typeface="Microsoft JhengHei"/>
                <a:hlinkClick r:id="rId4"/>
              </a:rPr>
              <a:t>es/riskbehavior</a:t>
            </a:r>
            <a:r>
              <a:rPr sz="1400" u="heavy" spc="-5" dirty="0">
                <a:solidFill>
                  <a:srgbClr val="3F3F3F"/>
                </a:solidFill>
                <a:uFill>
                  <a:solidFill>
                    <a:srgbClr val="158B95"/>
                  </a:solidFill>
                </a:uFill>
                <a:latin typeface="Microsoft JhengHei"/>
                <a:cs typeface="Microsoft JhengHei"/>
              </a:rPr>
              <a:t>s</a:t>
            </a:r>
            <a:r>
              <a:rPr sz="1400" u="heavy" spc="-5" dirty="0">
                <a:solidFill>
                  <a:srgbClr val="3F3F3F"/>
                </a:solidFill>
                <a:uFill>
                  <a:solidFill>
                    <a:srgbClr val="158B95"/>
                  </a:solidFill>
                </a:uFill>
                <a:latin typeface="Microsoft JhengHei"/>
                <a:cs typeface="Microsoft JhengHei"/>
                <a:hlinkClick r:id="rId4"/>
              </a:rPr>
              <a:t>.htm</a:t>
            </a:r>
            <a:r>
              <a:rPr sz="1400" u="heavy" spc="-5" dirty="0">
                <a:solidFill>
                  <a:srgbClr val="3F3F3F"/>
                </a:solidFill>
                <a:uFill>
                  <a:solidFill>
                    <a:srgbClr val="158B95"/>
                  </a:solidFill>
                </a:uFill>
                <a:latin typeface="Microsoft JhengHei"/>
                <a:cs typeface="Microsoft JhengHei"/>
              </a:rPr>
              <a:t>l	</a:t>
            </a:r>
            <a:r>
              <a:rPr sz="1425" u="heavy" spc="7" baseline="5847" dirty="0">
                <a:solidFill>
                  <a:srgbClr val="252525"/>
                </a:solidFill>
                <a:uFill>
                  <a:solidFill>
                    <a:srgbClr val="158B95"/>
                  </a:solidFill>
                </a:uFill>
                <a:latin typeface="Microsoft JhengHei"/>
                <a:cs typeface="Microsoft JhengHei"/>
              </a:rPr>
              <a:t>6 </a:t>
            </a:r>
            <a:endParaRPr sz="1425" baseline="5847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03" y="771905"/>
            <a:ext cx="10692130" cy="5293995"/>
          </a:xfrm>
          <a:custGeom>
            <a:avLst/>
            <a:gdLst/>
            <a:ahLst/>
            <a:cxnLst/>
            <a:rect l="l" t="t" r="r" b="b"/>
            <a:pathLst>
              <a:path w="10692130" h="5293995">
                <a:moveTo>
                  <a:pt x="10691749" y="5293614"/>
                </a:moveTo>
                <a:lnTo>
                  <a:pt x="10691749" y="0"/>
                </a:lnTo>
                <a:lnTo>
                  <a:pt x="0" y="0"/>
                </a:lnTo>
                <a:lnTo>
                  <a:pt x="0" y="5293614"/>
                </a:lnTo>
                <a:lnTo>
                  <a:pt x="10691749" y="5293614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427609" y="4642358"/>
            <a:ext cx="813435" cy="13487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65430" indent="-253365">
              <a:lnSpc>
                <a:spcPct val="100000"/>
              </a:lnSpc>
              <a:spcBef>
                <a:spcPts val="105"/>
              </a:spcBef>
              <a:buClr>
                <a:srgbClr val="FF9A00"/>
              </a:buClr>
              <a:buSzPct val="59523"/>
              <a:buFont typeface="Wingdings"/>
              <a:buChar char=""/>
              <a:tabLst>
                <a:tab pos="265430" algn="l"/>
                <a:tab pos="266065" algn="l"/>
              </a:tabLst>
            </a:pPr>
            <a:r>
              <a:rPr sz="2100" b="1" spc="5" dirty="0">
                <a:solidFill>
                  <a:srgbClr val="FFFFFF"/>
                </a:solidFill>
                <a:latin typeface="Microsoft JhengHei"/>
                <a:cs typeface="Microsoft JhengHei"/>
              </a:rPr>
              <a:t>法規</a:t>
            </a:r>
            <a:endParaRPr sz="2100">
              <a:latin typeface="Microsoft JhengHei"/>
              <a:cs typeface="Microsoft JhengHei"/>
            </a:endParaRPr>
          </a:p>
          <a:p>
            <a:pPr marL="265430" indent="-253365">
              <a:lnSpc>
                <a:spcPct val="100000"/>
              </a:lnSpc>
              <a:spcBef>
                <a:spcPts val="105"/>
              </a:spcBef>
              <a:buClr>
                <a:srgbClr val="FF9A00"/>
              </a:buClr>
              <a:buSzPct val="59523"/>
              <a:buFont typeface="Wingdings"/>
              <a:buChar char=""/>
              <a:tabLst>
                <a:tab pos="265430" algn="l"/>
                <a:tab pos="266065" algn="l"/>
              </a:tabLst>
            </a:pPr>
            <a:r>
              <a:rPr sz="2100" b="1" spc="5" dirty="0">
                <a:solidFill>
                  <a:srgbClr val="FFFFFF"/>
                </a:solidFill>
                <a:latin typeface="Microsoft JhengHei"/>
                <a:cs typeface="Microsoft JhengHei"/>
              </a:rPr>
              <a:t>預防</a:t>
            </a:r>
            <a:endParaRPr sz="2100">
              <a:latin typeface="Microsoft JhengHei"/>
              <a:cs typeface="Microsoft JhengHei"/>
            </a:endParaRPr>
          </a:p>
          <a:p>
            <a:pPr marL="265430" indent="-253365">
              <a:lnSpc>
                <a:spcPct val="100000"/>
              </a:lnSpc>
              <a:spcBef>
                <a:spcPts val="110"/>
              </a:spcBef>
              <a:buClr>
                <a:srgbClr val="FF9A00"/>
              </a:buClr>
              <a:buSzPct val="59523"/>
              <a:buFont typeface="Wingdings"/>
              <a:buChar char=""/>
              <a:tabLst>
                <a:tab pos="265430" algn="l"/>
                <a:tab pos="266065" algn="l"/>
              </a:tabLst>
            </a:pPr>
            <a:r>
              <a:rPr sz="2100" b="1" spc="5" dirty="0">
                <a:solidFill>
                  <a:srgbClr val="FFFFFF"/>
                </a:solidFill>
                <a:latin typeface="Microsoft JhengHei"/>
                <a:cs typeface="Microsoft JhengHei"/>
              </a:rPr>
              <a:t>篩檢</a:t>
            </a:r>
            <a:endParaRPr sz="2100">
              <a:latin typeface="Microsoft JhengHei"/>
              <a:cs typeface="Microsoft JhengHei"/>
            </a:endParaRPr>
          </a:p>
          <a:p>
            <a:pPr marL="265430" indent="-253365">
              <a:lnSpc>
                <a:spcPct val="100000"/>
              </a:lnSpc>
              <a:spcBef>
                <a:spcPts val="114"/>
              </a:spcBef>
              <a:buClr>
                <a:srgbClr val="FF9A00"/>
              </a:buClr>
              <a:buSzPct val="59523"/>
              <a:buFont typeface="Wingdings"/>
              <a:buChar char=""/>
              <a:tabLst>
                <a:tab pos="265430" algn="l"/>
                <a:tab pos="266065" algn="l"/>
              </a:tabLst>
            </a:pPr>
            <a:r>
              <a:rPr sz="2100" b="1" spc="5" dirty="0">
                <a:solidFill>
                  <a:srgbClr val="FFFFFF"/>
                </a:solidFill>
                <a:latin typeface="Microsoft JhengHei"/>
                <a:cs typeface="Microsoft JhengHei"/>
              </a:rPr>
              <a:t>治療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38841" y="1517141"/>
            <a:ext cx="2444750" cy="2273935"/>
          </a:xfrm>
          <a:custGeom>
            <a:avLst/>
            <a:gdLst/>
            <a:ahLst/>
            <a:cxnLst/>
            <a:rect l="l" t="t" r="r" b="b"/>
            <a:pathLst>
              <a:path w="2444750" h="2273935">
                <a:moveTo>
                  <a:pt x="2444496" y="1888236"/>
                </a:moveTo>
                <a:lnTo>
                  <a:pt x="2444496" y="0"/>
                </a:lnTo>
                <a:lnTo>
                  <a:pt x="0" y="0"/>
                </a:lnTo>
                <a:lnTo>
                  <a:pt x="0" y="1888236"/>
                </a:lnTo>
                <a:lnTo>
                  <a:pt x="25146" y="1888236"/>
                </a:lnTo>
                <a:lnTo>
                  <a:pt x="25146" y="50292"/>
                </a:lnTo>
                <a:lnTo>
                  <a:pt x="50292" y="25145"/>
                </a:lnTo>
                <a:lnTo>
                  <a:pt x="50292" y="50291"/>
                </a:lnTo>
                <a:lnTo>
                  <a:pt x="2394204" y="50291"/>
                </a:lnTo>
                <a:lnTo>
                  <a:pt x="2394204" y="25145"/>
                </a:lnTo>
                <a:lnTo>
                  <a:pt x="2419350" y="50291"/>
                </a:lnTo>
                <a:lnTo>
                  <a:pt x="2419350" y="1888236"/>
                </a:lnTo>
                <a:lnTo>
                  <a:pt x="2444496" y="1888236"/>
                </a:lnTo>
                <a:close/>
              </a:path>
              <a:path w="2444750" h="2273935">
                <a:moveTo>
                  <a:pt x="50292" y="50291"/>
                </a:moveTo>
                <a:lnTo>
                  <a:pt x="50292" y="25145"/>
                </a:lnTo>
                <a:lnTo>
                  <a:pt x="25146" y="50292"/>
                </a:lnTo>
                <a:lnTo>
                  <a:pt x="50292" y="50291"/>
                </a:lnTo>
                <a:close/>
              </a:path>
              <a:path w="2444750" h="2273935">
                <a:moveTo>
                  <a:pt x="50292" y="1838706"/>
                </a:moveTo>
                <a:lnTo>
                  <a:pt x="50292" y="50291"/>
                </a:lnTo>
                <a:lnTo>
                  <a:pt x="25146" y="50292"/>
                </a:lnTo>
                <a:lnTo>
                  <a:pt x="25146" y="1838706"/>
                </a:lnTo>
                <a:lnTo>
                  <a:pt x="50292" y="1838706"/>
                </a:lnTo>
                <a:close/>
              </a:path>
              <a:path w="2444750" h="2273935">
                <a:moveTo>
                  <a:pt x="715770" y="2194046"/>
                </a:moveTo>
                <a:lnTo>
                  <a:pt x="436626" y="1838706"/>
                </a:lnTo>
                <a:lnTo>
                  <a:pt x="25146" y="1838706"/>
                </a:lnTo>
                <a:lnTo>
                  <a:pt x="50292" y="1863089"/>
                </a:lnTo>
                <a:lnTo>
                  <a:pt x="50292" y="1888236"/>
                </a:lnTo>
                <a:lnTo>
                  <a:pt x="404622" y="1888236"/>
                </a:lnTo>
                <a:lnTo>
                  <a:pt x="404622" y="1879092"/>
                </a:lnTo>
                <a:lnTo>
                  <a:pt x="424434" y="1888236"/>
                </a:lnTo>
                <a:lnTo>
                  <a:pt x="424434" y="1904307"/>
                </a:lnTo>
                <a:lnTo>
                  <a:pt x="695706" y="2249562"/>
                </a:lnTo>
                <a:lnTo>
                  <a:pt x="695706" y="2218182"/>
                </a:lnTo>
                <a:lnTo>
                  <a:pt x="715770" y="2194046"/>
                </a:lnTo>
                <a:close/>
              </a:path>
              <a:path w="2444750" h="2273935">
                <a:moveTo>
                  <a:pt x="50292" y="1888236"/>
                </a:moveTo>
                <a:lnTo>
                  <a:pt x="50292" y="1863089"/>
                </a:lnTo>
                <a:lnTo>
                  <a:pt x="25146" y="1838706"/>
                </a:lnTo>
                <a:lnTo>
                  <a:pt x="25146" y="1888236"/>
                </a:lnTo>
                <a:lnTo>
                  <a:pt x="50292" y="1888236"/>
                </a:lnTo>
                <a:close/>
              </a:path>
              <a:path w="2444750" h="2273935">
                <a:moveTo>
                  <a:pt x="424434" y="1888236"/>
                </a:moveTo>
                <a:lnTo>
                  <a:pt x="404622" y="1879092"/>
                </a:lnTo>
                <a:lnTo>
                  <a:pt x="411806" y="1888236"/>
                </a:lnTo>
                <a:lnTo>
                  <a:pt x="424434" y="1888236"/>
                </a:lnTo>
                <a:close/>
              </a:path>
              <a:path w="2444750" h="2273935">
                <a:moveTo>
                  <a:pt x="411806" y="1888236"/>
                </a:moveTo>
                <a:lnTo>
                  <a:pt x="404622" y="1879092"/>
                </a:lnTo>
                <a:lnTo>
                  <a:pt x="404622" y="1888236"/>
                </a:lnTo>
                <a:lnTo>
                  <a:pt x="411806" y="1888236"/>
                </a:lnTo>
                <a:close/>
              </a:path>
              <a:path w="2444750" h="2273935">
                <a:moveTo>
                  <a:pt x="424434" y="1904307"/>
                </a:moveTo>
                <a:lnTo>
                  <a:pt x="424434" y="1888236"/>
                </a:lnTo>
                <a:lnTo>
                  <a:pt x="411806" y="1888236"/>
                </a:lnTo>
                <a:lnTo>
                  <a:pt x="424434" y="1904307"/>
                </a:lnTo>
                <a:close/>
              </a:path>
              <a:path w="2444750" h="2273935">
                <a:moveTo>
                  <a:pt x="735330" y="2218944"/>
                </a:moveTo>
                <a:lnTo>
                  <a:pt x="715770" y="2194046"/>
                </a:lnTo>
                <a:lnTo>
                  <a:pt x="695706" y="2218182"/>
                </a:lnTo>
                <a:lnTo>
                  <a:pt x="735330" y="2218944"/>
                </a:lnTo>
                <a:close/>
              </a:path>
              <a:path w="2444750" h="2273935">
                <a:moveTo>
                  <a:pt x="735330" y="2249023"/>
                </a:moveTo>
                <a:lnTo>
                  <a:pt x="735330" y="2218944"/>
                </a:lnTo>
                <a:lnTo>
                  <a:pt x="695706" y="2218182"/>
                </a:lnTo>
                <a:lnTo>
                  <a:pt x="695706" y="2249562"/>
                </a:lnTo>
                <a:lnTo>
                  <a:pt x="714756" y="2273808"/>
                </a:lnTo>
                <a:lnTo>
                  <a:pt x="735330" y="2249023"/>
                </a:lnTo>
                <a:close/>
              </a:path>
              <a:path w="2444750" h="2273935">
                <a:moveTo>
                  <a:pt x="2419350" y="1838706"/>
                </a:moveTo>
                <a:lnTo>
                  <a:pt x="1011174" y="1838706"/>
                </a:lnTo>
                <a:lnTo>
                  <a:pt x="715770" y="2194046"/>
                </a:lnTo>
                <a:lnTo>
                  <a:pt x="735330" y="2218944"/>
                </a:lnTo>
                <a:lnTo>
                  <a:pt x="735330" y="2249023"/>
                </a:lnTo>
                <a:lnTo>
                  <a:pt x="1022604" y="1902958"/>
                </a:lnTo>
                <a:lnTo>
                  <a:pt x="1022604" y="1888236"/>
                </a:lnTo>
                <a:lnTo>
                  <a:pt x="1042416" y="1879092"/>
                </a:lnTo>
                <a:lnTo>
                  <a:pt x="1042416" y="1888236"/>
                </a:lnTo>
                <a:lnTo>
                  <a:pt x="2394204" y="1888236"/>
                </a:lnTo>
                <a:lnTo>
                  <a:pt x="2394204" y="1863089"/>
                </a:lnTo>
                <a:lnTo>
                  <a:pt x="2419350" y="1838706"/>
                </a:lnTo>
                <a:close/>
              </a:path>
              <a:path w="2444750" h="2273935">
                <a:moveTo>
                  <a:pt x="1042416" y="1879092"/>
                </a:moveTo>
                <a:lnTo>
                  <a:pt x="1022604" y="1888236"/>
                </a:lnTo>
                <a:lnTo>
                  <a:pt x="1034825" y="1888236"/>
                </a:lnTo>
                <a:lnTo>
                  <a:pt x="1042416" y="1879092"/>
                </a:lnTo>
                <a:close/>
              </a:path>
              <a:path w="2444750" h="2273935">
                <a:moveTo>
                  <a:pt x="1034825" y="1888236"/>
                </a:moveTo>
                <a:lnTo>
                  <a:pt x="1022604" y="1888236"/>
                </a:lnTo>
                <a:lnTo>
                  <a:pt x="1022604" y="1902958"/>
                </a:lnTo>
                <a:lnTo>
                  <a:pt x="1034825" y="1888236"/>
                </a:lnTo>
                <a:close/>
              </a:path>
              <a:path w="2444750" h="2273935">
                <a:moveTo>
                  <a:pt x="1042416" y="1888236"/>
                </a:moveTo>
                <a:lnTo>
                  <a:pt x="1042416" y="1879092"/>
                </a:lnTo>
                <a:lnTo>
                  <a:pt x="1034825" y="1888236"/>
                </a:lnTo>
                <a:lnTo>
                  <a:pt x="1042416" y="1888236"/>
                </a:lnTo>
                <a:close/>
              </a:path>
              <a:path w="2444750" h="2273935">
                <a:moveTo>
                  <a:pt x="2419350" y="50291"/>
                </a:moveTo>
                <a:lnTo>
                  <a:pt x="2394204" y="25145"/>
                </a:lnTo>
                <a:lnTo>
                  <a:pt x="2394204" y="50291"/>
                </a:lnTo>
                <a:lnTo>
                  <a:pt x="2419350" y="50291"/>
                </a:lnTo>
                <a:close/>
              </a:path>
              <a:path w="2444750" h="2273935">
                <a:moveTo>
                  <a:pt x="2419350" y="1838706"/>
                </a:moveTo>
                <a:lnTo>
                  <a:pt x="2419350" y="50291"/>
                </a:lnTo>
                <a:lnTo>
                  <a:pt x="2394204" y="50291"/>
                </a:lnTo>
                <a:lnTo>
                  <a:pt x="2394204" y="1838706"/>
                </a:lnTo>
                <a:lnTo>
                  <a:pt x="2419350" y="1838706"/>
                </a:lnTo>
                <a:close/>
              </a:path>
              <a:path w="2444750" h="2273935">
                <a:moveTo>
                  <a:pt x="2419350" y="1888236"/>
                </a:moveTo>
                <a:lnTo>
                  <a:pt x="2419350" y="1838706"/>
                </a:lnTo>
                <a:lnTo>
                  <a:pt x="2394204" y="1863089"/>
                </a:lnTo>
                <a:lnTo>
                  <a:pt x="2394204" y="1888236"/>
                </a:lnTo>
                <a:lnTo>
                  <a:pt x="2419350" y="18882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196723" y="3721861"/>
            <a:ext cx="4035425" cy="8274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250" b="1" spc="10" dirty="0">
                <a:solidFill>
                  <a:srgbClr val="FFD965"/>
                </a:solidFill>
                <a:latin typeface="Microsoft JhengHei"/>
                <a:cs typeface="Microsoft JhengHei"/>
              </a:rPr>
              <a:t>愛滋防治策略</a:t>
            </a:r>
            <a:endParaRPr sz="5250">
              <a:latin typeface="Microsoft JhengHei"/>
              <a:cs typeface="Microsoft JhengHe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244975" y="1632966"/>
            <a:ext cx="1536065" cy="1563370"/>
            <a:chOff x="4244975" y="1632966"/>
            <a:chExt cx="1536065" cy="156337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94795" y="1632966"/>
              <a:ext cx="71627" cy="2286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16835" y="1764125"/>
              <a:ext cx="177546" cy="19497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31118" y="1764125"/>
              <a:ext cx="177546" cy="19497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44975" y="2056923"/>
              <a:ext cx="214145" cy="13077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66605" y="2056923"/>
              <a:ext cx="213931" cy="13077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530737" y="1959102"/>
              <a:ext cx="1106170" cy="1236980"/>
            </a:xfrm>
            <a:custGeom>
              <a:avLst/>
              <a:gdLst/>
              <a:ahLst/>
              <a:cxnLst/>
              <a:rect l="l" t="t" r="r" b="b"/>
              <a:pathLst>
                <a:path w="1106170" h="1236980">
                  <a:moveTo>
                    <a:pt x="1105662" y="749807"/>
                  </a:moveTo>
                  <a:lnTo>
                    <a:pt x="1088993" y="705552"/>
                  </a:lnTo>
                  <a:lnTo>
                    <a:pt x="998982" y="489203"/>
                  </a:lnTo>
                  <a:lnTo>
                    <a:pt x="998982" y="456437"/>
                  </a:lnTo>
                  <a:lnTo>
                    <a:pt x="996398" y="409747"/>
                  </a:lnTo>
                  <a:lnTo>
                    <a:pt x="988818" y="364410"/>
                  </a:lnTo>
                  <a:lnTo>
                    <a:pt x="976494" y="320655"/>
                  </a:lnTo>
                  <a:lnTo>
                    <a:pt x="959679" y="278713"/>
                  </a:lnTo>
                  <a:lnTo>
                    <a:pt x="938627" y="238811"/>
                  </a:lnTo>
                  <a:lnTo>
                    <a:pt x="913591" y="201178"/>
                  </a:lnTo>
                  <a:lnTo>
                    <a:pt x="884825" y="166043"/>
                  </a:lnTo>
                  <a:lnTo>
                    <a:pt x="852582" y="133635"/>
                  </a:lnTo>
                  <a:lnTo>
                    <a:pt x="817116" y="104183"/>
                  </a:lnTo>
                  <a:lnTo>
                    <a:pt x="778679" y="77915"/>
                  </a:lnTo>
                  <a:lnTo>
                    <a:pt x="737525" y="55061"/>
                  </a:lnTo>
                  <a:lnTo>
                    <a:pt x="693908" y="35849"/>
                  </a:lnTo>
                  <a:lnTo>
                    <a:pt x="648080" y="20508"/>
                  </a:lnTo>
                  <a:lnTo>
                    <a:pt x="600296" y="9267"/>
                  </a:lnTo>
                  <a:lnTo>
                    <a:pt x="550809" y="2355"/>
                  </a:lnTo>
                  <a:lnTo>
                    <a:pt x="499872" y="0"/>
                  </a:lnTo>
                  <a:lnTo>
                    <a:pt x="448800" y="2355"/>
                  </a:lnTo>
                  <a:lnTo>
                    <a:pt x="399195" y="9267"/>
                  </a:lnTo>
                  <a:lnTo>
                    <a:pt x="351309" y="20508"/>
                  </a:lnTo>
                  <a:lnTo>
                    <a:pt x="305395" y="35849"/>
                  </a:lnTo>
                  <a:lnTo>
                    <a:pt x="261704" y="55061"/>
                  </a:lnTo>
                  <a:lnTo>
                    <a:pt x="220488" y="77915"/>
                  </a:lnTo>
                  <a:lnTo>
                    <a:pt x="182001" y="104183"/>
                  </a:lnTo>
                  <a:lnTo>
                    <a:pt x="146494" y="133635"/>
                  </a:lnTo>
                  <a:lnTo>
                    <a:pt x="114220" y="166043"/>
                  </a:lnTo>
                  <a:lnTo>
                    <a:pt x="85430" y="201178"/>
                  </a:lnTo>
                  <a:lnTo>
                    <a:pt x="60377" y="238811"/>
                  </a:lnTo>
                  <a:lnTo>
                    <a:pt x="39314" y="278713"/>
                  </a:lnTo>
                  <a:lnTo>
                    <a:pt x="22492" y="320655"/>
                  </a:lnTo>
                  <a:lnTo>
                    <a:pt x="10164" y="364410"/>
                  </a:lnTo>
                  <a:lnTo>
                    <a:pt x="2583" y="409747"/>
                  </a:lnTo>
                  <a:lnTo>
                    <a:pt x="0" y="456437"/>
                  </a:lnTo>
                  <a:lnTo>
                    <a:pt x="3302" y="508966"/>
                  </a:lnTo>
                  <a:lnTo>
                    <a:pt x="12954" y="559674"/>
                  </a:lnTo>
                  <a:lnTo>
                    <a:pt x="28575" y="608266"/>
                  </a:lnTo>
                  <a:lnTo>
                    <a:pt x="49784" y="654445"/>
                  </a:lnTo>
                  <a:lnTo>
                    <a:pt x="76200" y="697914"/>
                  </a:lnTo>
                  <a:lnTo>
                    <a:pt x="107442" y="738377"/>
                  </a:lnTo>
                  <a:lnTo>
                    <a:pt x="107442" y="1236726"/>
                  </a:lnTo>
                  <a:lnTo>
                    <a:pt x="142494" y="1236726"/>
                  </a:lnTo>
                  <a:lnTo>
                    <a:pt x="142494" y="429767"/>
                  </a:lnTo>
                  <a:lnTo>
                    <a:pt x="147089" y="408348"/>
                  </a:lnTo>
                  <a:lnTo>
                    <a:pt x="159829" y="390429"/>
                  </a:lnTo>
                  <a:lnTo>
                    <a:pt x="179141" y="378654"/>
                  </a:lnTo>
                  <a:lnTo>
                    <a:pt x="203454" y="375665"/>
                  </a:lnTo>
                  <a:lnTo>
                    <a:pt x="222849" y="382726"/>
                  </a:lnTo>
                  <a:lnTo>
                    <a:pt x="243637" y="399133"/>
                  </a:lnTo>
                  <a:lnTo>
                    <a:pt x="258318" y="402335"/>
                  </a:lnTo>
                  <a:lnTo>
                    <a:pt x="291846" y="377189"/>
                  </a:lnTo>
                  <a:lnTo>
                    <a:pt x="295465" y="311943"/>
                  </a:lnTo>
                  <a:lnTo>
                    <a:pt x="295656" y="266699"/>
                  </a:lnTo>
                  <a:lnTo>
                    <a:pt x="366605" y="256639"/>
                  </a:lnTo>
                  <a:lnTo>
                    <a:pt x="406050" y="251936"/>
                  </a:lnTo>
                  <a:lnTo>
                    <a:pt x="428208" y="251376"/>
                  </a:lnTo>
                  <a:lnTo>
                    <a:pt x="447294" y="253745"/>
                  </a:lnTo>
                  <a:lnTo>
                    <a:pt x="456080" y="255829"/>
                  </a:lnTo>
                  <a:lnTo>
                    <a:pt x="465010" y="260699"/>
                  </a:lnTo>
                  <a:lnTo>
                    <a:pt x="471939" y="269712"/>
                  </a:lnTo>
                  <a:lnTo>
                    <a:pt x="474726" y="284225"/>
                  </a:lnTo>
                  <a:lnTo>
                    <a:pt x="474726" y="382291"/>
                  </a:lnTo>
                  <a:lnTo>
                    <a:pt x="480905" y="385952"/>
                  </a:lnTo>
                  <a:lnTo>
                    <a:pt x="504444" y="390143"/>
                  </a:lnTo>
                  <a:lnTo>
                    <a:pt x="527982" y="385952"/>
                  </a:lnTo>
                  <a:lnTo>
                    <a:pt x="534162" y="382291"/>
                  </a:lnTo>
                  <a:lnTo>
                    <a:pt x="534162" y="284225"/>
                  </a:lnTo>
                  <a:lnTo>
                    <a:pt x="536948" y="269712"/>
                  </a:lnTo>
                  <a:lnTo>
                    <a:pt x="543877" y="260699"/>
                  </a:lnTo>
                  <a:lnTo>
                    <a:pt x="552807" y="255829"/>
                  </a:lnTo>
                  <a:lnTo>
                    <a:pt x="561594" y="253745"/>
                  </a:lnTo>
                  <a:lnTo>
                    <a:pt x="597824" y="253841"/>
                  </a:lnTo>
                  <a:lnTo>
                    <a:pt x="648557" y="258508"/>
                  </a:lnTo>
                  <a:lnTo>
                    <a:pt x="693908" y="264059"/>
                  </a:lnTo>
                  <a:lnTo>
                    <a:pt x="713232" y="266699"/>
                  </a:lnTo>
                  <a:lnTo>
                    <a:pt x="713232" y="362524"/>
                  </a:lnTo>
                  <a:lnTo>
                    <a:pt x="715518" y="377189"/>
                  </a:lnTo>
                  <a:lnTo>
                    <a:pt x="717756" y="385298"/>
                  </a:lnTo>
                  <a:lnTo>
                    <a:pt x="723138" y="393477"/>
                  </a:lnTo>
                  <a:lnTo>
                    <a:pt x="733091" y="399799"/>
                  </a:lnTo>
                  <a:lnTo>
                    <a:pt x="749046" y="402335"/>
                  </a:lnTo>
                  <a:lnTo>
                    <a:pt x="763726" y="399133"/>
                  </a:lnTo>
                  <a:lnTo>
                    <a:pt x="784514" y="382726"/>
                  </a:lnTo>
                  <a:lnTo>
                    <a:pt x="803910" y="375665"/>
                  </a:lnTo>
                  <a:lnTo>
                    <a:pt x="847153" y="390429"/>
                  </a:lnTo>
                  <a:lnTo>
                    <a:pt x="864108" y="429767"/>
                  </a:lnTo>
                  <a:lnTo>
                    <a:pt x="864108" y="1043863"/>
                  </a:lnTo>
                  <a:lnTo>
                    <a:pt x="882906" y="1032936"/>
                  </a:lnTo>
                  <a:lnTo>
                    <a:pt x="916081" y="1002614"/>
                  </a:lnTo>
                  <a:lnTo>
                    <a:pt x="941378" y="966253"/>
                  </a:lnTo>
                  <a:lnTo>
                    <a:pt x="957505" y="925028"/>
                  </a:lnTo>
                  <a:lnTo>
                    <a:pt x="963168" y="880109"/>
                  </a:lnTo>
                  <a:lnTo>
                    <a:pt x="963168" y="782573"/>
                  </a:lnTo>
                  <a:lnTo>
                    <a:pt x="1070610" y="782573"/>
                  </a:lnTo>
                  <a:lnTo>
                    <a:pt x="1084123" y="780026"/>
                  </a:lnTo>
                  <a:lnTo>
                    <a:pt x="1095279" y="773048"/>
                  </a:lnTo>
                  <a:lnTo>
                    <a:pt x="1102864" y="762642"/>
                  </a:lnTo>
                  <a:lnTo>
                    <a:pt x="1105662" y="749807"/>
                  </a:lnTo>
                  <a:close/>
                </a:path>
                <a:path w="1106170" h="1236980">
                  <a:moveTo>
                    <a:pt x="295560" y="516254"/>
                  </a:moveTo>
                  <a:lnTo>
                    <a:pt x="289607" y="474237"/>
                  </a:lnTo>
                  <a:lnTo>
                    <a:pt x="258318" y="457199"/>
                  </a:lnTo>
                  <a:lnTo>
                    <a:pt x="243637" y="460402"/>
                  </a:lnTo>
                  <a:lnTo>
                    <a:pt x="222849" y="476809"/>
                  </a:lnTo>
                  <a:lnTo>
                    <a:pt x="203454" y="483869"/>
                  </a:lnTo>
                  <a:lnTo>
                    <a:pt x="179141" y="480988"/>
                  </a:lnTo>
                  <a:lnTo>
                    <a:pt x="159829" y="469391"/>
                  </a:lnTo>
                  <a:lnTo>
                    <a:pt x="147089" y="451508"/>
                  </a:lnTo>
                  <a:lnTo>
                    <a:pt x="142494" y="429767"/>
                  </a:lnTo>
                  <a:lnTo>
                    <a:pt x="142494" y="1236726"/>
                  </a:lnTo>
                  <a:lnTo>
                    <a:pt x="294132" y="1236725"/>
                  </a:lnTo>
                  <a:lnTo>
                    <a:pt x="294132" y="593597"/>
                  </a:lnTo>
                  <a:lnTo>
                    <a:pt x="295382" y="544282"/>
                  </a:lnTo>
                  <a:lnTo>
                    <a:pt x="295560" y="516254"/>
                  </a:lnTo>
                  <a:close/>
                </a:path>
                <a:path w="1106170" h="1236980">
                  <a:moveTo>
                    <a:pt x="474726" y="1236725"/>
                  </a:moveTo>
                  <a:lnTo>
                    <a:pt x="474726" y="561593"/>
                  </a:lnTo>
                  <a:lnTo>
                    <a:pt x="471939" y="576107"/>
                  </a:lnTo>
                  <a:lnTo>
                    <a:pt x="465010" y="585120"/>
                  </a:lnTo>
                  <a:lnTo>
                    <a:pt x="456080" y="589990"/>
                  </a:lnTo>
                  <a:lnTo>
                    <a:pt x="447294" y="592073"/>
                  </a:lnTo>
                  <a:lnTo>
                    <a:pt x="410825" y="593919"/>
                  </a:lnTo>
                  <a:lnTo>
                    <a:pt x="366605" y="594217"/>
                  </a:lnTo>
                  <a:lnTo>
                    <a:pt x="351309" y="594198"/>
                  </a:lnTo>
                  <a:lnTo>
                    <a:pt x="313884" y="593895"/>
                  </a:lnTo>
                  <a:lnTo>
                    <a:pt x="294132" y="593597"/>
                  </a:lnTo>
                  <a:lnTo>
                    <a:pt x="294132" y="1236725"/>
                  </a:lnTo>
                  <a:lnTo>
                    <a:pt x="474726" y="1236725"/>
                  </a:lnTo>
                  <a:close/>
                </a:path>
                <a:path w="1106170" h="1236980">
                  <a:moveTo>
                    <a:pt x="295703" y="280213"/>
                  </a:moveTo>
                  <a:lnTo>
                    <a:pt x="295656" y="266699"/>
                  </a:lnTo>
                  <a:lnTo>
                    <a:pt x="295656" y="286559"/>
                  </a:lnTo>
                  <a:lnTo>
                    <a:pt x="295703" y="280213"/>
                  </a:lnTo>
                  <a:close/>
                </a:path>
                <a:path w="1106170" h="1236980">
                  <a:moveTo>
                    <a:pt x="474726" y="382291"/>
                  </a:moveTo>
                  <a:lnTo>
                    <a:pt x="474726" y="284225"/>
                  </a:lnTo>
                  <a:lnTo>
                    <a:pt x="471154" y="297549"/>
                  </a:lnTo>
                  <a:lnTo>
                    <a:pt x="452866" y="316480"/>
                  </a:lnTo>
                  <a:lnTo>
                    <a:pt x="445008" y="334517"/>
                  </a:lnTo>
                  <a:lnTo>
                    <a:pt x="448401" y="356711"/>
                  </a:lnTo>
                  <a:lnTo>
                    <a:pt x="461295" y="374332"/>
                  </a:lnTo>
                  <a:lnTo>
                    <a:pt x="474726" y="382291"/>
                  </a:lnTo>
                  <a:close/>
                </a:path>
                <a:path w="1106170" h="1236980">
                  <a:moveTo>
                    <a:pt x="563880" y="511301"/>
                  </a:moveTo>
                  <a:lnTo>
                    <a:pt x="560486" y="489108"/>
                  </a:lnTo>
                  <a:lnTo>
                    <a:pt x="547592" y="471487"/>
                  </a:lnTo>
                  <a:lnTo>
                    <a:pt x="527982" y="459866"/>
                  </a:lnTo>
                  <a:lnTo>
                    <a:pt x="504444" y="455675"/>
                  </a:lnTo>
                  <a:lnTo>
                    <a:pt x="480905" y="459866"/>
                  </a:lnTo>
                  <a:lnTo>
                    <a:pt x="461295" y="471487"/>
                  </a:lnTo>
                  <a:lnTo>
                    <a:pt x="448401" y="489108"/>
                  </a:lnTo>
                  <a:lnTo>
                    <a:pt x="445008" y="511301"/>
                  </a:lnTo>
                  <a:lnTo>
                    <a:pt x="452866" y="529018"/>
                  </a:lnTo>
                  <a:lnTo>
                    <a:pt x="471154" y="548163"/>
                  </a:lnTo>
                  <a:lnTo>
                    <a:pt x="474726" y="561593"/>
                  </a:lnTo>
                  <a:lnTo>
                    <a:pt x="474726" y="1236725"/>
                  </a:lnTo>
                  <a:lnTo>
                    <a:pt x="534162" y="1236725"/>
                  </a:lnTo>
                  <a:lnTo>
                    <a:pt x="534162" y="561593"/>
                  </a:lnTo>
                  <a:lnTo>
                    <a:pt x="537733" y="548163"/>
                  </a:lnTo>
                  <a:lnTo>
                    <a:pt x="556021" y="529018"/>
                  </a:lnTo>
                  <a:lnTo>
                    <a:pt x="563880" y="511301"/>
                  </a:lnTo>
                  <a:close/>
                </a:path>
                <a:path w="1106170" h="1236980">
                  <a:moveTo>
                    <a:pt x="563880" y="334517"/>
                  </a:moveTo>
                  <a:lnTo>
                    <a:pt x="556021" y="316480"/>
                  </a:lnTo>
                  <a:lnTo>
                    <a:pt x="537733" y="297549"/>
                  </a:lnTo>
                  <a:lnTo>
                    <a:pt x="534162" y="284225"/>
                  </a:lnTo>
                  <a:lnTo>
                    <a:pt x="534162" y="382291"/>
                  </a:lnTo>
                  <a:lnTo>
                    <a:pt x="547592" y="374332"/>
                  </a:lnTo>
                  <a:lnTo>
                    <a:pt x="560486" y="356711"/>
                  </a:lnTo>
                  <a:lnTo>
                    <a:pt x="563880" y="334517"/>
                  </a:lnTo>
                  <a:close/>
                </a:path>
                <a:path w="1106170" h="1236980">
                  <a:moveTo>
                    <a:pt x="711708" y="1236725"/>
                  </a:moveTo>
                  <a:lnTo>
                    <a:pt x="711708" y="593597"/>
                  </a:lnTo>
                  <a:lnTo>
                    <a:pt x="641639" y="594860"/>
                  </a:lnTo>
                  <a:lnTo>
                    <a:pt x="602646" y="595121"/>
                  </a:lnTo>
                  <a:lnTo>
                    <a:pt x="561594" y="592073"/>
                  </a:lnTo>
                  <a:lnTo>
                    <a:pt x="534162" y="561593"/>
                  </a:lnTo>
                  <a:lnTo>
                    <a:pt x="534162" y="1236725"/>
                  </a:lnTo>
                  <a:lnTo>
                    <a:pt x="711708" y="1236725"/>
                  </a:lnTo>
                  <a:close/>
                </a:path>
                <a:path w="1106170" h="1236980">
                  <a:moveTo>
                    <a:pt x="864108" y="1043863"/>
                  </a:moveTo>
                  <a:lnTo>
                    <a:pt x="864108" y="429767"/>
                  </a:lnTo>
                  <a:lnTo>
                    <a:pt x="859631" y="451508"/>
                  </a:lnTo>
                  <a:lnTo>
                    <a:pt x="847153" y="469391"/>
                  </a:lnTo>
                  <a:lnTo>
                    <a:pt x="828103" y="480988"/>
                  </a:lnTo>
                  <a:lnTo>
                    <a:pt x="803910" y="483869"/>
                  </a:lnTo>
                  <a:lnTo>
                    <a:pt x="784514" y="476809"/>
                  </a:lnTo>
                  <a:lnTo>
                    <a:pt x="763726" y="460402"/>
                  </a:lnTo>
                  <a:lnTo>
                    <a:pt x="749046" y="457199"/>
                  </a:lnTo>
                  <a:lnTo>
                    <a:pt x="715518" y="482345"/>
                  </a:lnTo>
                  <a:lnTo>
                    <a:pt x="711898" y="547973"/>
                  </a:lnTo>
                  <a:lnTo>
                    <a:pt x="711660" y="579965"/>
                  </a:lnTo>
                  <a:lnTo>
                    <a:pt x="711708" y="1236725"/>
                  </a:lnTo>
                  <a:lnTo>
                    <a:pt x="749046" y="1236725"/>
                  </a:lnTo>
                  <a:lnTo>
                    <a:pt x="749046" y="1075943"/>
                  </a:lnTo>
                  <a:lnTo>
                    <a:pt x="798096" y="1070774"/>
                  </a:lnTo>
                  <a:lnTo>
                    <a:pt x="843147" y="1056047"/>
                  </a:lnTo>
                  <a:lnTo>
                    <a:pt x="864108" y="1043863"/>
                  </a:lnTo>
                  <a:close/>
                </a:path>
                <a:path w="1106170" h="1236980">
                  <a:moveTo>
                    <a:pt x="713232" y="362524"/>
                  </a:moveTo>
                  <a:lnTo>
                    <a:pt x="713232" y="266699"/>
                  </a:lnTo>
                  <a:lnTo>
                    <a:pt x="711981" y="315575"/>
                  </a:lnTo>
                  <a:lnTo>
                    <a:pt x="711803" y="343376"/>
                  </a:lnTo>
                  <a:lnTo>
                    <a:pt x="712910" y="360461"/>
                  </a:lnTo>
                  <a:lnTo>
                    <a:pt x="713232" y="3625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343277" y="4648453"/>
            <a:ext cx="1348740" cy="10140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65430" indent="-253365">
              <a:lnSpc>
                <a:spcPct val="100000"/>
              </a:lnSpc>
              <a:spcBef>
                <a:spcPts val="105"/>
              </a:spcBef>
              <a:buClr>
                <a:srgbClr val="FF9A00"/>
              </a:buClr>
              <a:buSzPct val="59523"/>
              <a:buFont typeface="Wingdings"/>
              <a:buChar char=""/>
              <a:tabLst>
                <a:tab pos="265430" algn="l"/>
                <a:tab pos="266065" algn="l"/>
              </a:tabLst>
            </a:pPr>
            <a:r>
              <a:rPr sz="2100" b="1" spc="5" dirty="0">
                <a:solidFill>
                  <a:srgbClr val="FFFFFF"/>
                </a:solidFill>
                <a:latin typeface="Microsoft JhengHei"/>
                <a:cs typeface="Microsoft JhengHei"/>
              </a:rPr>
              <a:t>個案管理</a:t>
            </a:r>
            <a:endParaRPr sz="2100">
              <a:latin typeface="Microsoft JhengHei"/>
              <a:cs typeface="Microsoft JhengHei"/>
            </a:endParaRPr>
          </a:p>
          <a:p>
            <a:pPr marL="265430" indent="-253365">
              <a:lnSpc>
                <a:spcPct val="100000"/>
              </a:lnSpc>
              <a:spcBef>
                <a:spcPts val="105"/>
              </a:spcBef>
              <a:buClr>
                <a:srgbClr val="FF9A00"/>
              </a:buClr>
              <a:buSzPct val="59523"/>
              <a:buFont typeface="Wingdings"/>
              <a:buChar char=""/>
              <a:tabLst>
                <a:tab pos="265430" algn="l"/>
                <a:tab pos="266065" algn="l"/>
              </a:tabLst>
            </a:pPr>
            <a:r>
              <a:rPr sz="2100" b="1" spc="5" dirty="0">
                <a:solidFill>
                  <a:srgbClr val="FFFFFF"/>
                </a:solidFill>
                <a:latin typeface="Microsoft JhengHei"/>
                <a:cs typeface="Microsoft JhengHei"/>
              </a:rPr>
              <a:t>伴侶服務</a:t>
            </a:r>
            <a:endParaRPr sz="2100">
              <a:latin typeface="Microsoft JhengHei"/>
              <a:cs typeface="Microsoft JhengHei"/>
            </a:endParaRPr>
          </a:p>
          <a:p>
            <a:pPr marL="265430" indent="-253365">
              <a:lnSpc>
                <a:spcPct val="100000"/>
              </a:lnSpc>
              <a:spcBef>
                <a:spcPts val="110"/>
              </a:spcBef>
              <a:buClr>
                <a:srgbClr val="FF9A00"/>
              </a:buClr>
              <a:buSzPct val="59523"/>
              <a:buFont typeface="Wingdings"/>
              <a:buChar char=""/>
              <a:tabLst>
                <a:tab pos="265430" algn="l"/>
                <a:tab pos="266065" algn="l"/>
              </a:tabLst>
            </a:pPr>
            <a:r>
              <a:rPr sz="2100" b="1" spc="5" dirty="0">
                <a:solidFill>
                  <a:srgbClr val="FFFFFF"/>
                </a:solidFill>
                <a:latin typeface="Microsoft JhengHei"/>
                <a:cs typeface="Microsoft JhengHei"/>
              </a:rPr>
              <a:t>權益保障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423277" y="6394815"/>
            <a:ext cx="231140" cy="18859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z="950" spc="5" dirty="0">
                <a:solidFill>
                  <a:srgbClr val="252525"/>
                </a:solidFill>
                <a:latin typeface="Microsoft JhengHei"/>
                <a:cs typeface="Microsoft JhengHei"/>
              </a:rPr>
              <a:t>60</a:t>
            </a:fld>
            <a:endParaRPr sz="950">
              <a:latin typeface="Microsoft JhengHei"/>
              <a:cs typeface="Microsoft JhengHe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20452" y="1008380"/>
            <a:ext cx="8523605" cy="613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850" b="1" spc="5" dirty="0">
                <a:solidFill>
                  <a:srgbClr val="FFFFFF"/>
                </a:solidFill>
                <a:latin typeface="Microsoft JhengHei"/>
                <a:cs typeface="Microsoft JhengHei"/>
              </a:rPr>
              <a:t>呼應UNAIDS提出2030年消除愛滋目標</a:t>
            </a:r>
            <a:endParaRPr sz="3850">
              <a:latin typeface="Microsoft JhengHei"/>
              <a:cs typeface="Microsoft JhengHe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6678" y="2910077"/>
            <a:ext cx="7343931" cy="246126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57835" y="5836158"/>
            <a:ext cx="2695194" cy="50215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162183" y="2120137"/>
            <a:ext cx="642874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spc="-50" dirty="0">
                <a:solidFill>
                  <a:srgbClr val="009AD0"/>
                </a:solidFill>
                <a:latin typeface="Microsoft JhengHei"/>
                <a:cs typeface="Microsoft JhengHei"/>
              </a:rPr>
              <a:t>Targets</a:t>
            </a:r>
            <a:r>
              <a:rPr sz="2800" b="1" dirty="0">
                <a:solidFill>
                  <a:srgbClr val="009AD0"/>
                </a:solidFill>
                <a:latin typeface="Microsoft JhengHei"/>
                <a:cs typeface="Microsoft JhengHei"/>
              </a:rPr>
              <a:t> for ending</a:t>
            </a:r>
            <a:r>
              <a:rPr sz="2800" b="1" spc="5" dirty="0">
                <a:solidFill>
                  <a:srgbClr val="009AD0"/>
                </a:solidFill>
                <a:latin typeface="Microsoft JhengHei"/>
                <a:cs typeface="Microsoft JhengHei"/>
              </a:rPr>
              <a:t> </a:t>
            </a:r>
            <a:r>
              <a:rPr sz="2800" b="1" dirty="0">
                <a:solidFill>
                  <a:srgbClr val="009AD0"/>
                </a:solidFill>
                <a:latin typeface="Microsoft JhengHei"/>
                <a:cs typeface="Microsoft JhengHei"/>
              </a:rPr>
              <a:t>the AIDS epidemic</a:t>
            </a:r>
            <a:endParaRPr sz="2800">
              <a:latin typeface="Microsoft JhengHei"/>
              <a:cs typeface="Microsoft JhengHe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423277" y="6394815"/>
            <a:ext cx="231140" cy="18859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z="950" spc="5" dirty="0">
                <a:solidFill>
                  <a:srgbClr val="252525"/>
                </a:solidFill>
                <a:latin typeface="Microsoft JhengHei"/>
                <a:cs typeface="Microsoft JhengHei"/>
              </a:rPr>
              <a:t>61</a:t>
            </a:fld>
            <a:endParaRPr sz="950">
              <a:latin typeface="Microsoft JhengHei"/>
              <a:cs typeface="Microsoft JhengHe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3315" y="1024127"/>
            <a:ext cx="9290050" cy="593090"/>
          </a:xfrm>
          <a:custGeom>
            <a:avLst/>
            <a:gdLst/>
            <a:ahLst/>
            <a:cxnLst/>
            <a:rect l="l" t="t" r="r" b="b"/>
            <a:pathLst>
              <a:path w="9290050" h="593090">
                <a:moveTo>
                  <a:pt x="9289542" y="592835"/>
                </a:moveTo>
                <a:lnTo>
                  <a:pt x="9289542" y="0"/>
                </a:lnTo>
                <a:lnTo>
                  <a:pt x="0" y="0"/>
                </a:lnTo>
                <a:lnTo>
                  <a:pt x="0" y="592836"/>
                </a:lnTo>
                <a:lnTo>
                  <a:pt x="9289542" y="592835"/>
                </a:lnTo>
                <a:close/>
              </a:path>
            </a:pathLst>
          </a:custGeom>
          <a:solidFill>
            <a:srgbClr val="C1E1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5931" y="5102703"/>
            <a:ext cx="1697037" cy="47859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84409" y="5120132"/>
            <a:ext cx="1430655" cy="40957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7500"/>
              </a:lnSpc>
              <a:spcBef>
                <a:spcPts val="20"/>
              </a:spcBef>
            </a:pPr>
            <a:r>
              <a:rPr sz="1200" b="1" spc="20" dirty="0">
                <a:solidFill>
                  <a:srgbClr val="3F3F3F"/>
                </a:solidFill>
                <a:latin typeface="Microsoft JhengHei"/>
                <a:cs typeface="Microsoft JhengHei"/>
              </a:rPr>
              <a:t>訂定「後天免疫缺乏 </a:t>
            </a:r>
            <a:r>
              <a:rPr sz="1200" b="1" spc="30" dirty="0">
                <a:solidFill>
                  <a:srgbClr val="3F3F3F"/>
                </a:solidFill>
                <a:latin typeface="Microsoft JhengHei"/>
                <a:cs typeface="Microsoft JhengHei"/>
              </a:rPr>
              <a:t>症候群防治條例」</a:t>
            </a:r>
            <a:endParaRPr sz="1200">
              <a:latin typeface="Microsoft JhengHei"/>
              <a:cs typeface="Microsoft JhengHe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95198" y="5127094"/>
            <a:ext cx="2664781" cy="479343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462917" y="5146802"/>
            <a:ext cx="2521585" cy="40957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7500"/>
              </a:lnSpc>
              <a:spcBef>
                <a:spcPts val="20"/>
              </a:spcBef>
            </a:pPr>
            <a:r>
              <a:rPr sz="1200" b="1" spc="30" dirty="0">
                <a:solidFill>
                  <a:srgbClr val="3F3F3F"/>
                </a:solidFill>
                <a:latin typeface="Microsoft JhengHei"/>
                <a:cs typeface="Microsoft JhengHei"/>
              </a:rPr>
              <a:t>修正為「</a:t>
            </a:r>
            <a:r>
              <a:rPr sz="1200" b="1" spc="20" dirty="0">
                <a:solidFill>
                  <a:srgbClr val="C00000"/>
                </a:solidFill>
                <a:latin typeface="Microsoft JhengHei"/>
                <a:cs typeface="Microsoft JhengHei"/>
              </a:rPr>
              <a:t>人類免疫缺乏病毒傳染防治 </a:t>
            </a:r>
            <a:r>
              <a:rPr sz="1200" b="1" spc="25" dirty="0">
                <a:solidFill>
                  <a:srgbClr val="C00000"/>
                </a:solidFill>
                <a:latin typeface="Microsoft JhengHei"/>
                <a:cs typeface="Microsoft JhengHei"/>
              </a:rPr>
              <a:t>及感染者權益保障條例</a:t>
            </a:r>
            <a:r>
              <a:rPr sz="1200" b="1" spc="30" dirty="0">
                <a:solidFill>
                  <a:srgbClr val="3F3F3F"/>
                </a:solidFill>
                <a:latin typeface="Microsoft JhengHei"/>
                <a:cs typeface="Microsoft JhengHei"/>
              </a:rPr>
              <a:t>」</a:t>
            </a:r>
            <a:endParaRPr sz="1200">
              <a:latin typeface="Microsoft JhengHei"/>
              <a:cs typeface="Microsoft JhengHei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17824" y="4903056"/>
            <a:ext cx="1783148" cy="102724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184019" y="4925822"/>
            <a:ext cx="1663700" cy="960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8910" marR="12065" indent="-156210">
              <a:lnSpc>
                <a:spcPct val="102099"/>
              </a:lnSpc>
              <a:spcBef>
                <a:spcPts val="100"/>
              </a:spcBef>
              <a:buFont typeface="Arial"/>
              <a:buChar char="•"/>
              <a:tabLst>
                <a:tab pos="168910" algn="l"/>
              </a:tabLst>
            </a:pPr>
            <a:r>
              <a:rPr sz="1200" b="1" spc="85" dirty="0">
                <a:solidFill>
                  <a:srgbClr val="7E6000"/>
                </a:solidFill>
                <a:latin typeface="Microsoft JhengHei"/>
                <a:cs typeface="Microsoft JhengHei"/>
              </a:rPr>
              <a:t>刪除非本國籍感染者 </a:t>
            </a:r>
            <a:r>
              <a:rPr sz="1200" b="1" spc="25" dirty="0">
                <a:solidFill>
                  <a:srgbClr val="7E6000"/>
                </a:solidFill>
                <a:latin typeface="Microsoft JhengHei"/>
                <a:cs typeface="Microsoft JhengHei"/>
              </a:rPr>
              <a:t>入境及停、居留限制</a:t>
            </a:r>
            <a:endParaRPr sz="1200">
              <a:latin typeface="Microsoft JhengHei"/>
              <a:cs typeface="Microsoft JhengHei"/>
            </a:endParaRPr>
          </a:p>
          <a:p>
            <a:pPr marL="168910" indent="-156210">
              <a:lnSpc>
                <a:spcPct val="100000"/>
              </a:lnSpc>
              <a:spcBef>
                <a:spcPts val="30"/>
              </a:spcBef>
              <a:buFont typeface="Arial"/>
              <a:buChar char="•"/>
              <a:tabLst>
                <a:tab pos="168910" algn="l"/>
              </a:tabLst>
            </a:pPr>
            <a:r>
              <a:rPr sz="1200" b="1" spc="90" dirty="0">
                <a:solidFill>
                  <a:srgbClr val="C00000"/>
                </a:solidFill>
                <a:latin typeface="Microsoft JhengHei"/>
                <a:cs typeface="Microsoft JhengHei"/>
              </a:rPr>
              <a:t>感染者愛滋醫療費用</a:t>
            </a:r>
            <a:endParaRPr sz="1200">
              <a:latin typeface="Microsoft JhengHei"/>
              <a:cs typeface="Microsoft JhengHei"/>
            </a:endParaRPr>
          </a:p>
          <a:p>
            <a:pPr marL="168910" marR="5080">
              <a:lnSpc>
                <a:spcPct val="102099"/>
              </a:lnSpc>
              <a:spcBef>
                <a:spcPts val="5"/>
              </a:spcBef>
            </a:pPr>
            <a:r>
              <a:rPr sz="1200" b="1" spc="145" dirty="0">
                <a:solidFill>
                  <a:srgbClr val="C00000"/>
                </a:solidFill>
                <a:latin typeface="Microsoft JhengHei"/>
                <a:cs typeface="Microsoft JhengHei"/>
              </a:rPr>
              <a:t>於服藥2年後回歸健 </a:t>
            </a:r>
            <a:r>
              <a:rPr sz="1200" b="1" spc="25" dirty="0">
                <a:solidFill>
                  <a:srgbClr val="C00000"/>
                </a:solidFill>
                <a:latin typeface="Microsoft JhengHei"/>
                <a:cs typeface="Microsoft JhengHei"/>
              </a:rPr>
              <a:t>保給付</a:t>
            </a:r>
            <a:r>
              <a:rPr sz="1200" b="1" spc="5" dirty="0">
                <a:solidFill>
                  <a:srgbClr val="C00000"/>
                </a:solidFill>
                <a:latin typeface="Microsoft JhengHei"/>
                <a:cs typeface="Microsoft JhengHei"/>
              </a:rPr>
              <a:t>(2</a:t>
            </a:r>
            <a:r>
              <a:rPr sz="1200" b="1" spc="25" dirty="0">
                <a:solidFill>
                  <a:srgbClr val="C00000"/>
                </a:solidFill>
                <a:latin typeface="Microsoft JhengHei"/>
                <a:cs typeface="Microsoft JhengHei"/>
              </a:rPr>
              <a:t>年後實施</a:t>
            </a:r>
            <a:r>
              <a:rPr sz="1200" b="1" spc="5" dirty="0">
                <a:solidFill>
                  <a:srgbClr val="C00000"/>
                </a:solidFill>
                <a:latin typeface="Microsoft JhengHei"/>
                <a:cs typeface="Microsoft JhengHei"/>
              </a:rPr>
              <a:t>)</a:t>
            </a:r>
            <a:endParaRPr sz="1200">
              <a:latin typeface="Microsoft JhengHei"/>
              <a:cs typeface="Microsoft JhengHe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1553" y="4013453"/>
            <a:ext cx="9947147" cy="674369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465715" y="4225544"/>
            <a:ext cx="85496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112125" algn="l"/>
              </a:tabLst>
            </a:pPr>
            <a:r>
              <a:rPr sz="1200" b="1" spc="15" dirty="0">
                <a:solidFill>
                  <a:srgbClr val="004D4D"/>
                </a:solidFill>
                <a:latin typeface="Microsoft JhengHei"/>
                <a:cs typeface="Microsoft JhengHei"/>
              </a:rPr>
              <a:t>1984  </a:t>
            </a:r>
            <a:r>
              <a:rPr sz="1200" b="1" spc="30" dirty="0">
                <a:solidFill>
                  <a:srgbClr val="004D4D"/>
                </a:solidFill>
                <a:latin typeface="Microsoft JhengHei"/>
                <a:cs typeface="Microsoft JhengHei"/>
              </a:rPr>
              <a:t> </a:t>
            </a:r>
            <a:r>
              <a:rPr sz="1200" b="1" spc="20" dirty="0">
                <a:solidFill>
                  <a:srgbClr val="004D4D"/>
                </a:solidFill>
                <a:latin typeface="Microsoft JhengHei"/>
                <a:cs typeface="Microsoft JhengHei"/>
              </a:rPr>
              <a:t>1985。。。。1990。。。。1997。。。2001。。。2007</a:t>
            </a:r>
            <a:r>
              <a:rPr sz="1200" b="1" spc="5" dirty="0">
                <a:solidFill>
                  <a:srgbClr val="004D4D"/>
                </a:solidFill>
                <a:latin typeface="Microsoft JhengHei"/>
                <a:cs typeface="Microsoft JhengHei"/>
              </a:rPr>
              <a:t> </a:t>
            </a:r>
            <a:r>
              <a:rPr sz="1200" b="1" spc="15" dirty="0">
                <a:solidFill>
                  <a:srgbClr val="004D4D"/>
                </a:solidFill>
                <a:latin typeface="Microsoft JhengHei"/>
                <a:cs typeface="Microsoft JhengHei"/>
              </a:rPr>
              <a:t>。2009</a:t>
            </a:r>
            <a:r>
              <a:rPr sz="1200" b="1" spc="5" dirty="0">
                <a:solidFill>
                  <a:srgbClr val="004D4D"/>
                </a:solidFill>
                <a:latin typeface="Microsoft JhengHei"/>
                <a:cs typeface="Microsoft JhengHei"/>
              </a:rPr>
              <a:t> </a:t>
            </a:r>
            <a:r>
              <a:rPr sz="1200" b="1" spc="25" dirty="0">
                <a:solidFill>
                  <a:srgbClr val="004D4D"/>
                </a:solidFill>
                <a:latin typeface="Microsoft JhengHei"/>
                <a:cs typeface="Microsoft JhengHei"/>
              </a:rPr>
              <a:t>。。</a:t>
            </a:r>
            <a:r>
              <a:rPr sz="1200" b="1" spc="30" dirty="0">
                <a:solidFill>
                  <a:srgbClr val="004D4D"/>
                </a:solidFill>
                <a:latin typeface="Microsoft JhengHei"/>
                <a:cs typeface="Microsoft JhengHei"/>
              </a:rPr>
              <a:t>。</a:t>
            </a:r>
            <a:r>
              <a:rPr sz="1200" b="1" dirty="0">
                <a:solidFill>
                  <a:srgbClr val="004D4D"/>
                </a:solidFill>
                <a:latin typeface="Microsoft JhengHei"/>
                <a:cs typeface="Microsoft JhengHei"/>
              </a:rPr>
              <a:t> </a:t>
            </a:r>
            <a:r>
              <a:rPr sz="1200" b="1" spc="15" dirty="0">
                <a:solidFill>
                  <a:srgbClr val="004D4D"/>
                </a:solidFill>
                <a:latin typeface="Microsoft JhengHei"/>
                <a:cs typeface="Microsoft JhengHei"/>
              </a:rPr>
              <a:t>2013 。2015。</a:t>
            </a:r>
            <a:r>
              <a:rPr sz="1200" b="1" dirty="0">
                <a:solidFill>
                  <a:srgbClr val="004D4D"/>
                </a:solidFill>
                <a:latin typeface="Microsoft JhengHei"/>
                <a:cs typeface="Microsoft JhengHei"/>
              </a:rPr>
              <a:t>。</a:t>
            </a:r>
            <a:r>
              <a:rPr sz="1200" b="1" spc="15" dirty="0">
                <a:solidFill>
                  <a:srgbClr val="004D4D"/>
                </a:solidFill>
                <a:latin typeface="Microsoft JhengHei"/>
                <a:cs typeface="Microsoft JhengHei"/>
              </a:rPr>
              <a:t>。2018</a:t>
            </a:r>
            <a:r>
              <a:rPr sz="1400" b="1" dirty="0">
                <a:solidFill>
                  <a:srgbClr val="004D4D"/>
                </a:solidFill>
                <a:latin typeface="Microsoft JhengHei"/>
                <a:cs typeface="Microsoft JhengHei"/>
              </a:rPr>
              <a:t>。。。	</a:t>
            </a:r>
            <a:r>
              <a:rPr sz="1400" b="1" spc="-5" dirty="0">
                <a:solidFill>
                  <a:srgbClr val="FFFF00"/>
                </a:solidFill>
                <a:latin typeface="Microsoft JhengHei"/>
                <a:cs typeface="Microsoft JhengHei"/>
              </a:rPr>
              <a:t>2021</a:t>
            </a:r>
            <a:endParaRPr sz="1400">
              <a:latin typeface="Microsoft JhengHei"/>
              <a:cs typeface="Microsoft JhengHe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00104" y="1947624"/>
            <a:ext cx="4269105" cy="3099435"/>
            <a:chOff x="500104" y="1947624"/>
            <a:chExt cx="4269105" cy="3099435"/>
          </a:xfrm>
        </p:grpSpPr>
        <p:sp>
          <p:nvSpPr>
            <p:cNvPr id="13" name="object 13"/>
            <p:cNvSpPr/>
            <p:nvPr/>
          </p:nvSpPr>
          <p:spPr>
            <a:xfrm>
              <a:off x="618629" y="2424696"/>
              <a:ext cx="1485265" cy="2622550"/>
            </a:xfrm>
            <a:custGeom>
              <a:avLst/>
              <a:gdLst/>
              <a:ahLst/>
              <a:cxnLst/>
              <a:rect l="l" t="t" r="r" b="b"/>
              <a:pathLst>
                <a:path w="1485264" h="2622550">
                  <a:moveTo>
                    <a:pt x="43434" y="1734312"/>
                  </a:moveTo>
                  <a:lnTo>
                    <a:pt x="16002" y="1734312"/>
                  </a:lnTo>
                  <a:lnTo>
                    <a:pt x="15240" y="1762506"/>
                  </a:lnTo>
                  <a:lnTo>
                    <a:pt x="43434" y="1762506"/>
                  </a:lnTo>
                  <a:lnTo>
                    <a:pt x="43434" y="1734312"/>
                  </a:lnTo>
                  <a:close/>
                </a:path>
                <a:path w="1485264" h="2622550">
                  <a:moveTo>
                    <a:pt x="44196" y="1678686"/>
                  </a:moveTo>
                  <a:lnTo>
                    <a:pt x="16002" y="1678686"/>
                  </a:lnTo>
                  <a:lnTo>
                    <a:pt x="16002" y="1706118"/>
                  </a:lnTo>
                  <a:lnTo>
                    <a:pt x="43434" y="1706880"/>
                  </a:lnTo>
                  <a:lnTo>
                    <a:pt x="44196" y="1678686"/>
                  </a:lnTo>
                  <a:close/>
                </a:path>
                <a:path w="1485264" h="2622550">
                  <a:moveTo>
                    <a:pt x="44196" y="1623060"/>
                  </a:moveTo>
                  <a:lnTo>
                    <a:pt x="16764" y="1623060"/>
                  </a:lnTo>
                  <a:lnTo>
                    <a:pt x="16764" y="1650492"/>
                  </a:lnTo>
                  <a:lnTo>
                    <a:pt x="44196" y="1651254"/>
                  </a:lnTo>
                  <a:lnTo>
                    <a:pt x="44196" y="1623060"/>
                  </a:lnTo>
                  <a:close/>
                </a:path>
                <a:path w="1485264" h="2622550">
                  <a:moveTo>
                    <a:pt x="44958" y="1567434"/>
                  </a:moveTo>
                  <a:lnTo>
                    <a:pt x="17526" y="1567434"/>
                  </a:lnTo>
                  <a:lnTo>
                    <a:pt x="16764" y="1594866"/>
                  </a:lnTo>
                  <a:lnTo>
                    <a:pt x="44958" y="1595628"/>
                  </a:lnTo>
                  <a:lnTo>
                    <a:pt x="44958" y="1567434"/>
                  </a:lnTo>
                  <a:close/>
                </a:path>
                <a:path w="1485264" h="2622550">
                  <a:moveTo>
                    <a:pt x="45720" y="1511808"/>
                  </a:moveTo>
                  <a:lnTo>
                    <a:pt x="17526" y="1511808"/>
                  </a:lnTo>
                  <a:lnTo>
                    <a:pt x="17526" y="1539240"/>
                  </a:lnTo>
                  <a:lnTo>
                    <a:pt x="44958" y="1540002"/>
                  </a:lnTo>
                  <a:lnTo>
                    <a:pt x="45720" y="1511808"/>
                  </a:lnTo>
                  <a:close/>
                </a:path>
                <a:path w="1485264" h="2622550">
                  <a:moveTo>
                    <a:pt x="45720" y="1456182"/>
                  </a:moveTo>
                  <a:lnTo>
                    <a:pt x="18288" y="1456182"/>
                  </a:lnTo>
                  <a:lnTo>
                    <a:pt x="17526" y="1483614"/>
                  </a:lnTo>
                  <a:lnTo>
                    <a:pt x="45720" y="1484376"/>
                  </a:lnTo>
                  <a:lnTo>
                    <a:pt x="45720" y="1456182"/>
                  </a:lnTo>
                  <a:close/>
                </a:path>
                <a:path w="1485264" h="2622550">
                  <a:moveTo>
                    <a:pt x="46482" y="1400556"/>
                  </a:moveTo>
                  <a:lnTo>
                    <a:pt x="18288" y="1400556"/>
                  </a:lnTo>
                  <a:lnTo>
                    <a:pt x="18288" y="1427988"/>
                  </a:lnTo>
                  <a:lnTo>
                    <a:pt x="46482" y="1427988"/>
                  </a:lnTo>
                  <a:lnTo>
                    <a:pt x="46482" y="1400556"/>
                  </a:lnTo>
                  <a:close/>
                </a:path>
                <a:path w="1485264" h="2622550">
                  <a:moveTo>
                    <a:pt x="47244" y="1344930"/>
                  </a:moveTo>
                  <a:lnTo>
                    <a:pt x="19050" y="1344168"/>
                  </a:lnTo>
                  <a:lnTo>
                    <a:pt x="19050" y="1372362"/>
                  </a:lnTo>
                  <a:lnTo>
                    <a:pt x="46482" y="1372362"/>
                  </a:lnTo>
                  <a:lnTo>
                    <a:pt x="47244" y="1344930"/>
                  </a:lnTo>
                  <a:close/>
                </a:path>
                <a:path w="1485264" h="2622550">
                  <a:moveTo>
                    <a:pt x="47244" y="1289304"/>
                  </a:moveTo>
                  <a:lnTo>
                    <a:pt x="19812" y="1288542"/>
                  </a:lnTo>
                  <a:lnTo>
                    <a:pt x="19050" y="1316736"/>
                  </a:lnTo>
                  <a:lnTo>
                    <a:pt x="47244" y="1316736"/>
                  </a:lnTo>
                  <a:lnTo>
                    <a:pt x="47244" y="1289304"/>
                  </a:lnTo>
                  <a:close/>
                </a:path>
                <a:path w="1485264" h="2622550">
                  <a:moveTo>
                    <a:pt x="48006" y="1233678"/>
                  </a:moveTo>
                  <a:lnTo>
                    <a:pt x="19812" y="1232916"/>
                  </a:lnTo>
                  <a:lnTo>
                    <a:pt x="19812" y="1261110"/>
                  </a:lnTo>
                  <a:lnTo>
                    <a:pt x="48006" y="1261110"/>
                  </a:lnTo>
                  <a:lnTo>
                    <a:pt x="48006" y="1233678"/>
                  </a:lnTo>
                  <a:close/>
                </a:path>
                <a:path w="1485264" h="2622550">
                  <a:moveTo>
                    <a:pt x="48768" y="1178052"/>
                  </a:moveTo>
                  <a:lnTo>
                    <a:pt x="20574" y="1177290"/>
                  </a:lnTo>
                  <a:lnTo>
                    <a:pt x="20574" y="1205484"/>
                  </a:lnTo>
                  <a:lnTo>
                    <a:pt x="48006" y="1205484"/>
                  </a:lnTo>
                  <a:lnTo>
                    <a:pt x="48768" y="1178052"/>
                  </a:lnTo>
                  <a:close/>
                </a:path>
                <a:path w="1485264" h="2622550">
                  <a:moveTo>
                    <a:pt x="48768" y="1122426"/>
                  </a:moveTo>
                  <a:lnTo>
                    <a:pt x="21336" y="1121664"/>
                  </a:lnTo>
                  <a:lnTo>
                    <a:pt x="20574" y="1149858"/>
                  </a:lnTo>
                  <a:lnTo>
                    <a:pt x="48768" y="1149858"/>
                  </a:lnTo>
                  <a:lnTo>
                    <a:pt x="48768" y="1122426"/>
                  </a:lnTo>
                  <a:close/>
                </a:path>
                <a:path w="1485264" h="2622550">
                  <a:moveTo>
                    <a:pt x="49530" y="1066038"/>
                  </a:moveTo>
                  <a:lnTo>
                    <a:pt x="21336" y="1066038"/>
                  </a:lnTo>
                  <a:lnTo>
                    <a:pt x="21336" y="1094232"/>
                  </a:lnTo>
                  <a:lnTo>
                    <a:pt x="48768" y="1094232"/>
                  </a:lnTo>
                  <a:lnTo>
                    <a:pt x="49530" y="1066038"/>
                  </a:lnTo>
                  <a:close/>
                </a:path>
                <a:path w="1485264" h="2622550">
                  <a:moveTo>
                    <a:pt x="49530" y="1010412"/>
                  </a:moveTo>
                  <a:lnTo>
                    <a:pt x="22098" y="1010412"/>
                  </a:lnTo>
                  <a:lnTo>
                    <a:pt x="22098" y="1038606"/>
                  </a:lnTo>
                  <a:lnTo>
                    <a:pt x="49530" y="1038606"/>
                  </a:lnTo>
                  <a:lnTo>
                    <a:pt x="49530" y="1010412"/>
                  </a:lnTo>
                  <a:close/>
                </a:path>
                <a:path w="1485264" h="2622550">
                  <a:moveTo>
                    <a:pt x="50292" y="954786"/>
                  </a:moveTo>
                  <a:lnTo>
                    <a:pt x="22860" y="954786"/>
                  </a:lnTo>
                  <a:lnTo>
                    <a:pt x="22098" y="982218"/>
                  </a:lnTo>
                  <a:lnTo>
                    <a:pt x="50292" y="982980"/>
                  </a:lnTo>
                  <a:lnTo>
                    <a:pt x="50292" y="954786"/>
                  </a:lnTo>
                  <a:close/>
                </a:path>
                <a:path w="1485264" h="2622550">
                  <a:moveTo>
                    <a:pt x="51054" y="899160"/>
                  </a:moveTo>
                  <a:lnTo>
                    <a:pt x="22860" y="899160"/>
                  </a:lnTo>
                  <a:lnTo>
                    <a:pt x="22860" y="926592"/>
                  </a:lnTo>
                  <a:lnTo>
                    <a:pt x="50292" y="927354"/>
                  </a:lnTo>
                  <a:lnTo>
                    <a:pt x="51054" y="899160"/>
                  </a:lnTo>
                  <a:close/>
                </a:path>
                <a:path w="1485264" h="2622550">
                  <a:moveTo>
                    <a:pt x="51054" y="843534"/>
                  </a:moveTo>
                  <a:lnTo>
                    <a:pt x="23622" y="843534"/>
                  </a:lnTo>
                  <a:lnTo>
                    <a:pt x="22860" y="870966"/>
                  </a:lnTo>
                  <a:lnTo>
                    <a:pt x="51054" y="871728"/>
                  </a:lnTo>
                  <a:lnTo>
                    <a:pt x="51054" y="843534"/>
                  </a:lnTo>
                  <a:close/>
                </a:path>
                <a:path w="1485264" h="2622550">
                  <a:moveTo>
                    <a:pt x="51816" y="787908"/>
                  </a:moveTo>
                  <a:lnTo>
                    <a:pt x="23622" y="787908"/>
                  </a:lnTo>
                  <a:lnTo>
                    <a:pt x="23622" y="815340"/>
                  </a:lnTo>
                  <a:lnTo>
                    <a:pt x="51816" y="816102"/>
                  </a:lnTo>
                  <a:lnTo>
                    <a:pt x="51816" y="787908"/>
                  </a:lnTo>
                  <a:close/>
                </a:path>
                <a:path w="1485264" h="2622550">
                  <a:moveTo>
                    <a:pt x="52578" y="732282"/>
                  </a:moveTo>
                  <a:lnTo>
                    <a:pt x="24384" y="732282"/>
                  </a:lnTo>
                  <a:lnTo>
                    <a:pt x="24384" y="759714"/>
                  </a:lnTo>
                  <a:lnTo>
                    <a:pt x="51816" y="760476"/>
                  </a:lnTo>
                  <a:lnTo>
                    <a:pt x="52578" y="732282"/>
                  </a:lnTo>
                  <a:close/>
                </a:path>
                <a:path w="1485264" h="2622550">
                  <a:moveTo>
                    <a:pt x="52578" y="676656"/>
                  </a:moveTo>
                  <a:lnTo>
                    <a:pt x="25146" y="676656"/>
                  </a:lnTo>
                  <a:lnTo>
                    <a:pt x="24384" y="704088"/>
                  </a:lnTo>
                  <a:lnTo>
                    <a:pt x="52578" y="704088"/>
                  </a:lnTo>
                  <a:lnTo>
                    <a:pt x="52578" y="676656"/>
                  </a:lnTo>
                  <a:close/>
                </a:path>
                <a:path w="1485264" h="2622550">
                  <a:moveTo>
                    <a:pt x="53340" y="621030"/>
                  </a:moveTo>
                  <a:lnTo>
                    <a:pt x="25146" y="621030"/>
                  </a:lnTo>
                  <a:lnTo>
                    <a:pt x="25146" y="648462"/>
                  </a:lnTo>
                  <a:lnTo>
                    <a:pt x="53340" y="648462"/>
                  </a:lnTo>
                  <a:lnTo>
                    <a:pt x="53340" y="621030"/>
                  </a:lnTo>
                  <a:close/>
                </a:path>
                <a:path w="1485264" h="2622550">
                  <a:moveTo>
                    <a:pt x="53340" y="565404"/>
                  </a:moveTo>
                  <a:lnTo>
                    <a:pt x="25908" y="564642"/>
                  </a:lnTo>
                  <a:lnTo>
                    <a:pt x="25908" y="592836"/>
                  </a:lnTo>
                  <a:lnTo>
                    <a:pt x="53340" y="592836"/>
                  </a:lnTo>
                  <a:lnTo>
                    <a:pt x="53340" y="565404"/>
                  </a:lnTo>
                  <a:close/>
                </a:path>
                <a:path w="1485264" h="2622550">
                  <a:moveTo>
                    <a:pt x="54102" y="509778"/>
                  </a:moveTo>
                  <a:lnTo>
                    <a:pt x="26670" y="509016"/>
                  </a:lnTo>
                  <a:lnTo>
                    <a:pt x="25908" y="537210"/>
                  </a:lnTo>
                  <a:lnTo>
                    <a:pt x="54102" y="537210"/>
                  </a:lnTo>
                  <a:lnTo>
                    <a:pt x="54102" y="509778"/>
                  </a:lnTo>
                  <a:close/>
                </a:path>
                <a:path w="1485264" h="2622550">
                  <a:moveTo>
                    <a:pt x="54864" y="454152"/>
                  </a:moveTo>
                  <a:lnTo>
                    <a:pt x="26670" y="453390"/>
                  </a:lnTo>
                  <a:lnTo>
                    <a:pt x="26670" y="481584"/>
                  </a:lnTo>
                  <a:lnTo>
                    <a:pt x="54102" y="481584"/>
                  </a:lnTo>
                  <a:lnTo>
                    <a:pt x="54864" y="454152"/>
                  </a:lnTo>
                  <a:close/>
                </a:path>
                <a:path w="1485264" h="2622550">
                  <a:moveTo>
                    <a:pt x="54864" y="398526"/>
                  </a:moveTo>
                  <a:lnTo>
                    <a:pt x="27432" y="397764"/>
                  </a:lnTo>
                  <a:lnTo>
                    <a:pt x="27432" y="425958"/>
                  </a:lnTo>
                  <a:lnTo>
                    <a:pt x="54864" y="425958"/>
                  </a:lnTo>
                  <a:lnTo>
                    <a:pt x="54864" y="398526"/>
                  </a:lnTo>
                  <a:close/>
                </a:path>
                <a:path w="1485264" h="2622550">
                  <a:moveTo>
                    <a:pt x="55626" y="342138"/>
                  </a:moveTo>
                  <a:lnTo>
                    <a:pt x="27432" y="342138"/>
                  </a:lnTo>
                  <a:lnTo>
                    <a:pt x="27432" y="370332"/>
                  </a:lnTo>
                  <a:lnTo>
                    <a:pt x="55626" y="370332"/>
                  </a:lnTo>
                  <a:lnTo>
                    <a:pt x="55626" y="342138"/>
                  </a:lnTo>
                  <a:close/>
                </a:path>
                <a:path w="1485264" h="2622550">
                  <a:moveTo>
                    <a:pt x="56388" y="286512"/>
                  </a:moveTo>
                  <a:lnTo>
                    <a:pt x="28194" y="286512"/>
                  </a:lnTo>
                  <a:lnTo>
                    <a:pt x="28194" y="314706"/>
                  </a:lnTo>
                  <a:lnTo>
                    <a:pt x="55626" y="314706"/>
                  </a:lnTo>
                  <a:lnTo>
                    <a:pt x="56388" y="286512"/>
                  </a:lnTo>
                  <a:close/>
                </a:path>
                <a:path w="1485264" h="2622550">
                  <a:moveTo>
                    <a:pt x="56388" y="230886"/>
                  </a:moveTo>
                  <a:lnTo>
                    <a:pt x="28956" y="230886"/>
                  </a:lnTo>
                  <a:lnTo>
                    <a:pt x="28194" y="259080"/>
                  </a:lnTo>
                  <a:lnTo>
                    <a:pt x="56388" y="259080"/>
                  </a:lnTo>
                  <a:lnTo>
                    <a:pt x="56388" y="230886"/>
                  </a:lnTo>
                  <a:close/>
                </a:path>
                <a:path w="1485264" h="2622550">
                  <a:moveTo>
                    <a:pt x="57150" y="175260"/>
                  </a:moveTo>
                  <a:lnTo>
                    <a:pt x="28956" y="175260"/>
                  </a:lnTo>
                  <a:lnTo>
                    <a:pt x="28956" y="202692"/>
                  </a:lnTo>
                  <a:lnTo>
                    <a:pt x="57150" y="203454"/>
                  </a:lnTo>
                  <a:lnTo>
                    <a:pt x="57150" y="175260"/>
                  </a:lnTo>
                  <a:close/>
                </a:path>
                <a:path w="1485264" h="2622550">
                  <a:moveTo>
                    <a:pt x="57912" y="119634"/>
                  </a:moveTo>
                  <a:lnTo>
                    <a:pt x="29718" y="119634"/>
                  </a:lnTo>
                  <a:lnTo>
                    <a:pt x="29718" y="147066"/>
                  </a:lnTo>
                  <a:lnTo>
                    <a:pt x="57150" y="147828"/>
                  </a:lnTo>
                  <a:lnTo>
                    <a:pt x="57912" y="119634"/>
                  </a:lnTo>
                  <a:close/>
                </a:path>
                <a:path w="1485264" h="2622550">
                  <a:moveTo>
                    <a:pt x="76962" y="93726"/>
                  </a:moveTo>
                  <a:lnTo>
                    <a:pt x="72390" y="0"/>
                  </a:lnTo>
                  <a:lnTo>
                    <a:pt x="0" y="59436"/>
                  </a:lnTo>
                  <a:lnTo>
                    <a:pt x="30226" y="72898"/>
                  </a:lnTo>
                  <a:lnTo>
                    <a:pt x="29718" y="91440"/>
                  </a:lnTo>
                  <a:lnTo>
                    <a:pt x="57912" y="92202"/>
                  </a:lnTo>
                  <a:lnTo>
                    <a:pt x="57912" y="85229"/>
                  </a:lnTo>
                  <a:lnTo>
                    <a:pt x="76962" y="93726"/>
                  </a:lnTo>
                  <a:close/>
                </a:path>
                <a:path w="1485264" h="2622550">
                  <a:moveTo>
                    <a:pt x="1059942" y="2587752"/>
                  </a:moveTo>
                  <a:lnTo>
                    <a:pt x="1049274" y="2561844"/>
                  </a:lnTo>
                  <a:lnTo>
                    <a:pt x="1026972" y="2570365"/>
                  </a:lnTo>
                  <a:lnTo>
                    <a:pt x="1016508" y="2544318"/>
                  </a:lnTo>
                  <a:lnTo>
                    <a:pt x="954786" y="2614422"/>
                  </a:lnTo>
                  <a:lnTo>
                    <a:pt x="1023366" y="2620035"/>
                  </a:lnTo>
                  <a:lnTo>
                    <a:pt x="1047750" y="2622042"/>
                  </a:lnTo>
                  <a:lnTo>
                    <a:pt x="1037424" y="2596350"/>
                  </a:lnTo>
                  <a:lnTo>
                    <a:pt x="1059942" y="2587752"/>
                  </a:lnTo>
                  <a:close/>
                </a:path>
                <a:path w="1485264" h="2622550">
                  <a:moveTo>
                    <a:pt x="1111758" y="2567178"/>
                  </a:moveTo>
                  <a:lnTo>
                    <a:pt x="1101090" y="2541270"/>
                  </a:lnTo>
                  <a:lnTo>
                    <a:pt x="1075182" y="2551176"/>
                  </a:lnTo>
                  <a:lnTo>
                    <a:pt x="1085850" y="2577084"/>
                  </a:lnTo>
                  <a:lnTo>
                    <a:pt x="1111758" y="2567178"/>
                  </a:lnTo>
                  <a:close/>
                </a:path>
                <a:path w="1485264" h="2622550">
                  <a:moveTo>
                    <a:pt x="1162812" y="2546604"/>
                  </a:moveTo>
                  <a:lnTo>
                    <a:pt x="1152906" y="2520696"/>
                  </a:lnTo>
                  <a:lnTo>
                    <a:pt x="1126998" y="2530602"/>
                  </a:lnTo>
                  <a:lnTo>
                    <a:pt x="1137666" y="2556510"/>
                  </a:lnTo>
                  <a:lnTo>
                    <a:pt x="1162812" y="2546604"/>
                  </a:lnTo>
                  <a:close/>
                </a:path>
                <a:path w="1485264" h="2622550">
                  <a:moveTo>
                    <a:pt x="1214628" y="2526030"/>
                  </a:moveTo>
                  <a:lnTo>
                    <a:pt x="1204722" y="2500122"/>
                  </a:lnTo>
                  <a:lnTo>
                    <a:pt x="1178814" y="2510028"/>
                  </a:lnTo>
                  <a:lnTo>
                    <a:pt x="1188720" y="2535936"/>
                  </a:lnTo>
                  <a:lnTo>
                    <a:pt x="1214628" y="2526030"/>
                  </a:lnTo>
                  <a:close/>
                </a:path>
                <a:path w="1485264" h="2622550">
                  <a:moveTo>
                    <a:pt x="1266444" y="2505456"/>
                  </a:moveTo>
                  <a:lnTo>
                    <a:pt x="1256538" y="2479548"/>
                  </a:lnTo>
                  <a:lnTo>
                    <a:pt x="1230630" y="2489454"/>
                  </a:lnTo>
                  <a:lnTo>
                    <a:pt x="1240536" y="2515362"/>
                  </a:lnTo>
                  <a:lnTo>
                    <a:pt x="1266444" y="2505456"/>
                  </a:lnTo>
                  <a:close/>
                </a:path>
                <a:path w="1485264" h="2622550">
                  <a:moveTo>
                    <a:pt x="1318260" y="2484882"/>
                  </a:moveTo>
                  <a:lnTo>
                    <a:pt x="1308354" y="2458974"/>
                  </a:lnTo>
                  <a:lnTo>
                    <a:pt x="1282446" y="2468880"/>
                  </a:lnTo>
                  <a:lnTo>
                    <a:pt x="1292352" y="2494788"/>
                  </a:lnTo>
                  <a:lnTo>
                    <a:pt x="1318260" y="2484882"/>
                  </a:lnTo>
                  <a:close/>
                </a:path>
                <a:path w="1485264" h="2622550">
                  <a:moveTo>
                    <a:pt x="1370076" y="2464308"/>
                  </a:moveTo>
                  <a:lnTo>
                    <a:pt x="1360170" y="2438400"/>
                  </a:lnTo>
                  <a:lnTo>
                    <a:pt x="1334262" y="2448306"/>
                  </a:lnTo>
                  <a:lnTo>
                    <a:pt x="1344168" y="2474214"/>
                  </a:lnTo>
                  <a:lnTo>
                    <a:pt x="1370076" y="2464308"/>
                  </a:lnTo>
                  <a:close/>
                </a:path>
                <a:path w="1485264" h="2622550">
                  <a:moveTo>
                    <a:pt x="1407414" y="2414016"/>
                  </a:moveTo>
                  <a:lnTo>
                    <a:pt x="1380744" y="2407920"/>
                  </a:lnTo>
                  <a:lnTo>
                    <a:pt x="1373886" y="2434590"/>
                  </a:lnTo>
                  <a:lnTo>
                    <a:pt x="1401318" y="2441448"/>
                  </a:lnTo>
                  <a:lnTo>
                    <a:pt x="1407414" y="2414016"/>
                  </a:lnTo>
                  <a:close/>
                </a:path>
                <a:path w="1485264" h="2622550">
                  <a:moveTo>
                    <a:pt x="1420368" y="2359914"/>
                  </a:moveTo>
                  <a:lnTo>
                    <a:pt x="1392936" y="2353818"/>
                  </a:lnTo>
                  <a:lnTo>
                    <a:pt x="1386840" y="2380488"/>
                  </a:lnTo>
                  <a:lnTo>
                    <a:pt x="1414272" y="2387346"/>
                  </a:lnTo>
                  <a:lnTo>
                    <a:pt x="1420368" y="2359914"/>
                  </a:lnTo>
                  <a:close/>
                </a:path>
                <a:path w="1485264" h="2622550">
                  <a:moveTo>
                    <a:pt x="1433322" y="2305812"/>
                  </a:moveTo>
                  <a:lnTo>
                    <a:pt x="1405890" y="2298954"/>
                  </a:lnTo>
                  <a:lnTo>
                    <a:pt x="1399794" y="2326386"/>
                  </a:lnTo>
                  <a:lnTo>
                    <a:pt x="1426464" y="2332482"/>
                  </a:lnTo>
                  <a:lnTo>
                    <a:pt x="1433322" y="2305812"/>
                  </a:lnTo>
                  <a:close/>
                </a:path>
                <a:path w="1485264" h="2622550">
                  <a:moveTo>
                    <a:pt x="1446276" y="2251710"/>
                  </a:moveTo>
                  <a:lnTo>
                    <a:pt x="1418844" y="2244852"/>
                  </a:lnTo>
                  <a:lnTo>
                    <a:pt x="1412748" y="2272284"/>
                  </a:lnTo>
                  <a:lnTo>
                    <a:pt x="1439418" y="2278380"/>
                  </a:lnTo>
                  <a:lnTo>
                    <a:pt x="1446276" y="2251710"/>
                  </a:lnTo>
                  <a:close/>
                </a:path>
                <a:path w="1485264" h="2622550">
                  <a:moveTo>
                    <a:pt x="1459230" y="2197608"/>
                  </a:moveTo>
                  <a:lnTo>
                    <a:pt x="1431798" y="2190750"/>
                  </a:lnTo>
                  <a:lnTo>
                    <a:pt x="1425702" y="2218182"/>
                  </a:lnTo>
                  <a:lnTo>
                    <a:pt x="1452372" y="2224278"/>
                  </a:lnTo>
                  <a:lnTo>
                    <a:pt x="1459230" y="2197608"/>
                  </a:lnTo>
                  <a:close/>
                </a:path>
                <a:path w="1485264" h="2622550">
                  <a:moveTo>
                    <a:pt x="1472184" y="2143506"/>
                  </a:moveTo>
                  <a:lnTo>
                    <a:pt x="1444752" y="2136648"/>
                  </a:lnTo>
                  <a:lnTo>
                    <a:pt x="1438656" y="2164080"/>
                  </a:lnTo>
                  <a:lnTo>
                    <a:pt x="1465326" y="2170176"/>
                  </a:lnTo>
                  <a:lnTo>
                    <a:pt x="1472184" y="2143506"/>
                  </a:lnTo>
                  <a:close/>
                </a:path>
                <a:path w="1485264" h="2622550">
                  <a:moveTo>
                    <a:pt x="1485138" y="2089404"/>
                  </a:moveTo>
                  <a:lnTo>
                    <a:pt x="1457706" y="2082546"/>
                  </a:lnTo>
                  <a:lnTo>
                    <a:pt x="1451610" y="2109978"/>
                  </a:lnTo>
                  <a:lnTo>
                    <a:pt x="1478280" y="2116074"/>
                  </a:lnTo>
                  <a:lnTo>
                    <a:pt x="1485138" y="2089404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0104" y="1947624"/>
              <a:ext cx="4268792" cy="45841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48688" y="2583881"/>
              <a:ext cx="2087596" cy="678240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566299" y="1969261"/>
            <a:ext cx="4081145" cy="40005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00" b="1" spc="25" dirty="0">
                <a:solidFill>
                  <a:srgbClr val="3F3F3F"/>
                </a:solidFill>
                <a:latin typeface="Microsoft JhengHei"/>
                <a:cs typeface="Microsoft JhengHei"/>
              </a:rPr>
              <a:t>故事的開始…</a:t>
            </a:r>
            <a:endParaRPr sz="12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200" b="1" spc="25" dirty="0">
                <a:solidFill>
                  <a:srgbClr val="3F3F3F"/>
                </a:solidFill>
                <a:latin typeface="Microsoft JhengHei"/>
                <a:cs typeface="Microsoft JhengHei"/>
              </a:rPr>
              <a:t>台大莊哲彥教授診斷出我國第⼀例境</a:t>
            </a:r>
            <a:r>
              <a:rPr sz="1200" b="1" spc="20" dirty="0">
                <a:solidFill>
                  <a:srgbClr val="3F3F3F"/>
                </a:solidFill>
                <a:latin typeface="Microsoft JhengHei"/>
                <a:cs typeface="Microsoft JhengHei"/>
              </a:rPr>
              <a:t>外</a:t>
            </a:r>
            <a:r>
              <a:rPr sz="1200" b="1" spc="25" dirty="0">
                <a:solidFill>
                  <a:srgbClr val="3F3F3F"/>
                </a:solidFill>
                <a:latin typeface="Microsoft JhengHei"/>
                <a:cs typeface="Microsoft JhengHei"/>
              </a:rPr>
              <a:t>移入愛滋病毒感染者</a:t>
            </a:r>
            <a:endParaRPr sz="1200">
              <a:latin typeface="Microsoft JhengHei"/>
              <a:cs typeface="Microsoft JhengHe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126121" y="3199638"/>
            <a:ext cx="3227705" cy="969644"/>
            <a:chOff x="1126121" y="3199638"/>
            <a:chExt cx="3227705" cy="969644"/>
          </a:xfrm>
        </p:grpSpPr>
        <p:sp>
          <p:nvSpPr>
            <p:cNvPr id="18" name="object 18"/>
            <p:cNvSpPr/>
            <p:nvPr/>
          </p:nvSpPr>
          <p:spPr>
            <a:xfrm>
              <a:off x="1126121" y="3199638"/>
              <a:ext cx="83820" cy="969644"/>
            </a:xfrm>
            <a:custGeom>
              <a:avLst/>
              <a:gdLst/>
              <a:ahLst/>
              <a:cxnLst/>
              <a:rect l="l" t="t" r="r" b="b"/>
              <a:pathLst>
                <a:path w="83819" h="969645">
                  <a:moveTo>
                    <a:pt x="83819" y="83058"/>
                  </a:moveTo>
                  <a:lnTo>
                    <a:pt x="41909" y="0"/>
                  </a:lnTo>
                  <a:lnTo>
                    <a:pt x="0" y="83058"/>
                  </a:lnTo>
                  <a:lnTo>
                    <a:pt x="28193" y="83058"/>
                  </a:lnTo>
                  <a:lnTo>
                    <a:pt x="28193" y="69341"/>
                  </a:lnTo>
                  <a:lnTo>
                    <a:pt x="55625" y="69341"/>
                  </a:lnTo>
                  <a:lnTo>
                    <a:pt x="55625" y="83058"/>
                  </a:lnTo>
                  <a:lnTo>
                    <a:pt x="83819" y="83058"/>
                  </a:lnTo>
                  <a:close/>
                </a:path>
                <a:path w="83819" h="969645">
                  <a:moveTo>
                    <a:pt x="55625" y="83058"/>
                  </a:moveTo>
                  <a:lnTo>
                    <a:pt x="55625" y="69341"/>
                  </a:lnTo>
                  <a:lnTo>
                    <a:pt x="28193" y="69341"/>
                  </a:lnTo>
                  <a:lnTo>
                    <a:pt x="28193" y="83058"/>
                  </a:lnTo>
                  <a:lnTo>
                    <a:pt x="55625" y="83058"/>
                  </a:lnTo>
                  <a:close/>
                </a:path>
                <a:path w="83819" h="969645">
                  <a:moveTo>
                    <a:pt x="55625" y="96774"/>
                  </a:moveTo>
                  <a:lnTo>
                    <a:pt x="55625" y="83058"/>
                  </a:lnTo>
                  <a:lnTo>
                    <a:pt x="28193" y="83058"/>
                  </a:lnTo>
                  <a:lnTo>
                    <a:pt x="28193" y="96774"/>
                  </a:lnTo>
                  <a:lnTo>
                    <a:pt x="55625" y="96774"/>
                  </a:lnTo>
                  <a:close/>
                </a:path>
                <a:path w="83819" h="969645">
                  <a:moveTo>
                    <a:pt x="55625" y="153162"/>
                  </a:moveTo>
                  <a:lnTo>
                    <a:pt x="55625" y="124967"/>
                  </a:lnTo>
                  <a:lnTo>
                    <a:pt x="27431" y="124967"/>
                  </a:lnTo>
                  <a:lnTo>
                    <a:pt x="27431" y="152400"/>
                  </a:lnTo>
                  <a:lnTo>
                    <a:pt x="55625" y="153162"/>
                  </a:lnTo>
                  <a:close/>
                </a:path>
                <a:path w="83819" h="969645">
                  <a:moveTo>
                    <a:pt x="55625" y="208788"/>
                  </a:moveTo>
                  <a:lnTo>
                    <a:pt x="55625" y="180594"/>
                  </a:lnTo>
                  <a:lnTo>
                    <a:pt x="27431" y="180594"/>
                  </a:lnTo>
                  <a:lnTo>
                    <a:pt x="27431" y="208788"/>
                  </a:lnTo>
                  <a:lnTo>
                    <a:pt x="55625" y="208788"/>
                  </a:lnTo>
                  <a:close/>
                </a:path>
                <a:path w="83819" h="969645">
                  <a:moveTo>
                    <a:pt x="55625" y="236220"/>
                  </a:moveTo>
                  <a:lnTo>
                    <a:pt x="27431" y="236220"/>
                  </a:lnTo>
                  <a:lnTo>
                    <a:pt x="27431" y="264413"/>
                  </a:lnTo>
                  <a:lnTo>
                    <a:pt x="54863" y="264413"/>
                  </a:lnTo>
                  <a:lnTo>
                    <a:pt x="55625" y="236220"/>
                  </a:lnTo>
                  <a:close/>
                </a:path>
                <a:path w="83819" h="969645">
                  <a:moveTo>
                    <a:pt x="54863" y="320040"/>
                  </a:moveTo>
                  <a:lnTo>
                    <a:pt x="54863" y="291846"/>
                  </a:lnTo>
                  <a:lnTo>
                    <a:pt x="27431" y="291846"/>
                  </a:lnTo>
                  <a:lnTo>
                    <a:pt x="27431" y="320040"/>
                  </a:lnTo>
                  <a:lnTo>
                    <a:pt x="54863" y="320040"/>
                  </a:lnTo>
                  <a:close/>
                </a:path>
                <a:path w="83819" h="969645">
                  <a:moveTo>
                    <a:pt x="54863" y="375666"/>
                  </a:moveTo>
                  <a:lnTo>
                    <a:pt x="54863" y="347472"/>
                  </a:lnTo>
                  <a:lnTo>
                    <a:pt x="27431" y="347472"/>
                  </a:lnTo>
                  <a:lnTo>
                    <a:pt x="27431" y="375666"/>
                  </a:lnTo>
                  <a:lnTo>
                    <a:pt x="54863" y="375666"/>
                  </a:lnTo>
                  <a:close/>
                </a:path>
                <a:path w="83819" h="969645">
                  <a:moveTo>
                    <a:pt x="54863" y="431292"/>
                  </a:moveTo>
                  <a:lnTo>
                    <a:pt x="54863" y="403098"/>
                  </a:lnTo>
                  <a:lnTo>
                    <a:pt x="26669" y="403098"/>
                  </a:lnTo>
                  <a:lnTo>
                    <a:pt x="26669" y="431292"/>
                  </a:lnTo>
                  <a:lnTo>
                    <a:pt x="54863" y="431292"/>
                  </a:lnTo>
                  <a:close/>
                </a:path>
                <a:path w="83819" h="969645">
                  <a:moveTo>
                    <a:pt x="54863" y="486918"/>
                  </a:moveTo>
                  <a:lnTo>
                    <a:pt x="54863" y="458724"/>
                  </a:lnTo>
                  <a:lnTo>
                    <a:pt x="26669" y="458724"/>
                  </a:lnTo>
                  <a:lnTo>
                    <a:pt x="26669" y="486918"/>
                  </a:lnTo>
                  <a:lnTo>
                    <a:pt x="54863" y="486918"/>
                  </a:lnTo>
                  <a:close/>
                </a:path>
                <a:path w="83819" h="969645">
                  <a:moveTo>
                    <a:pt x="54863" y="515112"/>
                  </a:moveTo>
                  <a:lnTo>
                    <a:pt x="26669" y="514350"/>
                  </a:lnTo>
                  <a:lnTo>
                    <a:pt x="26669" y="542544"/>
                  </a:lnTo>
                  <a:lnTo>
                    <a:pt x="54101" y="542544"/>
                  </a:lnTo>
                  <a:lnTo>
                    <a:pt x="54863" y="515112"/>
                  </a:lnTo>
                  <a:close/>
                </a:path>
                <a:path w="83819" h="969645">
                  <a:moveTo>
                    <a:pt x="54101" y="598170"/>
                  </a:moveTo>
                  <a:lnTo>
                    <a:pt x="54101" y="570738"/>
                  </a:lnTo>
                  <a:lnTo>
                    <a:pt x="26669" y="570738"/>
                  </a:lnTo>
                  <a:lnTo>
                    <a:pt x="26669" y="598170"/>
                  </a:lnTo>
                  <a:lnTo>
                    <a:pt x="54101" y="598170"/>
                  </a:lnTo>
                  <a:close/>
                </a:path>
                <a:path w="83819" h="969645">
                  <a:moveTo>
                    <a:pt x="54101" y="653796"/>
                  </a:moveTo>
                  <a:lnTo>
                    <a:pt x="54101" y="626363"/>
                  </a:lnTo>
                  <a:lnTo>
                    <a:pt x="26669" y="626363"/>
                  </a:lnTo>
                  <a:lnTo>
                    <a:pt x="25907" y="653796"/>
                  </a:lnTo>
                  <a:lnTo>
                    <a:pt x="54101" y="653796"/>
                  </a:lnTo>
                  <a:close/>
                </a:path>
                <a:path w="83819" h="969645">
                  <a:moveTo>
                    <a:pt x="54101" y="709422"/>
                  </a:moveTo>
                  <a:lnTo>
                    <a:pt x="54101" y="681989"/>
                  </a:lnTo>
                  <a:lnTo>
                    <a:pt x="25907" y="681989"/>
                  </a:lnTo>
                  <a:lnTo>
                    <a:pt x="25907" y="709422"/>
                  </a:lnTo>
                  <a:lnTo>
                    <a:pt x="54101" y="709422"/>
                  </a:lnTo>
                  <a:close/>
                </a:path>
                <a:path w="83819" h="969645">
                  <a:moveTo>
                    <a:pt x="54101" y="765048"/>
                  </a:moveTo>
                  <a:lnTo>
                    <a:pt x="54101" y="737615"/>
                  </a:lnTo>
                  <a:lnTo>
                    <a:pt x="25907" y="737615"/>
                  </a:lnTo>
                  <a:lnTo>
                    <a:pt x="25907" y="765048"/>
                  </a:lnTo>
                  <a:lnTo>
                    <a:pt x="54101" y="765048"/>
                  </a:lnTo>
                  <a:close/>
                </a:path>
                <a:path w="83819" h="969645">
                  <a:moveTo>
                    <a:pt x="53339" y="821436"/>
                  </a:moveTo>
                  <a:lnTo>
                    <a:pt x="53339" y="793241"/>
                  </a:lnTo>
                  <a:lnTo>
                    <a:pt x="25907" y="793241"/>
                  </a:lnTo>
                  <a:lnTo>
                    <a:pt x="25907" y="820674"/>
                  </a:lnTo>
                  <a:lnTo>
                    <a:pt x="53339" y="821436"/>
                  </a:lnTo>
                  <a:close/>
                </a:path>
                <a:path w="83819" h="969645">
                  <a:moveTo>
                    <a:pt x="53339" y="877062"/>
                  </a:moveTo>
                  <a:lnTo>
                    <a:pt x="53339" y="848867"/>
                  </a:lnTo>
                  <a:lnTo>
                    <a:pt x="25907" y="848867"/>
                  </a:lnTo>
                  <a:lnTo>
                    <a:pt x="25907" y="876300"/>
                  </a:lnTo>
                  <a:lnTo>
                    <a:pt x="53339" y="877062"/>
                  </a:lnTo>
                  <a:close/>
                </a:path>
                <a:path w="83819" h="969645">
                  <a:moveTo>
                    <a:pt x="53339" y="932688"/>
                  </a:moveTo>
                  <a:lnTo>
                    <a:pt x="53339" y="904494"/>
                  </a:lnTo>
                  <a:lnTo>
                    <a:pt x="25145" y="904494"/>
                  </a:lnTo>
                  <a:lnTo>
                    <a:pt x="25145" y="932688"/>
                  </a:lnTo>
                  <a:lnTo>
                    <a:pt x="53339" y="932688"/>
                  </a:lnTo>
                  <a:close/>
                </a:path>
                <a:path w="83819" h="969645">
                  <a:moveTo>
                    <a:pt x="53339" y="969263"/>
                  </a:moveTo>
                  <a:lnTo>
                    <a:pt x="53339" y="960120"/>
                  </a:lnTo>
                  <a:lnTo>
                    <a:pt x="25145" y="960120"/>
                  </a:lnTo>
                  <a:lnTo>
                    <a:pt x="25145" y="968501"/>
                  </a:lnTo>
                  <a:lnTo>
                    <a:pt x="53339" y="969263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11906" y="3335977"/>
              <a:ext cx="2141698" cy="478594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913771" y="2600198"/>
            <a:ext cx="3376295" cy="116205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1421765" algn="just">
              <a:lnSpc>
                <a:spcPct val="107500"/>
              </a:lnSpc>
              <a:spcBef>
                <a:spcPts val="20"/>
              </a:spcBef>
            </a:pPr>
            <a:r>
              <a:rPr sz="1200" b="1" spc="60" dirty="0">
                <a:solidFill>
                  <a:srgbClr val="3F3F3F"/>
                </a:solidFill>
                <a:latin typeface="Microsoft JhengHei"/>
                <a:cs typeface="Microsoft JhengHei"/>
              </a:rPr>
              <a:t>成立「後天免疫缺乏症候群 防治小組」，由莊哲彥教授 </a:t>
            </a:r>
            <a:r>
              <a:rPr sz="1200" b="1" spc="30" dirty="0">
                <a:solidFill>
                  <a:srgbClr val="3F3F3F"/>
                </a:solidFill>
                <a:latin typeface="Microsoft JhengHei"/>
                <a:cs typeface="Microsoft JhengHei"/>
              </a:rPr>
              <a:t>擔任召集人</a:t>
            </a:r>
            <a:endParaRPr sz="1200">
              <a:latin typeface="Microsoft JhengHei"/>
              <a:cs typeface="Microsoft JhengHei"/>
            </a:endParaRPr>
          </a:p>
          <a:p>
            <a:pPr marL="1377950" marR="5080">
              <a:lnSpc>
                <a:spcPct val="107500"/>
              </a:lnSpc>
              <a:spcBef>
                <a:spcPts val="1280"/>
              </a:spcBef>
            </a:pPr>
            <a:r>
              <a:rPr sz="1200" b="1" spc="10" dirty="0">
                <a:solidFill>
                  <a:srgbClr val="3F3F3F"/>
                </a:solidFill>
                <a:latin typeface="Microsoft JhengHei"/>
                <a:cs typeface="Microsoft JhengHei"/>
              </a:rPr>
              <a:t>20</a:t>
            </a:r>
            <a:r>
              <a:rPr sz="1200" b="1" spc="20" dirty="0">
                <a:solidFill>
                  <a:srgbClr val="3F3F3F"/>
                </a:solidFill>
                <a:latin typeface="Microsoft JhengHei"/>
                <a:cs typeface="Microsoft JhengHei"/>
              </a:rPr>
              <a:t>0</a:t>
            </a:r>
            <a:r>
              <a:rPr sz="1200" b="1" spc="60" dirty="0">
                <a:solidFill>
                  <a:srgbClr val="3F3F3F"/>
                </a:solidFill>
                <a:latin typeface="Microsoft JhengHei"/>
                <a:cs typeface="Microsoft JhengHei"/>
              </a:rPr>
              <a:t>1年成立「行政院愛滋病 </a:t>
            </a:r>
            <a:r>
              <a:rPr sz="1200" b="1" spc="30" dirty="0">
                <a:solidFill>
                  <a:srgbClr val="3F3F3F"/>
                </a:solidFill>
                <a:latin typeface="Microsoft JhengHei"/>
                <a:cs typeface="Microsoft JhengHei"/>
              </a:rPr>
              <a:t>防治推動委員會」</a:t>
            </a:r>
            <a:endParaRPr sz="1200">
              <a:latin typeface="Microsoft JhengHei"/>
              <a:cs typeface="Microsoft JhengHei"/>
            </a:endParaRPr>
          </a:p>
        </p:txBody>
      </p:sp>
      <p:pic>
        <p:nvPicPr>
          <p:cNvPr id="21" name="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693391" y="2563312"/>
            <a:ext cx="5055175" cy="278947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4760347" y="2578099"/>
            <a:ext cx="4796790" cy="2133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00" b="1" spc="10" dirty="0">
                <a:solidFill>
                  <a:srgbClr val="3F3F3F"/>
                </a:solidFill>
                <a:latin typeface="Microsoft JhengHei"/>
                <a:cs typeface="Microsoft JhengHei"/>
              </a:rPr>
              <a:t>2007</a:t>
            </a:r>
            <a:r>
              <a:rPr sz="1200" b="1" spc="25" dirty="0">
                <a:solidFill>
                  <a:srgbClr val="3F3F3F"/>
                </a:solidFill>
                <a:latin typeface="Microsoft JhengHei"/>
                <a:cs typeface="Microsoft JhengHei"/>
              </a:rPr>
              <a:t>年</a:t>
            </a:r>
            <a:r>
              <a:rPr sz="1200" b="1" spc="10" dirty="0">
                <a:solidFill>
                  <a:srgbClr val="3F3F3F"/>
                </a:solidFill>
                <a:latin typeface="Microsoft JhengHei"/>
                <a:cs typeface="Microsoft JhengHei"/>
              </a:rPr>
              <a:t>11</a:t>
            </a:r>
            <a:r>
              <a:rPr sz="1200" b="1" spc="25" dirty="0">
                <a:solidFill>
                  <a:srgbClr val="3F3F3F"/>
                </a:solidFill>
                <a:latin typeface="Microsoft JhengHei"/>
                <a:cs typeface="Microsoft JhengHei"/>
              </a:rPr>
              <a:t>月更名為「行政院衛生署愛滋病防治</a:t>
            </a:r>
            <a:r>
              <a:rPr sz="1200" b="1" spc="15" dirty="0">
                <a:solidFill>
                  <a:srgbClr val="3F3F3F"/>
                </a:solidFill>
                <a:latin typeface="Microsoft JhengHei"/>
                <a:cs typeface="Microsoft JhengHei"/>
              </a:rPr>
              <a:t>及</a:t>
            </a:r>
            <a:r>
              <a:rPr sz="1200" b="1" spc="25" dirty="0">
                <a:solidFill>
                  <a:srgbClr val="3F3F3F"/>
                </a:solidFill>
                <a:latin typeface="Microsoft JhengHei"/>
                <a:cs typeface="Microsoft JhengHei"/>
              </a:rPr>
              <a:t>感染者權益保障會」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511943" y="2864370"/>
            <a:ext cx="1323975" cy="2200910"/>
          </a:xfrm>
          <a:custGeom>
            <a:avLst/>
            <a:gdLst/>
            <a:ahLst/>
            <a:cxnLst/>
            <a:rect l="l" t="t" r="r" b="b"/>
            <a:pathLst>
              <a:path w="1323975" h="2200910">
                <a:moveTo>
                  <a:pt x="92964" y="920496"/>
                </a:moveTo>
                <a:lnTo>
                  <a:pt x="0" y="906780"/>
                </a:lnTo>
                <a:lnTo>
                  <a:pt x="44958" y="989076"/>
                </a:lnTo>
                <a:lnTo>
                  <a:pt x="49530" y="982535"/>
                </a:lnTo>
                <a:lnTo>
                  <a:pt x="61137" y="965949"/>
                </a:lnTo>
                <a:lnTo>
                  <a:pt x="72390" y="973836"/>
                </a:lnTo>
                <a:lnTo>
                  <a:pt x="88392" y="950976"/>
                </a:lnTo>
                <a:lnTo>
                  <a:pt x="77139" y="943089"/>
                </a:lnTo>
                <a:lnTo>
                  <a:pt x="92964" y="920496"/>
                </a:lnTo>
                <a:close/>
              </a:path>
              <a:path w="1323975" h="2200910">
                <a:moveTo>
                  <a:pt x="134112" y="982980"/>
                </a:moveTo>
                <a:lnTo>
                  <a:pt x="111252" y="966978"/>
                </a:lnTo>
                <a:lnTo>
                  <a:pt x="95250" y="989838"/>
                </a:lnTo>
                <a:lnTo>
                  <a:pt x="118110" y="1005840"/>
                </a:lnTo>
                <a:lnTo>
                  <a:pt x="134112" y="982980"/>
                </a:lnTo>
                <a:close/>
              </a:path>
              <a:path w="1323975" h="2200910">
                <a:moveTo>
                  <a:pt x="179832" y="1014984"/>
                </a:moveTo>
                <a:lnTo>
                  <a:pt x="156972" y="998982"/>
                </a:lnTo>
                <a:lnTo>
                  <a:pt x="140970" y="1021842"/>
                </a:lnTo>
                <a:lnTo>
                  <a:pt x="163830" y="1037844"/>
                </a:lnTo>
                <a:lnTo>
                  <a:pt x="179832" y="1014984"/>
                </a:lnTo>
                <a:close/>
              </a:path>
              <a:path w="1323975" h="2200910">
                <a:moveTo>
                  <a:pt x="225552" y="1046226"/>
                </a:moveTo>
                <a:lnTo>
                  <a:pt x="202692" y="1030986"/>
                </a:lnTo>
                <a:lnTo>
                  <a:pt x="186690" y="1053846"/>
                </a:lnTo>
                <a:lnTo>
                  <a:pt x="209550" y="1069086"/>
                </a:lnTo>
                <a:lnTo>
                  <a:pt x="225552" y="1046226"/>
                </a:lnTo>
                <a:close/>
              </a:path>
              <a:path w="1323975" h="2200910">
                <a:moveTo>
                  <a:pt x="271272" y="1078230"/>
                </a:moveTo>
                <a:lnTo>
                  <a:pt x="248412" y="1062228"/>
                </a:lnTo>
                <a:lnTo>
                  <a:pt x="232410" y="1085088"/>
                </a:lnTo>
                <a:lnTo>
                  <a:pt x="255270" y="1101090"/>
                </a:lnTo>
                <a:lnTo>
                  <a:pt x="271272" y="1078230"/>
                </a:lnTo>
                <a:close/>
              </a:path>
              <a:path w="1323975" h="2200910">
                <a:moveTo>
                  <a:pt x="319278" y="1113282"/>
                </a:moveTo>
                <a:lnTo>
                  <a:pt x="316230" y="1110234"/>
                </a:lnTo>
                <a:lnTo>
                  <a:pt x="294132" y="1094232"/>
                </a:lnTo>
                <a:lnTo>
                  <a:pt x="278130" y="1117092"/>
                </a:lnTo>
                <a:lnTo>
                  <a:pt x="296418" y="1129957"/>
                </a:lnTo>
                <a:lnTo>
                  <a:pt x="296938" y="1130325"/>
                </a:lnTo>
                <a:lnTo>
                  <a:pt x="297180" y="1130808"/>
                </a:lnTo>
                <a:lnTo>
                  <a:pt x="297383" y="1130642"/>
                </a:lnTo>
                <a:lnTo>
                  <a:pt x="298704" y="1131570"/>
                </a:lnTo>
                <a:lnTo>
                  <a:pt x="297599" y="1130465"/>
                </a:lnTo>
                <a:lnTo>
                  <a:pt x="319278" y="1113282"/>
                </a:lnTo>
                <a:close/>
              </a:path>
              <a:path w="1323975" h="2200910">
                <a:moveTo>
                  <a:pt x="354330" y="1155954"/>
                </a:moveTo>
                <a:lnTo>
                  <a:pt x="336804" y="1134618"/>
                </a:lnTo>
                <a:lnTo>
                  <a:pt x="315468" y="1152144"/>
                </a:lnTo>
                <a:lnTo>
                  <a:pt x="332994" y="1174242"/>
                </a:lnTo>
                <a:lnTo>
                  <a:pt x="354330" y="1155954"/>
                </a:lnTo>
                <a:close/>
              </a:path>
              <a:path w="1323975" h="2200910">
                <a:moveTo>
                  <a:pt x="390144" y="1199388"/>
                </a:moveTo>
                <a:lnTo>
                  <a:pt x="371856" y="1178052"/>
                </a:lnTo>
                <a:lnTo>
                  <a:pt x="350520" y="1195578"/>
                </a:lnTo>
                <a:lnTo>
                  <a:pt x="368046" y="1216914"/>
                </a:lnTo>
                <a:lnTo>
                  <a:pt x="390144" y="1199388"/>
                </a:lnTo>
                <a:close/>
              </a:path>
              <a:path w="1323975" h="2200910">
                <a:moveTo>
                  <a:pt x="425196" y="1242060"/>
                </a:moveTo>
                <a:lnTo>
                  <a:pt x="407670" y="1220724"/>
                </a:lnTo>
                <a:lnTo>
                  <a:pt x="386334" y="1238250"/>
                </a:lnTo>
                <a:lnTo>
                  <a:pt x="403860" y="1259586"/>
                </a:lnTo>
                <a:lnTo>
                  <a:pt x="425196" y="1242060"/>
                </a:lnTo>
                <a:close/>
              </a:path>
              <a:path w="1323975" h="2200910">
                <a:moveTo>
                  <a:pt x="460248" y="1285494"/>
                </a:moveTo>
                <a:lnTo>
                  <a:pt x="442722" y="1263396"/>
                </a:lnTo>
                <a:lnTo>
                  <a:pt x="421386" y="1281684"/>
                </a:lnTo>
                <a:lnTo>
                  <a:pt x="438912" y="1303020"/>
                </a:lnTo>
                <a:lnTo>
                  <a:pt x="460248" y="1285494"/>
                </a:lnTo>
                <a:close/>
              </a:path>
              <a:path w="1323975" h="2200910">
                <a:moveTo>
                  <a:pt x="763524" y="2200656"/>
                </a:moveTo>
                <a:lnTo>
                  <a:pt x="732282" y="2122932"/>
                </a:lnTo>
                <a:lnTo>
                  <a:pt x="670560" y="2192274"/>
                </a:lnTo>
                <a:lnTo>
                  <a:pt x="763524" y="2200656"/>
                </a:lnTo>
                <a:close/>
              </a:path>
              <a:path w="1323975" h="2200910">
                <a:moveTo>
                  <a:pt x="784098" y="2161794"/>
                </a:moveTo>
                <a:lnTo>
                  <a:pt x="774192" y="2136648"/>
                </a:lnTo>
                <a:lnTo>
                  <a:pt x="748284" y="2146554"/>
                </a:lnTo>
                <a:lnTo>
                  <a:pt x="758952" y="2172462"/>
                </a:lnTo>
                <a:lnTo>
                  <a:pt x="784098" y="2161794"/>
                </a:lnTo>
                <a:close/>
              </a:path>
              <a:path w="1323975" h="2200910">
                <a:moveTo>
                  <a:pt x="835914" y="2141982"/>
                </a:moveTo>
                <a:lnTo>
                  <a:pt x="826008" y="2116074"/>
                </a:lnTo>
                <a:lnTo>
                  <a:pt x="800100" y="2125980"/>
                </a:lnTo>
                <a:lnTo>
                  <a:pt x="810006" y="2151888"/>
                </a:lnTo>
                <a:lnTo>
                  <a:pt x="835914" y="2141982"/>
                </a:lnTo>
                <a:close/>
              </a:path>
              <a:path w="1323975" h="2200910">
                <a:moveTo>
                  <a:pt x="887730" y="2121408"/>
                </a:moveTo>
                <a:lnTo>
                  <a:pt x="877824" y="2095500"/>
                </a:lnTo>
                <a:lnTo>
                  <a:pt x="851916" y="2105406"/>
                </a:lnTo>
                <a:lnTo>
                  <a:pt x="861822" y="2131314"/>
                </a:lnTo>
                <a:lnTo>
                  <a:pt x="887730" y="2121408"/>
                </a:lnTo>
                <a:close/>
              </a:path>
              <a:path w="1323975" h="2200910">
                <a:moveTo>
                  <a:pt x="939546" y="2100834"/>
                </a:moveTo>
                <a:lnTo>
                  <a:pt x="929640" y="2074926"/>
                </a:lnTo>
                <a:lnTo>
                  <a:pt x="903732" y="2084832"/>
                </a:lnTo>
                <a:lnTo>
                  <a:pt x="913638" y="2110740"/>
                </a:lnTo>
                <a:lnTo>
                  <a:pt x="939546" y="2100834"/>
                </a:lnTo>
                <a:close/>
              </a:path>
              <a:path w="1323975" h="2200910">
                <a:moveTo>
                  <a:pt x="991362" y="2080260"/>
                </a:moveTo>
                <a:lnTo>
                  <a:pt x="981456" y="2054352"/>
                </a:lnTo>
                <a:lnTo>
                  <a:pt x="955548" y="2064258"/>
                </a:lnTo>
                <a:lnTo>
                  <a:pt x="965454" y="2090166"/>
                </a:lnTo>
                <a:lnTo>
                  <a:pt x="991362" y="2080260"/>
                </a:lnTo>
                <a:close/>
              </a:path>
              <a:path w="1323975" h="2200910">
                <a:moveTo>
                  <a:pt x="1043178" y="2059686"/>
                </a:moveTo>
                <a:lnTo>
                  <a:pt x="1033272" y="2033778"/>
                </a:lnTo>
                <a:lnTo>
                  <a:pt x="1007364" y="2043684"/>
                </a:lnTo>
                <a:lnTo>
                  <a:pt x="1017270" y="2069592"/>
                </a:lnTo>
                <a:lnTo>
                  <a:pt x="1043178" y="2059686"/>
                </a:lnTo>
                <a:close/>
              </a:path>
              <a:path w="1323975" h="2200910">
                <a:moveTo>
                  <a:pt x="1094994" y="2039112"/>
                </a:moveTo>
                <a:lnTo>
                  <a:pt x="1084326" y="2013204"/>
                </a:lnTo>
                <a:lnTo>
                  <a:pt x="1059180" y="2023110"/>
                </a:lnTo>
                <a:lnTo>
                  <a:pt x="1069086" y="2049018"/>
                </a:lnTo>
                <a:lnTo>
                  <a:pt x="1094994" y="2039112"/>
                </a:lnTo>
                <a:close/>
              </a:path>
              <a:path w="1323975" h="2200910">
                <a:moveTo>
                  <a:pt x="1128522" y="1985010"/>
                </a:moveTo>
                <a:lnTo>
                  <a:pt x="1102614" y="1976628"/>
                </a:lnTo>
                <a:lnTo>
                  <a:pt x="1093470" y="2002536"/>
                </a:lnTo>
                <a:lnTo>
                  <a:pt x="1120140" y="2011680"/>
                </a:lnTo>
                <a:lnTo>
                  <a:pt x="1128522" y="1985010"/>
                </a:lnTo>
                <a:close/>
              </a:path>
              <a:path w="1323975" h="2200910">
                <a:moveTo>
                  <a:pt x="1146810" y="1932432"/>
                </a:moveTo>
                <a:lnTo>
                  <a:pt x="1120140" y="1923288"/>
                </a:lnTo>
                <a:lnTo>
                  <a:pt x="1110996" y="1949958"/>
                </a:lnTo>
                <a:lnTo>
                  <a:pt x="1137666" y="1959102"/>
                </a:lnTo>
                <a:lnTo>
                  <a:pt x="1146810" y="1932432"/>
                </a:lnTo>
                <a:close/>
              </a:path>
              <a:path w="1323975" h="2200910">
                <a:moveTo>
                  <a:pt x="1164336" y="1879854"/>
                </a:moveTo>
                <a:lnTo>
                  <a:pt x="1137666" y="1870710"/>
                </a:lnTo>
                <a:lnTo>
                  <a:pt x="1129284" y="1897380"/>
                </a:lnTo>
                <a:lnTo>
                  <a:pt x="1155192" y="1905762"/>
                </a:lnTo>
                <a:lnTo>
                  <a:pt x="1164336" y="1879854"/>
                </a:lnTo>
                <a:close/>
              </a:path>
              <a:path w="1323975" h="2200910">
                <a:moveTo>
                  <a:pt x="1181862" y="1826514"/>
                </a:moveTo>
                <a:lnTo>
                  <a:pt x="1155954" y="1818132"/>
                </a:lnTo>
                <a:lnTo>
                  <a:pt x="1146810" y="1844040"/>
                </a:lnTo>
                <a:lnTo>
                  <a:pt x="1173480" y="1853184"/>
                </a:lnTo>
                <a:lnTo>
                  <a:pt x="1181862" y="1826514"/>
                </a:lnTo>
                <a:close/>
              </a:path>
              <a:path w="1323975" h="2200910">
                <a:moveTo>
                  <a:pt x="1200150" y="1773936"/>
                </a:moveTo>
                <a:lnTo>
                  <a:pt x="1173480" y="1765554"/>
                </a:lnTo>
                <a:lnTo>
                  <a:pt x="1164336" y="1791462"/>
                </a:lnTo>
                <a:lnTo>
                  <a:pt x="1191006" y="1800606"/>
                </a:lnTo>
                <a:lnTo>
                  <a:pt x="1200150" y="1773936"/>
                </a:lnTo>
                <a:close/>
              </a:path>
              <a:path w="1323975" h="2200910">
                <a:moveTo>
                  <a:pt x="1217676" y="1721358"/>
                </a:moveTo>
                <a:lnTo>
                  <a:pt x="1191006" y="1712214"/>
                </a:lnTo>
                <a:lnTo>
                  <a:pt x="1182624" y="1738884"/>
                </a:lnTo>
                <a:lnTo>
                  <a:pt x="1208532" y="1748028"/>
                </a:lnTo>
                <a:lnTo>
                  <a:pt x="1217676" y="1721358"/>
                </a:lnTo>
                <a:close/>
              </a:path>
              <a:path w="1323975" h="2200910">
                <a:moveTo>
                  <a:pt x="1235202" y="1668780"/>
                </a:moveTo>
                <a:lnTo>
                  <a:pt x="1209294" y="1659636"/>
                </a:lnTo>
                <a:lnTo>
                  <a:pt x="1200150" y="1686306"/>
                </a:lnTo>
                <a:lnTo>
                  <a:pt x="1226820" y="1694688"/>
                </a:lnTo>
                <a:lnTo>
                  <a:pt x="1235202" y="1668780"/>
                </a:lnTo>
                <a:close/>
              </a:path>
              <a:path w="1323975" h="2200910">
                <a:moveTo>
                  <a:pt x="1286256" y="1295400"/>
                </a:moveTo>
                <a:lnTo>
                  <a:pt x="1258062" y="1294638"/>
                </a:lnTo>
                <a:lnTo>
                  <a:pt x="1258062" y="1301496"/>
                </a:lnTo>
                <a:lnTo>
                  <a:pt x="1286256" y="1302258"/>
                </a:lnTo>
                <a:lnTo>
                  <a:pt x="1286256" y="1295400"/>
                </a:lnTo>
                <a:close/>
              </a:path>
              <a:path w="1323975" h="2200910">
                <a:moveTo>
                  <a:pt x="1287780" y="1239774"/>
                </a:moveTo>
                <a:lnTo>
                  <a:pt x="1259586" y="1239012"/>
                </a:lnTo>
                <a:lnTo>
                  <a:pt x="1258824" y="1266444"/>
                </a:lnTo>
                <a:lnTo>
                  <a:pt x="1287018" y="1267206"/>
                </a:lnTo>
                <a:lnTo>
                  <a:pt x="1287780" y="1239774"/>
                </a:lnTo>
                <a:close/>
              </a:path>
              <a:path w="1323975" h="2200910">
                <a:moveTo>
                  <a:pt x="1288542" y="1184148"/>
                </a:moveTo>
                <a:lnTo>
                  <a:pt x="1261110" y="1183386"/>
                </a:lnTo>
                <a:lnTo>
                  <a:pt x="1260348" y="1210818"/>
                </a:lnTo>
                <a:lnTo>
                  <a:pt x="1287780" y="1211580"/>
                </a:lnTo>
                <a:lnTo>
                  <a:pt x="1288542" y="1184148"/>
                </a:lnTo>
                <a:close/>
              </a:path>
              <a:path w="1323975" h="2200910">
                <a:moveTo>
                  <a:pt x="1290066" y="1128522"/>
                </a:moveTo>
                <a:lnTo>
                  <a:pt x="1261872" y="1127760"/>
                </a:lnTo>
                <a:lnTo>
                  <a:pt x="1261872" y="1155192"/>
                </a:lnTo>
                <a:lnTo>
                  <a:pt x="1289304" y="1155954"/>
                </a:lnTo>
                <a:lnTo>
                  <a:pt x="1290066" y="1128522"/>
                </a:lnTo>
                <a:close/>
              </a:path>
              <a:path w="1323975" h="2200910">
                <a:moveTo>
                  <a:pt x="1291590" y="1072896"/>
                </a:moveTo>
                <a:lnTo>
                  <a:pt x="1263396" y="1072134"/>
                </a:lnTo>
                <a:lnTo>
                  <a:pt x="1262634" y="1099566"/>
                </a:lnTo>
                <a:lnTo>
                  <a:pt x="1290828" y="1100328"/>
                </a:lnTo>
                <a:lnTo>
                  <a:pt x="1291590" y="1072896"/>
                </a:lnTo>
                <a:close/>
              </a:path>
              <a:path w="1323975" h="2200910">
                <a:moveTo>
                  <a:pt x="1292352" y="1016508"/>
                </a:moveTo>
                <a:lnTo>
                  <a:pt x="1264920" y="1016508"/>
                </a:lnTo>
                <a:lnTo>
                  <a:pt x="1264158" y="1043940"/>
                </a:lnTo>
                <a:lnTo>
                  <a:pt x="1292352" y="1044702"/>
                </a:lnTo>
                <a:lnTo>
                  <a:pt x="1292352" y="1016508"/>
                </a:lnTo>
                <a:close/>
              </a:path>
              <a:path w="1323975" h="2200910">
                <a:moveTo>
                  <a:pt x="1293114" y="960882"/>
                </a:moveTo>
                <a:lnTo>
                  <a:pt x="1264920" y="960882"/>
                </a:lnTo>
                <a:lnTo>
                  <a:pt x="1264920" y="988314"/>
                </a:lnTo>
                <a:lnTo>
                  <a:pt x="1293114" y="989076"/>
                </a:lnTo>
                <a:lnTo>
                  <a:pt x="1293114" y="960882"/>
                </a:lnTo>
                <a:close/>
              </a:path>
              <a:path w="1323975" h="2200910">
                <a:moveTo>
                  <a:pt x="1293114" y="905256"/>
                </a:moveTo>
                <a:lnTo>
                  <a:pt x="1265682" y="905256"/>
                </a:lnTo>
                <a:lnTo>
                  <a:pt x="1265682" y="932688"/>
                </a:lnTo>
                <a:lnTo>
                  <a:pt x="1293114" y="933450"/>
                </a:lnTo>
                <a:lnTo>
                  <a:pt x="1293114" y="905256"/>
                </a:lnTo>
                <a:close/>
              </a:path>
              <a:path w="1323975" h="2200910">
                <a:moveTo>
                  <a:pt x="1293114" y="849630"/>
                </a:moveTo>
                <a:lnTo>
                  <a:pt x="1265682" y="849630"/>
                </a:lnTo>
                <a:lnTo>
                  <a:pt x="1265682" y="877062"/>
                </a:lnTo>
                <a:lnTo>
                  <a:pt x="1293114" y="877062"/>
                </a:lnTo>
                <a:lnTo>
                  <a:pt x="1293114" y="849630"/>
                </a:lnTo>
                <a:close/>
              </a:path>
              <a:path w="1323975" h="2200910">
                <a:moveTo>
                  <a:pt x="1293876" y="794004"/>
                </a:moveTo>
                <a:lnTo>
                  <a:pt x="1265682" y="794004"/>
                </a:lnTo>
                <a:lnTo>
                  <a:pt x="1265682" y="821436"/>
                </a:lnTo>
                <a:lnTo>
                  <a:pt x="1293876" y="821436"/>
                </a:lnTo>
                <a:lnTo>
                  <a:pt x="1293876" y="794004"/>
                </a:lnTo>
                <a:close/>
              </a:path>
              <a:path w="1323975" h="2200910">
                <a:moveTo>
                  <a:pt x="1293876" y="738378"/>
                </a:moveTo>
                <a:lnTo>
                  <a:pt x="1265682" y="738378"/>
                </a:lnTo>
                <a:lnTo>
                  <a:pt x="1265682" y="765810"/>
                </a:lnTo>
                <a:lnTo>
                  <a:pt x="1293876" y="765810"/>
                </a:lnTo>
                <a:lnTo>
                  <a:pt x="1293876" y="738378"/>
                </a:lnTo>
                <a:close/>
              </a:path>
              <a:path w="1323975" h="2200910">
                <a:moveTo>
                  <a:pt x="1293876" y="682752"/>
                </a:moveTo>
                <a:lnTo>
                  <a:pt x="1265682" y="682752"/>
                </a:lnTo>
                <a:lnTo>
                  <a:pt x="1265682" y="710184"/>
                </a:lnTo>
                <a:lnTo>
                  <a:pt x="1293876" y="710184"/>
                </a:lnTo>
                <a:lnTo>
                  <a:pt x="1293876" y="682752"/>
                </a:lnTo>
                <a:close/>
              </a:path>
              <a:path w="1323975" h="2200910">
                <a:moveTo>
                  <a:pt x="1293876" y="627126"/>
                </a:moveTo>
                <a:lnTo>
                  <a:pt x="1266444" y="626364"/>
                </a:lnTo>
                <a:lnTo>
                  <a:pt x="1266444" y="654558"/>
                </a:lnTo>
                <a:lnTo>
                  <a:pt x="1293876" y="654558"/>
                </a:lnTo>
                <a:lnTo>
                  <a:pt x="1293876" y="627126"/>
                </a:lnTo>
                <a:close/>
              </a:path>
              <a:path w="1323975" h="2200910">
                <a:moveTo>
                  <a:pt x="1293876" y="570738"/>
                </a:moveTo>
                <a:lnTo>
                  <a:pt x="1266444" y="570738"/>
                </a:lnTo>
                <a:lnTo>
                  <a:pt x="1266444" y="598932"/>
                </a:lnTo>
                <a:lnTo>
                  <a:pt x="1293876" y="598932"/>
                </a:lnTo>
                <a:lnTo>
                  <a:pt x="1293876" y="570738"/>
                </a:lnTo>
                <a:close/>
              </a:path>
              <a:path w="1323975" h="2200910">
                <a:moveTo>
                  <a:pt x="1294638" y="515112"/>
                </a:moveTo>
                <a:lnTo>
                  <a:pt x="1266444" y="515112"/>
                </a:lnTo>
                <a:lnTo>
                  <a:pt x="1266444" y="543306"/>
                </a:lnTo>
                <a:lnTo>
                  <a:pt x="1294638" y="543306"/>
                </a:lnTo>
                <a:lnTo>
                  <a:pt x="1294638" y="515112"/>
                </a:lnTo>
                <a:close/>
              </a:path>
              <a:path w="1323975" h="2200910">
                <a:moveTo>
                  <a:pt x="1294638" y="459486"/>
                </a:moveTo>
                <a:lnTo>
                  <a:pt x="1266444" y="459486"/>
                </a:lnTo>
                <a:lnTo>
                  <a:pt x="1266444" y="487680"/>
                </a:lnTo>
                <a:lnTo>
                  <a:pt x="1294638" y="487680"/>
                </a:lnTo>
                <a:lnTo>
                  <a:pt x="1294638" y="459486"/>
                </a:lnTo>
                <a:close/>
              </a:path>
              <a:path w="1323975" h="2200910">
                <a:moveTo>
                  <a:pt x="1294638" y="403860"/>
                </a:moveTo>
                <a:lnTo>
                  <a:pt x="1266444" y="403860"/>
                </a:lnTo>
                <a:lnTo>
                  <a:pt x="1266444" y="432054"/>
                </a:lnTo>
                <a:lnTo>
                  <a:pt x="1294638" y="432054"/>
                </a:lnTo>
                <a:lnTo>
                  <a:pt x="1294638" y="403860"/>
                </a:lnTo>
                <a:close/>
              </a:path>
              <a:path w="1323975" h="2200910">
                <a:moveTo>
                  <a:pt x="1294638" y="348234"/>
                </a:moveTo>
                <a:lnTo>
                  <a:pt x="1267206" y="348234"/>
                </a:lnTo>
                <a:lnTo>
                  <a:pt x="1267206" y="376428"/>
                </a:lnTo>
                <a:lnTo>
                  <a:pt x="1294638" y="376428"/>
                </a:lnTo>
                <a:lnTo>
                  <a:pt x="1294638" y="348234"/>
                </a:lnTo>
                <a:close/>
              </a:path>
              <a:path w="1323975" h="2200910">
                <a:moveTo>
                  <a:pt x="1294638" y="292608"/>
                </a:moveTo>
                <a:lnTo>
                  <a:pt x="1267206" y="292608"/>
                </a:lnTo>
                <a:lnTo>
                  <a:pt x="1267206" y="320802"/>
                </a:lnTo>
                <a:lnTo>
                  <a:pt x="1294638" y="320802"/>
                </a:lnTo>
                <a:lnTo>
                  <a:pt x="1294638" y="292608"/>
                </a:lnTo>
                <a:close/>
              </a:path>
              <a:path w="1323975" h="2200910">
                <a:moveTo>
                  <a:pt x="1295400" y="236982"/>
                </a:moveTo>
                <a:lnTo>
                  <a:pt x="1267206" y="236982"/>
                </a:lnTo>
                <a:lnTo>
                  <a:pt x="1267206" y="264414"/>
                </a:lnTo>
                <a:lnTo>
                  <a:pt x="1294638" y="265176"/>
                </a:lnTo>
                <a:lnTo>
                  <a:pt x="1295400" y="236982"/>
                </a:lnTo>
                <a:close/>
              </a:path>
              <a:path w="1323975" h="2200910">
                <a:moveTo>
                  <a:pt x="1295400" y="181356"/>
                </a:moveTo>
                <a:lnTo>
                  <a:pt x="1267206" y="181356"/>
                </a:lnTo>
                <a:lnTo>
                  <a:pt x="1267206" y="208788"/>
                </a:lnTo>
                <a:lnTo>
                  <a:pt x="1295400" y="208788"/>
                </a:lnTo>
                <a:lnTo>
                  <a:pt x="1295400" y="181356"/>
                </a:lnTo>
                <a:close/>
              </a:path>
              <a:path w="1323975" h="2200910">
                <a:moveTo>
                  <a:pt x="1295400" y="125730"/>
                </a:moveTo>
                <a:lnTo>
                  <a:pt x="1267206" y="125730"/>
                </a:lnTo>
                <a:lnTo>
                  <a:pt x="1267206" y="153162"/>
                </a:lnTo>
                <a:lnTo>
                  <a:pt x="1295400" y="153162"/>
                </a:lnTo>
                <a:lnTo>
                  <a:pt x="1295400" y="125730"/>
                </a:lnTo>
                <a:close/>
              </a:path>
              <a:path w="1323975" h="2200910">
                <a:moveTo>
                  <a:pt x="1323594" y="83820"/>
                </a:moveTo>
                <a:lnTo>
                  <a:pt x="1281684" y="0"/>
                </a:lnTo>
                <a:lnTo>
                  <a:pt x="1239774" y="83820"/>
                </a:lnTo>
                <a:lnTo>
                  <a:pt x="1267968" y="83820"/>
                </a:lnTo>
                <a:lnTo>
                  <a:pt x="1267968" y="97536"/>
                </a:lnTo>
                <a:lnTo>
                  <a:pt x="1295400" y="97536"/>
                </a:lnTo>
                <a:lnTo>
                  <a:pt x="1295400" y="83820"/>
                </a:lnTo>
                <a:lnTo>
                  <a:pt x="1323594" y="8382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3061087" y="6119114"/>
            <a:ext cx="394716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215968"/>
                </a:solidFill>
                <a:latin typeface="Microsoft JhengHei"/>
                <a:cs typeface="Microsoft JhengHei"/>
              </a:rPr>
              <a:t>人類免疫缺乏病毒傳染防治及感染者權益保障條例 自1997年起至2015年陸續修正7次</a:t>
            </a:r>
            <a:endParaRPr sz="1400">
              <a:latin typeface="Microsoft JhengHei"/>
              <a:cs typeface="Microsoft JhengHe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3091319" y="4565903"/>
            <a:ext cx="7135495" cy="1738630"/>
            <a:chOff x="3091319" y="4565903"/>
            <a:chExt cx="7135495" cy="1738630"/>
          </a:xfrm>
        </p:grpSpPr>
        <p:sp>
          <p:nvSpPr>
            <p:cNvPr id="26" name="object 26"/>
            <p:cNvSpPr/>
            <p:nvPr/>
          </p:nvSpPr>
          <p:spPr>
            <a:xfrm>
              <a:off x="3091319" y="5821679"/>
              <a:ext cx="3862704" cy="291465"/>
            </a:xfrm>
            <a:custGeom>
              <a:avLst/>
              <a:gdLst/>
              <a:ahLst/>
              <a:cxnLst/>
              <a:rect l="l" t="t" r="r" b="b"/>
              <a:pathLst>
                <a:path w="3862704" h="291464">
                  <a:moveTo>
                    <a:pt x="26669" y="96774"/>
                  </a:moveTo>
                  <a:lnTo>
                    <a:pt x="25145" y="90678"/>
                  </a:lnTo>
                  <a:lnTo>
                    <a:pt x="25145" y="91440"/>
                  </a:lnTo>
                  <a:lnTo>
                    <a:pt x="23622" y="84582"/>
                  </a:lnTo>
                  <a:lnTo>
                    <a:pt x="23622" y="85344"/>
                  </a:lnTo>
                  <a:lnTo>
                    <a:pt x="22098" y="77724"/>
                  </a:lnTo>
                  <a:lnTo>
                    <a:pt x="21336" y="70104"/>
                  </a:lnTo>
                  <a:lnTo>
                    <a:pt x="19812" y="61722"/>
                  </a:lnTo>
                  <a:lnTo>
                    <a:pt x="18287" y="42672"/>
                  </a:lnTo>
                  <a:lnTo>
                    <a:pt x="18287" y="43434"/>
                  </a:lnTo>
                  <a:lnTo>
                    <a:pt x="17525" y="32766"/>
                  </a:lnTo>
                  <a:lnTo>
                    <a:pt x="17525" y="22098"/>
                  </a:lnTo>
                  <a:lnTo>
                    <a:pt x="16763" y="11430"/>
                  </a:lnTo>
                  <a:lnTo>
                    <a:pt x="16763" y="0"/>
                  </a:lnTo>
                  <a:lnTo>
                    <a:pt x="0" y="0"/>
                  </a:lnTo>
                  <a:lnTo>
                    <a:pt x="0" y="11430"/>
                  </a:lnTo>
                  <a:lnTo>
                    <a:pt x="947" y="34290"/>
                  </a:lnTo>
                  <a:lnTo>
                    <a:pt x="4367" y="72089"/>
                  </a:lnTo>
                  <a:lnTo>
                    <a:pt x="12271" y="106800"/>
                  </a:lnTo>
                  <a:lnTo>
                    <a:pt x="25907" y="119676"/>
                  </a:lnTo>
                  <a:lnTo>
                    <a:pt x="25907" y="96012"/>
                  </a:lnTo>
                  <a:lnTo>
                    <a:pt x="26669" y="96774"/>
                  </a:lnTo>
                  <a:close/>
                </a:path>
                <a:path w="3862704" h="291464">
                  <a:moveTo>
                    <a:pt x="28193" y="100584"/>
                  </a:moveTo>
                  <a:lnTo>
                    <a:pt x="25907" y="96012"/>
                  </a:lnTo>
                  <a:lnTo>
                    <a:pt x="25907" y="119676"/>
                  </a:lnTo>
                  <a:lnTo>
                    <a:pt x="26669" y="120396"/>
                  </a:lnTo>
                  <a:lnTo>
                    <a:pt x="27431" y="120396"/>
                  </a:lnTo>
                  <a:lnTo>
                    <a:pt x="27431" y="99822"/>
                  </a:lnTo>
                  <a:lnTo>
                    <a:pt x="28193" y="100584"/>
                  </a:lnTo>
                  <a:close/>
                </a:path>
                <a:path w="3862704" h="291464">
                  <a:moveTo>
                    <a:pt x="28955" y="103632"/>
                  </a:moveTo>
                  <a:lnTo>
                    <a:pt x="27431" y="99822"/>
                  </a:lnTo>
                  <a:lnTo>
                    <a:pt x="27431" y="103632"/>
                  </a:lnTo>
                  <a:lnTo>
                    <a:pt x="28955" y="103632"/>
                  </a:lnTo>
                  <a:close/>
                </a:path>
                <a:path w="3862704" h="291464">
                  <a:moveTo>
                    <a:pt x="29717" y="104394"/>
                  </a:moveTo>
                  <a:lnTo>
                    <a:pt x="28955" y="103632"/>
                  </a:lnTo>
                  <a:lnTo>
                    <a:pt x="27431" y="103632"/>
                  </a:lnTo>
                  <a:lnTo>
                    <a:pt x="29717" y="104394"/>
                  </a:lnTo>
                  <a:close/>
                </a:path>
                <a:path w="3862704" h="291464">
                  <a:moveTo>
                    <a:pt x="29717" y="104394"/>
                  </a:moveTo>
                  <a:lnTo>
                    <a:pt x="27431" y="103632"/>
                  </a:lnTo>
                  <a:lnTo>
                    <a:pt x="28193" y="104394"/>
                  </a:lnTo>
                  <a:lnTo>
                    <a:pt x="28193" y="120396"/>
                  </a:lnTo>
                  <a:lnTo>
                    <a:pt x="28955" y="120396"/>
                  </a:lnTo>
                  <a:lnTo>
                    <a:pt x="28955" y="104394"/>
                  </a:lnTo>
                  <a:lnTo>
                    <a:pt x="29717" y="104394"/>
                  </a:lnTo>
                  <a:close/>
                </a:path>
                <a:path w="3862704" h="291464">
                  <a:moveTo>
                    <a:pt x="28193" y="120396"/>
                  </a:moveTo>
                  <a:lnTo>
                    <a:pt x="28193" y="104394"/>
                  </a:lnTo>
                  <a:lnTo>
                    <a:pt x="27431" y="103632"/>
                  </a:lnTo>
                  <a:lnTo>
                    <a:pt x="27431" y="120396"/>
                  </a:lnTo>
                  <a:lnTo>
                    <a:pt x="28193" y="120396"/>
                  </a:lnTo>
                  <a:close/>
                </a:path>
                <a:path w="3862704" h="291464">
                  <a:moveTo>
                    <a:pt x="29463" y="103632"/>
                  </a:moveTo>
                  <a:lnTo>
                    <a:pt x="28955" y="102870"/>
                  </a:lnTo>
                  <a:lnTo>
                    <a:pt x="28955" y="103632"/>
                  </a:lnTo>
                  <a:lnTo>
                    <a:pt x="29463" y="103632"/>
                  </a:lnTo>
                  <a:close/>
                </a:path>
                <a:path w="3862704" h="291464">
                  <a:moveTo>
                    <a:pt x="30479" y="105156"/>
                  </a:moveTo>
                  <a:lnTo>
                    <a:pt x="29463" y="103632"/>
                  </a:lnTo>
                  <a:lnTo>
                    <a:pt x="28955" y="103632"/>
                  </a:lnTo>
                  <a:lnTo>
                    <a:pt x="30479" y="105156"/>
                  </a:lnTo>
                  <a:close/>
                </a:path>
                <a:path w="3862704" h="291464">
                  <a:moveTo>
                    <a:pt x="31241" y="105918"/>
                  </a:moveTo>
                  <a:lnTo>
                    <a:pt x="29717" y="104394"/>
                  </a:lnTo>
                  <a:lnTo>
                    <a:pt x="28955" y="104394"/>
                  </a:lnTo>
                  <a:lnTo>
                    <a:pt x="31241" y="105918"/>
                  </a:lnTo>
                  <a:close/>
                </a:path>
                <a:path w="3862704" h="291464">
                  <a:moveTo>
                    <a:pt x="31241" y="120396"/>
                  </a:moveTo>
                  <a:lnTo>
                    <a:pt x="31241" y="105918"/>
                  </a:lnTo>
                  <a:lnTo>
                    <a:pt x="28955" y="104394"/>
                  </a:lnTo>
                  <a:lnTo>
                    <a:pt x="28955" y="120396"/>
                  </a:lnTo>
                  <a:lnTo>
                    <a:pt x="31241" y="120396"/>
                  </a:lnTo>
                  <a:close/>
                </a:path>
                <a:path w="3862704" h="291464">
                  <a:moveTo>
                    <a:pt x="1863852" y="129540"/>
                  </a:moveTo>
                  <a:lnTo>
                    <a:pt x="1845564" y="103632"/>
                  </a:lnTo>
                  <a:lnTo>
                    <a:pt x="29463" y="103632"/>
                  </a:lnTo>
                  <a:lnTo>
                    <a:pt x="30479" y="105156"/>
                  </a:lnTo>
                  <a:lnTo>
                    <a:pt x="31241" y="105918"/>
                  </a:lnTo>
                  <a:lnTo>
                    <a:pt x="31241" y="120396"/>
                  </a:lnTo>
                  <a:lnTo>
                    <a:pt x="1840991" y="120396"/>
                  </a:lnTo>
                  <a:lnTo>
                    <a:pt x="1840991" y="118872"/>
                  </a:lnTo>
                  <a:lnTo>
                    <a:pt x="1841753" y="119380"/>
                  </a:lnTo>
                  <a:lnTo>
                    <a:pt x="1841753" y="118872"/>
                  </a:lnTo>
                  <a:lnTo>
                    <a:pt x="1843277" y="120396"/>
                  </a:lnTo>
                  <a:lnTo>
                    <a:pt x="1844802" y="120396"/>
                  </a:lnTo>
                  <a:lnTo>
                    <a:pt x="1844802" y="124206"/>
                  </a:lnTo>
                  <a:lnTo>
                    <a:pt x="1846326" y="128778"/>
                  </a:lnTo>
                  <a:lnTo>
                    <a:pt x="1846326" y="130048"/>
                  </a:lnTo>
                  <a:lnTo>
                    <a:pt x="1847850" y="134112"/>
                  </a:lnTo>
                  <a:lnTo>
                    <a:pt x="1847850" y="136398"/>
                  </a:lnTo>
                  <a:lnTo>
                    <a:pt x="1848611" y="139446"/>
                  </a:lnTo>
                  <a:lnTo>
                    <a:pt x="1850135" y="147066"/>
                  </a:lnTo>
                  <a:lnTo>
                    <a:pt x="1850135" y="146304"/>
                  </a:lnTo>
                  <a:lnTo>
                    <a:pt x="1850897" y="154686"/>
                  </a:lnTo>
                  <a:lnTo>
                    <a:pt x="1850897" y="153924"/>
                  </a:lnTo>
                  <a:lnTo>
                    <a:pt x="1852421" y="163068"/>
                  </a:lnTo>
                  <a:lnTo>
                    <a:pt x="1853594" y="175878"/>
                  </a:lnTo>
                  <a:lnTo>
                    <a:pt x="1854307" y="188304"/>
                  </a:lnTo>
                  <a:lnTo>
                    <a:pt x="1855470" y="213360"/>
                  </a:lnTo>
                  <a:lnTo>
                    <a:pt x="1855470" y="201930"/>
                  </a:lnTo>
                  <a:lnTo>
                    <a:pt x="1858981" y="158683"/>
                  </a:lnTo>
                  <a:lnTo>
                    <a:pt x="1862327" y="136398"/>
                  </a:lnTo>
                  <a:lnTo>
                    <a:pt x="1863852" y="129540"/>
                  </a:lnTo>
                  <a:close/>
                </a:path>
                <a:path w="3862704" h="291464">
                  <a:moveTo>
                    <a:pt x="1842896" y="120396"/>
                  </a:moveTo>
                  <a:lnTo>
                    <a:pt x="1842515" y="119888"/>
                  </a:lnTo>
                  <a:lnTo>
                    <a:pt x="1840991" y="118872"/>
                  </a:lnTo>
                  <a:lnTo>
                    <a:pt x="1840991" y="120396"/>
                  </a:lnTo>
                  <a:lnTo>
                    <a:pt x="1842896" y="120396"/>
                  </a:lnTo>
                  <a:close/>
                </a:path>
                <a:path w="3862704" h="291464">
                  <a:moveTo>
                    <a:pt x="1843277" y="120396"/>
                  </a:moveTo>
                  <a:lnTo>
                    <a:pt x="1841753" y="118872"/>
                  </a:lnTo>
                  <a:lnTo>
                    <a:pt x="1842515" y="119888"/>
                  </a:lnTo>
                  <a:lnTo>
                    <a:pt x="1843277" y="120396"/>
                  </a:lnTo>
                  <a:close/>
                </a:path>
                <a:path w="3862704" h="291464">
                  <a:moveTo>
                    <a:pt x="1842515" y="119888"/>
                  </a:moveTo>
                  <a:lnTo>
                    <a:pt x="1841753" y="118872"/>
                  </a:lnTo>
                  <a:lnTo>
                    <a:pt x="1841753" y="119380"/>
                  </a:lnTo>
                  <a:lnTo>
                    <a:pt x="1842515" y="119888"/>
                  </a:lnTo>
                  <a:close/>
                </a:path>
                <a:path w="3862704" h="291464">
                  <a:moveTo>
                    <a:pt x="1843277" y="120396"/>
                  </a:moveTo>
                  <a:lnTo>
                    <a:pt x="1842515" y="119888"/>
                  </a:lnTo>
                  <a:lnTo>
                    <a:pt x="1842896" y="120396"/>
                  </a:lnTo>
                  <a:lnTo>
                    <a:pt x="1843277" y="120396"/>
                  </a:lnTo>
                  <a:close/>
                </a:path>
                <a:path w="3862704" h="291464">
                  <a:moveTo>
                    <a:pt x="1843713" y="121484"/>
                  </a:moveTo>
                  <a:lnTo>
                    <a:pt x="1843277" y="120396"/>
                  </a:lnTo>
                  <a:lnTo>
                    <a:pt x="1842896" y="120396"/>
                  </a:lnTo>
                  <a:lnTo>
                    <a:pt x="1843713" y="121484"/>
                  </a:lnTo>
                  <a:close/>
                </a:path>
                <a:path w="3862704" h="291464">
                  <a:moveTo>
                    <a:pt x="1844802" y="124206"/>
                  </a:moveTo>
                  <a:lnTo>
                    <a:pt x="1844802" y="120396"/>
                  </a:lnTo>
                  <a:lnTo>
                    <a:pt x="1843277" y="120396"/>
                  </a:lnTo>
                  <a:lnTo>
                    <a:pt x="1844039" y="121920"/>
                  </a:lnTo>
                  <a:lnTo>
                    <a:pt x="1844039" y="122301"/>
                  </a:lnTo>
                  <a:lnTo>
                    <a:pt x="1844802" y="124206"/>
                  </a:lnTo>
                  <a:close/>
                </a:path>
                <a:path w="3862704" h="291464">
                  <a:moveTo>
                    <a:pt x="1844039" y="121920"/>
                  </a:moveTo>
                  <a:lnTo>
                    <a:pt x="1843277" y="120396"/>
                  </a:lnTo>
                  <a:lnTo>
                    <a:pt x="1843713" y="121484"/>
                  </a:lnTo>
                  <a:lnTo>
                    <a:pt x="1844039" y="121920"/>
                  </a:lnTo>
                  <a:close/>
                </a:path>
                <a:path w="3862704" h="291464">
                  <a:moveTo>
                    <a:pt x="1844039" y="122301"/>
                  </a:moveTo>
                  <a:lnTo>
                    <a:pt x="1844039" y="121920"/>
                  </a:lnTo>
                  <a:lnTo>
                    <a:pt x="1843713" y="121484"/>
                  </a:lnTo>
                  <a:lnTo>
                    <a:pt x="1844039" y="122301"/>
                  </a:lnTo>
                  <a:close/>
                </a:path>
                <a:path w="3862704" h="291464">
                  <a:moveTo>
                    <a:pt x="1846326" y="130048"/>
                  </a:moveTo>
                  <a:lnTo>
                    <a:pt x="1846326" y="128778"/>
                  </a:lnTo>
                  <a:lnTo>
                    <a:pt x="1845564" y="128016"/>
                  </a:lnTo>
                  <a:lnTo>
                    <a:pt x="1846326" y="130048"/>
                  </a:lnTo>
                  <a:close/>
                </a:path>
                <a:path w="3862704" h="291464">
                  <a:moveTo>
                    <a:pt x="1847850" y="136398"/>
                  </a:moveTo>
                  <a:lnTo>
                    <a:pt x="1847850" y="134112"/>
                  </a:lnTo>
                  <a:lnTo>
                    <a:pt x="1847088" y="133350"/>
                  </a:lnTo>
                  <a:lnTo>
                    <a:pt x="1847850" y="136398"/>
                  </a:lnTo>
                  <a:close/>
                </a:path>
                <a:path w="3862704" h="291464">
                  <a:moveTo>
                    <a:pt x="1872233" y="213360"/>
                  </a:moveTo>
                  <a:lnTo>
                    <a:pt x="1871471" y="201930"/>
                  </a:lnTo>
                  <a:lnTo>
                    <a:pt x="1871238" y="187389"/>
                  </a:lnTo>
                  <a:lnTo>
                    <a:pt x="1870190" y="172893"/>
                  </a:lnTo>
                  <a:lnTo>
                    <a:pt x="1868641" y="158437"/>
                  </a:lnTo>
                  <a:lnTo>
                    <a:pt x="1866900" y="144018"/>
                  </a:lnTo>
                  <a:lnTo>
                    <a:pt x="1865376" y="136398"/>
                  </a:lnTo>
                  <a:lnTo>
                    <a:pt x="1863852" y="129540"/>
                  </a:lnTo>
                  <a:lnTo>
                    <a:pt x="1862327" y="136398"/>
                  </a:lnTo>
                  <a:lnTo>
                    <a:pt x="1856464" y="187185"/>
                  </a:lnTo>
                  <a:lnTo>
                    <a:pt x="1855470" y="201930"/>
                  </a:lnTo>
                  <a:lnTo>
                    <a:pt x="1855470" y="213360"/>
                  </a:lnTo>
                  <a:lnTo>
                    <a:pt x="1855582" y="224790"/>
                  </a:lnTo>
                  <a:lnTo>
                    <a:pt x="1872121" y="224790"/>
                  </a:lnTo>
                  <a:lnTo>
                    <a:pt x="1872233" y="213360"/>
                  </a:lnTo>
                  <a:close/>
                </a:path>
                <a:path w="3862704" h="291464">
                  <a:moveTo>
                    <a:pt x="1855582" y="224790"/>
                  </a:moveTo>
                  <a:lnTo>
                    <a:pt x="1855470" y="213360"/>
                  </a:lnTo>
                  <a:lnTo>
                    <a:pt x="1855470" y="224790"/>
                  </a:lnTo>
                  <a:close/>
                </a:path>
                <a:path w="3862704" h="291464">
                  <a:moveTo>
                    <a:pt x="1872121" y="224790"/>
                  </a:moveTo>
                  <a:lnTo>
                    <a:pt x="1855582" y="224790"/>
                  </a:lnTo>
                  <a:lnTo>
                    <a:pt x="1856232" y="291084"/>
                  </a:lnTo>
                  <a:lnTo>
                    <a:pt x="1871471" y="291084"/>
                  </a:lnTo>
                  <a:lnTo>
                    <a:pt x="1872121" y="224790"/>
                  </a:lnTo>
                  <a:close/>
                </a:path>
                <a:path w="3862704" h="291464">
                  <a:moveTo>
                    <a:pt x="3833622" y="103632"/>
                  </a:moveTo>
                  <a:lnTo>
                    <a:pt x="1882139" y="103632"/>
                  </a:lnTo>
                  <a:lnTo>
                    <a:pt x="1863852" y="129540"/>
                  </a:lnTo>
                  <a:lnTo>
                    <a:pt x="1865376" y="136398"/>
                  </a:lnTo>
                  <a:lnTo>
                    <a:pt x="1866900" y="144018"/>
                  </a:lnTo>
                  <a:lnTo>
                    <a:pt x="1868641" y="158437"/>
                  </a:lnTo>
                  <a:lnTo>
                    <a:pt x="1870190" y="172893"/>
                  </a:lnTo>
                  <a:lnTo>
                    <a:pt x="1871238" y="187389"/>
                  </a:lnTo>
                  <a:lnTo>
                    <a:pt x="1871471" y="201930"/>
                  </a:lnTo>
                  <a:lnTo>
                    <a:pt x="1872233" y="213360"/>
                  </a:lnTo>
                  <a:lnTo>
                    <a:pt x="1872386" y="200960"/>
                  </a:lnTo>
                  <a:lnTo>
                    <a:pt x="1873191" y="188256"/>
                  </a:lnTo>
                  <a:lnTo>
                    <a:pt x="1876044" y="153924"/>
                  </a:lnTo>
                  <a:lnTo>
                    <a:pt x="1876044" y="154686"/>
                  </a:lnTo>
                  <a:lnTo>
                    <a:pt x="1877567" y="146304"/>
                  </a:lnTo>
                  <a:lnTo>
                    <a:pt x="1877567" y="147066"/>
                  </a:lnTo>
                  <a:lnTo>
                    <a:pt x="1879091" y="139446"/>
                  </a:lnTo>
                  <a:lnTo>
                    <a:pt x="1879853" y="136398"/>
                  </a:lnTo>
                  <a:lnTo>
                    <a:pt x="1879853" y="133350"/>
                  </a:lnTo>
                  <a:lnTo>
                    <a:pt x="1881377" y="128016"/>
                  </a:lnTo>
                  <a:lnTo>
                    <a:pt x="1881377" y="128778"/>
                  </a:lnTo>
                  <a:lnTo>
                    <a:pt x="1882902" y="124206"/>
                  </a:lnTo>
                  <a:lnTo>
                    <a:pt x="1882902" y="120396"/>
                  </a:lnTo>
                  <a:lnTo>
                    <a:pt x="1884426" y="120396"/>
                  </a:lnTo>
                  <a:lnTo>
                    <a:pt x="1885950" y="118872"/>
                  </a:lnTo>
                  <a:lnTo>
                    <a:pt x="1885950" y="120396"/>
                  </a:lnTo>
                  <a:lnTo>
                    <a:pt x="3832098" y="120396"/>
                  </a:lnTo>
                  <a:lnTo>
                    <a:pt x="3832098" y="105155"/>
                  </a:lnTo>
                  <a:lnTo>
                    <a:pt x="3833622" y="103632"/>
                  </a:lnTo>
                  <a:close/>
                </a:path>
                <a:path w="3862704" h="291464">
                  <a:moveTo>
                    <a:pt x="1872233" y="224790"/>
                  </a:moveTo>
                  <a:lnTo>
                    <a:pt x="1872233" y="213360"/>
                  </a:lnTo>
                  <a:lnTo>
                    <a:pt x="1872121" y="224790"/>
                  </a:lnTo>
                  <a:close/>
                </a:path>
                <a:path w="3862704" h="291464">
                  <a:moveTo>
                    <a:pt x="1880615" y="133350"/>
                  </a:moveTo>
                  <a:lnTo>
                    <a:pt x="1879853" y="133350"/>
                  </a:lnTo>
                  <a:lnTo>
                    <a:pt x="1879853" y="136398"/>
                  </a:lnTo>
                  <a:lnTo>
                    <a:pt x="1880615" y="133350"/>
                  </a:lnTo>
                  <a:close/>
                </a:path>
                <a:path w="3862704" h="291464">
                  <a:moveTo>
                    <a:pt x="1884426" y="120396"/>
                  </a:moveTo>
                  <a:lnTo>
                    <a:pt x="1882902" y="120396"/>
                  </a:lnTo>
                  <a:lnTo>
                    <a:pt x="1882902" y="124206"/>
                  </a:lnTo>
                  <a:lnTo>
                    <a:pt x="1883664" y="122301"/>
                  </a:lnTo>
                  <a:lnTo>
                    <a:pt x="1883664" y="121920"/>
                  </a:lnTo>
                  <a:lnTo>
                    <a:pt x="1884426" y="120396"/>
                  </a:lnTo>
                  <a:close/>
                </a:path>
                <a:path w="3862704" h="291464">
                  <a:moveTo>
                    <a:pt x="1884426" y="120396"/>
                  </a:moveTo>
                  <a:lnTo>
                    <a:pt x="1883664" y="121920"/>
                  </a:lnTo>
                  <a:lnTo>
                    <a:pt x="1883990" y="121484"/>
                  </a:lnTo>
                  <a:lnTo>
                    <a:pt x="1884426" y="120396"/>
                  </a:lnTo>
                  <a:close/>
                </a:path>
                <a:path w="3862704" h="291464">
                  <a:moveTo>
                    <a:pt x="1883990" y="121484"/>
                  </a:moveTo>
                  <a:lnTo>
                    <a:pt x="1883664" y="121920"/>
                  </a:lnTo>
                  <a:lnTo>
                    <a:pt x="1883664" y="122301"/>
                  </a:lnTo>
                  <a:lnTo>
                    <a:pt x="1883990" y="121484"/>
                  </a:lnTo>
                  <a:close/>
                </a:path>
                <a:path w="3862704" h="291464">
                  <a:moveTo>
                    <a:pt x="1884807" y="120396"/>
                  </a:moveTo>
                  <a:lnTo>
                    <a:pt x="1884426" y="120396"/>
                  </a:lnTo>
                  <a:lnTo>
                    <a:pt x="1883990" y="121484"/>
                  </a:lnTo>
                  <a:lnTo>
                    <a:pt x="1884807" y="120396"/>
                  </a:lnTo>
                  <a:close/>
                </a:path>
                <a:path w="3862704" h="291464">
                  <a:moveTo>
                    <a:pt x="1885950" y="118872"/>
                  </a:moveTo>
                  <a:lnTo>
                    <a:pt x="1884426" y="120396"/>
                  </a:lnTo>
                  <a:lnTo>
                    <a:pt x="1884807" y="120396"/>
                  </a:lnTo>
                  <a:lnTo>
                    <a:pt x="1885950" y="118872"/>
                  </a:lnTo>
                  <a:close/>
                </a:path>
                <a:path w="3862704" h="291464">
                  <a:moveTo>
                    <a:pt x="1885950" y="120396"/>
                  </a:moveTo>
                  <a:lnTo>
                    <a:pt x="1885950" y="118872"/>
                  </a:lnTo>
                  <a:lnTo>
                    <a:pt x="1884807" y="120396"/>
                  </a:lnTo>
                  <a:lnTo>
                    <a:pt x="1885950" y="120396"/>
                  </a:lnTo>
                  <a:close/>
                </a:path>
                <a:path w="3862704" h="291464">
                  <a:moveTo>
                    <a:pt x="3833114" y="104394"/>
                  </a:moveTo>
                  <a:lnTo>
                    <a:pt x="3832860" y="104394"/>
                  </a:lnTo>
                  <a:lnTo>
                    <a:pt x="3832098" y="105155"/>
                  </a:lnTo>
                  <a:lnTo>
                    <a:pt x="3832098" y="105918"/>
                  </a:lnTo>
                  <a:lnTo>
                    <a:pt x="3833114" y="104394"/>
                  </a:lnTo>
                  <a:close/>
                </a:path>
                <a:path w="3862704" h="291464">
                  <a:moveTo>
                    <a:pt x="3833622" y="104394"/>
                  </a:moveTo>
                  <a:lnTo>
                    <a:pt x="3833114" y="104394"/>
                  </a:lnTo>
                  <a:lnTo>
                    <a:pt x="3832098" y="105918"/>
                  </a:lnTo>
                  <a:lnTo>
                    <a:pt x="3833622" y="104394"/>
                  </a:lnTo>
                  <a:close/>
                </a:path>
                <a:path w="3862704" h="291464">
                  <a:moveTo>
                    <a:pt x="3833622" y="120396"/>
                  </a:moveTo>
                  <a:lnTo>
                    <a:pt x="3833622" y="104394"/>
                  </a:lnTo>
                  <a:lnTo>
                    <a:pt x="3832098" y="105918"/>
                  </a:lnTo>
                  <a:lnTo>
                    <a:pt x="3832098" y="120396"/>
                  </a:lnTo>
                  <a:lnTo>
                    <a:pt x="3833622" y="120396"/>
                  </a:lnTo>
                  <a:close/>
                </a:path>
                <a:path w="3862704" h="291464">
                  <a:moveTo>
                    <a:pt x="3833622" y="103632"/>
                  </a:moveTo>
                  <a:lnTo>
                    <a:pt x="3832860" y="104394"/>
                  </a:lnTo>
                  <a:lnTo>
                    <a:pt x="3833186" y="104285"/>
                  </a:lnTo>
                  <a:lnTo>
                    <a:pt x="3833622" y="103632"/>
                  </a:lnTo>
                  <a:close/>
                </a:path>
                <a:path w="3862704" h="291464">
                  <a:moveTo>
                    <a:pt x="3835145" y="103632"/>
                  </a:moveTo>
                  <a:lnTo>
                    <a:pt x="3833186" y="104285"/>
                  </a:lnTo>
                  <a:lnTo>
                    <a:pt x="3833622" y="104394"/>
                  </a:lnTo>
                  <a:lnTo>
                    <a:pt x="3833622" y="120396"/>
                  </a:lnTo>
                  <a:lnTo>
                    <a:pt x="3834383" y="120396"/>
                  </a:lnTo>
                  <a:lnTo>
                    <a:pt x="3834383" y="104394"/>
                  </a:lnTo>
                  <a:lnTo>
                    <a:pt x="3835145" y="103632"/>
                  </a:lnTo>
                  <a:close/>
                </a:path>
                <a:path w="3862704" h="291464">
                  <a:moveTo>
                    <a:pt x="3835145" y="103632"/>
                  </a:moveTo>
                  <a:lnTo>
                    <a:pt x="3833622" y="103632"/>
                  </a:lnTo>
                  <a:lnTo>
                    <a:pt x="3833186" y="104285"/>
                  </a:lnTo>
                  <a:lnTo>
                    <a:pt x="3835145" y="103632"/>
                  </a:lnTo>
                  <a:close/>
                </a:path>
                <a:path w="3862704" h="291464">
                  <a:moveTo>
                    <a:pt x="3835145" y="103632"/>
                  </a:moveTo>
                  <a:lnTo>
                    <a:pt x="3835145" y="99822"/>
                  </a:lnTo>
                  <a:lnTo>
                    <a:pt x="3833622" y="103632"/>
                  </a:lnTo>
                  <a:lnTo>
                    <a:pt x="3834383" y="102870"/>
                  </a:lnTo>
                  <a:lnTo>
                    <a:pt x="3834383" y="103632"/>
                  </a:lnTo>
                  <a:lnTo>
                    <a:pt x="3835145" y="103632"/>
                  </a:lnTo>
                  <a:close/>
                </a:path>
                <a:path w="3862704" h="291464">
                  <a:moveTo>
                    <a:pt x="3834383" y="103632"/>
                  </a:moveTo>
                  <a:lnTo>
                    <a:pt x="3834383" y="102870"/>
                  </a:lnTo>
                  <a:lnTo>
                    <a:pt x="3833622" y="103632"/>
                  </a:lnTo>
                  <a:lnTo>
                    <a:pt x="3834383" y="103632"/>
                  </a:lnTo>
                  <a:close/>
                </a:path>
                <a:path w="3862704" h="291464">
                  <a:moveTo>
                    <a:pt x="3862578" y="11430"/>
                  </a:moveTo>
                  <a:lnTo>
                    <a:pt x="3862578" y="0"/>
                  </a:lnTo>
                  <a:lnTo>
                    <a:pt x="3845814" y="0"/>
                  </a:lnTo>
                  <a:lnTo>
                    <a:pt x="3845814" y="22098"/>
                  </a:lnTo>
                  <a:lnTo>
                    <a:pt x="3844290" y="43434"/>
                  </a:lnTo>
                  <a:lnTo>
                    <a:pt x="3844290" y="42672"/>
                  </a:lnTo>
                  <a:lnTo>
                    <a:pt x="3843528" y="52577"/>
                  </a:lnTo>
                  <a:lnTo>
                    <a:pt x="3842004" y="70104"/>
                  </a:lnTo>
                  <a:lnTo>
                    <a:pt x="3838955" y="85344"/>
                  </a:lnTo>
                  <a:lnTo>
                    <a:pt x="3838955" y="84582"/>
                  </a:lnTo>
                  <a:lnTo>
                    <a:pt x="3838193" y="91440"/>
                  </a:lnTo>
                  <a:lnTo>
                    <a:pt x="3838193" y="90678"/>
                  </a:lnTo>
                  <a:lnTo>
                    <a:pt x="3836669" y="96774"/>
                  </a:lnTo>
                  <a:lnTo>
                    <a:pt x="3836669" y="96012"/>
                  </a:lnTo>
                  <a:lnTo>
                    <a:pt x="3835145" y="100584"/>
                  </a:lnTo>
                  <a:lnTo>
                    <a:pt x="3835145" y="103632"/>
                  </a:lnTo>
                  <a:lnTo>
                    <a:pt x="3834383" y="104394"/>
                  </a:lnTo>
                  <a:lnTo>
                    <a:pt x="3834383" y="120396"/>
                  </a:lnTo>
                  <a:lnTo>
                    <a:pt x="3835907" y="120396"/>
                  </a:lnTo>
                  <a:lnTo>
                    <a:pt x="3850440" y="106820"/>
                  </a:lnTo>
                  <a:lnTo>
                    <a:pt x="3858396" y="72228"/>
                  </a:lnTo>
                  <a:lnTo>
                    <a:pt x="3861775" y="34478"/>
                  </a:lnTo>
                  <a:lnTo>
                    <a:pt x="3862578" y="11430"/>
                  </a:lnTo>
                  <a:close/>
                </a:path>
              </a:pathLst>
            </a:custGeom>
            <a:solidFill>
              <a:srgbClr val="2038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448679" y="4565903"/>
              <a:ext cx="463550" cy="337185"/>
            </a:xfrm>
            <a:custGeom>
              <a:avLst/>
              <a:gdLst/>
              <a:ahLst/>
              <a:cxnLst/>
              <a:rect l="l" t="t" r="r" b="b"/>
              <a:pathLst>
                <a:path w="463550" h="337185">
                  <a:moveTo>
                    <a:pt x="463296" y="8381"/>
                  </a:moveTo>
                  <a:lnTo>
                    <a:pt x="436626" y="0"/>
                  </a:lnTo>
                  <a:lnTo>
                    <a:pt x="427482" y="25907"/>
                  </a:lnTo>
                  <a:lnTo>
                    <a:pt x="454152" y="35051"/>
                  </a:lnTo>
                  <a:lnTo>
                    <a:pt x="463296" y="8381"/>
                  </a:lnTo>
                  <a:close/>
                </a:path>
                <a:path w="463550" h="337185">
                  <a:moveTo>
                    <a:pt x="445770" y="60959"/>
                  </a:moveTo>
                  <a:lnTo>
                    <a:pt x="419100" y="52577"/>
                  </a:lnTo>
                  <a:lnTo>
                    <a:pt x="409956" y="79247"/>
                  </a:lnTo>
                  <a:lnTo>
                    <a:pt x="436626" y="87629"/>
                  </a:lnTo>
                  <a:lnTo>
                    <a:pt x="445770" y="60959"/>
                  </a:lnTo>
                  <a:close/>
                </a:path>
                <a:path w="463550" h="337185">
                  <a:moveTo>
                    <a:pt x="428244" y="114299"/>
                  </a:moveTo>
                  <a:lnTo>
                    <a:pt x="401574" y="105155"/>
                  </a:lnTo>
                  <a:lnTo>
                    <a:pt x="393192" y="131825"/>
                  </a:lnTo>
                  <a:lnTo>
                    <a:pt x="419100" y="140969"/>
                  </a:lnTo>
                  <a:lnTo>
                    <a:pt x="428244" y="114299"/>
                  </a:lnTo>
                  <a:close/>
                </a:path>
                <a:path w="463550" h="337185">
                  <a:moveTo>
                    <a:pt x="379978" y="174757"/>
                  </a:moveTo>
                  <a:lnTo>
                    <a:pt x="379256" y="172869"/>
                  </a:lnTo>
                  <a:lnTo>
                    <a:pt x="377952" y="176783"/>
                  </a:lnTo>
                  <a:lnTo>
                    <a:pt x="379978" y="174757"/>
                  </a:lnTo>
                  <a:close/>
                </a:path>
                <a:path w="463550" h="337185">
                  <a:moveTo>
                    <a:pt x="379886" y="170981"/>
                  </a:moveTo>
                  <a:lnTo>
                    <a:pt x="378714" y="171449"/>
                  </a:lnTo>
                  <a:lnTo>
                    <a:pt x="379256" y="172869"/>
                  </a:lnTo>
                  <a:lnTo>
                    <a:pt x="379886" y="170981"/>
                  </a:lnTo>
                  <a:close/>
                </a:path>
                <a:path w="463550" h="337185">
                  <a:moveTo>
                    <a:pt x="386334" y="168401"/>
                  </a:moveTo>
                  <a:lnTo>
                    <a:pt x="379886" y="170981"/>
                  </a:lnTo>
                  <a:lnTo>
                    <a:pt x="379256" y="172869"/>
                  </a:lnTo>
                  <a:lnTo>
                    <a:pt x="379978" y="174757"/>
                  </a:lnTo>
                  <a:lnTo>
                    <a:pt x="386334" y="168401"/>
                  </a:lnTo>
                  <a:close/>
                </a:path>
                <a:path w="463550" h="337185">
                  <a:moveTo>
                    <a:pt x="410718" y="166877"/>
                  </a:moveTo>
                  <a:lnTo>
                    <a:pt x="384048" y="158495"/>
                  </a:lnTo>
                  <a:lnTo>
                    <a:pt x="379886" y="170981"/>
                  </a:lnTo>
                  <a:lnTo>
                    <a:pt x="386334" y="168401"/>
                  </a:lnTo>
                  <a:lnTo>
                    <a:pt x="386334" y="191379"/>
                  </a:lnTo>
                  <a:lnTo>
                    <a:pt x="388620" y="197357"/>
                  </a:lnTo>
                  <a:lnTo>
                    <a:pt x="402336" y="192023"/>
                  </a:lnTo>
                  <a:lnTo>
                    <a:pt x="410718" y="166877"/>
                  </a:lnTo>
                  <a:close/>
                </a:path>
                <a:path w="463550" h="337185">
                  <a:moveTo>
                    <a:pt x="386334" y="191379"/>
                  </a:moveTo>
                  <a:lnTo>
                    <a:pt x="386334" y="168401"/>
                  </a:lnTo>
                  <a:lnTo>
                    <a:pt x="379978" y="174757"/>
                  </a:lnTo>
                  <a:lnTo>
                    <a:pt x="386334" y="191379"/>
                  </a:lnTo>
                  <a:close/>
                </a:path>
                <a:path w="463550" h="337185">
                  <a:moveTo>
                    <a:pt x="361950" y="207263"/>
                  </a:moveTo>
                  <a:lnTo>
                    <a:pt x="352806" y="180593"/>
                  </a:lnTo>
                  <a:lnTo>
                    <a:pt x="326136" y="190499"/>
                  </a:lnTo>
                  <a:lnTo>
                    <a:pt x="336042" y="216407"/>
                  </a:lnTo>
                  <a:lnTo>
                    <a:pt x="361950" y="207263"/>
                  </a:lnTo>
                  <a:close/>
                </a:path>
                <a:path w="463550" h="337185">
                  <a:moveTo>
                    <a:pt x="310134" y="226313"/>
                  </a:moveTo>
                  <a:lnTo>
                    <a:pt x="300228" y="200405"/>
                  </a:lnTo>
                  <a:lnTo>
                    <a:pt x="274320" y="210311"/>
                  </a:lnTo>
                  <a:lnTo>
                    <a:pt x="284226" y="236219"/>
                  </a:lnTo>
                  <a:lnTo>
                    <a:pt x="310134" y="226313"/>
                  </a:lnTo>
                  <a:close/>
                </a:path>
                <a:path w="463550" h="337185">
                  <a:moveTo>
                    <a:pt x="257556" y="246125"/>
                  </a:moveTo>
                  <a:lnTo>
                    <a:pt x="248412" y="219455"/>
                  </a:lnTo>
                  <a:lnTo>
                    <a:pt x="221742" y="229361"/>
                  </a:lnTo>
                  <a:lnTo>
                    <a:pt x="231648" y="255269"/>
                  </a:lnTo>
                  <a:lnTo>
                    <a:pt x="257556" y="246125"/>
                  </a:lnTo>
                  <a:close/>
                </a:path>
                <a:path w="463550" h="337185">
                  <a:moveTo>
                    <a:pt x="205740" y="265175"/>
                  </a:moveTo>
                  <a:lnTo>
                    <a:pt x="195834" y="239267"/>
                  </a:lnTo>
                  <a:lnTo>
                    <a:pt x="169926" y="248411"/>
                  </a:lnTo>
                  <a:lnTo>
                    <a:pt x="179832" y="275081"/>
                  </a:lnTo>
                  <a:lnTo>
                    <a:pt x="205740" y="265175"/>
                  </a:lnTo>
                  <a:close/>
                </a:path>
                <a:path w="463550" h="337185">
                  <a:moveTo>
                    <a:pt x="153162" y="284225"/>
                  </a:moveTo>
                  <a:lnTo>
                    <a:pt x="144018" y="258317"/>
                  </a:lnTo>
                  <a:lnTo>
                    <a:pt x="117348" y="268223"/>
                  </a:lnTo>
                  <a:lnTo>
                    <a:pt x="127254" y="294131"/>
                  </a:lnTo>
                  <a:lnTo>
                    <a:pt x="153162" y="284225"/>
                  </a:lnTo>
                  <a:close/>
                </a:path>
                <a:path w="463550" h="337185">
                  <a:moveTo>
                    <a:pt x="73186" y="284572"/>
                  </a:moveTo>
                  <a:lnTo>
                    <a:pt x="63246" y="258317"/>
                  </a:lnTo>
                  <a:lnTo>
                    <a:pt x="0" y="326897"/>
                  </a:lnTo>
                  <a:lnTo>
                    <a:pt x="65532" y="333880"/>
                  </a:lnTo>
                  <a:lnTo>
                    <a:pt x="65532" y="287273"/>
                  </a:lnTo>
                  <a:lnTo>
                    <a:pt x="73186" y="284572"/>
                  </a:lnTo>
                  <a:close/>
                </a:path>
                <a:path w="463550" h="337185">
                  <a:moveTo>
                    <a:pt x="83186" y="310981"/>
                  </a:moveTo>
                  <a:lnTo>
                    <a:pt x="73186" y="284572"/>
                  </a:lnTo>
                  <a:lnTo>
                    <a:pt x="65532" y="287273"/>
                  </a:lnTo>
                  <a:lnTo>
                    <a:pt x="75438" y="313943"/>
                  </a:lnTo>
                  <a:lnTo>
                    <a:pt x="83186" y="310981"/>
                  </a:lnTo>
                  <a:close/>
                </a:path>
                <a:path w="463550" h="337185">
                  <a:moveTo>
                    <a:pt x="92964" y="336803"/>
                  </a:moveTo>
                  <a:lnTo>
                    <a:pt x="83186" y="310981"/>
                  </a:lnTo>
                  <a:lnTo>
                    <a:pt x="75438" y="313943"/>
                  </a:lnTo>
                  <a:lnTo>
                    <a:pt x="65532" y="287273"/>
                  </a:lnTo>
                  <a:lnTo>
                    <a:pt x="65532" y="333880"/>
                  </a:lnTo>
                  <a:lnTo>
                    <a:pt x="92964" y="336803"/>
                  </a:lnTo>
                  <a:close/>
                </a:path>
                <a:path w="463550" h="337185">
                  <a:moveTo>
                    <a:pt x="101346" y="304037"/>
                  </a:moveTo>
                  <a:lnTo>
                    <a:pt x="91440" y="278129"/>
                  </a:lnTo>
                  <a:lnTo>
                    <a:pt x="73186" y="284572"/>
                  </a:lnTo>
                  <a:lnTo>
                    <a:pt x="83186" y="310981"/>
                  </a:lnTo>
                  <a:lnTo>
                    <a:pt x="101346" y="304037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183594" y="4906867"/>
              <a:ext cx="3043080" cy="1397571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7250563" y="4915149"/>
            <a:ext cx="2912110" cy="1326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0180" marR="80645" indent="-158115" algn="just">
              <a:lnSpc>
                <a:spcPct val="112500"/>
              </a:lnSpc>
              <a:spcBef>
                <a:spcPts val="95"/>
              </a:spcBef>
              <a:buFont typeface="Arial"/>
              <a:buChar char="•"/>
              <a:tabLst>
                <a:tab pos="170815" algn="l"/>
              </a:tabLst>
            </a:pPr>
            <a:r>
              <a:rPr sz="1200" b="1" spc="20" dirty="0">
                <a:solidFill>
                  <a:srgbClr val="C00000"/>
                </a:solidFill>
                <a:latin typeface="Microsoft JhengHei"/>
                <a:cs typeface="Microsoft JhengHei"/>
              </a:rPr>
              <a:t>修法開放穩定就醫且健康狀況良好的愛 滋感染者，可捐贈器官給愛滋感染者。</a:t>
            </a:r>
            <a:endParaRPr sz="1200">
              <a:latin typeface="Microsoft JhengHei"/>
              <a:cs typeface="Microsoft JhengHei"/>
            </a:endParaRPr>
          </a:p>
          <a:p>
            <a:pPr marL="170180" marR="5080" indent="-158115" algn="just">
              <a:lnSpc>
                <a:spcPct val="112500"/>
              </a:lnSpc>
              <a:spcBef>
                <a:spcPts val="520"/>
              </a:spcBef>
              <a:buFont typeface="Arial"/>
              <a:buChar char="•"/>
              <a:tabLst>
                <a:tab pos="170815" algn="l"/>
              </a:tabLst>
            </a:pPr>
            <a:r>
              <a:rPr sz="1200" b="1" spc="55" dirty="0">
                <a:solidFill>
                  <a:srgbClr val="C00000"/>
                </a:solidFill>
                <a:latin typeface="Microsoft JhengHei"/>
                <a:cs typeface="Microsoft JhengHei"/>
              </a:rPr>
              <a:t>修法保障感染者隱私，感染者就醫時若 </a:t>
            </a:r>
            <a:r>
              <a:rPr sz="1200" b="1" spc="75" dirty="0">
                <a:solidFill>
                  <a:srgbClr val="C00000"/>
                </a:solidFill>
                <a:latin typeface="Microsoft JhengHei"/>
                <a:cs typeface="Microsoft JhengHei"/>
              </a:rPr>
              <a:t>處於緊急情況(如：意識不清等)或身處 </a:t>
            </a:r>
            <a:r>
              <a:rPr sz="1200" b="1" spc="55" dirty="0">
                <a:solidFill>
                  <a:srgbClr val="C00000"/>
                </a:solidFill>
                <a:latin typeface="Microsoft JhengHei"/>
                <a:cs typeface="Microsoft JhengHei"/>
              </a:rPr>
              <a:t>隱私未受保障之環境，可免於主動向醫 </a:t>
            </a:r>
            <a:r>
              <a:rPr sz="1200" b="1" spc="25" dirty="0">
                <a:solidFill>
                  <a:srgbClr val="C00000"/>
                </a:solidFill>
                <a:latin typeface="Microsoft JhengHei"/>
                <a:cs typeface="Microsoft JhengHei"/>
              </a:rPr>
              <a:t>事人員告知感染狀態。</a:t>
            </a:r>
            <a:endParaRPr sz="1200">
              <a:latin typeface="Microsoft JhengHei"/>
              <a:cs typeface="Microsoft JhengHe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6231453" y="3020154"/>
            <a:ext cx="3940810" cy="1860550"/>
            <a:chOff x="6231453" y="3020154"/>
            <a:chExt cx="3940810" cy="1860550"/>
          </a:xfrm>
        </p:grpSpPr>
        <p:sp>
          <p:nvSpPr>
            <p:cNvPr id="31" name="object 31"/>
            <p:cNvSpPr/>
            <p:nvPr/>
          </p:nvSpPr>
          <p:spPr>
            <a:xfrm>
              <a:off x="7655699" y="4498086"/>
              <a:ext cx="85725" cy="382905"/>
            </a:xfrm>
            <a:custGeom>
              <a:avLst/>
              <a:gdLst/>
              <a:ahLst/>
              <a:cxnLst/>
              <a:rect l="l" t="t" r="r" b="b"/>
              <a:pathLst>
                <a:path w="85725" h="382904">
                  <a:moveTo>
                    <a:pt x="85344" y="3048"/>
                  </a:moveTo>
                  <a:lnTo>
                    <a:pt x="57912" y="0"/>
                  </a:lnTo>
                  <a:lnTo>
                    <a:pt x="54102" y="27432"/>
                  </a:lnTo>
                  <a:lnTo>
                    <a:pt x="82296" y="30480"/>
                  </a:lnTo>
                  <a:lnTo>
                    <a:pt x="85344" y="3048"/>
                  </a:lnTo>
                  <a:close/>
                </a:path>
                <a:path w="85725" h="382904">
                  <a:moveTo>
                    <a:pt x="79248" y="57912"/>
                  </a:moveTo>
                  <a:lnTo>
                    <a:pt x="51054" y="54864"/>
                  </a:lnTo>
                  <a:lnTo>
                    <a:pt x="48006" y="83058"/>
                  </a:lnTo>
                  <a:lnTo>
                    <a:pt x="75438" y="86106"/>
                  </a:lnTo>
                  <a:lnTo>
                    <a:pt x="79248" y="57912"/>
                  </a:lnTo>
                  <a:close/>
                </a:path>
                <a:path w="85725" h="382904">
                  <a:moveTo>
                    <a:pt x="72390" y="113538"/>
                  </a:moveTo>
                  <a:lnTo>
                    <a:pt x="44958" y="110490"/>
                  </a:lnTo>
                  <a:lnTo>
                    <a:pt x="41910" y="137922"/>
                  </a:lnTo>
                  <a:lnTo>
                    <a:pt x="69342" y="140970"/>
                  </a:lnTo>
                  <a:lnTo>
                    <a:pt x="72390" y="113538"/>
                  </a:lnTo>
                  <a:close/>
                </a:path>
                <a:path w="85725" h="382904">
                  <a:moveTo>
                    <a:pt x="66294" y="169164"/>
                  </a:moveTo>
                  <a:lnTo>
                    <a:pt x="38862" y="166116"/>
                  </a:lnTo>
                  <a:lnTo>
                    <a:pt x="35052" y="193548"/>
                  </a:lnTo>
                  <a:lnTo>
                    <a:pt x="63246" y="196596"/>
                  </a:lnTo>
                  <a:lnTo>
                    <a:pt x="66294" y="169164"/>
                  </a:lnTo>
                  <a:close/>
                </a:path>
                <a:path w="85725" h="382904">
                  <a:moveTo>
                    <a:pt x="60960" y="224028"/>
                  </a:moveTo>
                  <a:lnTo>
                    <a:pt x="32766" y="221742"/>
                  </a:lnTo>
                  <a:lnTo>
                    <a:pt x="31242" y="249936"/>
                  </a:lnTo>
                  <a:lnTo>
                    <a:pt x="58674" y="251460"/>
                  </a:lnTo>
                  <a:lnTo>
                    <a:pt x="60960" y="224028"/>
                  </a:lnTo>
                  <a:close/>
                </a:path>
                <a:path w="85725" h="382904">
                  <a:moveTo>
                    <a:pt x="83058" y="302514"/>
                  </a:moveTo>
                  <a:lnTo>
                    <a:pt x="55399" y="300484"/>
                  </a:lnTo>
                  <a:lnTo>
                    <a:pt x="54864" y="307086"/>
                  </a:lnTo>
                  <a:lnTo>
                    <a:pt x="27432" y="304800"/>
                  </a:lnTo>
                  <a:lnTo>
                    <a:pt x="27432" y="298431"/>
                  </a:lnTo>
                  <a:lnTo>
                    <a:pt x="0" y="296418"/>
                  </a:lnTo>
                  <a:lnTo>
                    <a:pt x="27432" y="362371"/>
                  </a:lnTo>
                  <a:lnTo>
                    <a:pt x="27432" y="304800"/>
                  </a:lnTo>
                  <a:lnTo>
                    <a:pt x="27784" y="298457"/>
                  </a:lnTo>
                  <a:lnTo>
                    <a:pt x="27784" y="363218"/>
                  </a:lnTo>
                  <a:lnTo>
                    <a:pt x="35814" y="382524"/>
                  </a:lnTo>
                  <a:lnTo>
                    <a:pt x="83058" y="302514"/>
                  </a:lnTo>
                  <a:close/>
                </a:path>
                <a:path w="85725" h="382904">
                  <a:moveTo>
                    <a:pt x="55399" y="300484"/>
                  </a:moveTo>
                  <a:lnTo>
                    <a:pt x="27784" y="298457"/>
                  </a:lnTo>
                  <a:lnTo>
                    <a:pt x="27432" y="304800"/>
                  </a:lnTo>
                  <a:lnTo>
                    <a:pt x="54864" y="307086"/>
                  </a:lnTo>
                  <a:lnTo>
                    <a:pt x="55399" y="300484"/>
                  </a:lnTo>
                  <a:close/>
                </a:path>
                <a:path w="85725" h="382904">
                  <a:moveTo>
                    <a:pt x="57150" y="278892"/>
                  </a:moveTo>
                  <a:lnTo>
                    <a:pt x="28956" y="277368"/>
                  </a:lnTo>
                  <a:lnTo>
                    <a:pt x="27784" y="298457"/>
                  </a:lnTo>
                  <a:lnTo>
                    <a:pt x="55399" y="300484"/>
                  </a:lnTo>
                  <a:lnTo>
                    <a:pt x="57150" y="278892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231453" y="3020154"/>
              <a:ext cx="3940785" cy="536512"/>
            </a:xfrm>
            <a:prstGeom prst="rect">
              <a:avLst/>
            </a:prstGeom>
          </p:spPr>
        </p:pic>
      </p:grpSp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xfrm>
            <a:off x="1447934" y="1035050"/>
            <a:ext cx="518795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" dirty="0"/>
              <a:t>愛滋條例</a:t>
            </a:r>
            <a:r>
              <a:rPr sz="2450" dirty="0"/>
              <a:t>(特別法)</a:t>
            </a:r>
            <a:r>
              <a:rPr spc="5" dirty="0"/>
              <a:t>及保障會沿革</a:t>
            </a:r>
            <a:endParaRPr sz="2450"/>
          </a:p>
        </p:txBody>
      </p:sp>
      <p:grpSp>
        <p:nvGrpSpPr>
          <p:cNvPr id="34" name="object 34"/>
          <p:cNvGrpSpPr/>
          <p:nvPr/>
        </p:nvGrpSpPr>
        <p:grpSpPr>
          <a:xfrm>
            <a:off x="261251" y="816102"/>
            <a:ext cx="1013460" cy="951230"/>
            <a:chOff x="261251" y="816102"/>
            <a:chExt cx="1013460" cy="951230"/>
          </a:xfrm>
        </p:grpSpPr>
        <p:pic>
          <p:nvPicPr>
            <p:cNvPr id="35" name="object 3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1251" y="816102"/>
              <a:ext cx="1013460" cy="950976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20509" y="929640"/>
              <a:ext cx="678180" cy="611886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6296539" y="3039110"/>
            <a:ext cx="3769360" cy="463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3F3F3F"/>
                </a:solidFill>
                <a:latin typeface="Microsoft JhengHei"/>
                <a:cs typeface="Microsoft JhengHei"/>
              </a:rPr>
              <a:t>因應政府組織改造，於2013年7月23日更名為</a:t>
            </a:r>
            <a:endParaRPr sz="14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400" b="1" dirty="0">
                <a:solidFill>
                  <a:srgbClr val="3F3F3F"/>
                </a:solidFill>
                <a:latin typeface="Microsoft JhengHei"/>
                <a:cs typeface="Microsoft JhengHei"/>
              </a:rPr>
              <a:t>「</a:t>
            </a:r>
            <a:r>
              <a:rPr sz="1400" b="1" spc="-5" dirty="0">
                <a:solidFill>
                  <a:srgbClr val="C00000"/>
                </a:solidFill>
                <a:latin typeface="Microsoft JhengHei"/>
                <a:cs typeface="Microsoft JhengHei"/>
              </a:rPr>
              <a:t>衛生福利部愛滋病防治及感染者權益保障會</a:t>
            </a:r>
            <a:r>
              <a:rPr sz="1400" b="1" dirty="0">
                <a:solidFill>
                  <a:srgbClr val="3F3F3F"/>
                </a:solidFill>
                <a:latin typeface="Microsoft JhengHei"/>
                <a:cs typeface="Microsoft JhengHei"/>
              </a:rPr>
              <a:t>」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294767" y="3543300"/>
            <a:ext cx="83820" cy="654685"/>
          </a:xfrm>
          <a:custGeom>
            <a:avLst/>
            <a:gdLst/>
            <a:ahLst/>
            <a:cxnLst/>
            <a:rect l="l" t="t" r="r" b="b"/>
            <a:pathLst>
              <a:path w="83820" h="654685">
                <a:moveTo>
                  <a:pt x="83819" y="84581"/>
                </a:moveTo>
                <a:lnTo>
                  <a:pt x="44195" y="0"/>
                </a:lnTo>
                <a:lnTo>
                  <a:pt x="0" y="82295"/>
                </a:lnTo>
                <a:lnTo>
                  <a:pt x="27813" y="83054"/>
                </a:lnTo>
                <a:lnTo>
                  <a:pt x="28193" y="69341"/>
                </a:lnTo>
                <a:lnTo>
                  <a:pt x="56387" y="70103"/>
                </a:lnTo>
                <a:lnTo>
                  <a:pt x="56387" y="83833"/>
                </a:lnTo>
                <a:lnTo>
                  <a:pt x="83819" y="84581"/>
                </a:lnTo>
                <a:close/>
              </a:path>
              <a:path w="83820" h="654685">
                <a:moveTo>
                  <a:pt x="56006" y="83823"/>
                </a:moveTo>
                <a:lnTo>
                  <a:pt x="27813" y="83054"/>
                </a:lnTo>
                <a:lnTo>
                  <a:pt x="27431" y="96773"/>
                </a:lnTo>
                <a:lnTo>
                  <a:pt x="55625" y="97535"/>
                </a:lnTo>
                <a:lnTo>
                  <a:pt x="56006" y="83823"/>
                </a:lnTo>
                <a:close/>
              </a:path>
              <a:path w="83820" h="654685">
                <a:moveTo>
                  <a:pt x="56387" y="70103"/>
                </a:moveTo>
                <a:lnTo>
                  <a:pt x="28193" y="69341"/>
                </a:lnTo>
                <a:lnTo>
                  <a:pt x="27813" y="83054"/>
                </a:lnTo>
                <a:lnTo>
                  <a:pt x="56006" y="83823"/>
                </a:lnTo>
                <a:lnTo>
                  <a:pt x="56387" y="70103"/>
                </a:lnTo>
                <a:close/>
              </a:path>
              <a:path w="83820" h="654685">
                <a:moveTo>
                  <a:pt x="56387" y="83833"/>
                </a:moveTo>
                <a:lnTo>
                  <a:pt x="56387" y="70103"/>
                </a:lnTo>
                <a:lnTo>
                  <a:pt x="56006" y="83823"/>
                </a:lnTo>
                <a:lnTo>
                  <a:pt x="56387" y="83833"/>
                </a:lnTo>
                <a:close/>
              </a:path>
              <a:path w="83820" h="654685">
                <a:moveTo>
                  <a:pt x="54863" y="125729"/>
                </a:moveTo>
                <a:lnTo>
                  <a:pt x="26669" y="124967"/>
                </a:lnTo>
                <a:lnTo>
                  <a:pt x="25907" y="153161"/>
                </a:lnTo>
                <a:lnTo>
                  <a:pt x="54101" y="153923"/>
                </a:lnTo>
                <a:lnTo>
                  <a:pt x="54863" y="125729"/>
                </a:lnTo>
                <a:close/>
              </a:path>
              <a:path w="83820" h="654685">
                <a:moveTo>
                  <a:pt x="53339" y="181355"/>
                </a:moveTo>
                <a:lnTo>
                  <a:pt x="25145" y="180593"/>
                </a:lnTo>
                <a:lnTo>
                  <a:pt x="24383" y="208787"/>
                </a:lnTo>
                <a:lnTo>
                  <a:pt x="52577" y="209549"/>
                </a:lnTo>
                <a:lnTo>
                  <a:pt x="53339" y="181355"/>
                </a:lnTo>
                <a:close/>
              </a:path>
              <a:path w="83820" h="654685">
                <a:moveTo>
                  <a:pt x="51815" y="236981"/>
                </a:moveTo>
                <a:lnTo>
                  <a:pt x="23621" y="236219"/>
                </a:lnTo>
                <a:lnTo>
                  <a:pt x="22859" y="264413"/>
                </a:lnTo>
                <a:lnTo>
                  <a:pt x="51053" y="265175"/>
                </a:lnTo>
                <a:lnTo>
                  <a:pt x="51815" y="236981"/>
                </a:lnTo>
                <a:close/>
              </a:path>
              <a:path w="83820" h="654685">
                <a:moveTo>
                  <a:pt x="50291" y="292607"/>
                </a:moveTo>
                <a:lnTo>
                  <a:pt x="22097" y="291845"/>
                </a:lnTo>
                <a:lnTo>
                  <a:pt x="21335" y="320039"/>
                </a:lnTo>
                <a:lnTo>
                  <a:pt x="49529" y="320801"/>
                </a:lnTo>
                <a:lnTo>
                  <a:pt x="50291" y="292607"/>
                </a:lnTo>
                <a:close/>
              </a:path>
              <a:path w="83820" h="654685">
                <a:moveTo>
                  <a:pt x="48005" y="348233"/>
                </a:moveTo>
                <a:lnTo>
                  <a:pt x="20573" y="347471"/>
                </a:lnTo>
                <a:lnTo>
                  <a:pt x="19811" y="375665"/>
                </a:lnTo>
                <a:lnTo>
                  <a:pt x="47243" y="376427"/>
                </a:lnTo>
                <a:lnTo>
                  <a:pt x="48005" y="348233"/>
                </a:lnTo>
                <a:close/>
              </a:path>
              <a:path w="83820" h="654685">
                <a:moveTo>
                  <a:pt x="46481" y="432053"/>
                </a:moveTo>
                <a:lnTo>
                  <a:pt x="46481" y="403859"/>
                </a:lnTo>
                <a:lnTo>
                  <a:pt x="19049" y="403097"/>
                </a:lnTo>
                <a:lnTo>
                  <a:pt x="18287" y="431291"/>
                </a:lnTo>
                <a:lnTo>
                  <a:pt x="46481" y="432053"/>
                </a:lnTo>
                <a:close/>
              </a:path>
              <a:path w="83820" h="654685">
                <a:moveTo>
                  <a:pt x="45719" y="459485"/>
                </a:moveTo>
                <a:lnTo>
                  <a:pt x="17525" y="458723"/>
                </a:lnTo>
                <a:lnTo>
                  <a:pt x="16763" y="486917"/>
                </a:lnTo>
                <a:lnTo>
                  <a:pt x="44957" y="487679"/>
                </a:lnTo>
                <a:lnTo>
                  <a:pt x="45719" y="459485"/>
                </a:lnTo>
                <a:close/>
              </a:path>
              <a:path w="83820" h="654685">
                <a:moveTo>
                  <a:pt x="44196" y="515111"/>
                </a:moveTo>
                <a:lnTo>
                  <a:pt x="16001" y="514349"/>
                </a:lnTo>
                <a:lnTo>
                  <a:pt x="15239" y="542543"/>
                </a:lnTo>
                <a:lnTo>
                  <a:pt x="43434" y="543305"/>
                </a:lnTo>
                <a:lnTo>
                  <a:pt x="44196" y="515111"/>
                </a:lnTo>
                <a:close/>
              </a:path>
              <a:path w="83820" h="654685">
                <a:moveTo>
                  <a:pt x="42672" y="570737"/>
                </a:moveTo>
                <a:lnTo>
                  <a:pt x="14478" y="569975"/>
                </a:lnTo>
                <a:lnTo>
                  <a:pt x="13716" y="598169"/>
                </a:lnTo>
                <a:lnTo>
                  <a:pt x="41910" y="598931"/>
                </a:lnTo>
                <a:lnTo>
                  <a:pt x="42672" y="570737"/>
                </a:lnTo>
                <a:close/>
              </a:path>
              <a:path w="83820" h="654685">
                <a:moveTo>
                  <a:pt x="41148" y="626363"/>
                </a:moveTo>
                <a:lnTo>
                  <a:pt x="12954" y="626363"/>
                </a:lnTo>
                <a:lnTo>
                  <a:pt x="12954" y="653795"/>
                </a:lnTo>
                <a:lnTo>
                  <a:pt x="40386" y="654557"/>
                </a:lnTo>
                <a:lnTo>
                  <a:pt x="41148" y="626363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10417435" y="6404864"/>
            <a:ext cx="167640" cy="1727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50" dirty="0">
                <a:solidFill>
                  <a:srgbClr val="252525"/>
                </a:solidFill>
                <a:latin typeface="Microsoft JhengHei"/>
                <a:cs typeface="Microsoft JhengHei"/>
              </a:rPr>
              <a:t>62</a:t>
            </a:r>
            <a:endParaRPr sz="950">
              <a:latin typeface="Microsoft JhengHei"/>
              <a:cs typeface="Microsoft JhengHei"/>
            </a:endParaRPr>
          </a:p>
        </p:txBody>
      </p:sp>
      <p:sp>
        <p:nvSpPr>
          <p:cNvPr id="40" name="object 4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3315" y="1024127"/>
            <a:ext cx="9290050" cy="593090"/>
          </a:xfrm>
          <a:custGeom>
            <a:avLst/>
            <a:gdLst/>
            <a:ahLst/>
            <a:cxnLst/>
            <a:rect l="l" t="t" r="r" b="b"/>
            <a:pathLst>
              <a:path w="9290050" h="593090">
                <a:moveTo>
                  <a:pt x="9289542" y="592835"/>
                </a:moveTo>
                <a:lnTo>
                  <a:pt x="9289542" y="0"/>
                </a:lnTo>
                <a:lnTo>
                  <a:pt x="0" y="0"/>
                </a:lnTo>
                <a:lnTo>
                  <a:pt x="0" y="592836"/>
                </a:lnTo>
                <a:lnTo>
                  <a:pt x="9289542" y="592835"/>
                </a:lnTo>
                <a:close/>
              </a:path>
            </a:pathLst>
          </a:custGeom>
          <a:solidFill>
            <a:srgbClr val="C1E1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29646" y="1084580"/>
            <a:ext cx="644080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dirty="0"/>
              <a:t>愛滋防治及感染者權益保障相關法規命令</a:t>
            </a:r>
            <a:endParaRPr sz="2800"/>
          </a:p>
        </p:txBody>
      </p:sp>
      <p:sp>
        <p:nvSpPr>
          <p:cNvPr id="5" name="object 5"/>
          <p:cNvSpPr/>
          <p:nvPr/>
        </p:nvSpPr>
        <p:spPr>
          <a:xfrm>
            <a:off x="411365" y="1884426"/>
            <a:ext cx="3916679" cy="1557655"/>
          </a:xfrm>
          <a:custGeom>
            <a:avLst/>
            <a:gdLst/>
            <a:ahLst/>
            <a:cxnLst/>
            <a:rect l="l" t="t" r="r" b="b"/>
            <a:pathLst>
              <a:path w="3916679" h="1557654">
                <a:moveTo>
                  <a:pt x="3916679" y="1557527"/>
                </a:moveTo>
                <a:lnTo>
                  <a:pt x="3916679" y="0"/>
                </a:lnTo>
                <a:lnTo>
                  <a:pt x="0" y="0"/>
                </a:lnTo>
                <a:lnTo>
                  <a:pt x="0" y="1557527"/>
                </a:lnTo>
                <a:lnTo>
                  <a:pt x="3916679" y="1557527"/>
                </a:lnTo>
                <a:close/>
              </a:path>
            </a:pathLst>
          </a:custGeom>
          <a:solidFill>
            <a:srgbClr val="FFF2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53270" y="1853581"/>
            <a:ext cx="3742054" cy="14293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26695" marR="30480" indent="-189230">
              <a:lnSpc>
                <a:spcPct val="139300"/>
              </a:lnSpc>
              <a:spcBef>
                <a:spcPts val="95"/>
              </a:spcBef>
              <a:buFont typeface="Arial"/>
              <a:buChar char="•"/>
              <a:tabLst>
                <a:tab pos="227329" algn="l"/>
              </a:tabLst>
            </a:pPr>
            <a:r>
              <a:rPr sz="2100" b="1" dirty="0">
                <a:latin typeface="Microsoft JhengHei"/>
                <a:cs typeface="Microsoft JhengHei"/>
              </a:rPr>
              <a:t>人類免疫缺乏病毒傳染防治及 </a:t>
            </a:r>
            <a:r>
              <a:rPr sz="2100" b="1" spc="5" dirty="0">
                <a:latin typeface="Microsoft JhengHei"/>
                <a:cs typeface="Microsoft JhengHei"/>
              </a:rPr>
              <a:t>感染者權益保障條</a:t>
            </a:r>
            <a:r>
              <a:rPr sz="2100" b="1" spc="509" dirty="0">
                <a:latin typeface="Microsoft JhengHei"/>
                <a:cs typeface="Microsoft JhengHei"/>
              </a:rPr>
              <a:t>例</a:t>
            </a:r>
            <a:r>
              <a:rPr sz="2775" b="1" spc="7" baseline="-21021" dirty="0">
                <a:solidFill>
                  <a:srgbClr val="C00000"/>
                </a:solidFill>
                <a:latin typeface="Microsoft JhengHei"/>
                <a:cs typeface="Microsoft JhengHei"/>
              </a:rPr>
              <a:t>(</a:t>
            </a:r>
            <a:r>
              <a:rPr sz="2775" b="1" spc="30" baseline="-21021" dirty="0">
                <a:solidFill>
                  <a:srgbClr val="C00000"/>
                </a:solidFill>
                <a:latin typeface="Microsoft JhengHei"/>
                <a:cs typeface="Microsoft JhengHei"/>
              </a:rPr>
              <a:t>特別法</a:t>
            </a:r>
            <a:r>
              <a:rPr sz="2775" b="1" spc="7" baseline="-21021" dirty="0">
                <a:solidFill>
                  <a:srgbClr val="C00000"/>
                </a:solidFill>
                <a:latin typeface="Microsoft JhengHei"/>
                <a:cs typeface="Microsoft JhengHei"/>
              </a:rPr>
              <a:t>)</a:t>
            </a:r>
            <a:endParaRPr sz="2775" baseline="-21021">
              <a:latin typeface="Microsoft JhengHei"/>
              <a:cs typeface="Microsoft JhengHei"/>
            </a:endParaRPr>
          </a:p>
          <a:p>
            <a:pPr marL="226695" indent="-189230">
              <a:lnSpc>
                <a:spcPct val="100000"/>
              </a:lnSpc>
              <a:spcBef>
                <a:spcPts val="1515"/>
              </a:spcBef>
              <a:buFont typeface="Arial"/>
              <a:buChar char="•"/>
              <a:tabLst>
                <a:tab pos="227329" algn="l"/>
              </a:tabLst>
            </a:pPr>
            <a:r>
              <a:rPr sz="2100" b="1" spc="5" dirty="0">
                <a:latin typeface="Microsoft JhengHei"/>
                <a:cs typeface="Microsoft JhengHei"/>
              </a:rPr>
              <a:t>傳染病防治法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49965" y="1872995"/>
            <a:ext cx="5756275" cy="3499485"/>
          </a:xfrm>
          <a:prstGeom prst="rect">
            <a:avLst/>
          </a:prstGeom>
          <a:solidFill>
            <a:srgbClr val="CEF0DD"/>
          </a:solidFill>
        </p:spPr>
        <p:txBody>
          <a:bodyPr vert="horz" wrap="square" lIns="0" tIns="58419" rIns="0" bIns="0" rtlCol="0">
            <a:spAutoFit/>
          </a:bodyPr>
          <a:lstStyle/>
          <a:p>
            <a:pPr marL="269240" indent="-189230">
              <a:lnSpc>
                <a:spcPct val="100000"/>
              </a:lnSpc>
              <a:spcBef>
                <a:spcPts val="459"/>
              </a:spcBef>
              <a:buFont typeface="Arial"/>
              <a:buChar char="•"/>
              <a:tabLst>
                <a:tab pos="269875" algn="l"/>
              </a:tabLst>
            </a:pPr>
            <a:r>
              <a:rPr sz="1750" b="1" dirty="0">
                <a:solidFill>
                  <a:srgbClr val="3F3F3F"/>
                </a:solidFill>
                <a:latin typeface="Microsoft JhengHei"/>
                <a:cs typeface="Microsoft JhengHei"/>
              </a:rPr>
              <a:t>人類免疫缺乏病毒感染者權益保障辦法</a:t>
            </a:r>
            <a:endParaRPr sz="1750">
              <a:latin typeface="Microsoft JhengHei"/>
              <a:cs typeface="Microsoft JhengHei"/>
            </a:endParaRPr>
          </a:p>
          <a:p>
            <a:pPr marL="269240" indent="-189230">
              <a:lnSpc>
                <a:spcPct val="100000"/>
              </a:lnSpc>
              <a:spcBef>
                <a:spcPts val="1305"/>
              </a:spcBef>
              <a:buFont typeface="Arial"/>
              <a:buChar char="•"/>
              <a:tabLst>
                <a:tab pos="269875" algn="l"/>
              </a:tabLst>
            </a:pPr>
            <a:r>
              <a:rPr sz="1750" b="1" dirty="0">
                <a:solidFill>
                  <a:srgbClr val="3F3F3F"/>
                </a:solidFill>
                <a:latin typeface="Microsoft JhengHei"/>
                <a:cs typeface="Microsoft JhengHei"/>
              </a:rPr>
              <a:t>人類免疫缺乏病毒及其他性病防治講習辦法</a:t>
            </a:r>
            <a:endParaRPr sz="1750">
              <a:latin typeface="Microsoft JhengHei"/>
              <a:cs typeface="Microsoft JhengHei"/>
            </a:endParaRPr>
          </a:p>
          <a:p>
            <a:pPr marL="269240" indent="-189230">
              <a:lnSpc>
                <a:spcPct val="100000"/>
              </a:lnSpc>
              <a:spcBef>
                <a:spcPts val="1295"/>
              </a:spcBef>
              <a:buFont typeface="Arial"/>
              <a:buChar char="•"/>
              <a:tabLst>
                <a:tab pos="269875" algn="l"/>
              </a:tabLst>
            </a:pPr>
            <a:r>
              <a:rPr sz="1750" b="1" dirty="0">
                <a:solidFill>
                  <a:srgbClr val="3F3F3F"/>
                </a:solidFill>
                <a:latin typeface="Microsoft JhengHei"/>
                <a:cs typeface="Microsoft JhengHei"/>
              </a:rPr>
              <a:t>針具服務及替代治療實施辦法</a:t>
            </a:r>
            <a:endParaRPr sz="1750">
              <a:latin typeface="Microsoft JhengHei"/>
              <a:cs typeface="Microsoft JhengHei"/>
            </a:endParaRPr>
          </a:p>
          <a:p>
            <a:pPr marL="269240" indent="-189230">
              <a:lnSpc>
                <a:spcPct val="100000"/>
              </a:lnSpc>
              <a:spcBef>
                <a:spcPts val="1305"/>
              </a:spcBef>
              <a:buFont typeface="Arial"/>
              <a:buChar char="•"/>
              <a:tabLst>
                <a:tab pos="269875" algn="l"/>
              </a:tabLst>
            </a:pPr>
            <a:r>
              <a:rPr sz="1750" b="1" dirty="0">
                <a:solidFill>
                  <a:srgbClr val="3F3F3F"/>
                </a:solidFill>
                <a:latin typeface="Microsoft JhengHei"/>
                <a:cs typeface="Microsoft JhengHei"/>
              </a:rPr>
              <a:t>醫事人員發現人類免疫缺乏病毒感染者通報辦法</a:t>
            </a:r>
            <a:endParaRPr sz="1750">
              <a:latin typeface="Microsoft JhengHei"/>
              <a:cs typeface="Microsoft JhengHei"/>
            </a:endParaRPr>
          </a:p>
          <a:p>
            <a:pPr marL="269240" indent="-189230">
              <a:lnSpc>
                <a:spcPct val="100000"/>
              </a:lnSpc>
              <a:spcBef>
                <a:spcPts val="1300"/>
              </a:spcBef>
              <a:buFont typeface="Arial"/>
              <a:buChar char="•"/>
              <a:tabLst>
                <a:tab pos="269875" algn="l"/>
              </a:tabLst>
            </a:pPr>
            <a:r>
              <a:rPr sz="1750" b="1" dirty="0">
                <a:solidFill>
                  <a:srgbClr val="3F3F3F"/>
                </a:solidFill>
                <a:latin typeface="Microsoft JhengHei"/>
                <a:cs typeface="Microsoft JhengHei"/>
              </a:rPr>
              <a:t>人類免疫缺乏病毒感染者治療費用補助辦法</a:t>
            </a:r>
            <a:endParaRPr sz="1750">
              <a:latin typeface="Microsoft JhengHei"/>
              <a:cs typeface="Microsoft JhengHei"/>
            </a:endParaRPr>
          </a:p>
          <a:p>
            <a:pPr marL="269240" indent="-189230">
              <a:lnSpc>
                <a:spcPct val="100000"/>
              </a:lnSpc>
              <a:spcBef>
                <a:spcPts val="1300"/>
              </a:spcBef>
              <a:buFont typeface="Arial"/>
              <a:buChar char="•"/>
              <a:tabLst>
                <a:tab pos="269875" algn="l"/>
              </a:tabLst>
            </a:pPr>
            <a:r>
              <a:rPr sz="1750" b="1" dirty="0">
                <a:solidFill>
                  <a:srgbClr val="3F3F3F"/>
                </a:solidFill>
                <a:latin typeface="Microsoft JhengHei"/>
                <a:cs typeface="Microsoft JhengHei"/>
              </a:rPr>
              <a:t>執行人類免疫缺乏病毒傳染防治工作致感染者補償辦法</a:t>
            </a:r>
            <a:endParaRPr sz="1750">
              <a:latin typeface="Microsoft JhengHei"/>
              <a:cs typeface="Microsoft JhengHei"/>
            </a:endParaRPr>
          </a:p>
          <a:p>
            <a:pPr marL="269240" indent="-189230">
              <a:lnSpc>
                <a:spcPct val="100000"/>
              </a:lnSpc>
              <a:spcBef>
                <a:spcPts val="1305"/>
              </a:spcBef>
              <a:buFont typeface="Arial"/>
              <a:buChar char="•"/>
              <a:tabLst>
                <a:tab pos="269875" algn="l"/>
              </a:tabLst>
            </a:pPr>
            <a:r>
              <a:rPr sz="1750" b="1" dirty="0">
                <a:solidFill>
                  <a:srgbClr val="3F3F3F"/>
                </a:solidFill>
                <a:latin typeface="Microsoft JhengHei"/>
                <a:cs typeface="Microsoft JhengHei"/>
              </a:rPr>
              <a:t>危險性行為範圍標準</a:t>
            </a:r>
            <a:endParaRPr sz="1750">
              <a:latin typeface="Microsoft JhengHei"/>
              <a:cs typeface="Microsoft JhengHei"/>
            </a:endParaRPr>
          </a:p>
          <a:p>
            <a:pPr marL="269240" indent="-189230">
              <a:lnSpc>
                <a:spcPct val="100000"/>
              </a:lnSpc>
              <a:spcBef>
                <a:spcPts val="1300"/>
              </a:spcBef>
              <a:buFont typeface="Arial"/>
              <a:buChar char="•"/>
              <a:tabLst>
                <a:tab pos="269875" algn="l"/>
              </a:tabLst>
            </a:pPr>
            <a:r>
              <a:rPr sz="1750" b="1" dirty="0">
                <a:solidFill>
                  <a:srgbClr val="3F3F3F"/>
                </a:solidFill>
                <a:latin typeface="Microsoft JhengHei"/>
                <a:cs typeface="Microsoft JhengHei"/>
              </a:rPr>
              <a:t>有接受人類免疫缺乏病毒檢查必要者之範圍</a:t>
            </a:r>
            <a:endParaRPr sz="1750">
              <a:latin typeface="Microsoft JhengHei"/>
              <a:cs typeface="Microsoft JhengHe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61251" y="816102"/>
            <a:ext cx="1013460" cy="951230"/>
            <a:chOff x="261251" y="816102"/>
            <a:chExt cx="1013460" cy="95123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1251" y="816102"/>
              <a:ext cx="1013460" cy="95097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6699" y="909066"/>
              <a:ext cx="707136" cy="698754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0009" y="3215639"/>
            <a:ext cx="2971800" cy="2913888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2321185" y="5471871"/>
            <a:ext cx="8145780" cy="10267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41300"/>
              </a:lnSpc>
              <a:spcBef>
                <a:spcPts val="95"/>
              </a:spcBef>
            </a:pPr>
            <a:r>
              <a:rPr sz="1550" b="1" spc="25" dirty="0">
                <a:solidFill>
                  <a:srgbClr val="585858"/>
                </a:solidFill>
                <a:latin typeface="Microsoft JhengHei"/>
                <a:cs typeface="Microsoft JhengHei"/>
              </a:rPr>
              <a:t>疾管署</a:t>
            </a:r>
            <a:r>
              <a:rPr sz="1550" b="1" spc="10" dirty="0">
                <a:solidFill>
                  <a:srgbClr val="585858"/>
                </a:solidFill>
                <a:latin typeface="Microsoft JhengHei"/>
                <a:cs typeface="Microsoft JhengHei"/>
              </a:rPr>
              <a:t>/</a:t>
            </a:r>
            <a:r>
              <a:rPr sz="1550" b="1" spc="25" dirty="0">
                <a:solidFill>
                  <a:srgbClr val="585858"/>
                </a:solidFill>
                <a:latin typeface="Microsoft JhengHei"/>
                <a:cs typeface="Microsoft JhengHei"/>
              </a:rPr>
              <a:t>法令規章</a:t>
            </a:r>
            <a:r>
              <a:rPr sz="1550" b="1" dirty="0">
                <a:solidFill>
                  <a:srgbClr val="585858"/>
                </a:solidFill>
                <a:latin typeface="Microsoft JhengHei"/>
                <a:cs typeface="Microsoft JhengHei"/>
              </a:rPr>
              <a:t>：</a:t>
            </a:r>
            <a:r>
              <a:rPr sz="1550" b="1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Microsoft JhengHei"/>
                <a:cs typeface="Microsoft JhengHei"/>
                <a:hlinkClick r:id="rId5"/>
              </a:rPr>
              <a:t>https://www</a:t>
            </a:r>
            <a:r>
              <a:rPr sz="1550" b="1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Microsoft JhengHei"/>
                <a:cs typeface="Microsoft JhengHei"/>
              </a:rPr>
              <a:t>.cdc.gov</a:t>
            </a:r>
            <a:r>
              <a:rPr sz="1550" b="1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Microsoft JhengHei"/>
                <a:cs typeface="Microsoft JhengHei"/>
                <a:hlinkClick r:id="rId5"/>
              </a:rPr>
              <a:t>.tw/Category/List/3UATgJ9_kkHimGdkBKskPA </a:t>
            </a:r>
            <a:r>
              <a:rPr sz="1550" b="1" u="sng" spc="-37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Microsoft JhengHei"/>
                <a:cs typeface="Microsoft JhengHei"/>
                <a:hlinkClick r:id="rId5"/>
              </a:rPr>
              <a:t> </a:t>
            </a:r>
            <a:r>
              <a:rPr sz="1550" b="1" spc="25" dirty="0">
                <a:solidFill>
                  <a:srgbClr val="585858"/>
                </a:solidFill>
                <a:latin typeface="Microsoft JhengHei"/>
                <a:cs typeface="Microsoft JhengHei"/>
              </a:rPr>
              <a:t>全國法規資料庫</a:t>
            </a:r>
            <a:r>
              <a:rPr sz="1550" b="1" dirty="0">
                <a:solidFill>
                  <a:srgbClr val="585858"/>
                </a:solidFill>
                <a:latin typeface="Microsoft JhengHei"/>
                <a:cs typeface="Microsoft JhengHei"/>
              </a:rPr>
              <a:t>：</a:t>
            </a:r>
            <a:r>
              <a:rPr sz="1550" b="1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Microsoft JhengHei"/>
                <a:cs typeface="Microsoft JhengHei"/>
              </a:rPr>
              <a:t>https://law.moj.gov.tw/Index.aspx</a:t>
            </a:r>
            <a:endParaRPr sz="155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765"/>
              </a:spcBef>
            </a:pPr>
            <a:r>
              <a:rPr sz="1550" b="1" spc="25" dirty="0">
                <a:solidFill>
                  <a:srgbClr val="585858"/>
                </a:solidFill>
                <a:latin typeface="Microsoft JhengHei"/>
                <a:cs typeface="Microsoft JhengHei"/>
              </a:rPr>
              <a:t>立法院法律系統</a:t>
            </a:r>
            <a:r>
              <a:rPr sz="1550" b="1" dirty="0">
                <a:solidFill>
                  <a:srgbClr val="585858"/>
                </a:solidFill>
                <a:latin typeface="Microsoft JhengHei"/>
                <a:cs typeface="Microsoft JhengHei"/>
              </a:rPr>
              <a:t>：</a:t>
            </a:r>
            <a:r>
              <a:rPr sz="1550" b="1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Microsoft JhengHei"/>
                <a:cs typeface="Microsoft JhengHei"/>
              </a:rPr>
              <a:t>https://lis.ly.gov.tw/lglawc/lglawkm</a:t>
            </a:r>
            <a:endParaRPr sz="1550">
              <a:latin typeface="Microsoft JhengHei"/>
              <a:cs typeface="Microsoft JhengHe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0417435" y="6404864"/>
            <a:ext cx="167640" cy="1727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50" dirty="0">
                <a:solidFill>
                  <a:srgbClr val="252525"/>
                </a:solidFill>
                <a:latin typeface="Microsoft JhengHei"/>
                <a:cs typeface="Microsoft JhengHei"/>
              </a:rPr>
              <a:t>63</a:t>
            </a:r>
            <a:endParaRPr sz="95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3315" y="1024127"/>
            <a:ext cx="9290050" cy="593090"/>
          </a:xfrm>
          <a:custGeom>
            <a:avLst/>
            <a:gdLst/>
            <a:ahLst/>
            <a:cxnLst/>
            <a:rect l="l" t="t" r="r" b="b"/>
            <a:pathLst>
              <a:path w="9290050" h="593090">
                <a:moveTo>
                  <a:pt x="9289542" y="592835"/>
                </a:moveTo>
                <a:lnTo>
                  <a:pt x="9289542" y="0"/>
                </a:lnTo>
                <a:lnTo>
                  <a:pt x="0" y="0"/>
                </a:lnTo>
                <a:lnTo>
                  <a:pt x="0" y="592836"/>
                </a:lnTo>
                <a:lnTo>
                  <a:pt x="9289542" y="592835"/>
                </a:lnTo>
                <a:close/>
              </a:path>
            </a:pathLst>
          </a:custGeom>
          <a:solidFill>
            <a:srgbClr val="C1E1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257206" y="3098057"/>
          <a:ext cx="10416540" cy="34029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07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95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7345">
                <a:tc>
                  <a:txBody>
                    <a:bodyPr/>
                    <a:lstStyle/>
                    <a:p>
                      <a:pPr marL="6597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750" b="1" dirty="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修正條文</a:t>
                      </a:r>
                      <a:endParaRPr sz="1750">
                        <a:latin typeface="Microsoft JhengHei"/>
                        <a:cs typeface="Microsoft JhengHe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marR="9461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750" b="1" dirty="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原條文</a:t>
                      </a:r>
                      <a:endParaRPr sz="1750">
                        <a:latin typeface="Microsoft JhengHei"/>
                        <a:cs typeface="Microsoft JhengHe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marR="4953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750" b="1" dirty="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說明</a:t>
                      </a:r>
                      <a:endParaRPr sz="1750">
                        <a:latin typeface="Microsoft JhengHei"/>
                        <a:cs typeface="Microsoft JhengHe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sz="1750" b="1" dirty="0">
                          <a:latin typeface="Microsoft JhengHei"/>
                          <a:cs typeface="Microsoft JhengHei"/>
                        </a:rPr>
                        <a:t>第⼆條</a:t>
                      </a:r>
                      <a:r>
                        <a:rPr sz="1750" b="1" spc="355" dirty="0">
                          <a:latin typeface="Microsoft JhengHei"/>
                          <a:cs typeface="Microsoft JhengHei"/>
                        </a:rPr>
                        <a:t> </a:t>
                      </a:r>
                      <a:r>
                        <a:rPr sz="1750" b="1" dirty="0">
                          <a:latin typeface="Microsoft JhengHei"/>
                          <a:cs typeface="Microsoft JhengHei"/>
                        </a:rPr>
                        <a:t>危險性行為</a:t>
                      </a:r>
                      <a:endParaRPr sz="1750">
                        <a:latin typeface="Microsoft JhengHei"/>
                        <a:cs typeface="Microsoft JhengHei"/>
                      </a:endParaRPr>
                    </a:p>
                  </a:txBody>
                  <a:tcPr marL="0" marR="0" marT="584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marL="80645" marR="94615">
                        <a:lnSpc>
                          <a:spcPct val="100000"/>
                        </a:lnSpc>
                        <a:spcBef>
                          <a:spcPts val="464"/>
                        </a:spcBef>
                      </a:pPr>
                      <a:r>
                        <a:rPr sz="1750" b="1" dirty="0">
                          <a:latin typeface="Microsoft JhengHei"/>
                          <a:cs typeface="Microsoft JhengHei"/>
                        </a:rPr>
                        <a:t>第⼆條</a:t>
                      </a:r>
                      <a:r>
                        <a:rPr sz="1750" b="1" spc="355" dirty="0">
                          <a:latin typeface="Microsoft JhengHei"/>
                          <a:cs typeface="Microsoft JhengHei"/>
                        </a:rPr>
                        <a:t> </a:t>
                      </a:r>
                      <a:r>
                        <a:rPr sz="1750" b="1" dirty="0">
                          <a:latin typeface="Microsoft JhengHei"/>
                          <a:cs typeface="Microsoft JhengHei"/>
                        </a:rPr>
                        <a:t>危險性行為</a:t>
                      </a:r>
                      <a:endParaRPr sz="1750">
                        <a:latin typeface="Microsoft JhengHei"/>
                        <a:cs typeface="Microsoft JhengHei"/>
                      </a:endParaRPr>
                    </a:p>
                  </a:txBody>
                  <a:tcPr marL="0" marR="0" marT="5905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CBDEDE"/>
                    </a:solidFill>
                  </a:tcPr>
                </a:tc>
                <a:tc rowSpan="7">
                  <a:txBody>
                    <a:bodyPr/>
                    <a:lstStyle/>
                    <a:p>
                      <a:pPr marL="381635" marR="197485" indent="-300990">
                        <a:lnSpc>
                          <a:spcPct val="112000"/>
                        </a:lnSpc>
                        <a:spcBef>
                          <a:spcPts val="105"/>
                        </a:spcBef>
                      </a:pPr>
                      <a:r>
                        <a:rPr sz="1550" spc="25" dirty="0">
                          <a:latin typeface="Microsoft JhengHei"/>
                          <a:cs typeface="Microsoft JhengHei"/>
                        </a:rPr>
                        <a:t>⼀</a:t>
                      </a:r>
                      <a:r>
                        <a:rPr sz="1550" spc="5" dirty="0">
                          <a:latin typeface="Microsoft JhengHei"/>
                          <a:cs typeface="Microsoft JhengHei"/>
                        </a:rPr>
                        <a:t>.</a:t>
                      </a:r>
                      <a:r>
                        <a:rPr sz="1550" spc="15" dirty="0">
                          <a:latin typeface="Microsoft JhengHei"/>
                          <a:cs typeface="Microsoft JhengHei"/>
                        </a:rPr>
                        <a:t> </a:t>
                      </a:r>
                      <a:r>
                        <a:rPr sz="1550" spc="25" dirty="0">
                          <a:latin typeface="Microsoft JhengHei"/>
                          <a:cs typeface="Microsoft JhengHei"/>
                        </a:rPr>
                        <a:t>依據聯合國愛滋病規劃署</a:t>
                      </a:r>
                      <a:r>
                        <a:rPr sz="1550" spc="15" dirty="0">
                          <a:latin typeface="Microsoft JhengHei"/>
                          <a:cs typeface="Microsoft JhengHei"/>
                        </a:rPr>
                        <a:t>(UNAIDS)</a:t>
                      </a:r>
                      <a:r>
                        <a:rPr sz="1550" spc="25" dirty="0">
                          <a:latin typeface="Microsoft JhengHei"/>
                          <a:cs typeface="Microsoft JhengHei"/>
                        </a:rPr>
                        <a:t>指引，對未造成實際傳染 仍要課予刑事責任，應僅限於涉及重大傳染風險之行為；是 否構成重大傳染風險，應依照最佳可得知之科學及醫學證據 綜合判定。</a:t>
                      </a:r>
                      <a:endParaRPr sz="1550">
                        <a:latin typeface="Microsoft JhengHei"/>
                        <a:cs typeface="Microsoft JhengHei"/>
                      </a:endParaRPr>
                    </a:p>
                    <a:p>
                      <a:pPr marL="381635" marR="194310" indent="-300990">
                        <a:lnSpc>
                          <a:spcPct val="111900"/>
                        </a:lnSpc>
                        <a:spcBef>
                          <a:spcPts val="265"/>
                        </a:spcBef>
                      </a:pPr>
                      <a:r>
                        <a:rPr sz="1550" spc="25" dirty="0">
                          <a:latin typeface="Microsoft JhengHei"/>
                          <a:cs typeface="Microsoft JhengHei"/>
                        </a:rPr>
                        <a:t>二</a:t>
                      </a:r>
                      <a:r>
                        <a:rPr sz="1550" spc="5" dirty="0">
                          <a:latin typeface="Microsoft JhengHei"/>
                          <a:cs typeface="Microsoft JhengHei"/>
                        </a:rPr>
                        <a:t>.</a:t>
                      </a:r>
                      <a:r>
                        <a:rPr sz="1550" spc="30" dirty="0">
                          <a:latin typeface="Microsoft JhengHei"/>
                          <a:cs typeface="Microsoft JhengHei"/>
                        </a:rPr>
                        <a:t> </a:t>
                      </a:r>
                      <a:r>
                        <a:rPr sz="1550" spc="25" dirty="0">
                          <a:latin typeface="Microsoft JhengHei"/>
                          <a:cs typeface="Microsoft JhengHei"/>
                        </a:rPr>
                        <a:t>依據現有最佳可得知之科學及醫學證據顯示，人類免疫缺乏 病毒感染者穩定服用抗病毒藥物治療且維持病毒量受良好控 </a:t>
                      </a:r>
                      <a:r>
                        <a:rPr sz="1550" spc="20" dirty="0">
                          <a:latin typeface="Microsoft JhengHei"/>
                          <a:cs typeface="Microsoft JhengHei"/>
                        </a:rPr>
                        <a:t>制狀態</a:t>
                      </a:r>
                      <a:r>
                        <a:rPr sz="1550" dirty="0">
                          <a:latin typeface="Microsoft JhengHei"/>
                          <a:cs typeface="Microsoft JhengHei"/>
                        </a:rPr>
                        <a:t>(</a:t>
                      </a:r>
                      <a:r>
                        <a:rPr sz="1550" spc="20" dirty="0">
                          <a:latin typeface="Microsoft JhengHei"/>
                          <a:cs typeface="Microsoft JhengHei"/>
                        </a:rPr>
                        <a:t>病毒量</a:t>
                      </a:r>
                      <a:r>
                        <a:rPr sz="1550" spc="10" dirty="0">
                          <a:latin typeface="Microsoft JhengHei"/>
                          <a:cs typeface="Microsoft JhengHei"/>
                        </a:rPr>
                        <a:t>200copies/mL</a:t>
                      </a:r>
                      <a:r>
                        <a:rPr sz="1550" spc="-25" dirty="0">
                          <a:latin typeface="Microsoft JhengHei"/>
                          <a:cs typeface="Microsoft JhengHei"/>
                        </a:rPr>
                        <a:t> </a:t>
                      </a:r>
                      <a:r>
                        <a:rPr sz="1550" spc="20" dirty="0">
                          <a:latin typeface="Microsoft JhengHei"/>
                          <a:cs typeface="Microsoft JhengHei"/>
                        </a:rPr>
                        <a:t>以下</a:t>
                      </a:r>
                      <a:r>
                        <a:rPr sz="1550" spc="10" dirty="0">
                          <a:latin typeface="Microsoft JhengHei"/>
                          <a:cs typeface="Microsoft JhengHei"/>
                        </a:rPr>
                        <a:t>)，</a:t>
                      </a:r>
                      <a:r>
                        <a:rPr sz="1550" spc="20" dirty="0">
                          <a:latin typeface="Microsoft JhengHei"/>
                          <a:cs typeface="Microsoft JhengHei"/>
                        </a:rPr>
                        <a:t>無透過性行為傳染人類 </a:t>
                      </a:r>
                      <a:r>
                        <a:rPr sz="1550" spc="25" dirty="0">
                          <a:latin typeface="Microsoft JhengHei"/>
                          <a:cs typeface="Microsoft JhengHei"/>
                        </a:rPr>
                        <a:t>免疫缺乏病毒予其伴侶之案例發生。</a:t>
                      </a:r>
                      <a:endParaRPr sz="1550">
                        <a:latin typeface="Microsoft JhengHei"/>
                        <a:cs typeface="Microsoft JhengHei"/>
                      </a:endParaRPr>
                    </a:p>
                    <a:p>
                      <a:pPr marL="381635" marR="295910" indent="-300990" algn="just">
                        <a:lnSpc>
                          <a:spcPct val="112100"/>
                        </a:lnSpc>
                        <a:spcBef>
                          <a:spcPts val="260"/>
                        </a:spcBef>
                      </a:pPr>
                      <a:r>
                        <a:rPr sz="1550" spc="25" dirty="0">
                          <a:latin typeface="Microsoft JhengHei"/>
                          <a:cs typeface="Microsoft JhengHei"/>
                        </a:rPr>
                        <a:t>三</a:t>
                      </a:r>
                      <a:r>
                        <a:rPr sz="1550" spc="5" dirty="0">
                          <a:latin typeface="Microsoft JhengHei"/>
                          <a:cs typeface="Microsoft JhengHei"/>
                        </a:rPr>
                        <a:t>.</a:t>
                      </a:r>
                      <a:r>
                        <a:rPr sz="1550" spc="20" dirty="0">
                          <a:latin typeface="Microsoft JhengHei"/>
                          <a:cs typeface="Microsoft JhengHei"/>
                        </a:rPr>
                        <a:t> </a:t>
                      </a:r>
                      <a:r>
                        <a:rPr sz="1550" spc="25" dirty="0">
                          <a:latin typeface="Microsoft JhengHei"/>
                          <a:cs typeface="Microsoft JhengHei"/>
                        </a:rPr>
                        <a:t>綜上，修正危險性行為之範圍標準。危險性行為之要件除有 </a:t>
                      </a:r>
                      <a:r>
                        <a:rPr sz="1550" dirty="0">
                          <a:latin typeface="Microsoft JhengHei"/>
                          <a:cs typeface="Microsoft JhengHei"/>
                        </a:rPr>
                        <a:t>未經隔絕器官黏膜或體液而直接接觸者外，並應符合經醫學 </a:t>
                      </a:r>
                      <a:r>
                        <a:rPr sz="1550" spc="25" dirty="0">
                          <a:latin typeface="Microsoft JhengHei"/>
                          <a:cs typeface="Microsoft JhengHei"/>
                        </a:rPr>
                        <a:t>評估有重大傳染風險。</a:t>
                      </a:r>
                      <a:endParaRPr sz="1550">
                        <a:latin typeface="Microsoft JhengHei"/>
                        <a:cs typeface="Microsoft JhengHei"/>
                      </a:endParaRPr>
                    </a:p>
                    <a:p>
                      <a:pPr algn="r">
                        <a:lnSpc>
                          <a:spcPts val="430"/>
                        </a:lnSpc>
                      </a:pPr>
                      <a:r>
                        <a:rPr sz="950" dirty="0">
                          <a:solidFill>
                            <a:srgbClr val="252525"/>
                          </a:solidFill>
                          <a:latin typeface="Microsoft JhengHei"/>
                          <a:cs typeface="Microsoft JhengHei"/>
                        </a:rPr>
                        <a:t>64</a:t>
                      </a:r>
                      <a:endParaRPr sz="950">
                        <a:latin typeface="Microsoft JhengHei"/>
                        <a:cs typeface="Microsoft JhengHei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BDE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750" b="1" dirty="0">
                          <a:latin typeface="Microsoft JhengHei"/>
                          <a:cs typeface="Microsoft JhengHei"/>
                        </a:rPr>
                        <a:t>之範圍，指未經隔絕</a:t>
                      </a:r>
                      <a:endParaRPr sz="1750">
                        <a:latin typeface="Microsoft JhengHei"/>
                        <a:cs typeface="Microsoft JhengHe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marL="80645" marR="9461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750" b="1" dirty="0">
                          <a:latin typeface="Microsoft JhengHei"/>
                          <a:cs typeface="Microsoft JhengHei"/>
                        </a:rPr>
                        <a:t>之範圍，指未經隔絕</a:t>
                      </a:r>
                      <a:endParaRPr sz="1750">
                        <a:latin typeface="Microsoft JhengHei"/>
                        <a:cs typeface="Microsoft JhengHe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CBDED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3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BDE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675"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750" b="1" dirty="0">
                          <a:latin typeface="Microsoft JhengHei"/>
                          <a:cs typeface="Microsoft JhengHei"/>
                        </a:rPr>
                        <a:t>器官黏膜或體液而直</a:t>
                      </a:r>
                      <a:endParaRPr sz="1750">
                        <a:latin typeface="Microsoft JhengHei"/>
                        <a:cs typeface="Microsoft JhengHe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marL="80645" marR="9461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750" b="1" dirty="0">
                          <a:latin typeface="Microsoft JhengHei"/>
                          <a:cs typeface="Microsoft JhengHei"/>
                        </a:rPr>
                        <a:t>器官黏膜或體液而直</a:t>
                      </a:r>
                      <a:endParaRPr sz="1750">
                        <a:latin typeface="Microsoft JhengHei"/>
                        <a:cs typeface="Microsoft JhengHe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CBDED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3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BDE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675"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750" b="1" dirty="0">
                          <a:latin typeface="Microsoft JhengHei"/>
                          <a:cs typeface="Microsoft JhengHei"/>
                        </a:rPr>
                        <a:t>接接觸，</a:t>
                      </a:r>
                      <a:r>
                        <a:rPr sz="1750" b="1" u="heavy" dirty="0">
                          <a:solidFill>
                            <a:srgbClr val="C00000"/>
                          </a:solidFill>
                          <a:uFill>
                            <a:solidFill>
                              <a:srgbClr val="C00000"/>
                            </a:solidFill>
                          </a:uFill>
                          <a:latin typeface="Microsoft JhengHei"/>
                          <a:cs typeface="Microsoft JhengHei"/>
                        </a:rPr>
                        <a:t>且經</a:t>
                      </a:r>
                      <a:r>
                        <a:rPr sz="1750" b="1" dirty="0">
                          <a:latin typeface="Microsoft JhengHei"/>
                          <a:cs typeface="Microsoft JhengHei"/>
                        </a:rPr>
                        <a:t>醫學評</a:t>
                      </a:r>
                      <a:endParaRPr sz="1750">
                        <a:latin typeface="Microsoft JhengHei"/>
                        <a:cs typeface="Microsoft JhengHe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marL="80645" marR="9461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750" b="1" dirty="0">
                          <a:latin typeface="Microsoft JhengHei"/>
                          <a:cs typeface="Microsoft JhengHei"/>
                        </a:rPr>
                        <a:t>接接觸，醫學</a:t>
                      </a:r>
                      <a:r>
                        <a:rPr sz="175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Microsoft JhengHei"/>
                          <a:cs typeface="Microsoft JhengHei"/>
                        </a:rPr>
                        <a:t>上</a:t>
                      </a:r>
                      <a:r>
                        <a:rPr sz="1750" b="1" dirty="0">
                          <a:latin typeface="Microsoft JhengHei"/>
                          <a:cs typeface="Microsoft JhengHei"/>
                        </a:rPr>
                        <a:t>評估</a:t>
                      </a:r>
                      <a:endParaRPr sz="1750">
                        <a:latin typeface="Microsoft JhengHei"/>
                        <a:cs typeface="Microsoft JhengHe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CBDED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3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BDE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675"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750" b="1" dirty="0">
                          <a:latin typeface="Microsoft JhengHei"/>
                          <a:cs typeface="Microsoft JhengHei"/>
                        </a:rPr>
                        <a:t>估</a:t>
                      </a:r>
                      <a:r>
                        <a:rPr sz="1750" b="1" u="heavy" dirty="0">
                          <a:solidFill>
                            <a:srgbClr val="C00000"/>
                          </a:solidFill>
                          <a:uFill>
                            <a:solidFill>
                              <a:srgbClr val="C00000"/>
                            </a:solidFill>
                          </a:uFill>
                          <a:latin typeface="Microsoft JhengHei"/>
                          <a:cs typeface="Microsoft JhengHei"/>
                        </a:rPr>
                        <a:t>有重大傳染風險</a:t>
                      </a:r>
                      <a:r>
                        <a:rPr sz="1750" b="1" dirty="0">
                          <a:latin typeface="Microsoft JhengHei"/>
                          <a:cs typeface="Microsoft JhengHei"/>
                        </a:rPr>
                        <a:t>造</a:t>
                      </a:r>
                      <a:endParaRPr sz="1750">
                        <a:latin typeface="Microsoft JhengHei"/>
                        <a:cs typeface="Microsoft JhengHe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marL="80645" marR="9461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75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Microsoft JhengHei"/>
                          <a:cs typeface="Microsoft JhengHei"/>
                        </a:rPr>
                        <a:t>可能</a:t>
                      </a:r>
                      <a:r>
                        <a:rPr sz="1750" b="1" dirty="0">
                          <a:latin typeface="Microsoft JhengHei"/>
                          <a:cs typeface="Microsoft JhengHei"/>
                        </a:rPr>
                        <a:t>造成人類免疫缺</a:t>
                      </a:r>
                      <a:endParaRPr sz="1750">
                        <a:latin typeface="Microsoft JhengHei"/>
                        <a:cs typeface="Microsoft JhengHe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CBDED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3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BDE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750" b="1" dirty="0">
                          <a:latin typeface="Microsoft JhengHei"/>
                          <a:cs typeface="Microsoft JhengHei"/>
                        </a:rPr>
                        <a:t>成人類免疫缺乏病毒</a:t>
                      </a:r>
                      <a:endParaRPr sz="1750">
                        <a:latin typeface="Microsoft JhengHei"/>
                        <a:cs typeface="Microsoft JhengHe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750" b="1" dirty="0">
                          <a:latin typeface="Microsoft JhengHei"/>
                          <a:cs typeface="Microsoft JhengHei"/>
                        </a:rPr>
                        <a:t>乏病毒感染之性行</a:t>
                      </a:r>
                      <a:r>
                        <a:rPr sz="1750" b="1" spc="5" dirty="0">
                          <a:latin typeface="Microsoft JhengHei"/>
                          <a:cs typeface="Microsoft JhengHei"/>
                        </a:rPr>
                        <a:t>為</a:t>
                      </a:r>
                      <a:r>
                        <a:rPr sz="1750" b="1" dirty="0">
                          <a:latin typeface="Microsoft JhengHei"/>
                          <a:cs typeface="Microsoft JhengHei"/>
                        </a:rPr>
                        <a:t>。</a:t>
                      </a:r>
                      <a:endParaRPr sz="1750">
                        <a:latin typeface="Microsoft JhengHei"/>
                        <a:cs typeface="Microsoft JhengHe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CBDED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3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BDE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04265"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750" b="1" dirty="0">
                          <a:latin typeface="Microsoft JhengHei"/>
                          <a:cs typeface="Microsoft JhengHei"/>
                        </a:rPr>
                        <a:t>感染之性行為。</a:t>
                      </a:r>
                      <a:endParaRPr sz="1750">
                        <a:latin typeface="Microsoft JhengHei"/>
                        <a:cs typeface="Microsoft JhengHe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marR="94615"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BDED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3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BDE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342777" y="1094486"/>
            <a:ext cx="501586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dirty="0"/>
              <a:t>「危險性行為之範圍標準」修正</a:t>
            </a:r>
            <a:endParaRPr sz="2800"/>
          </a:p>
        </p:txBody>
      </p:sp>
      <p:grpSp>
        <p:nvGrpSpPr>
          <p:cNvPr id="6" name="object 6"/>
          <p:cNvGrpSpPr/>
          <p:nvPr/>
        </p:nvGrpSpPr>
        <p:grpSpPr>
          <a:xfrm>
            <a:off x="261251" y="816102"/>
            <a:ext cx="1013460" cy="951230"/>
            <a:chOff x="261251" y="816102"/>
            <a:chExt cx="1013460" cy="95123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1251" y="816102"/>
              <a:ext cx="1013460" cy="95097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6699" y="909066"/>
              <a:ext cx="707136" cy="698754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8257164" y="1310894"/>
            <a:ext cx="1722755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spc="15" dirty="0">
                <a:solidFill>
                  <a:srgbClr val="3F3F3F"/>
                </a:solidFill>
                <a:latin typeface="Microsoft JhengHei"/>
                <a:cs typeface="Microsoft JhengHei"/>
              </a:rPr>
              <a:t>2021/7/2公布施行</a:t>
            </a:r>
            <a:endParaRPr sz="1550">
              <a:latin typeface="Microsoft JhengHei"/>
              <a:cs typeface="Microsoft JhengHe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30079" y="2023363"/>
            <a:ext cx="10042525" cy="10274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1200"/>
              </a:lnSpc>
              <a:spcBef>
                <a:spcPts val="95"/>
              </a:spcBef>
            </a:pPr>
            <a:r>
              <a:rPr sz="1300" b="1" spc="10" dirty="0">
                <a:solidFill>
                  <a:srgbClr val="0D0D0D"/>
                </a:solidFill>
                <a:latin typeface="Microsoft JhengHei"/>
                <a:cs typeface="Microsoft JhengHei"/>
              </a:rPr>
              <a:t>「危險性行為之範圍標準」（以下簡稱本標準）係依人類免疫缺乏病毒傳染防治及感染者權益保障</a:t>
            </a:r>
            <a:r>
              <a:rPr sz="1300" b="1" spc="15" dirty="0">
                <a:solidFill>
                  <a:srgbClr val="0D0D0D"/>
                </a:solidFill>
                <a:latin typeface="Microsoft JhengHei"/>
                <a:cs typeface="Microsoft JhengHei"/>
              </a:rPr>
              <a:t>條</a:t>
            </a:r>
            <a:r>
              <a:rPr sz="1300" b="1" spc="10" dirty="0">
                <a:solidFill>
                  <a:srgbClr val="0D0D0D"/>
                </a:solidFill>
                <a:latin typeface="Microsoft JhengHei"/>
                <a:cs typeface="Microsoft JhengHei"/>
              </a:rPr>
              <a:t>例第⼆十⼀條第四項規定授權，於九 十七年⼀月十日訂定發布施行。有鑑於科學與醫學證據已顯示，人類免疫缺乏病毒感染者穩定服藥</a:t>
            </a:r>
            <a:r>
              <a:rPr sz="1300" b="1" spc="15" dirty="0">
                <a:solidFill>
                  <a:srgbClr val="0D0D0D"/>
                </a:solidFill>
                <a:latin typeface="Microsoft JhengHei"/>
                <a:cs typeface="Microsoft JhengHei"/>
              </a:rPr>
              <a:t>且</a:t>
            </a:r>
            <a:r>
              <a:rPr sz="1300" b="1" spc="10" dirty="0">
                <a:solidFill>
                  <a:srgbClr val="0D0D0D"/>
                </a:solidFill>
                <a:latin typeface="Microsoft JhengHei"/>
                <a:cs typeface="Microsoft JhengHei"/>
              </a:rPr>
              <a:t>維持病毒量受良好控制，無透過性行 為傳染人類免疫缺乏病毒予其伴侶之案例發生；又依據聯合國愛滋病規劃署（UNAIDS）</a:t>
            </a:r>
            <a:r>
              <a:rPr sz="1300" b="1" spc="15" dirty="0">
                <a:solidFill>
                  <a:srgbClr val="0D0D0D"/>
                </a:solidFill>
                <a:latin typeface="Microsoft JhengHei"/>
                <a:cs typeface="Microsoft JhengHei"/>
              </a:rPr>
              <a:t>指</a:t>
            </a:r>
            <a:r>
              <a:rPr sz="1300" b="1" spc="10" dirty="0">
                <a:solidFill>
                  <a:srgbClr val="0D0D0D"/>
                </a:solidFill>
                <a:latin typeface="Microsoft JhengHei"/>
                <a:cs typeface="Microsoft JhengHei"/>
              </a:rPr>
              <a:t>引，對未造成實際傳染仍要課予刑事責任，應 僅限於涉及重大傳染風險之行為，而是否構成重大傳染風險，應依照最佳可得知之科學及醫學證據</a:t>
            </a:r>
            <a:r>
              <a:rPr sz="1300" b="1" spc="15" dirty="0">
                <a:solidFill>
                  <a:srgbClr val="0D0D0D"/>
                </a:solidFill>
                <a:latin typeface="Microsoft JhengHei"/>
                <a:cs typeface="Microsoft JhengHei"/>
              </a:rPr>
              <a:t>綜</a:t>
            </a:r>
            <a:r>
              <a:rPr sz="1300" b="1" spc="10" dirty="0">
                <a:solidFill>
                  <a:srgbClr val="0D0D0D"/>
                </a:solidFill>
                <a:latin typeface="Microsoft JhengHei"/>
                <a:cs typeface="Microsoft JhengHei"/>
              </a:rPr>
              <a:t>合判定。爰修正本標準第⼆條，將經 醫學評估有重大傳染風險納入危險性行為範圍判斷要件之⼀。</a:t>
            </a:r>
            <a:endParaRPr sz="1300">
              <a:latin typeface="Microsoft JhengHei"/>
              <a:cs typeface="Microsoft JhengHe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95541" y="1655826"/>
            <a:ext cx="4210050" cy="351790"/>
          </a:xfrm>
          <a:prstGeom prst="rect">
            <a:avLst/>
          </a:prstGeom>
          <a:solidFill>
            <a:srgbClr val="FFE699"/>
          </a:solidFill>
        </p:spPr>
        <p:txBody>
          <a:bodyPr vert="horz" wrap="square" lIns="0" tIns="34290" rIns="0" bIns="0" rtlCol="0">
            <a:spAutoFit/>
          </a:bodyPr>
          <a:lstStyle/>
          <a:p>
            <a:pPr marL="79375">
              <a:lnSpc>
                <a:spcPct val="100000"/>
              </a:lnSpc>
              <a:spcBef>
                <a:spcPts val="270"/>
              </a:spcBef>
            </a:pPr>
            <a:r>
              <a:rPr sz="1750" b="1" dirty="0">
                <a:solidFill>
                  <a:srgbClr val="0D0D0D"/>
                </a:solidFill>
                <a:latin typeface="Microsoft JhengHei"/>
                <a:cs typeface="Microsoft JhengHei"/>
              </a:rPr>
              <a:t>危險性行為之範圍標準第⼆條修正總說明</a:t>
            </a:r>
            <a:endParaRPr sz="175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3315" y="1024127"/>
            <a:ext cx="9290050" cy="593090"/>
          </a:xfrm>
          <a:custGeom>
            <a:avLst/>
            <a:gdLst/>
            <a:ahLst/>
            <a:cxnLst/>
            <a:rect l="l" t="t" r="r" b="b"/>
            <a:pathLst>
              <a:path w="9290050" h="593090">
                <a:moveTo>
                  <a:pt x="9289542" y="592835"/>
                </a:moveTo>
                <a:lnTo>
                  <a:pt x="9289542" y="0"/>
                </a:lnTo>
                <a:lnTo>
                  <a:pt x="0" y="0"/>
                </a:lnTo>
                <a:lnTo>
                  <a:pt x="0" y="592836"/>
                </a:lnTo>
                <a:lnTo>
                  <a:pt x="9289542" y="592835"/>
                </a:lnTo>
                <a:close/>
              </a:path>
            </a:pathLst>
          </a:custGeom>
          <a:solidFill>
            <a:srgbClr val="C1E1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29646" y="1054100"/>
            <a:ext cx="603758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" dirty="0"/>
              <a:t>強化跨單位與⺠間組織之防治網絡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73870" y="4272330"/>
            <a:ext cx="3386454" cy="20288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25200"/>
              </a:lnSpc>
              <a:spcBef>
                <a:spcPts val="95"/>
              </a:spcBef>
            </a:pPr>
            <a:r>
              <a:rPr sz="1750" spc="5" dirty="0">
                <a:latin typeface="Microsoft JhengHei"/>
                <a:cs typeface="Microsoft JhengHei"/>
              </a:rPr>
              <a:t>透過</a:t>
            </a:r>
            <a:r>
              <a:rPr sz="1750" spc="10" dirty="0">
                <a:latin typeface="Microsoft JhengHei"/>
                <a:cs typeface="Microsoft JhengHei"/>
              </a:rPr>
              <a:t>「</a:t>
            </a:r>
            <a:r>
              <a:rPr sz="1750" b="1" spc="5" dirty="0">
                <a:latin typeface="Microsoft JhengHei"/>
                <a:cs typeface="Microsoft JhengHei"/>
              </a:rPr>
              <a:t>衛生福利部愛滋病防治及感 </a:t>
            </a:r>
            <a:r>
              <a:rPr sz="1750" b="1" spc="55" dirty="0">
                <a:latin typeface="Microsoft JhengHei"/>
                <a:cs typeface="Microsoft JhengHei"/>
              </a:rPr>
              <a:t>染者權益保障</a:t>
            </a:r>
            <a:r>
              <a:rPr sz="1750" b="1" spc="60" dirty="0">
                <a:latin typeface="Microsoft JhengHei"/>
                <a:cs typeface="Microsoft JhengHei"/>
              </a:rPr>
              <a:t>會</a:t>
            </a:r>
            <a:r>
              <a:rPr sz="1750" spc="55" dirty="0">
                <a:latin typeface="Microsoft JhengHei"/>
                <a:cs typeface="Microsoft JhengHei"/>
              </a:rPr>
              <a:t>」及其4個工作小 </a:t>
            </a:r>
            <a:r>
              <a:rPr sz="1750" spc="90" dirty="0">
                <a:latin typeface="Microsoft JhengHei"/>
                <a:cs typeface="Microsoft JhengHei"/>
              </a:rPr>
              <a:t>組(政策組、權益保障組、衛生教 育組、及臨床檢驗組)，就愛滋預 </a:t>
            </a:r>
            <a:r>
              <a:rPr sz="1750" spc="5" dirty="0">
                <a:latin typeface="Microsoft JhengHei"/>
                <a:cs typeface="Microsoft JhengHei"/>
              </a:rPr>
              <a:t>防、醫療及權益保障等議題深入討 </a:t>
            </a:r>
            <a:r>
              <a:rPr sz="1750" dirty="0">
                <a:latin typeface="Microsoft JhengHei"/>
                <a:cs typeface="Microsoft JhengHei"/>
              </a:rPr>
              <a:t>論。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01036" y="4295938"/>
            <a:ext cx="3148330" cy="16954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25200"/>
              </a:lnSpc>
              <a:spcBef>
                <a:spcPts val="95"/>
              </a:spcBef>
            </a:pPr>
            <a:r>
              <a:rPr sz="1750" spc="135" dirty="0">
                <a:latin typeface="Microsoft JhengHei"/>
                <a:cs typeface="Microsoft JhengHei"/>
              </a:rPr>
              <a:t>各部會、縣市衛生局、醫事機 構、⺠間團體等相關單位共同 合作，運用新媒體或既有通路 加強衛教宣導及進行愛滋防治 </a:t>
            </a:r>
            <a:r>
              <a:rPr sz="1750" dirty="0">
                <a:latin typeface="Microsoft JhengHei"/>
                <a:cs typeface="Microsoft JhengHei"/>
              </a:rPr>
              <a:t>工作。</a:t>
            </a:r>
            <a:endParaRPr sz="1750">
              <a:latin typeface="Microsoft JhengHei"/>
              <a:cs typeface="Microsoft JhengHei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7297" y="3931920"/>
            <a:ext cx="3314700" cy="258851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86472" y="1833372"/>
            <a:ext cx="3314700" cy="227304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9529" y="1834896"/>
            <a:ext cx="3410191" cy="227304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59390" y="1959921"/>
            <a:ext cx="1446617" cy="1659168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261251" y="816102"/>
            <a:ext cx="1013460" cy="951230"/>
            <a:chOff x="261251" y="816102"/>
            <a:chExt cx="1013460" cy="951230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1251" y="816102"/>
              <a:ext cx="1013460" cy="95097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0509" y="929640"/>
              <a:ext cx="678180" cy="611886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5" dirty="0"/>
              <a:t>65</a:t>
            </a:fld>
            <a:endParaRPr spc="5" dirty="0"/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3315" y="1024127"/>
            <a:ext cx="9290050" cy="593090"/>
          </a:xfrm>
          <a:custGeom>
            <a:avLst/>
            <a:gdLst/>
            <a:ahLst/>
            <a:cxnLst/>
            <a:rect l="l" t="t" r="r" b="b"/>
            <a:pathLst>
              <a:path w="9290050" h="593090">
                <a:moveTo>
                  <a:pt x="9289542" y="592835"/>
                </a:moveTo>
                <a:lnTo>
                  <a:pt x="9289542" y="0"/>
                </a:lnTo>
                <a:lnTo>
                  <a:pt x="0" y="0"/>
                </a:lnTo>
                <a:lnTo>
                  <a:pt x="0" y="592836"/>
                </a:lnTo>
                <a:lnTo>
                  <a:pt x="9289542" y="592835"/>
                </a:lnTo>
                <a:close/>
              </a:path>
            </a:pathLst>
          </a:custGeom>
          <a:solidFill>
            <a:srgbClr val="C1E1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29646" y="1054100"/>
            <a:ext cx="202946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" dirty="0"/>
              <a:t>去歧視策略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08005" y="2497073"/>
            <a:ext cx="2103881" cy="140970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64547" y="3588977"/>
            <a:ext cx="3111500" cy="2075814"/>
          </a:xfrm>
          <a:prstGeom prst="rect">
            <a:avLst/>
          </a:prstGeom>
        </p:spPr>
        <p:txBody>
          <a:bodyPr vert="horz" wrap="square" lIns="0" tIns="153035" rIns="0" bIns="0" rtlCol="0">
            <a:spAutoFit/>
          </a:bodyPr>
          <a:lstStyle/>
          <a:p>
            <a:pPr marL="293370">
              <a:lnSpc>
                <a:spcPct val="100000"/>
              </a:lnSpc>
              <a:spcBef>
                <a:spcPts val="1205"/>
              </a:spcBef>
            </a:pPr>
            <a:r>
              <a:rPr sz="2450" b="1" dirty="0">
                <a:solidFill>
                  <a:srgbClr val="0D9113"/>
                </a:solidFill>
                <a:latin typeface="Microsoft JhengHei"/>
                <a:cs typeface="Microsoft JhengHei"/>
              </a:rPr>
              <a:t>多元化愛滋防治宣導</a:t>
            </a:r>
            <a:endParaRPr sz="2450">
              <a:latin typeface="Microsoft JhengHei"/>
              <a:cs typeface="Microsoft JhengHei"/>
            </a:endParaRPr>
          </a:p>
          <a:p>
            <a:pPr marL="170180" marR="97790" indent="-158115">
              <a:lnSpc>
                <a:spcPct val="111000"/>
              </a:lnSpc>
              <a:spcBef>
                <a:spcPts val="509"/>
              </a:spcBef>
              <a:buFont typeface="Arial"/>
              <a:buChar char="•"/>
              <a:tabLst>
                <a:tab pos="170815" algn="l"/>
              </a:tabLst>
            </a:pPr>
            <a:r>
              <a:rPr sz="1450" b="1" spc="35" dirty="0">
                <a:solidFill>
                  <a:srgbClr val="7E7E7E"/>
                </a:solidFill>
                <a:latin typeface="Microsoft JhengHei"/>
                <a:cs typeface="Microsoft JhengHei"/>
              </a:rPr>
              <a:t>向社會大眾傳達愛滋傳染途徑、預 防、篩檢及治療等知識</a:t>
            </a:r>
            <a:endParaRPr sz="1450">
              <a:latin typeface="Microsoft JhengHei"/>
              <a:cs typeface="Microsoft JhengHei"/>
            </a:endParaRPr>
          </a:p>
          <a:p>
            <a:pPr marL="170180" marR="97790" indent="-158115">
              <a:lnSpc>
                <a:spcPct val="110700"/>
              </a:lnSpc>
              <a:buFont typeface="Arial"/>
              <a:buChar char="•"/>
              <a:tabLst>
                <a:tab pos="170815" algn="l"/>
              </a:tabLst>
            </a:pPr>
            <a:r>
              <a:rPr sz="1450" b="1" spc="35" dirty="0">
                <a:solidFill>
                  <a:srgbClr val="7E7E7E"/>
                </a:solidFill>
                <a:latin typeface="Microsoft JhengHei"/>
                <a:cs typeface="Microsoft JhengHei"/>
              </a:rPr>
              <a:t>持續蒐集相關輿情與媒體資訊，及 時更正或澄清錯誤訊息，以確保愛</a:t>
            </a:r>
            <a:endParaRPr sz="1450">
              <a:latin typeface="Microsoft JhengHei"/>
              <a:cs typeface="Microsoft JhengHei"/>
            </a:endParaRPr>
          </a:p>
          <a:p>
            <a:pPr marL="170180" marR="97790">
              <a:lnSpc>
                <a:spcPct val="110700"/>
              </a:lnSpc>
              <a:spcBef>
                <a:spcPts val="10"/>
              </a:spcBef>
            </a:pPr>
            <a:r>
              <a:rPr sz="1450" b="1" spc="35" dirty="0">
                <a:solidFill>
                  <a:srgbClr val="7E7E7E"/>
                </a:solidFill>
                <a:latin typeface="Microsoft JhengHei"/>
                <a:cs typeface="Microsoft JhengHei"/>
              </a:rPr>
              <a:t>滋防治資訊得以正確傳遞與溝通， 消除社會對愛滋的歧視與污名</a:t>
            </a:r>
            <a:endParaRPr sz="1450">
              <a:latin typeface="Microsoft JhengHei"/>
              <a:cs typeface="Microsoft JhengHe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41191" y="3419347"/>
            <a:ext cx="3335020" cy="2918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9270">
              <a:lnSpc>
                <a:spcPts val="3070"/>
              </a:lnSpc>
              <a:spcBef>
                <a:spcPts val="95"/>
              </a:spcBef>
            </a:pPr>
            <a:r>
              <a:rPr sz="2450" b="1" dirty="0">
                <a:solidFill>
                  <a:srgbClr val="C00000"/>
                </a:solidFill>
                <a:latin typeface="Microsoft JhengHei"/>
                <a:cs typeface="Microsoft JhengHei"/>
              </a:rPr>
              <a:t>全面推動愛滋去歧視 與性別友善宣導</a:t>
            </a:r>
            <a:endParaRPr sz="2450">
              <a:latin typeface="Microsoft JhengHei"/>
              <a:cs typeface="Microsoft JhengHei"/>
            </a:endParaRPr>
          </a:p>
          <a:p>
            <a:pPr marL="297180" marR="5080" indent="-158115" algn="just">
              <a:lnSpc>
                <a:spcPct val="110900"/>
              </a:lnSpc>
              <a:spcBef>
                <a:spcPts val="1205"/>
              </a:spcBef>
              <a:buFont typeface="Arial"/>
              <a:buChar char="•"/>
              <a:tabLst>
                <a:tab pos="297815" algn="l"/>
              </a:tabLst>
            </a:pPr>
            <a:r>
              <a:rPr sz="1450" b="1" spc="35" dirty="0">
                <a:solidFill>
                  <a:srgbClr val="7E7E7E"/>
                </a:solidFill>
                <a:latin typeface="Microsoft JhengHei"/>
                <a:cs typeface="Microsoft JhengHei"/>
              </a:rPr>
              <a:t>結合政府、醫療機構、⺠間團體等共 同合作，提升大眾對於感染者的接納 與關懷</a:t>
            </a:r>
            <a:endParaRPr sz="1450">
              <a:latin typeface="Microsoft JhengHei"/>
              <a:cs typeface="Microsoft JhengHei"/>
            </a:endParaRPr>
          </a:p>
          <a:p>
            <a:pPr marL="297180" marR="5080" indent="-158115" algn="just">
              <a:lnSpc>
                <a:spcPts val="1930"/>
              </a:lnSpc>
              <a:spcBef>
                <a:spcPts val="95"/>
              </a:spcBef>
              <a:buFont typeface="Arial"/>
              <a:buChar char="•"/>
              <a:tabLst>
                <a:tab pos="297815" algn="l"/>
              </a:tabLst>
            </a:pPr>
            <a:r>
              <a:rPr sz="1450" b="1" spc="35" dirty="0">
                <a:solidFill>
                  <a:srgbClr val="7E7E7E"/>
                </a:solidFill>
                <a:latin typeface="Microsoft JhengHei"/>
                <a:cs typeface="Microsoft JhengHei"/>
              </a:rPr>
              <a:t>強化醫療與⻑照等機構去歧視之觀念 與服務，提供友善醫療與照顧環境</a:t>
            </a:r>
            <a:endParaRPr sz="1450">
              <a:latin typeface="Microsoft JhengHei"/>
              <a:cs typeface="Microsoft JhengHei"/>
            </a:endParaRPr>
          </a:p>
          <a:p>
            <a:pPr marL="297180" indent="-158115" algn="just">
              <a:lnSpc>
                <a:spcPct val="100000"/>
              </a:lnSpc>
              <a:spcBef>
                <a:spcPts val="90"/>
              </a:spcBef>
              <a:buFont typeface="Arial"/>
              <a:buChar char="•"/>
              <a:tabLst>
                <a:tab pos="297815" algn="l"/>
              </a:tabLst>
            </a:pPr>
            <a:r>
              <a:rPr sz="1450" b="1" spc="35" dirty="0">
                <a:solidFill>
                  <a:srgbClr val="7E7E7E"/>
                </a:solidFill>
                <a:latin typeface="Microsoft JhengHei"/>
                <a:cs typeface="Microsoft JhengHei"/>
              </a:rPr>
              <a:t>辦理相關人員教育訓練，提升愛滋防</a:t>
            </a:r>
            <a:endParaRPr sz="1450">
              <a:latin typeface="Microsoft JhengHei"/>
              <a:cs typeface="Microsoft JhengHei"/>
            </a:endParaRPr>
          </a:p>
          <a:p>
            <a:pPr marL="297180" marR="5080">
              <a:lnSpc>
                <a:spcPct val="110700"/>
              </a:lnSpc>
              <a:spcBef>
                <a:spcPts val="5"/>
              </a:spcBef>
            </a:pPr>
            <a:r>
              <a:rPr sz="1450" b="1" spc="35" dirty="0">
                <a:solidFill>
                  <a:srgbClr val="7E7E7E"/>
                </a:solidFill>
                <a:latin typeface="Microsoft JhengHei"/>
                <a:cs typeface="Microsoft JhengHei"/>
              </a:rPr>
              <a:t>治專業知能，並納入健康平權及去歧 視等課程，提供感染者優質服務品質</a:t>
            </a:r>
            <a:endParaRPr sz="1450">
              <a:latin typeface="Microsoft JhengHei"/>
              <a:cs typeface="Microsoft JhengHe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960247" y="4557398"/>
            <a:ext cx="2261870" cy="1083945"/>
          </a:xfrm>
          <a:prstGeom prst="rect">
            <a:avLst/>
          </a:prstGeom>
        </p:spPr>
        <p:txBody>
          <a:bodyPr vert="horz" wrap="square" lIns="0" tIns="145415" rIns="0" bIns="0" rtlCol="0">
            <a:spAutoFit/>
          </a:bodyPr>
          <a:lstStyle/>
          <a:p>
            <a:pPr marL="349250">
              <a:lnSpc>
                <a:spcPct val="100000"/>
              </a:lnSpc>
              <a:spcBef>
                <a:spcPts val="1145"/>
              </a:spcBef>
            </a:pPr>
            <a:r>
              <a:rPr sz="2450" b="1" dirty="0">
                <a:solidFill>
                  <a:srgbClr val="7B9134"/>
                </a:solidFill>
                <a:latin typeface="Microsoft JhengHei"/>
                <a:cs typeface="Microsoft JhengHei"/>
              </a:rPr>
              <a:t>跨部會合作</a:t>
            </a:r>
            <a:endParaRPr sz="2450">
              <a:latin typeface="Microsoft JhengHei"/>
              <a:cs typeface="Microsoft JhengHei"/>
            </a:endParaRPr>
          </a:p>
          <a:p>
            <a:pPr marL="170180" indent="-158115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170815" algn="l"/>
              </a:tabLst>
            </a:pPr>
            <a:r>
              <a:rPr sz="1450" b="1" spc="35" dirty="0">
                <a:solidFill>
                  <a:srgbClr val="7E7E7E"/>
                </a:solidFill>
                <a:latin typeface="Microsoft JhengHei"/>
                <a:cs typeface="Microsoft JhengHei"/>
              </a:rPr>
              <a:t>強化政府各部會橫向聯繫</a:t>
            </a:r>
            <a:endParaRPr sz="1450">
              <a:latin typeface="Microsoft JhengHei"/>
              <a:cs typeface="Microsoft JhengHei"/>
            </a:endParaRPr>
          </a:p>
          <a:p>
            <a:pPr marL="170180" indent="-158115">
              <a:lnSpc>
                <a:spcPct val="100000"/>
              </a:lnSpc>
              <a:spcBef>
                <a:spcPts val="190"/>
              </a:spcBef>
              <a:buFont typeface="Arial"/>
              <a:buChar char="•"/>
              <a:tabLst>
                <a:tab pos="170815" algn="l"/>
              </a:tabLst>
            </a:pPr>
            <a:r>
              <a:rPr sz="1450" b="1" spc="35" dirty="0">
                <a:solidFill>
                  <a:srgbClr val="7E7E7E"/>
                </a:solidFill>
                <a:latin typeface="Microsoft JhengHei"/>
                <a:cs typeface="Microsoft JhengHei"/>
              </a:rPr>
              <a:t>多元宣導管道</a:t>
            </a:r>
            <a:endParaRPr sz="1450">
              <a:latin typeface="Microsoft JhengHei"/>
              <a:cs typeface="Microsoft JhengHe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425837" y="3215385"/>
            <a:ext cx="3356610" cy="1417320"/>
            <a:chOff x="3425837" y="3215385"/>
            <a:chExt cx="3356610" cy="1417320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69343" y="3268979"/>
              <a:ext cx="1213091" cy="102489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25837" y="3215385"/>
              <a:ext cx="1212342" cy="103123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3409" y="3579113"/>
              <a:ext cx="986027" cy="1053084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270387" y="1904492"/>
            <a:ext cx="751014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dirty="0">
                <a:solidFill>
                  <a:srgbClr val="585858"/>
                </a:solidFill>
                <a:latin typeface="Microsoft JhengHei"/>
                <a:cs typeface="Microsoft JhengHei"/>
              </a:rPr>
              <a:t>逐步建立社會大眾正確認知愛滋防治的公⺠力量</a:t>
            </a:r>
            <a:endParaRPr sz="2800">
              <a:latin typeface="Microsoft JhengHei"/>
              <a:cs typeface="Microsoft JhengHe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61251" y="816102"/>
            <a:ext cx="1013460" cy="951230"/>
            <a:chOff x="261251" y="816102"/>
            <a:chExt cx="1013460" cy="951230"/>
          </a:xfrm>
        </p:grpSpPr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1251" y="816102"/>
              <a:ext cx="1013460" cy="95097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3171" y="954023"/>
              <a:ext cx="723900" cy="699516"/>
            </a:xfrm>
            <a:prstGeom prst="rect">
              <a:avLst/>
            </a:prstGeom>
          </p:spPr>
        </p:pic>
      </p:grp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5" dirty="0"/>
              <a:t>66</a:t>
            </a:fld>
            <a:endParaRPr spc="5" dirty="0"/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3315" y="1024127"/>
            <a:ext cx="9290050" cy="593090"/>
          </a:xfrm>
          <a:custGeom>
            <a:avLst/>
            <a:gdLst/>
            <a:ahLst/>
            <a:cxnLst/>
            <a:rect l="l" t="t" r="r" b="b"/>
            <a:pathLst>
              <a:path w="9290050" h="593090">
                <a:moveTo>
                  <a:pt x="9289542" y="592835"/>
                </a:moveTo>
                <a:lnTo>
                  <a:pt x="9289542" y="0"/>
                </a:lnTo>
                <a:lnTo>
                  <a:pt x="0" y="0"/>
                </a:lnTo>
                <a:lnTo>
                  <a:pt x="0" y="592836"/>
                </a:lnTo>
                <a:lnTo>
                  <a:pt x="9289542" y="592835"/>
                </a:lnTo>
                <a:close/>
              </a:path>
            </a:pathLst>
          </a:custGeom>
          <a:solidFill>
            <a:srgbClr val="C1E1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71555" y="1056385"/>
            <a:ext cx="5636895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" dirty="0"/>
              <a:t>正確認知、接納關懷、消除歧視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98346" y="2055521"/>
            <a:ext cx="5595620" cy="33851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480" marR="5080">
              <a:lnSpc>
                <a:spcPct val="130200"/>
              </a:lnSpc>
              <a:spcBef>
                <a:spcPts val="100"/>
              </a:spcBef>
            </a:pPr>
            <a:r>
              <a:rPr sz="2100" b="1" dirty="0">
                <a:solidFill>
                  <a:srgbClr val="093F5C"/>
                </a:solidFill>
                <a:latin typeface="Microsoft JhengHei"/>
                <a:cs typeface="Microsoft JhengHei"/>
              </a:rPr>
              <a:t>根據國際研究文獻顯示，HIV感染者穩定服藥， 控制體內</a:t>
            </a:r>
            <a:r>
              <a:rPr sz="2100" b="1" spc="-5" dirty="0">
                <a:solidFill>
                  <a:srgbClr val="093F5C"/>
                </a:solidFill>
                <a:latin typeface="Microsoft JhengHei"/>
                <a:cs typeface="Microsoft JhengHei"/>
              </a:rPr>
              <a:t>HIV</a:t>
            </a:r>
            <a:r>
              <a:rPr sz="2100" b="1" dirty="0">
                <a:solidFill>
                  <a:srgbClr val="093F5C"/>
                </a:solidFill>
                <a:latin typeface="Microsoft JhengHei"/>
                <a:cs typeface="Microsoft JhengHei"/>
              </a:rPr>
              <a:t>病毒量達測不到，可大幅降低 </a:t>
            </a:r>
            <a:r>
              <a:rPr sz="2100" b="1" spc="25" dirty="0">
                <a:solidFill>
                  <a:srgbClr val="093F5C"/>
                </a:solidFill>
                <a:latin typeface="Microsoft JhengHei"/>
                <a:cs typeface="Microsoft JhengHei"/>
              </a:rPr>
              <a:t> </a:t>
            </a:r>
            <a:r>
              <a:rPr sz="2100" b="1" dirty="0">
                <a:solidFill>
                  <a:srgbClr val="093F5C"/>
                </a:solidFill>
                <a:latin typeface="Microsoft JhengHei"/>
                <a:cs typeface="Microsoft JhengHei"/>
              </a:rPr>
              <a:t>HIV</a:t>
            </a:r>
            <a:r>
              <a:rPr sz="2100" b="1" spc="5" dirty="0">
                <a:solidFill>
                  <a:srgbClr val="093F5C"/>
                </a:solidFill>
                <a:latin typeface="Microsoft JhengHei"/>
                <a:cs typeface="Microsoft JhengHei"/>
              </a:rPr>
              <a:t>傳播風險。</a:t>
            </a:r>
            <a:endParaRPr sz="2100">
              <a:latin typeface="Microsoft JhengHei"/>
              <a:cs typeface="Microsoft JhengHei"/>
            </a:endParaRPr>
          </a:p>
          <a:p>
            <a:pPr>
              <a:lnSpc>
                <a:spcPct val="100000"/>
              </a:lnSpc>
              <a:spcBef>
                <a:spcPts val="75"/>
              </a:spcBef>
            </a:pPr>
            <a:endParaRPr sz="1850">
              <a:latin typeface="Microsoft JhengHei"/>
              <a:cs typeface="Microsoft JhengHei"/>
            </a:endParaRPr>
          </a:p>
          <a:p>
            <a:pPr marL="12700" marR="227329" algn="just">
              <a:lnSpc>
                <a:spcPct val="130200"/>
              </a:lnSpc>
            </a:pPr>
            <a:r>
              <a:rPr sz="2100" b="1" spc="-5" dirty="0">
                <a:solidFill>
                  <a:srgbClr val="093F5C"/>
                </a:solidFill>
                <a:latin typeface="Microsoft JhengHei"/>
                <a:cs typeface="Microsoft JhengHei"/>
              </a:rPr>
              <a:t>HIV</a:t>
            </a:r>
            <a:r>
              <a:rPr sz="2100" b="1" dirty="0">
                <a:solidFill>
                  <a:srgbClr val="093F5C"/>
                </a:solidFill>
                <a:latin typeface="Microsoft JhengHei"/>
                <a:cs typeface="Microsoft JhengHei"/>
              </a:rPr>
              <a:t>傳染須透過體液、⾎液的交換，而糞便、 尿液、口水、汗水等排泄物並不會造成感染。 因此，⼀般日常生活擁抱、握手、共餐、使用 電話等並不會因此感染</a:t>
            </a:r>
            <a:r>
              <a:rPr sz="2100" b="1" spc="-5" dirty="0">
                <a:solidFill>
                  <a:srgbClr val="093F5C"/>
                </a:solidFill>
                <a:latin typeface="Microsoft JhengHei"/>
                <a:cs typeface="Microsoft JhengHei"/>
              </a:rPr>
              <a:t>HIV</a:t>
            </a:r>
            <a:r>
              <a:rPr sz="2100" b="1" dirty="0">
                <a:solidFill>
                  <a:srgbClr val="093F5C"/>
                </a:solidFill>
                <a:latin typeface="Microsoft JhengHei"/>
                <a:cs typeface="Microsoft JhengHei"/>
              </a:rPr>
              <a:t>。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29297" y="2203704"/>
            <a:ext cx="272415" cy="219710"/>
          </a:xfrm>
          <a:custGeom>
            <a:avLst/>
            <a:gdLst/>
            <a:ahLst/>
            <a:cxnLst/>
            <a:rect l="l" t="t" r="r" b="b"/>
            <a:pathLst>
              <a:path w="272415" h="219710">
                <a:moveTo>
                  <a:pt x="272034" y="219456"/>
                </a:moveTo>
                <a:lnTo>
                  <a:pt x="272034" y="0"/>
                </a:lnTo>
                <a:lnTo>
                  <a:pt x="0" y="0"/>
                </a:lnTo>
                <a:lnTo>
                  <a:pt x="0" y="219456"/>
                </a:lnTo>
                <a:lnTo>
                  <a:pt x="32004" y="219456"/>
                </a:lnTo>
                <a:lnTo>
                  <a:pt x="32003" y="25908"/>
                </a:lnTo>
                <a:lnTo>
                  <a:pt x="240029" y="25908"/>
                </a:lnTo>
                <a:lnTo>
                  <a:pt x="240029" y="219456"/>
                </a:lnTo>
                <a:lnTo>
                  <a:pt x="272034" y="219456"/>
                </a:lnTo>
                <a:close/>
              </a:path>
              <a:path w="272415" h="219710">
                <a:moveTo>
                  <a:pt x="128015" y="219456"/>
                </a:moveTo>
                <a:lnTo>
                  <a:pt x="128015" y="193548"/>
                </a:lnTo>
                <a:lnTo>
                  <a:pt x="32003" y="193548"/>
                </a:lnTo>
                <a:lnTo>
                  <a:pt x="32004" y="219456"/>
                </a:lnTo>
                <a:lnTo>
                  <a:pt x="128015" y="219456"/>
                </a:lnTo>
                <a:close/>
              </a:path>
              <a:path w="272415" h="219710">
                <a:moveTo>
                  <a:pt x="232409" y="40386"/>
                </a:moveTo>
                <a:lnTo>
                  <a:pt x="187451" y="40386"/>
                </a:lnTo>
                <a:lnTo>
                  <a:pt x="156495" y="84201"/>
                </a:lnTo>
                <a:lnTo>
                  <a:pt x="129539" y="130302"/>
                </a:lnTo>
                <a:lnTo>
                  <a:pt x="114157" y="113561"/>
                </a:lnTo>
                <a:lnTo>
                  <a:pt x="98488" y="100393"/>
                </a:lnTo>
                <a:lnTo>
                  <a:pt x="78533" y="89796"/>
                </a:lnTo>
                <a:lnTo>
                  <a:pt x="50291" y="80772"/>
                </a:lnTo>
                <a:lnTo>
                  <a:pt x="36575" y="113538"/>
                </a:lnTo>
                <a:lnTo>
                  <a:pt x="67687" y="123253"/>
                </a:lnTo>
                <a:lnTo>
                  <a:pt x="91725" y="143827"/>
                </a:lnTo>
                <a:lnTo>
                  <a:pt x="111049" y="169259"/>
                </a:lnTo>
                <a:lnTo>
                  <a:pt x="128015" y="193548"/>
                </a:lnTo>
                <a:lnTo>
                  <a:pt x="128015" y="219456"/>
                </a:lnTo>
                <a:lnTo>
                  <a:pt x="132587" y="219456"/>
                </a:lnTo>
                <a:lnTo>
                  <a:pt x="132587" y="193548"/>
                </a:lnTo>
                <a:lnTo>
                  <a:pt x="154614" y="154400"/>
                </a:lnTo>
                <a:lnTo>
                  <a:pt x="179069" y="114109"/>
                </a:lnTo>
                <a:lnTo>
                  <a:pt x="205239" y="75247"/>
                </a:lnTo>
                <a:lnTo>
                  <a:pt x="232409" y="40386"/>
                </a:lnTo>
                <a:close/>
              </a:path>
              <a:path w="272415" h="219710">
                <a:moveTo>
                  <a:pt x="240029" y="219456"/>
                </a:moveTo>
                <a:lnTo>
                  <a:pt x="240029" y="40386"/>
                </a:lnTo>
                <a:lnTo>
                  <a:pt x="239267" y="40386"/>
                </a:lnTo>
                <a:lnTo>
                  <a:pt x="239267" y="193548"/>
                </a:lnTo>
                <a:lnTo>
                  <a:pt x="132587" y="193548"/>
                </a:lnTo>
                <a:lnTo>
                  <a:pt x="132587" y="219456"/>
                </a:lnTo>
                <a:lnTo>
                  <a:pt x="240029" y="219456"/>
                </a:lnTo>
                <a:close/>
              </a:path>
            </a:pathLst>
          </a:custGeom>
          <a:solidFill>
            <a:srgbClr val="2C77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97293" y="3886961"/>
            <a:ext cx="272415" cy="219710"/>
          </a:xfrm>
          <a:custGeom>
            <a:avLst/>
            <a:gdLst/>
            <a:ahLst/>
            <a:cxnLst/>
            <a:rect l="l" t="t" r="r" b="b"/>
            <a:pathLst>
              <a:path w="272415" h="219710">
                <a:moveTo>
                  <a:pt x="272034" y="219456"/>
                </a:moveTo>
                <a:lnTo>
                  <a:pt x="272034" y="0"/>
                </a:lnTo>
                <a:lnTo>
                  <a:pt x="0" y="0"/>
                </a:lnTo>
                <a:lnTo>
                  <a:pt x="0" y="219456"/>
                </a:lnTo>
                <a:lnTo>
                  <a:pt x="32765" y="219456"/>
                </a:lnTo>
                <a:lnTo>
                  <a:pt x="32765" y="25908"/>
                </a:lnTo>
                <a:lnTo>
                  <a:pt x="240029" y="25908"/>
                </a:lnTo>
                <a:lnTo>
                  <a:pt x="240029" y="219456"/>
                </a:lnTo>
                <a:lnTo>
                  <a:pt x="272034" y="219456"/>
                </a:lnTo>
                <a:close/>
              </a:path>
              <a:path w="272415" h="219710">
                <a:moveTo>
                  <a:pt x="128015" y="219456"/>
                </a:moveTo>
                <a:lnTo>
                  <a:pt x="128015" y="193548"/>
                </a:lnTo>
                <a:lnTo>
                  <a:pt x="32765" y="193548"/>
                </a:lnTo>
                <a:lnTo>
                  <a:pt x="32765" y="219456"/>
                </a:lnTo>
                <a:lnTo>
                  <a:pt x="128015" y="219456"/>
                </a:lnTo>
                <a:close/>
              </a:path>
              <a:path w="272415" h="219710">
                <a:moveTo>
                  <a:pt x="232409" y="40386"/>
                </a:moveTo>
                <a:lnTo>
                  <a:pt x="187451" y="40386"/>
                </a:lnTo>
                <a:lnTo>
                  <a:pt x="156495" y="84201"/>
                </a:lnTo>
                <a:lnTo>
                  <a:pt x="129539" y="130302"/>
                </a:lnTo>
                <a:lnTo>
                  <a:pt x="114157" y="113549"/>
                </a:lnTo>
                <a:lnTo>
                  <a:pt x="98488" y="100298"/>
                </a:lnTo>
                <a:lnTo>
                  <a:pt x="78533" y="89475"/>
                </a:lnTo>
                <a:lnTo>
                  <a:pt x="50291" y="80010"/>
                </a:lnTo>
                <a:lnTo>
                  <a:pt x="36575" y="113538"/>
                </a:lnTo>
                <a:lnTo>
                  <a:pt x="67794" y="123253"/>
                </a:lnTo>
                <a:lnTo>
                  <a:pt x="92011" y="143827"/>
                </a:lnTo>
                <a:lnTo>
                  <a:pt x="111371" y="169259"/>
                </a:lnTo>
                <a:lnTo>
                  <a:pt x="128015" y="193548"/>
                </a:lnTo>
                <a:lnTo>
                  <a:pt x="128015" y="219456"/>
                </a:lnTo>
                <a:lnTo>
                  <a:pt x="132587" y="219456"/>
                </a:lnTo>
                <a:lnTo>
                  <a:pt x="132587" y="193548"/>
                </a:lnTo>
                <a:lnTo>
                  <a:pt x="154614" y="154400"/>
                </a:lnTo>
                <a:lnTo>
                  <a:pt x="179069" y="114109"/>
                </a:lnTo>
                <a:lnTo>
                  <a:pt x="205239" y="75247"/>
                </a:lnTo>
                <a:lnTo>
                  <a:pt x="232409" y="40386"/>
                </a:lnTo>
                <a:close/>
              </a:path>
              <a:path w="272415" h="219710">
                <a:moveTo>
                  <a:pt x="240029" y="219456"/>
                </a:moveTo>
                <a:lnTo>
                  <a:pt x="240029" y="40386"/>
                </a:lnTo>
                <a:lnTo>
                  <a:pt x="239267" y="40386"/>
                </a:lnTo>
                <a:lnTo>
                  <a:pt x="239267" y="193548"/>
                </a:lnTo>
                <a:lnTo>
                  <a:pt x="132587" y="193548"/>
                </a:lnTo>
                <a:lnTo>
                  <a:pt x="132587" y="219456"/>
                </a:lnTo>
                <a:lnTo>
                  <a:pt x="240029" y="219456"/>
                </a:lnTo>
                <a:close/>
              </a:path>
            </a:pathLst>
          </a:custGeom>
          <a:solidFill>
            <a:srgbClr val="2C778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41121" y="1680210"/>
            <a:ext cx="3240023" cy="4440935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897770" y="6249414"/>
            <a:ext cx="8691245" cy="2133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00" spc="30" dirty="0">
                <a:latin typeface="Microsoft JhengHei"/>
                <a:cs typeface="Microsoft JhengHei"/>
              </a:rPr>
              <a:t>資料來源</a:t>
            </a:r>
            <a:r>
              <a:rPr sz="1200" spc="5" dirty="0">
                <a:latin typeface="Microsoft JhengHei"/>
                <a:cs typeface="Microsoft JhengHei"/>
              </a:rPr>
              <a:t>：</a:t>
            </a:r>
            <a:r>
              <a:rPr sz="1200" u="sng" spc="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Microsoft JhengHei"/>
                <a:cs typeface="Microsoft JhengHei"/>
                <a:hlinkClick r:id="rId3"/>
              </a:rPr>
              <a:t>https://www</a:t>
            </a:r>
            <a:r>
              <a:rPr sz="1200" u="sng" spc="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Microsoft JhengHei"/>
                <a:cs typeface="Microsoft JhengHei"/>
              </a:rPr>
              <a:t>.cdc.gov</a:t>
            </a:r>
            <a:r>
              <a:rPr sz="1200" u="sng" spc="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Microsoft JhengHei"/>
                <a:cs typeface="Microsoft JhengHei"/>
                <a:hlinkClick r:id="rId3"/>
              </a:rPr>
              <a:t>.tw/InfectionReport/Info/SVtdjRgESOT_EwbAhjIJ4g?infoId=7vIpQYgB9HBo9qqqXBJGFA</a:t>
            </a:r>
            <a:endParaRPr sz="1200">
              <a:latin typeface="Microsoft JhengHei"/>
              <a:cs typeface="Microsoft JhengHe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61251" y="816102"/>
            <a:ext cx="1013460" cy="951230"/>
            <a:chOff x="261251" y="816102"/>
            <a:chExt cx="1013460" cy="95123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1251" y="816102"/>
              <a:ext cx="1013460" cy="95097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3171" y="954023"/>
              <a:ext cx="723900" cy="699516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5" dirty="0"/>
              <a:t>67</a:t>
            </a:fld>
            <a:endParaRPr spc="5" dirty="0"/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3315" y="1024127"/>
            <a:ext cx="9290050" cy="593090"/>
          </a:xfrm>
          <a:custGeom>
            <a:avLst/>
            <a:gdLst/>
            <a:ahLst/>
            <a:cxnLst/>
            <a:rect l="l" t="t" r="r" b="b"/>
            <a:pathLst>
              <a:path w="9290050" h="593090">
                <a:moveTo>
                  <a:pt x="9289542" y="592835"/>
                </a:moveTo>
                <a:lnTo>
                  <a:pt x="9289542" y="0"/>
                </a:lnTo>
                <a:lnTo>
                  <a:pt x="0" y="0"/>
                </a:lnTo>
                <a:lnTo>
                  <a:pt x="0" y="592836"/>
                </a:lnTo>
                <a:lnTo>
                  <a:pt x="9289542" y="592835"/>
                </a:lnTo>
                <a:close/>
              </a:path>
            </a:pathLst>
          </a:custGeom>
          <a:solidFill>
            <a:srgbClr val="C1E1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803787" y="3069590"/>
            <a:ext cx="3834129" cy="30778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600" spc="20" dirty="0">
                <a:latin typeface="Microsoft JhengHei"/>
                <a:cs typeface="Microsoft JhengHei"/>
              </a:rPr>
              <a:t>拒絕性誘惑(</a:t>
            </a:r>
            <a:r>
              <a:rPr sz="2600" b="1" spc="-45" dirty="0">
                <a:solidFill>
                  <a:srgbClr val="CC3300"/>
                </a:solidFill>
                <a:latin typeface="Microsoft JhengHei"/>
                <a:cs typeface="Microsoft JhengHei"/>
              </a:rPr>
              <a:t>A</a:t>
            </a:r>
            <a:r>
              <a:rPr sz="2600" spc="5" dirty="0">
                <a:latin typeface="Microsoft JhengHei"/>
                <a:cs typeface="Microsoft JhengHei"/>
              </a:rPr>
              <a:t>bstain)</a:t>
            </a:r>
            <a:endParaRPr sz="2600">
              <a:latin typeface="Microsoft JhengHei"/>
              <a:cs typeface="Microsoft JhengHei"/>
            </a:endParaRPr>
          </a:p>
          <a:p>
            <a:pPr marL="12700" marR="5080" indent="339090">
              <a:lnSpc>
                <a:spcPts val="6310"/>
              </a:lnSpc>
              <a:spcBef>
                <a:spcPts val="145"/>
              </a:spcBef>
            </a:pPr>
            <a:r>
              <a:rPr sz="2600" spc="25" dirty="0">
                <a:latin typeface="Microsoft JhengHei"/>
                <a:cs typeface="Microsoft JhengHei"/>
              </a:rPr>
              <a:t>忠實性伴侶</a:t>
            </a:r>
            <a:r>
              <a:rPr sz="2600" spc="-10" dirty="0">
                <a:latin typeface="Microsoft JhengHei"/>
                <a:cs typeface="Microsoft JhengHei"/>
              </a:rPr>
              <a:t>(</a:t>
            </a:r>
            <a:r>
              <a:rPr sz="2600" b="1" spc="-10" dirty="0">
                <a:solidFill>
                  <a:srgbClr val="CC3300"/>
                </a:solidFill>
                <a:latin typeface="Microsoft JhengHei"/>
                <a:cs typeface="Microsoft JhengHei"/>
              </a:rPr>
              <a:t>B</a:t>
            </a:r>
            <a:r>
              <a:rPr sz="2600" spc="-10" dirty="0">
                <a:latin typeface="Microsoft JhengHei"/>
                <a:cs typeface="Microsoft JhengHei"/>
              </a:rPr>
              <a:t>e</a:t>
            </a:r>
            <a:r>
              <a:rPr sz="2600" spc="-50" dirty="0">
                <a:latin typeface="Microsoft JhengHei"/>
                <a:cs typeface="Microsoft JhengHei"/>
              </a:rPr>
              <a:t> </a:t>
            </a:r>
            <a:r>
              <a:rPr sz="2600" spc="10" dirty="0">
                <a:latin typeface="Microsoft JhengHei"/>
                <a:cs typeface="Microsoft JhengHei"/>
              </a:rPr>
              <a:t>faithful) </a:t>
            </a:r>
            <a:r>
              <a:rPr sz="2600" spc="-635" dirty="0">
                <a:latin typeface="Microsoft JhengHei"/>
                <a:cs typeface="Microsoft JhengHei"/>
              </a:rPr>
              <a:t> </a:t>
            </a:r>
            <a:r>
              <a:rPr sz="2600" spc="25" dirty="0">
                <a:latin typeface="Microsoft JhengHei"/>
                <a:cs typeface="Microsoft JhengHei"/>
              </a:rPr>
              <a:t>使用保險套</a:t>
            </a:r>
            <a:r>
              <a:rPr sz="2600" spc="5" dirty="0">
                <a:latin typeface="Microsoft JhengHei"/>
                <a:cs typeface="Microsoft JhengHei"/>
              </a:rPr>
              <a:t>(</a:t>
            </a:r>
            <a:r>
              <a:rPr sz="2600" b="1" spc="5" dirty="0">
                <a:solidFill>
                  <a:srgbClr val="CC3300"/>
                </a:solidFill>
                <a:latin typeface="Microsoft JhengHei"/>
                <a:cs typeface="Microsoft JhengHei"/>
              </a:rPr>
              <a:t>C</a:t>
            </a:r>
            <a:r>
              <a:rPr sz="2600" spc="5" dirty="0">
                <a:latin typeface="Microsoft JhengHei"/>
                <a:cs typeface="Microsoft JhengHei"/>
              </a:rPr>
              <a:t>ondoms)</a:t>
            </a:r>
            <a:endParaRPr sz="2600">
              <a:latin typeface="Microsoft JhengHei"/>
              <a:cs typeface="Microsoft JhengHei"/>
            </a:endParaRPr>
          </a:p>
          <a:p>
            <a:pPr marL="485775" marR="86360" indent="-83820">
              <a:lnSpc>
                <a:spcPct val="101200"/>
              </a:lnSpc>
              <a:spcBef>
                <a:spcPts val="1805"/>
              </a:spcBef>
            </a:pPr>
            <a:r>
              <a:rPr sz="2600" spc="20" dirty="0">
                <a:latin typeface="Microsoft JhengHei"/>
                <a:cs typeface="Microsoft JhengHei"/>
              </a:rPr>
              <a:t>定期檢驗與預防性投藥  </a:t>
            </a:r>
            <a:r>
              <a:rPr sz="2600" dirty="0">
                <a:latin typeface="Microsoft JhengHei"/>
                <a:cs typeface="Microsoft JhengHei"/>
              </a:rPr>
              <a:t>(</a:t>
            </a:r>
            <a:r>
              <a:rPr sz="2600" b="1" dirty="0">
                <a:solidFill>
                  <a:srgbClr val="CC3300"/>
                </a:solidFill>
                <a:latin typeface="Microsoft JhengHei"/>
                <a:cs typeface="Microsoft JhengHei"/>
              </a:rPr>
              <a:t>D</a:t>
            </a:r>
            <a:r>
              <a:rPr sz="2600" dirty="0">
                <a:latin typeface="Microsoft JhengHei"/>
                <a:cs typeface="Microsoft JhengHei"/>
              </a:rPr>
              <a:t>etecting</a:t>
            </a:r>
            <a:r>
              <a:rPr sz="2600" spc="-25" dirty="0">
                <a:latin typeface="Microsoft JhengHei"/>
                <a:cs typeface="Microsoft JhengHei"/>
              </a:rPr>
              <a:t> </a:t>
            </a:r>
            <a:r>
              <a:rPr sz="2600" spc="5" dirty="0">
                <a:latin typeface="Microsoft JhengHei"/>
                <a:cs typeface="Microsoft JhengHei"/>
              </a:rPr>
              <a:t>&amp;</a:t>
            </a:r>
            <a:r>
              <a:rPr sz="2600" b="1" spc="5" dirty="0">
                <a:solidFill>
                  <a:srgbClr val="CC3300"/>
                </a:solidFill>
                <a:latin typeface="Microsoft JhengHei"/>
                <a:cs typeface="Microsoft JhengHei"/>
              </a:rPr>
              <a:t>D</a:t>
            </a:r>
            <a:r>
              <a:rPr sz="2600" spc="5" dirty="0">
                <a:latin typeface="Microsoft JhengHei"/>
                <a:cs typeface="Microsoft JhengHei"/>
              </a:rPr>
              <a:t>rug)</a:t>
            </a:r>
            <a:endParaRPr sz="2600">
              <a:latin typeface="Microsoft JhengHei"/>
              <a:cs typeface="Microsoft JhengHe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6343" y="4536947"/>
            <a:ext cx="989838" cy="83667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1588" y="2879119"/>
            <a:ext cx="994123" cy="910719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1195463" y="1815845"/>
            <a:ext cx="4204970" cy="944880"/>
          </a:xfrm>
          <a:custGeom>
            <a:avLst/>
            <a:gdLst/>
            <a:ahLst/>
            <a:cxnLst/>
            <a:rect l="l" t="t" r="r" b="b"/>
            <a:pathLst>
              <a:path w="4204970" h="944880">
                <a:moveTo>
                  <a:pt x="4204716" y="944880"/>
                </a:moveTo>
                <a:lnTo>
                  <a:pt x="4204716" y="0"/>
                </a:lnTo>
                <a:lnTo>
                  <a:pt x="0" y="0"/>
                </a:lnTo>
                <a:lnTo>
                  <a:pt x="0" y="944880"/>
                </a:lnTo>
                <a:lnTo>
                  <a:pt x="4204716" y="94488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195463" y="1815845"/>
            <a:ext cx="4204970" cy="454025"/>
          </a:xfrm>
          <a:prstGeom prst="rect">
            <a:avLst/>
          </a:prstGeom>
          <a:solidFill>
            <a:srgbClr val="158B95"/>
          </a:solidFill>
        </p:spPr>
        <p:txBody>
          <a:bodyPr vert="horz" wrap="square" lIns="0" tIns="30480" rIns="0" bIns="0" rtlCol="0">
            <a:spAutoFit/>
          </a:bodyPr>
          <a:lstStyle/>
          <a:p>
            <a:pPr marL="318770">
              <a:lnSpc>
                <a:spcPts val="3329"/>
              </a:lnSpc>
              <a:spcBef>
                <a:spcPts val="240"/>
              </a:spcBef>
            </a:pPr>
            <a:r>
              <a:rPr sz="2800" b="1" dirty="0">
                <a:solidFill>
                  <a:srgbClr val="FFFFFF"/>
                </a:solidFill>
                <a:latin typeface="Microsoft JhengHei"/>
                <a:cs typeface="Microsoft JhengHei"/>
              </a:rPr>
              <a:t>多元管道宣導性教育及</a:t>
            </a:r>
            <a:endParaRPr sz="2800">
              <a:latin typeface="Microsoft JhengHei"/>
              <a:cs typeface="Microsoft JhengHe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95463" y="2269475"/>
            <a:ext cx="4204970" cy="491490"/>
          </a:xfrm>
          <a:prstGeom prst="rect">
            <a:avLst/>
          </a:prstGeom>
          <a:solidFill>
            <a:srgbClr val="158B95"/>
          </a:solidFill>
        </p:spPr>
        <p:txBody>
          <a:bodyPr vert="horz" wrap="square" lIns="0" tIns="4445" rIns="0" bIns="0" rtlCol="0">
            <a:spAutoFit/>
          </a:bodyPr>
          <a:lstStyle/>
          <a:p>
            <a:pPr marL="175895">
              <a:lnSpc>
                <a:spcPct val="100000"/>
              </a:lnSpc>
              <a:spcBef>
                <a:spcPts val="35"/>
              </a:spcBef>
            </a:pPr>
            <a:r>
              <a:rPr sz="2800" b="1" spc="5" dirty="0">
                <a:solidFill>
                  <a:srgbClr val="FFFFFF"/>
                </a:solidFill>
                <a:latin typeface="Microsoft JhengHei"/>
                <a:cs typeface="Microsoft JhengHei"/>
              </a:rPr>
              <a:t>「</a:t>
            </a:r>
            <a:r>
              <a:rPr sz="2800" b="1" dirty="0">
                <a:solidFill>
                  <a:srgbClr val="FFC000"/>
                </a:solidFill>
                <a:latin typeface="Microsoft JhengHei"/>
                <a:cs typeface="Microsoft JhengHei"/>
              </a:rPr>
              <a:t>愛滋防治ABCD原</a:t>
            </a:r>
            <a:r>
              <a:rPr sz="2800" b="1" spc="-5" dirty="0">
                <a:solidFill>
                  <a:srgbClr val="FFC000"/>
                </a:solidFill>
                <a:latin typeface="Microsoft JhengHei"/>
                <a:cs typeface="Microsoft JhengHei"/>
              </a:rPr>
              <a:t>則</a:t>
            </a:r>
            <a:r>
              <a:rPr sz="2800" b="1" spc="5" dirty="0">
                <a:solidFill>
                  <a:srgbClr val="FFFFFF"/>
                </a:solidFill>
                <a:latin typeface="Microsoft JhengHei"/>
                <a:cs typeface="Microsoft JhengHei"/>
              </a:rPr>
              <a:t>」</a:t>
            </a:r>
            <a:endParaRPr sz="2800">
              <a:latin typeface="Microsoft JhengHei"/>
              <a:cs typeface="Microsoft JhengHe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78575" y="1830324"/>
            <a:ext cx="3327653" cy="4669872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429646" y="1054100"/>
            <a:ext cx="443484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" dirty="0"/>
              <a:t>衛教知能促進及推廣計畫</a:t>
            </a:r>
          </a:p>
        </p:txBody>
      </p:sp>
      <p:grpSp>
        <p:nvGrpSpPr>
          <p:cNvPr id="12" name="object 12"/>
          <p:cNvGrpSpPr/>
          <p:nvPr/>
        </p:nvGrpSpPr>
        <p:grpSpPr>
          <a:xfrm>
            <a:off x="261251" y="816102"/>
            <a:ext cx="1013460" cy="951230"/>
            <a:chOff x="261251" y="816102"/>
            <a:chExt cx="1013460" cy="951230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1251" y="816102"/>
              <a:ext cx="1013460" cy="95097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2419" y="979170"/>
              <a:ext cx="611886" cy="557783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19619" y="5488685"/>
            <a:ext cx="998219" cy="769619"/>
          </a:xfrm>
          <a:prstGeom prst="rect">
            <a:avLst/>
          </a:prstGeom>
        </p:spPr>
      </p:pic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5" dirty="0"/>
              <a:t>68</a:t>
            </a:fld>
            <a:endParaRPr spc="5" dirty="0"/>
          </a:p>
        </p:txBody>
      </p: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0781" y="1024127"/>
            <a:ext cx="10382885" cy="5762625"/>
            <a:chOff x="310781" y="1024127"/>
            <a:chExt cx="10382885" cy="5762625"/>
          </a:xfrm>
        </p:grpSpPr>
        <p:sp>
          <p:nvSpPr>
            <p:cNvPr id="3" name="object 3"/>
            <p:cNvSpPr/>
            <p:nvPr/>
          </p:nvSpPr>
          <p:spPr>
            <a:xfrm>
              <a:off x="773315" y="1024127"/>
              <a:ext cx="9290050" cy="593090"/>
            </a:xfrm>
            <a:custGeom>
              <a:avLst/>
              <a:gdLst/>
              <a:ahLst/>
              <a:cxnLst/>
              <a:rect l="l" t="t" r="r" b="b"/>
              <a:pathLst>
                <a:path w="9290050" h="593090">
                  <a:moveTo>
                    <a:pt x="9289542" y="592835"/>
                  </a:moveTo>
                  <a:lnTo>
                    <a:pt x="9289542" y="0"/>
                  </a:lnTo>
                  <a:lnTo>
                    <a:pt x="0" y="0"/>
                  </a:lnTo>
                  <a:lnTo>
                    <a:pt x="0" y="592836"/>
                  </a:lnTo>
                  <a:lnTo>
                    <a:pt x="9289542" y="592835"/>
                  </a:lnTo>
                  <a:close/>
                </a:path>
              </a:pathLst>
            </a:custGeom>
            <a:solidFill>
              <a:srgbClr val="C1E1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0781" y="1764791"/>
              <a:ext cx="3373374" cy="111480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12349" y="1760981"/>
              <a:ext cx="1722120" cy="111404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281313" y="6585978"/>
              <a:ext cx="8411845" cy="200660"/>
            </a:xfrm>
            <a:custGeom>
              <a:avLst/>
              <a:gdLst/>
              <a:ahLst/>
              <a:cxnLst/>
              <a:rect l="l" t="t" r="r" b="b"/>
              <a:pathLst>
                <a:path w="8411845" h="200659">
                  <a:moveTo>
                    <a:pt x="8411832" y="83820"/>
                  </a:moveTo>
                  <a:lnTo>
                    <a:pt x="0" y="83820"/>
                  </a:lnTo>
                  <a:lnTo>
                    <a:pt x="0" y="200406"/>
                  </a:lnTo>
                  <a:lnTo>
                    <a:pt x="8411832" y="200406"/>
                  </a:lnTo>
                  <a:lnTo>
                    <a:pt x="8411832" y="83820"/>
                  </a:lnTo>
                  <a:close/>
                </a:path>
                <a:path w="8411845" h="200659">
                  <a:moveTo>
                    <a:pt x="8411832" y="0"/>
                  </a:moveTo>
                  <a:lnTo>
                    <a:pt x="0" y="0"/>
                  </a:lnTo>
                  <a:lnTo>
                    <a:pt x="0" y="40386"/>
                  </a:lnTo>
                  <a:lnTo>
                    <a:pt x="8411832" y="40386"/>
                  </a:lnTo>
                  <a:lnTo>
                    <a:pt x="8411832" y="0"/>
                  </a:lnTo>
                  <a:close/>
                </a:path>
              </a:pathLst>
            </a:custGeom>
            <a:solidFill>
              <a:srgbClr val="158B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82809" y="3101339"/>
              <a:ext cx="1864982" cy="1251203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28735" y="3103626"/>
            <a:ext cx="1260347" cy="125577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5259" y="3103626"/>
            <a:ext cx="1721357" cy="1234439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810139" y="2860801"/>
            <a:ext cx="7391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Microsoft JhengHei"/>
                <a:cs typeface="Microsoft JhengHei"/>
              </a:rPr>
              <a:t>匿名篩檢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316610" y="2857752"/>
            <a:ext cx="10953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Microsoft JhengHei"/>
                <a:cs typeface="Microsoft JhengHei"/>
              </a:rPr>
              <a:t>職場衛教宣導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80995" y="2853937"/>
            <a:ext cx="14522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Microsoft JhengHei"/>
                <a:cs typeface="Microsoft JhengHei"/>
              </a:rPr>
              <a:t>同儕導師教育訓練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2356" y="4371070"/>
            <a:ext cx="471932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87880" algn="l"/>
                <a:tab pos="3814445" algn="l"/>
              </a:tabLst>
            </a:pPr>
            <a:r>
              <a:rPr sz="1400" b="1" dirty="0">
                <a:latin typeface="Microsoft JhengHei"/>
                <a:cs typeface="Microsoft JhengHei"/>
              </a:rPr>
              <a:t>藥癮支持性及戒癮團體	</a:t>
            </a:r>
            <a:r>
              <a:rPr sz="2100" b="1" baseline="1984" dirty="0">
                <a:latin typeface="Microsoft JhengHei"/>
                <a:cs typeface="Microsoft JhengHei"/>
              </a:rPr>
              <a:t>社區愛滋門診	同志大遊行</a:t>
            </a:r>
            <a:endParaRPr sz="2100" baseline="1984">
              <a:latin typeface="Microsoft JhengHei"/>
              <a:cs typeface="Microsoft JhengHe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957463" y="4613909"/>
            <a:ext cx="1716405" cy="1818639"/>
            <a:chOff x="1957463" y="4613909"/>
            <a:chExt cx="1716405" cy="1818639"/>
          </a:xfrm>
        </p:grpSpPr>
        <p:sp>
          <p:nvSpPr>
            <p:cNvPr id="15" name="object 15"/>
            <p:cNvSpPr/>
            <p:nvPr/>
          </p:nvSpPr>
          <p:spPr>
            <a:xfrm>
              <a:off x="2487053" y="4613922"/>
              <a:ext cx="624840" cy="674370"/>
            </a:xfrm>
            <a:custGeom>
              <a:avLst/>
              <a:gdLst/>
              <a:ahLst/>
              <a:cxnLst/>
              <a:rect l="l" t="t" r="r" b="b"/>
              <a:pathLst>
                <a:path w="624839" h="674370">
                  <a:moveTo>
                    <a:pt x="315468" y="157734"/>
                  </a:moveTo>
                  <a:lnTo>
                    <a:pt x="157734" y="0"/>
                  </a:lnTo>
                  <a:lnTo>
                    <a:pt x="0" y="157734"/>
                  </a:lnTo>
                  <a:lnTo>
                    <a:pt x="78486" y="157734"/>
                  </a:lnTo>
                  <a:lnTo>
                    <a:pt x="78486" y="631698"/>
                  </a:lnTo>
                  <a:lnTo>
                    <a:pt x="236220" y="631698"/>
                  </a:lnTo>
                  <a:lnTo>
                    <a:pt x="236220" y="157734"/>
                  </a:lnTo>
                  <a:lnTo>
                    <a:pt x="315468" y="157734"/>
                  </a:lnTo>
                  <a:close/>
                </a:path>
                <a:path w="624839" h="674370">
                  <a:moveTo>
                    <a:pt x="624840" y="516636"/>
                  </a:moveTo>
                  <a:lnTo>
                    <a:pt x="546354" y="516636"/>
                  </a:lnTo>
                  <a:lnTo>
                    <a:pt x="546354" y="42672"/>
                  </a:lnTo>
                  <a:lnTo>
                    <a:pt x="387858" y="42672"/>
                  </a:lnTo>
                  <a:lnTo>
                    <a:pt x="387858" y="516636"/>
                  </a:lnTo>
                  <a:lnTo>
                    <a:pt x="309372" y="516636"/>
                  </a:lnTo>
                  <a:lnTo>
                    <a:pt x="467106" y="674370"/>
                  </a:lnTo>
                  <a:lnTo>
                    <a:pt x="624840" y="516636"/>
                  </a:lnTo>
                  <a:close/>
                </a:path>
              </a:pathLst>
            </a:custGeom>
            <a:solidFill>
              <a:srgbClr val="448D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57463" y="5283707"/>
              <a:ext cx="1716023" cy="1148333"/>
            </a:xfrm>
            <a:prstGeom prst="rect">
              <a:avLst/>
            </a:prstGeom>
          </p:spPr>
        </p:pic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97840">
              <a:lnSpc>
                <a:spcPct val="100000"/>
              </a:lnSpc>
              <a:spcBef>
                <a:spcPts val="105"/>
              </a:spcBef>
            </a:pPr>
            <a:r>
              <a:rPr spc="5" dirty="0"/>
              <a:t>同志健康社區服務中心，提供多元性別友善服務</a:t>
            </a:r>
          </a:p>
        </p:txBody>
      </p:sp>
      <p:grpSp>
        <p:nvGrpSpPr>
          <p:cNvPr id="18" name="object 18"/>
          <p:cNvGrpSpPr/>
          <p:nvPr/>
        </p:nvGrpSpPr>
        <p:grpSpPr>
          <a:xfrm>
            <a:off x="261251" y="816102"/>
            <a:ext cx="10366375" cy="5782945"/>
            <a:chOff x="261251" y="816102"/>
            <a:chExt cx="10366375" cy="5782945"/>
          </a:xfrm>
        </p:grpSpPr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1251" y="816102"/>
              <a:ext cx="1013460" cy="95097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08317" y="933450"/>
              <a:ext cx="728472" cy="73228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470406" y="1661160"/>
              <a:ext cx="966849" cy="40081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642898" y="2712720"/>
              <a:ext cx="2727233" cy="372444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012065" y="3192780"/>
              <a:ext cx="4615421" cy="340614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7103999" y="3013709"/>
              <a:ext cx="1035050" cy="621030"/>
            </a:xfrm>
            <a:custGeom>
              <a:avLst/>
              <a:gdLst/>
              <a:ahLst/>
              <a:cxnLst/>
              <a:rect l="l" t="t" r="r" b="b"/>
              <a:pathLst>
                <a:path w="1035050" h="621029">
                  <a:moveTo>
                    <a:pt x="1034796" y="621030"/>
                  </a:moveTo>
                  <a:lnTo>
                    <a:pt x="722376" y="407670"/>
                  </a:lnTo>
                  <a:lnTo>
                    <a:pt x="798576" y="407670"/>
                  </a:lnTo>
                  <a:lnTo>
                    <a:pt x="824924" y="402324"/>
                  </a:lnTo>
                  <a:lnTo>
                    <a:pt x="846486" y="387762"/>
                  </a:lnTo>
                  <a:lnTo>
                    <a:pt x="861048" y="366200"/>
                  </a:lnTo>
                  <a:lnTo>
                    <a:pt x="866394" y="339852"/>
                  </a:lnTo>
                  <a:lnTo>
                    <a:pt x="866394" y="67818"/>
                  </a:lnTo>
                  <a:lnTo>
                    <a:pt x="861048" y="41469"/>
                  </a:lnTo>
                  <a:lnTo>
                    <a:pt x="846486" y="19907"/>
                  </a:lnTo>
                  <a:lnTo>
                    <a:pt x="824924" y="5345"/>
                  </a:lnTo>
                  <a:lnTo>
                    <a:pt x="798576" y="0"/>
                  </a:lnTo>
                  <a:lnTo>
                    <a:pt x="67818" y="0"/>
                  </a:lnTo>
                  <a:lnTo>
                    <a:pt x="41469" y="5345"/>
                  </a:lnTo>
                  <a:lnTo>
                    <a:pt x="19907" y="19907"/>
                  </a:lnTo>
                  <a:lnTo>
                    <a:pt x="5345" y="41469"/>
                  </a:lnTo>
                  <a:lnTo>
                    <a:pt x="0" y="67818"/>
                  </a:lnTo>
                  <a:lnTo>
                    <a:pt x="0" y="339852"/>
                  </a:lnTo>
                  <a:lnTo>
                    <a:pt x="5345" y="366200"/>
                  </a:lnTo>
                  <a:lnTo>
                    <a:pt x="19907" y="387762"/>
                  </a:lnTo>
                  <a:lnTo>
                    <a:pt x="41469" y="402324"/>
                  </a:lnTo>
                  <a:lnTo>
                    <a:pt x="67818" y="407670"/>
                  </a:lnTo>
                  <a:lnTo>
                    <a:pt x="505206" y="407670"/>
                  </a:lnTo>
                  <a:lnTo>
                    <a:pt x="1034796" y="6210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095629" y="3005328"/>
              <a:ext cx="1052830" cy="638810"/>
            </a:xfrm>
            <a:custGeom>
              <a:avLst/>
              <a:gdLst/>
              <a:ahLst/>
              <a:cxnLst/>
              <a:rect l="l" t="t" r="r" b="b"/>
              <a:pathLst>
                <a:path w="1052829" h="638810">
                  <a:moveTo>
                    <a:pt x="883158" y="355853"/>
                  </a:moveTo>
                  <a:lnTo>
                    <a:pt x="883158" y="67817"/>
                  </a:lnTo>
                  <a:lnTo>
                    <a:pt x="881634" y="60197"/>
                  </a:lnTo>
                  <a:lnTo>
                    <a:pt x="860297" y="22097"/>
                  </a:lnTo>
                  <a:lnTo>
                    <a:pt x="822197" y="1523"/>
                  </a:lnTo>
                  <a:lnTo>
                    <a:pt x="814578" y="0"/>
                  </a:lnTo>
                  <a:lnTo>
                    <a:pt x="76200" y="0"/>
                  </a:lnTo>
                  <a:lnTo>
                    <a:pt x="36783" y="10837"/>
                  </a:lnTo>
                  <a:lnTo>
                    <a:pt x="3809" y="54102"/>
                  </a:lnTo>
                  <a:lnTo>
                    <a:pt x="0" y="76200"/>
                  </a:lnTo>
                  <a:lnTo>
                    <a:pt x="0" y="348234"/>
                  </a:lnTo>
                  <a:lnTo>
                    <a:pt x="6150" y="377687"/>
                  </a:lnTo>
                  <a:lnTo>
                    <a:pt x="16764" y="393317"/>
                  </a:lnTo>
                  <a:lnTo>
                    <a:pt x="16764" y="76200"/>
                  </a:lnTo>
                  <a:lnTo>
                    <a:pt x="18288" y="64008"/>
                  </a:lnTo>
                  <a:lnTo>
                    <a:pt x="45316" y="25418"/>
                  </a:lnTo>
                  <a:lnTo>
                    <a:pt x="813816" y="16763"/>
                  </a:lnTo>
                  <a:lnTo>
                    <a:pt x="819150" y="18287"/>
                  </a:lnTo>
                  <a:lnTo>
                    <a:pt x="825246" y="19811"/>
                  </a:lnTo>
                  <a:lnTo>
                    <a:pt x="859536" y="48005"/>
                  </a:lnTo>
                  <a:lnTo>
                    <a:pt x="866394" y="70865"/>
                  </a:lnTo>
                  <a:lnTo>
                    <a:pt x="866394" y="395431"/>
                  </a:lnTo>
                  <a:lnTo>
                    <a:pt x="867924" y="393784"/>
                  </a:lnTo>
                  <a:lnTo>
                    <a:pt x="877062" y="377189"/>
                  </a:lnTo>
                  <a:lnTo>
                    <a:pt x="880110" y="370331"/>
                  </a:lnTo>
                  <a:lnTo>
                    <a:pt x="881634" y="363473"/>
                  </a:lnTo>
                  <a:lnTo>
                    <a:pt x="883158" y="355853"/>
                  </a:lnTo>
                  <a:close/>
                </a:path>
                <a:path w="1052829" h="638810">
                  <a:moveTo>
                    <a:pt x="1052322" y="629411"/>
                  </a:moveTo>
                  <a:lnTo>
                    <a:pt x="1051560" y="624840"/>
                  </a:lnTo>
                  <a:lnTo>
                    <a:pt x="1047750" y="622554"/>
                  </a:lnTo>
                  <a:lnTo>
                    <a:pt x="1046045" y="621390"/>
                  </a:lnTo>
                  <a:lnTo>
                    <a:pt x="1038606" y="636269"/>
                  </a:lnTo>
                  <a:lnTo>
                    <a:pt x="973060" y="591616"/>
                  </a:lnTo>
                  <a:lnTo>
                    <a:pt x="517398" y="408431"/>
                  </a:lnTo>
                  <a:lnTo>
                    <a:pt x="515873" y="407669"/>
                  </a:lnTo>
                  <a:lnTo>
                    <a:pt x="76200" y="407670"/>
                  </a:lnTo>
                  <a:lnTo>
                    <a:pt x="52843" y="402673"/>
                  </a:lnTo>
                  <a:lnTo>
                    <a:pt x="34070" y="389939"/>
                  </a:lnTo>
                  <a:lnTo>
                    <a:pt x="21503" y="371020"/>
                  </a:lnTo>
                  <a:lnTo>
                    <a:pt x="16764" y="347472"/>
                  </a:lnTo>
                  <a:lnTo>
                    <a:pt x="16764" y="393317"/>
                  </a:lnTo>
                  <a:lnTo>
                    <a:pt x="22645" y="401978"/>
                  </a:lnTo>
                  <a:lnTo>
                    <a:pt x="46868" y="418448"/>
                  </a:lnTo>
                  <a:lnTo>
                    <a:pt x="76200" y="424434"/>
                  </a:lnTo>
                  <a:lnTo>
                    <a:pt x="510540" y="424434"/>
                  </a:lnTo>
                  <a:lnTo>
                    <a:pt x="510540" y="423672"/>
                  </a:lnTo>
                  <a:lnTo>
                    <a:pt x="513588" y="424434"/>
                  </a:lnTo>
                  <a:lnTo>
                    <a:pt x="513588" y="424899"/>
                  </a:lnTo>
                  <a:lnTo>
                    <a:pt x="1043940" y="638555"/>
                  </a:lnTo>
                  <a:lnTo>
                    <a:pt x="1048512" y="637031"/>
                  </a:lnTo>
                  <a:lnTo>
                    <a:pt x="1050036" y="633221"/>
                  </a:lnTo>
                  <a:lnTo>
                    <a:pt x="1052322" y="629411"/>
                  </a:lnTo>
                  <a:close/>
                </a:path>
                <a:path w="1052829" h="638810">
                  <a:moveTo>
                    <a:pt x="513588" y="424434"/>
                  </a:moveTo>
                  <a:lnTo>
                    <a:pt x="510540" y="423672"/>
                  </a:lnTo>
                  <a:lnTo>
                    <a:pt x="512431" y="424434"/>
                  </a:lnTo>
                  <a:lnTo>
                    <a:pt x="513588" y="424434"/>
                  </a:lnTo>
                  <a:close/>
                </a:path>
                <a:path w="1052829" h="638810">
                  <a:moveTo>
                    <a:pt x="512431" y="424434"/>
                  </a:moveTo>
                  <a:lnTo>
                    <a:pt x="510540" y="423672"/>
                  </a:lnTo>
                  <a:lnTo>
                    <a:pt x="510540" y="424434"/>
                  </a:lnTo>
                  <a:lnTo>
                    <a:pt x="512431" y="424434"/>
                  </a:lnTo>
                  <a:close/>
                </a:path>
                <a:path w="1052829" h="638810">
                  <a:moveTo>
                    <a:pt x="513588" y="424899"/>
                  </a:moveTo>
                  <a:lnTo>
                    <a:pt x="513588" y="424434"/>
                  </a:lnTo>
                  <a:lnTo>
                    <a:pt x="512431" y="424434"/>
                  </a:lnTo>
                  <a:lnTo>
                    <a:pt x="513588" y="424899"/>
                  </a:lnTo>
                  <a:close/>
                </a:path>
                <a:path w="1052829" h="638810">
                  <a:moveTo>
                    <a:pt x="866394" y="395431"/>
                  </a:moveTo>
                  <a:lnTo>
                    <a:pt x="866394" y="354329"/>
                  </a:lnTo>
                  <a:lnTo>
                    <a:pt x="865632" y="360425"/>
                  </a:lnTo>
                  <a:lnTo>
                    <a:pt x="864108" y="366521"/>
                  </a:lnTo>
                  <a:lnTo>
                    <a:pt x="832043" y="402231"/>
                  </a:lnTo>
                  <a:lnTo>
                    <a:pt x="812292" y="407669"/>
                  </a:lnTo>
                  <a:lnTo>
                    <a:pt x="726948" y="407669"/>
                  </a:lnTo>
                  <a:lnTo>
                    <a:pt x="723900" y="409956"/>
                  </a:lnTo>
                  <a:lnTo>
                    <a:pt x="722376" y="413766"/>
                  </a:lnTo>
                  <a:lnTo>
                    <a:pt x="721614" y="416813"/>
                  </a:lnTo>
                  <a:lnTo>
                    <a:pt x="723138" y="420623"/>
                  </a:lnTo>
                  <a:lnTo>
                    <a:pt x="725424" y="422909"/>
                  </a:lnTo>
                  <a:lnTo>
                    <a:pt x="730757" y="426543"/>
                  </a:lnTo>
                  <a:lnTo>
                    <a:pt x="730758" y="424434"/>
                  </a:lnTo>
                  <a:lnTo>
                    <a:pt x="735330" y="409194"/>
                  </a:lnTo>
                  <a:lnTo>
                    <a:pt x="757645" y="424434"/>
                  </a:lnTo>
                  <a:lnTo>
                    <a:pt x="807720" y="424434"/>
                  </a:lnTo>
                  <a:lnTo>
                    <a:pt x="822960" y="422909"/>
                  </a:lnTo>
                  <a:lnTo>
                    <a:pt x="840791" y="416473"/>
                  </a:lnTo>
                  <a:lnTo>
                    <a:pt x="855806" y="406822"/>
                  </a:lnTo>
                  <a:lnTo>
                    <a:pt x="866394" y="395431"/>
                  </a:lnTo>
                  <a:close/>
                </a:path>
                <a:path w="1052829" h="638810">
                  <a:moveTo>
                    <a:pt x="757645" y="424434"/>
                  </a:moveTo>
                  <a:lnTo>
                    <a:pt x="735330" y="409194"/>
                  </a:lnTo>
                  <a:lnTo>
                    <a:pt x="730758" y="424434"/>
                  </a:lnTo>
                  <a:lnTo>
                    <a:pt x="757645" y="424434"/>
                  </a:lnTo>
                  <a:close/>
                </a:path>
                <a:path w="1052829" h="638810">
                  <a:moveTo>
                    <a:pt x="1044505" y="620338"/>
                  </a:moveTo>
                  <a:lnTo>
                    <a:pt x="757645" y="424434"/>
                  </a:lnTo>
                  <a:lnTo>
                    <a:pt x="730758" y="424434"/>
                  </a:lnTo>
                  <a:lnTo>
                    <a:pt x="730757" y="426543"/>
                  </a:lnTo>
                  <a:lnTo>
                    <a:pt x="973060" y="591616"/>
                  </a:lnTo>
                  <a:lnTo>
                    <a:pt x="1044505" y="620338"/>
                  </a:lnTo>
                  <a:close/>
                </a:path>
                <a:path w="1052829" h="638810">
                  <a:moveTo>
                    <a:pt x="1046045" y="621390"/>
                  </a:moveTo>
                  <a:lnTo>
                    <a:pt x="1044505" y="620338"/>
                  </a:lnTo>
                  <a:lnTo>
                    <a:pt x="973060" y="591616"/>
                  </a:lnTo>
                  <a:lnTo>
                    <a:pt x="1038606" y="636269"/>
                  </a:lnTo>
                  <a:lnTo>
                    <a:pt x="1046045" y="621390"/>
                  </a:lnTo>
                  <a:close/>
                </a:path>
                <a:path w="1052829" h="638810">
                  <a:moveTo>
                    <a:pt x="1046226" y="621029"/>
                  </a:moveTo>
                  <a:lnTo>
                    <a:pt x="1044505" y="620338"/>
                  </a:lnTo>
                  <a:lnTo>
                    <a:pt x="1046045" y="621390"/>
                  </a:lnTo>
                  <a:lnTo>
                    <a:pt x="1046226" y="621029"/>
                  </a:lnTo>
                  <a:close/>
                </a:path>
              </a:pathLst>
            </a:custGeom>
            <a:solidFill>
              <a:srgbClr val="8FAA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3156337" y="4687315"/>
            <a:ext cx="1986914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4471C4"/>
                </a:solidFill>
                <a:latin typeface="Microsoft JhengHei"/>
                <a:cs typeface="Microsoft JhengHei"/>
              </a:rPr>
              <a:t>協助轉介連結治療照護、 陪伴就醫等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19403" y="4719322"/>
            <a:ext cx="2165350" cy="667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4471C4"/>
                </a:solidFill>
                <a:latin typeface="Microsoft JhengHei"/>
                <a:cs typeface="Microsoft JhengHei"/>
              </a:rPr>
              <a:t>醫事人員支援同志健康中心 </a:t>
            </a:r>
            <a:r>
              <a:rPr sz="1400" b="1" spc="-5" dirty="0">
                <a:solidFill>
                  <a:srgbClr val="4471C4"/>
                </a:solidFill>
                <a:latin typeface="Microsoft JhengHei"/>
                <a:cs typeface="Microsoft JhengHei"/>
              </a:rPr>
              <a:t>提供服務(提升就醫可近性 </a:t>
            </a:r>
            <a:r>
              <a:rPr sz="1400" b="1" dirty="0">
                <a:solidFill>
                  <a:srgbClr val="4471C4"/>
                </a:solidFill>
                <a:latin typeface="Microsoft JhengHei"/>
                <a:cs typeface="Microsoft JhengHei"/>
              </a:rPr>
              <a:t>及便利性)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582289" y="6021578"/>
            <a:ext cx="980440" cy="37338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40"/>
              </a:spcBef>
            </a:pPr>
            <a:r>
              <a:rPr sz="1100" b="1" spc="40" dirty="0">
                <a:latin typeface="Microsoft JhengHei"/>
                <a:cs typeface="Microsoft JhengHei"/>
              </a:rPr>
              <a:t>台南市</a:t>
            </a:r>
            <a:endParaRPr sz="1100">
              <a:latin typeface="Microsoft JhengHei"/>
              <a:cs typeface="Microsoft JhengHei"/>
            </a:endParaRPr>
          </a:p>
          <a:p>
            <a:pPr algn="ctr">
              <a:lnSpc>
                <a:spcPct val="100000"/>
              </a:lnSpc>
              <a:spcBef>
                <a:spcPts val="45"/>
              </a:spcBef>
            </a:pPr>
            <a:r>
              <a:rPr sz="1100" b="1" spc="30" dirty="0">
                <a:solidFill>
                  <a:srgbClr val="EB6380"/>
                </a:solidFill>
                <a:latin typeface="Microsoft JhengHei"/>
                <a:cs typeface="Microsoft JhengHei"/>
              </a:rPr>
              <a:t>南方彩虹街6號</a:t>
            </a:r>
            <a:endParaRPr sz="1100">
              <a:latin typeface="Microsoft JhengHei"/>
              <a:cs typeface="Microsoft JhengHe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6690245" y="2125979"/>
            <a:ext cx="2139315" cy="1744980"/>
            <a:chOff x="6690245" y="2125979"/>
            <a:chExt cx="2139315" cy="1744980"/>
          </a:xfrm>
        </p:grpSpPr>
        <p:sp>
          <p:nvSpPr>
            <p:cNvPr id="30" name="object 30"/>
            <p:cNvSpPr/>
            <p:nvPr/>
          </p:nvSpPr>
          <p:spPr>
            <a:xfrm>
              <a:off x="7451471" y="2594609"/>
              <a:ext cx="867410" cy="718185"/>
            </a:xfrm>
            <a:custGeom>
              <a:avLst/>
              <a:gdLst/>
              <a:ahLst/>
              <a:cxnLst/>
              <a:rect l="l" t="t" r="r" b="b"/>
              <a:pathLst>
                <a:path w="867409" h="718185">
                  <a:moveTo>
                    <a:pt x="867156" y="371093"/>
                  </a:moveTo>
                  <a:lnTo>
                    <a:pt x="867156" y="74675"/>
                  </a:lnTo>
                  <a:lnTo>
                    <a:pt x="861286" y="45648"/>
                  </a:lnTo>
                  <a:lnTo>
                    <a:pt x="845343" y="21907"/>
                  </a:lnTo>
                  <a:lnTo>
                    <a:pt x="821828" y="5881"/>
                  </a:lnTo>
                  <a:lnTo>
                    <a:pt x="793242" y="0"/>
                  </a:lnTo>
                  <a:lnTo>
                    <a:pt x="74676" y="0"/>
                  </a:lnTo>
                  <a:lnTo>
                    <a:pt x="45648" y="5881"/>
                  </a:lnTo>
                  <a:lnTo>
                    <a:pt x="21907" y="21907"/>
                  </a:lnTo>
                  <a:lnTo>
                    <a:pt x="5881" y="45648"/>
                  </a:lnTo>
                  <a:lnTo>
                    <a:pt x="0" y="74675"/>
                  </a:lnTo>
                  <a:lnTo>
                    <a:pt x="0" y="371093"/>
                  </a:lnTo>
                  <a:lnTo>
                    <a:pt x="5881" y="400121"/>
                  </a:lnTo>
                  <a:lnTo>
                    <a:pt x="21907" y="423862"/>
                  </a:lnTo>
                  <a:lnTo>
                    <a:pt x="45648" y="439888"/>
                  </a:lnTo>
                  <a:lnTo>
                    <a:pt x="74676" y="445769"/>
                  </a:lnTo>
                  <a:lnTo>
                    <a:pt x="505968" y="445769"/>
                  </a:lnTo>
                  <a:lnTo>
                    <a:pt x="828294" y="717803"/>
                  </a:lnTo>
                  <a:lnTo>
                    <a:pt x="722376" y="445769"/>
                  </a:lnTo>
                  <a:lnTo>
                    <a:pt x="793242" y="445769"/>
                  </a:lnTo>
                  <a:lnTo>
                    <a:pt x="821828" y="439888"/>
                  </a:lnTo>
                  <a:lnTo>
                    <a:pt x="845343" y="423862"/>
                  </a:lnTo>
                  <a:lnTo>
                    <a:pt x="861286" y="400121"/>
                  </a:lnTo>
                  <a:lnTo>
                    <a:pt x="867156" y="3710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443089" y="2586227"/>
              <a:ext cx="883919" cy="735330"/>
            </a:xfrm>
            <a:custGeom>
              <a:avLst/>
              <a:gdLst/>
              <a:ahLst/>
              <a:cxnLst/>
              <a:rect l="l" t="t" r="r" b="b"/>
              <a:pathLst>
                <a:path w="883920" h="735329">
                  <a:moveTo>
                    <a:pt x="883919" y="379476"/>
                  </a:moveTo>
                  <a:lnTo>
                    <a:pt x="883919" y="82296"/>
                  </a:lnTo>
                  <a:lnTo>
                    <a:pt x="882396" y="65532"/>
                  </a:lnTo>
                  <a:lnTo>
                    <a:pt x="864869" y="29718"/>
                  </a:lnTo>
                  <a:lnTo>
                    <a:pt x="825246" y="3810"/>
                  </a:lnTo>
                  <a:lnTo>
                    <a:pt x="801624" y="0"/>
                  </a:lnTo>
                  <a:lnTo>
                    <a:pt x="82296" y="0"/>
                  </a:lnTo>
                  <a:lnTo>
                    <a:pt x="39821" y="12571"/>
                  </a:lnTo>
                  <a:lnTo>
                    <a:pt x="12084" y="40325"/>
                  </a:lnTo>
                  <a:lnTo>
                    <a:pt x="0" y="83058"/>
                  </a:lnTo>
                  <a:lnTo>
                    <a:pt x="0" y="380238"/>
                  </a:lnTo>
                  <a:lnTo>
                    <a:pt x="7180" y="412715"/>
                  </a:lnTo>
                  <a:lnTo>
                    <a:pt x="16764" y="426865"/>
                  </a:lnTo>
                  <a:lnTo>
                    <a:pt x="16764" y="83058"/>
                  </a:lnTo>
                  <a:lnTo>
                    <a:pt x="17526" y="75438"/>
                  </a:lnTo>
                  <a:lnTo>
                    <a:pt x="36190" y="36242"/>
                  </a:lnTo>
                  <a:lnTo>
                    <a:pt x="70104" y="18288"/>
                  </a:lnTo>
                  <a:lnTo>
                    <a:pt x="801624" y="16764"/>
                  </a:lnTo>
                  <a:lnTo>
                    <a:pt x="815340" y="18288"/>
                  </a:lnTo>
                  <a:lnTo>
                    <a:pt x="852678" y="41148"/>
                  </a:lnTo>
                  <a:lnTo>
                    <a:pt x="867156" y="76962"/>
                  </a:lnTo>
                  <a:lnTo>
                    <a:pt x="867156" y="429458"/>
                  </a:lnTo>
                  <a:lnTo>
                    <a:pt x="867535" y="429053"/>
                  </a:lnTo>
                  <a:lnTo>
                    <a:pt x="877824" y="411480"/>
                  </a:lnTo>
                  <a:lnTo>
                    <a:pt x="882396" y="396240"/>
                  </a:lnTo>
                  <a:lnTo>
                    <a:pt x="883919" y="379476"/>
                  </a:lnTo>
                  <a:close/>
                </a:path>
                <a:path w="883920" h="735329">
                  <a:moveTo>
                    <a:pt x="842010" y="733044"/>
                  </a:moveTo>
                  <a:lnTo>
                    <a:pt x="842010" y="720090"/>
                  </a:lnTo>
                  <a:lnTo>
                    <a:pt x="829056" y="729234"/>
                  </a:lnTo>
                  <a:lnTo>
                    <a:pt x="817379" y="699244"/>
                  </a:lnTo>
                  <a:lnTo>
                    <a:pt x="519684" y="447294"/>
                  </a:lnTo>
                  <a:lnTo>
                    <a:pt x="516636" y="445770"/>
                  </a:lnTo>
                  <a:lnTo>
                    <a:pt x="83058" y="445770"/>
                  </a:lnTo>
                  <a:lnTo>
                    <a:pt x="57008" y="440513"/>
                  </a:lnTo>
                  <a:lnTo>
                    <a:pt x="36252" y="426410"/>
                  </a:lnTo>
                  <a:lnTo>
                    <a:pt x="22325" y="405413"/>
                  </a:lnTo>
                  <a:lnTo>
                    <a:pt x="16764" y="379476"/>
                  </a:lnTo>
                  <a:lnTo>
                    <a:pt x="16764" y="426865"/>
                  </a:lnTo>
                  <a:lnTo>
                    <a:pt x="24564" y="438383"/>
                  </a:lnTo>
                  <a:lnTo>
                    <a:pt x="50431" y="455552"/>
                  </a:lnTo>
                  <a:lnTo>
                    <a:pt x="83058" y="462534"/>
                  </a:lnTo>
                  <a:lnTo>
                    <a:pt x="509016" y="462534"/>
                  </a:lnTo>
                  <a:lnTo>
                    <a:pt x="509016" y="460248"/>
                  </a:lnTo>
                  <a:lnTo>
                    <a:pt x="514350" y="462534"/>
                  </a:lnTo>
                  <a:lnTo>
                    <a:pt x="514350" y="464762"/>
                  </a:lnTo>
                  <a:lnTo>
                    <a:pt x="831341" y="733044"/>
                  </a:lnTo>
                  <a:lnTo>
                    <a:pt x="834390" y="735330"/>
                  </a:lnTo>
                  <a:lnTo>
                    <a:pt x="838962" y="735330"/>
                  </a:lnTo>
                  <a:lnTo>
                    <a:pt x="842010" y="733044"/>
                  </a:lnTo>
                  <a:close/>
                </a:path>
                <a:path w="883920" h="735329">
                  <a:moveTo>
                    <a:pt x="514350" y="462534"/>
                  </a:moveTo>
                  <a:lnTo>
                    <a:pt x="509016" y="460248"/>
                  </a:lnTo>
                  <a:lnTo>
                    <a:pt x="511717" y="462534"/>
                  </a:lnTo>
                  <a:lnTo>
                    <a:pt x="514350" y="462534"/>
                  </a:lnTo>
                  <a:close/>
                </a:path>
                <a:path w="883920" h="735329">
                  <a:moveTo>
                    <a:pt x="511717" y="462534"/>
                  </a:moveTo>
                  <a:lnTo>
                    <a:pt x="509016" y="460248"/>
                  </a:lnTo>
                  <a:lnTo>
                    <a:pt x="509016" y="462534"/>
                  </a:lnTo>
                  <a:lnTo>
                    <a:pt x="511717" y="462534"/>
                  </a:lnTo>
                  <a:close/>
                </a:path>
                <a:path w="883920" h="735329">
                  <a:moveTo>
                    <a:pt x="514350" y="464762"/>
                  </a:moveTo>
                  <a:lnTo>
                    <a:pt x="514350" y="462534"/>
                  </a:lnTo>
                  <a:lnTo>
                    <a:pt x="511717" y="462534"/>
                  </a:lnTo>
                  <a:lnTo>
                    <a:pt x="514350" y="464762"/>
                  </a:lnTo>
                  <a:close/>
                </a:path>
                <a:path w="883920" h="735329">
                  <a:moveTo>
                    <a:pt x="867156" y="429458"/>
                  </a:moveTo>
                  <a:lnTo>
                    <a:pt x="867156" y="387096"/>
                  </a:lnTo>
                  <a:lnTo>
                    <a:pt x="865632" y="393192"/>
                  </a:lnTo>
                  <a:lnTo>
                    <a:pt x="864108" y="400050"/>
                  </a:lnTo>
                  <a:lnTo>
                    <a:pt x="861822" y="405384"/>
                  </a:lnTo>
                  <a:lnTo>
                    <a:pt x="829573" y="439254"/>
                  </a:lnTo>
                  <a:lnTo>
                    <a:pt x="728472" y="445770"/>
                  </a:lnTo>
                  <a:lnTo>
                    <a:pt x="725424" y="446532"/>
                  </a:lnTo>
                  <a:lnTo>
                    <a:pt x="722376" y="451104"/>
                  </a:lnTo>
                  <a:lnTo>
                    <a:pt x="722376" y="454152"/>
                  </a:lnTo>
                  <a:lnTo>
                    <a:pt x="723138" y="457200"/>
                  </a:lnTo>
                  <a:lnTo>
                    <a:pt x="730758" y="476770"/>
                  </a:lnTo>
                  <a:lnTo>
                    <a:pt x="730758" y="462534"/>
                  </a:lnTo>
                  <a:lnTo>
                    <a:pt x="739140" y="451104"/>
                  </a:lnTo>
                  <a:lnTo>
                    <a:pt x="743558" y="462534"/>
                  </a:lnTo>
                  <a:lnTo>
                    <a:pt x="801624" y="462534"/>
                  </a:lnTo>
                  <a:lnTo>
                    <a:pt x="810006" y="461772"/>
                  </a:lnTo>
                  <a:lnTo>
                    <a:pt x="818388" y="460248"/>
                  </a:lnTo>
                  <a:lnTo>
                    <a:pt x="837742" y="453940"/>
                  </a:lnTo>
                  <a:lnTo>
                    <a:pt x="854149" y="443374"/>
                  </a:lnTo>
                  <a:lnTo>
                    <a:pt x="867156" y="429458"/>
                  </a:lnTo>
                  <a:close/>
                </a:path>
                <a:path w="883920" h="735329">
                  <a:moveTo>
                    <a:pt x="743558" y="462534"/>
                  </a:moveTo>
                  <a:lnTo>
                    <a:pt x="739140" y="451104"/>
                  </a:lnTo>
                  <a:lnTo>
                    <a:pt x="730758" y="462534"/>
                  </a:lnTo>
                  <a:lnTo>
                    <a:pt x="743558" y="462534"/>
                  </a:lnTo>
                  <a:close/>
                </a:path>
                <a:path w="883920" h="735329">
                  <a:moveTo>
                    <a:pt x="845819" y="726948"/>
                  </a:moveTo>
                  <a:lnTo>
                    <a:pt x="844296" y="723138"/>
                  </a:lnTo>
                  <a:lnTo>
                    <a:pt x="743558" y="462534"/>
                  </a:lnTo>
                  <a:lnTo>
                    <a:pt x="730758" y="462534"/>
                  </a:lnTo>
                  <a:lnTo>
                    <a:pt x="730758" y="476770"/>
                  </a:lnTo>
                  <a:lnTo>
                    <a:pt x="817379" y="699244"/>
                  </a:lnTo>
                  <a:lnTo>
                    <a:pt x="842010" y="720090"/>
                  </a:lnTo>
                  <a:lnTo>
                    <a:pt x="842010" y="733044"/>
                  </a:lnTo>
                  <a:lnTo>
                    <a:pt x="845058" y="730758"/>
                  </a:lnTo>
                  <a:lnTo>
                    <a:pt x="845819" y="726948"/>
                  </a:lnTo>
                  <a:close/>
                </a:path>
                <a:path w="883920" h="735329">
                  <a:moveTo>
                    <a:pt x="842010" y="720090"/>
                  </a:moveTo>
                  <a:lnTo>
                    <a:pt x="817379" y="699244"/>
                  </a:lnTo>
                  <a:lnTo>
                    <a:pt x="829056" y="729234"/>
                  </a:lnTo>
                  <a:lnTo>
                    <a:pt x="842010" y="720090"/>
                  </a:lnTo>
                  <a:close/>
                </a:path>
              </a:pathLst>
            </a:custGeom>
            <a:solidFill>
              <a:srgbClr val="8FAA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698627" y="3438905"/>
              <a:ext cx="1263650" cy="424180"/>
            </a:xfrm>
            <a:custGeom>
              <a:avLst/>
              <a:gdLst/>
              <a:ahLst/>
              <a:cxnLst/>
              <a:rect l="l" t="t" r="r" b="b"/>
              <a:pathLst>
                <a:path w="1263650" h="424179">
                  <a:moveTo>
                    <a:pt x="1263396" y="422909"/>
                  </a:moveTo>
                  <a:lnTo>
                    <a:pt x="829818" y="246887"/>
                  </a:lnTo>
                  <a:lnTo>
                    <a:pt x="829818" y="70865"/>
                  </a:lnTo>
                  <a:lnTo>
                    <a:pt x="824210" y="43076"/>
                  </a:lnTo>
                  <a:lnTo>
                    <a:pt x="808958" y="20573"/>
                  </a:lnTo>
                  <a:lnTo>
                    <a:pt x="786419" y="5500"/>
                  </a:lnTo>
                  <a:lnTo>
                    <a:pt x="758952" y="0"/>
                  </a:lnTo>
                  <a:lnTo>
                    <a:pt x="70866" y="0"/>
                  </a:lnTo>
                  <a:lnTo>
                    <a:pt x="43398" y="5500"/>
                  </a:lnTo>
                  <a:lnTo>
                    <a:pt x="20859" y="20573"/>
                  </a:lnTo>
                  <a:lnTo>
                    <a:pt x="5607" y="43076"/>
                  </a:lnTo>
                  <a:lnTo>
                    <a:pt x="0" y="70865"/>
                  </a:lnTo>
                  <a:lnTo>
                    <a:pt x="0" y="353567"/>
                  </a:lnTo>
                  <a:lnTo>
                    <a:pt x="5607" y="380916"/>
                  </a:lnTo>
                  <a:lnTo>
                    <a:pt x="20859" y="403193"/>
                  </a:lnTo>
                  <a:lnTo>
                    <a:pt x="43398" y="418183"/>
                  </a:lnTo>
                  <a:lnTo>
                    <a:pt x="70866" y="423671"/>
                  </a:lnTo>
                  <a:lnTo>
                    <a:pt x="758952" y="423671"/>
                  </a:lnTo>
                  <a:lnTo>
                    <a:pt x="786419" y="418183"/>
                  </a:lnTo>
                  <a:lnTo>
                    <a:pt x="808958" y="403193"/>
                  </a:lnTo>
                  <a:lnTo>
                    <a:pt x="824210" y="380916"/>
                  </a:lnTo>
                  <a:lnTo>
                    <a:pt x="829818" y="353567"/>
                  </a:lnTo>
                  <a:lnTo>
                    <a:pt x="1263396" y="422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690245" y="3430523"/>
              <a:ext cx="1281430" cy="440690"/>
            </a:xfrm>
            <a:custGeom>
              <a:avLst/>
              <a:gdLst/>
              <a:ahLst/>
              <a:cxnLst/>
              <a:rect l="l" t="t" r="r" b="b"/>
              <a:pathLst>
                <a:path w="1281429" h="440689">
                  <a:moveTo>
                    <a:pt x="846582" y="249811"/>
                  </a:moveTo>
                  <a:lnTo>
                    <a:pt x="846582" y="78486"/>
                  </a:lnTo>
                  <a:lnTo>
                    <a:pt x="845819" y="70866"/>
                  </a:lnTo>
                  <a:lnTo>
                    <a:pt x="838064" y="43053"/>
                  </a:lnTo>
                  <a:lnTo>
                    <a:pt x="820378" y="20188"/>
                  </a:lnTo>
                  <a:lnTo>
                    <a:pt x="795792" y="4945"/>
                  </a:lnTo>
                  <a:lnTo>
                    <a:pt x="767334" y="0"/>
                  </a:lnTo>
                  <a:lnTo>
                    <a:pt x="78486" y="0"/>
                  </a:lnTo>
                  <a:lnTo>
                    <a:pt x="35051" y="13716"/>
                  </a:lnTo>
                  <a:lnTo>
                    <a:pt x="6532" y="47635"/>
                  </a:lnTo>
                  <a:lnTo>
                    <a:pt x="0" y="79248"/>
                  </a:lnTo>
                  <a:lnTo>
                    <a:pt x="0" y="361950"/>
                  </a:lnTo>
                  <a:lnTo>
                    <a:pt x="762" y="370332"/>
                  </a:lnTo>
                  <a:lnTo>
                    <a:pt x="9066" y="398205"/>
                  </a:lnTo>
                  <a:lnTo>
                    <a:pt x="16764" y="408113"/>
                  </a:lnTo>
                  <a:lnTo>
                    <a:pt x="16764" y="79248"/>
                  </a:lnTo>
                  <a:lnTo>
                    <a:pt x="17526" y="72390"/>
                  </a:lnTo>
                  <a:lnTo>
                    <a:pt x="33024" y="36645"/>
                  </a:lnTo>
                  <a:lnTo>
                    <a:pt x="44957" y="27432"/>
                  </a:lnTo>
                  <a:lnTo>
                    <a:pt x="49529" y="23622"/>
                  </a:lnTo>
                  <a:lnTo>
                    <a:pt x="767334" y="16764"/>
                  </a:lnTo>
                  <a:lnTo>
                    <a:pt x="790370" y="20940"/>
                  </a:lnTo>
                  <a:lnTo>
                    <a:pt x="809424" y="32789"/>
                  </a:lnTo>
                  <a:lnTo>
                    <a:pt x="823055" y="50723"/>
                  </a:lnTo>
                  <a:lnTo>
                    <a:pt x="829818" y="73152"/>
                  </a:lnTo>
                  <a:lnTo>
                    <a:pt x="829818" y="259080"/>
                  </a:lnTo>
                  <a:lnTo>
                    <a:pt x="832104" y="262128"/>
                  </a:lnTo>
                  <a:lnTo>
                    <a:pt x="835152" y="263652"/>
                  </a:lnTo>
                  <a:lnTo>
                    <a:pt x="841247" y="266126"/>
                  </a:lnTo>
                  <a:lnTo>
                    <a:pt x="841247" y="247650"/>
                  </a:lnTo>
                  <a:lnTo>
                    <a:pt x="846582" y="249811"/>
                  </a:lnTo>
                  <a:close/>
                </a:path>
                <a:path w="1281429" h="440689">
                  <a:moveTo>
                    <a:pt x="1267221" y="439061"/>
                  </a:moveTo>
                  <a:lnTo>
                    <a:pt x="1200199" y="411852"/>
                  </a:lnTo>
                  <a:lnTo>
                    <a:pt x="839724" y="353568"/>
                  </a:lnTo>
                  <a:lnTo>
                    <a:pt x="837438" y="352806"/>
                  </a:lnTo>
                  <a:lnTo>
                    <a:pt x="835152" y="353568"/>
                  </a:lnTo>
                  <a:lnTo>
                    <a:pt x="832866" y="355092"/>
                  </a:lnTo>
                  <a:lnTo>
                    <a:pt x="831341" y="356616"/>
                  </a:lnTo>
                  <a:lnTo>
                    <a:pt x="829818" y="358902"/>
                  </a:lnTo>
                  <a:lnTo>
                    <a:pt x="829818" y="368808"/>
                  </a:lnTo>
                  <a:lnTo>
                    <a:pt x="828294" y="374904"/>
                  </a:lnTo>
                  <a:lnTo>
                    <a:pt x="808346" y="409316"/>
                  </a:lnTo>
                  <a:lnTo>
                    <a:pt x="777768" y="422862"/>
                  </a:lnTo>
                  <a:lnTo>
                    <a:pt x="740449" y="424620"/>
                  </a:lnTo>
                  <a:lnTo>
                    <a:pt x="700278" y="423672"/>
                  </a:lnTo>
                  <a:lnTo>
                    <a:pt x="78486" y="423547"/>
                  </a:lnTo>
                  <a:lnTo>
                    <a:pt x="56697" y="419984"/>
                  </a:lnTo>
                  <a:lnTo>
                    <a:pt x="37728" y="408117"/>
                  </a:lnTo>
                  <a:lnTo>
                    <a:pt x="23898" y="390121"/>
                  </a:lnTo>
                  <a:lnTo>
                    <a:pt x="16764" y="368046"/>
                  </a:lnTo>
                  <a:lnTo>
                    <a:pt x="16764" y="408113"/>
                  </a:lnTo>
                  <a:lnTo>
                    <a:pt x="26417" y="420538"/>
                  </a:lnTo>
                  <a:lnTo>
                    <a:pt x="50562" y="435293"/>
                  </a:lnTo>
                  <a:lnTo>
                    <a:pt x="79248" y="440436"/>
                  </a:lnTo>
                  <a:lnTo>
                    <a:pt x="775716" y="440436"/>
                  </a:lnTo>
                  <a:lnTo>
                    <a:pt x="812292" y="426720"/>
                  </a:lnTo>
                  <a:lnTo>
                    <a:pt x="836676" y="400299"/>
                  </a:lnTo>
                  <a:lnTo>
                    <a:pt x="836676" y="369570"/>
                  </a:lnTo>
                  <a:lnTo>
                    <a:pt x="846582" y="361950"/>
                  </a:lnTo>
                  <a:lnTo>
                    <a:pt x="846582" y="371168"/>
                  </a:lnTo>
                  <a:lnTo>
                    <a:pt x="1267221" y="439061"/>
                  </a:lnTo>
                  <a:close/>
                </a:path>
                <a:path w="1281429" h="440689">
                  <a:moveTo>
                    <a:pt x="846582" y="361950"/>
                  </a:moveTo>
                  <a:lnTo>
                    <a:pt x="836676" y="369570"/>
                  </a:lnTo>
                  <a:lnTo>
                    <a:pt x="845674" y="371022"/>
                  </a:lnTo>
                  <a:lnTo>
                    <a:pt x="846582" y="361950"/>
                  </a:lnTo>
                  <a:close/>
                </a:path>
                <a:path w="1281429" h="440689">
                  <a:moveTo>
                    <a:pt x="845674" y="371022"/>
                  </a:moveTo>
                  <a:lnTo>
                    <a:pt x="836676" y="369570"/>
                  </a:lnTo>
                  <a:lnTo>
                    <a:pt x="836676" y="400299"/>
                  </a:lnTo>
                  <a:lnTo>
                    <a:pt x="839813" y="394199"/>
                  </a:lnTo>
                  <a:lnTo>
                    <a:pt x="842772" y="384810"/>
                  </a:lnTo>
                  <a:lnTo>
                    <a:pt x="845058" y="377190"/>
                  </a:lnTo>
                  <a:lnTo>
                    <a:pt x="845674" y="371022"/>
                  </a:lnTo>
                  <a:close/>
                </a:path>
                <a:path w="1281429" h="440689">
                  <a:moveTo>
                    <a:pt x="1280922" y="429768"/>
                  </a:moveTo>
                  <a:lnTo>
                    <a:pt x="1279398" y="425196"/>
                  </a:lnTo>
                  <a:lnTo>
                    <a:pt x="1268730" y="420892"/>
                  </a:lnTo>
                  <a:lnTo>
                    <a:pt x="841247" y="247650"/>
                  </a:lnTo>
                  <a:lnTo>
                    <a:pt x="846582" y="256032"/>
                  </a:lnTo>
                  <a:lnTo>
                    <a:pt x="846582" y="268292"/>
                  </a:lnTo>
                  <a:lnTo>
                    <a:pt x="1200199" y="411852"/>
                  </a:lnTo>
                  <a:lnTo>
                    <a:pt x="1273302" y="423672"/>
                  </a:lnTo>
                  <a:lnTo>
                    <a:pt x="1273302" y="440131"/>
                  </a:lnTo>
                  <a:lnTo>
                    <a:pt x="1274826" y="440436"/>
                  </a:lnTo>
                  <a:lnTo>
                    <a:pt x="1278636" y="438150"/>
                  </a:lnTo>
                  <a:lnTo>
                    <a:pt x="1280160" y="433578"/>
                  </a:lnTo>
                  <a:lnTo>
                    <a:pt x="1280922" y="429768"/>
                  </a:lnTo>
                  <a:close/>
                </a:path>
                <a:path w="1281429" h="440689">
                  <a:moveTo>
                    <a:pt x="846582" y="268292"/>
                  </a:moveTo>
                  <a:lnTo>
                    <a:pt x="846582" y="256032"/>
                  </a:lnTo>
                  <a:lnTo>
                    <a:pt x="841247" y="247650"/>
                  </a:lnTo>
                  <a:lnTo>
                    <a:pt x="841247" y="266126"/>
                  </a:lnTo>
                  <a:lnTo>
                    <a:pt x="846582" y="268292"/>
                  </a:lnTo>
                  <a:close/>
                </a:path>
                <a:path w="1281429" h="440689">
                  <a:moveTo>
                    <a:pt x="846582" y="371168"/>
                  </a:moveTo>
                  <a:lnTo>
                    <a:pt x="846582" y="361950"/>
                  </a:lnTo>
                  <a:lnTo>
                    <a:pt x="845674" y="371022"/>
                  </a:lnTo>
                  <a:lnTo>
                    <a:pt x="846582" y="371168"/>
                  </a:lnTo>
                  <a:close/>
                </a:path>
                <a:path w="1281429" h="440689">
                  <a:moveTo>
                    <a:pt x="1273302" y="423672"/>
                  </a:moveTo>
                  <a:lnTo>
                    <a:pt x="1200199" y="411852"/>
                  </a:lnTo>
                  <a:lnTo>
                    <a:pt x="1267221" y="439061"/>
                  </a:lnTo>
                  <a:lnTo>
                    <a:pt x="1268830" y="439321"/>
                  </a:lnTo>
                  <a:lnTo>
                    <a:pt x="1273302" y="423672"/>
                  </a:lnTo>
                  <a:close/>
                </a:path>
                <a:path w="1281429" h="440689">
                  <a:moveTo>
                    <a:pt x="1268830" y="439321"/>
                  </a:moveTo>
                  <a:lnTo>
                    <a:pt x="1267221" y="439061"/>
                  </a:lnTo>
                  <a:lnTo>
                    <a:pt x="1268730" y="439674"/>
                  </a:lnTo>
                  <a:lnTo>
                    <a:pt x="1268830" y="439321"/>
                  </a:lnTo>
                  <a:close/>
                </a:path>
                <a:path w="1281429" h="440689">
                  <a:moveTo>
                    <a:pt x="1273302" y="440131"/>
                  </a:moveTo>
                  <a:lnTo>
                    <a:pt x="1273302" y="423672"/>
                  </a:lnTo>
                  <a:lnTo>
                    <a:pt x="1268830" y="439321"/>
                  </a:lnTo>
                  <a:lnTo>
                    <a:pt x="1271016" y="439674"/>
                  </a:lnTo>
                  <a:lnTo>
                    <a:pt x="1273302" y="440131"/>
                  </a:lnTo>
                  <a:close/>
                </a:path>
              </a:pathLst>
            </a:custGeom>
            <a:solidFill>
              <a:srgbClr val="8FAA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701419" y="2134361"/>
              <a:ext cx="1119505" cy="977265"/>
            </a:xfrm>
            <a:custGeom>
              <a:avLst/>
              <a:gdLst/>
              <a:ahLst/>
              <a:cxnLst/>
              <a:rect l="l" t="t" r="r" b="b"/>
              <a:pathLst>
                <a:path w="1119504" h="977264">
                  <a:moveTo>
                    <a:pt x="1119377" y="372617"/>
                  </a:moveTo>
                  <a:lnTo>
                    <a:pt x="1119377" y="74675"/>
                  </a:lnTo>
                  <a:lnTo>
                    <a:pt x="1113496" y="45648"/>
                  </a:lnTo>
                  <a:lnTo>
                    <a:pt x="1097470" y="21907"/>
                  </a:lnTo>
                  <a:lnTo>
                    <a:pt x="1073729" y="5881"/>
                  </a:lnTo>
                  <a:lnTo>
                    <a:pt x="1044701" y="0"/>
                  </a:lnTo>
                  <a:lnTo>
                    <a:pt x="74675" y="0"/>
                  </a:lnTo>
                  <a:lnTo>
                    <a:pt x="45660" y="5881"/>
                  </a:lnTo>
                  <a:lnTo>
                    <a:pt x="22002" y="21907"/>
                  </a:lnTo>
                  <a:lnTo>
                    <a:pt x="6203" y="45648"/>
                  </a:lnTo>
                  <a:lnTo>
                    <a:pt x="761" y="74675"/>
                  </a:lnTo>
                  <a:lnTo>
                    <a:pt x="761" y="372617"/>
                  </a:lnTo>
                  <a:lnTo>
                    <a:pt x="0" y="372617"/>
                  </a:lnTo>
                  <a:lnTo>
                    <a:pt x="5881" y="401645"/>
                  </a:lnTo>
                  <a:lnTo>
                    <a:pt x="21907" y="425386"/>
                  </a:lnTo>
                  <a:lnTo>
                    <a:pt x="45648" y="441412"/>
                  </a:lnTo>
                  <a:lnTo>
                    <a:pt x="74675" y="447294"/>
                  </a:lnTo>
                  <a:lnTo>
                    <a:pt x="653033" y="447293"/>
                  </a:lnTo>
                  <a:lnTo>
                    <a:pt x="795527" y="976884"/>
                  </a:lnTo>
                  <a:lnTo>
                    <a:pt x="932687" y="447293"/>
                  </a:lnTo>
                  <a:lnTo>
                    <a:pt x="1044701" y="447293"/>
                  </a:lnTo>
                  <a:lnTo>
                    <a:pt x="1073729" y="441412"/>
                  </a:lnTo>
                  <a:lnTo>
                    <a:pt x="1097470" y="425386"/>
                  </a:lnTo>
                  <a:lnTo>
                    <a:pt x="1113496" y="401645"/>
                  </a:lnTo>
                  <a:lnTo>
                    <a:pt x="1119377" y="3726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693787" y="2125979"/>
              <a:ext cx="1135380" cy="993775"/>
            </a:xfrm>
            <a:custGeom>
              <a:avLst/>
              <a:gdLst/>
              <a:ahLst/>
              <a:cxnLst/>
              <a:rect l="l" t="t" r="r" b="b"/>
              <a:pathLst>
                <a:path w="1135379" h="993775">
                  <a:moveTo>
                    <a:pt x="1135380" y="381000"/>
                  </a:moveTo>
                  <a:lnTo>
                    <a:pt x="1135380" y="82296"/>
                  </a:lnTo>
                  <a:lnTo>
                    <a:pt x="1133856" y="66294"/>
                  </a:lnTo>
                  <a:lnTo>
                    <a:pt x="1116330" y="29718"/>
                  </a:lnTo>
                  <a:lnTo>
                    <a:pt x="1076706" y="3810"/>
                  </a:lnTo>
                  <a:lnTo>
                    <a:pt x="82296" y="0"/>
                  </a:lnTo>
                  <a:lnTo>
                    <a:pt x="73914" y="762"/>
                  </a:lnTo>
                  <a:lnTo>
                    <a:pt x="23474" y="24693"/>
                  </a:lnTo>
                  <a:lnTo>
                    <a:pt x="3047" y="58674"/>
                  </a:lnTo>
                  <a:lnTo>
                    <a:pt x="1523" y="67056"/>
                  </a:lnTo>
                  <a:lnTo>
                    <a:pt x="0" y="74676"/>
                  </a:lnTo>
                  <a:lnTo>
                    <a:pt x="0" y="381762"/>
                  </a:lnTo>
                  <a:lnTo>
                    <a:pt x="6216" y="413458"/>
                  </a:lnTo>
                  <a:lnTo>
                    <a:pt x="16002" y="427798"/>
                  </a:lnTo>
                  <a:lnTo>
                    <a:pt x="16002" y="83058"/>
                  </a:lnTo>
                  <a:lnTo>
                    <a:pt x="17526" y="69342"/>
                  </a:lnTo>
                  <a:lnTo>
                    <a:pt x="48835" y="26010"/>
                  </a:lnTo>
                  <a:lnTo>
                    <a:pt x="1053084" y="16840"/>
                  </a:lnTo>
                  <a:lnTo>
                    <a:pt x="1059942" y="17526"/>
                  </a:lnTo>
                  <a:lnTo>
                    <a:pt x="1104138" y="41148"/>
                  </a:lnTo>
                  <a:lnTo>
                    <a:pt x="1118616" y="76962"/>
                  </a:lnTo>
                  <a:lnTo>
                    <a:pt x="1118616" y="431060"/>
                  </a:lnTo>
                  <a:lnTo>
                    <a:pt x="1119107" y="430546"/>
                  </a:lnTo>
                  <a:lnTo>
                    <a:pt x="1129284" y="413004"/>
                  </a:lnTo>
                  <a:lnTo>
                    <a:pt x="1133856" y="397764"/>
                  </a:lnTo>
                  <a:lnTo>
                    <a:pt x="1135380" y="381000"/>
                  </a:lnTo>
                  <a:close/>
                </a:path>
                <a:path w="1135379" h="993775">
                  <a:moveTo>
                    <a:pt x="803471" y="953028"/>
                  </a:moveTo>
                  <a:lnTo>
                    <a:pt x="669036" y="453390"/>
                  </a:lnTo>
                  <a:lnTo>
                    <a:pt x="667512" y="449580"/>
                  </a:lnTo>
                  <a:lnTo>
                    <a:pt x="664464" y="447294"/>
                  </a:lnTo>
                  <a:lnTo>
                    <a:pt x="82296" y="447294"/>
                  </a:lnTo>
                  <a:lnTo>
                    <a:pt x="56707" y="442168"/>
                  </a:lnTo>
                  <a:lnTo>
                    <a:pt x="35775" y="427758"/>
                  </a:lnTo>
                  <a:lnTo>
                    <a:pt x="21531" y="406542"/>
                  </a:lnTo>
                  <a:lnTo>
                    <a:pt x="16002" y="381000"/>
                  </a:lnTo>
                  <a:lnTo>
                    <a:pt x="16002" y="427798"/>
                  </a:lnTo>
                  <a:lnTo>
                    <a:pt x="24150" y="439740"/>
                  </a:lnTo>
                  <a:lnTo>
                    <a:pt x="50583" y="457607"/>
                  </a:lnTo>
                  <a:lnTo>
                    <a:pt x="82296" y="464058"/>
                  </a:lnTo>
                  <a:lnTo>
                    <a:pt x="653034" y="464058"/>
                  </a:lnTo>
                  <a:lnTo>
                    <a:pt x="653034" y="457962"/>
                  </a:lnTo>
                  <a:lnTo>
                    <a:pt x="660654" y="464058"/>
                  </a:lnTo>
                  <a:lnTo>
                    <a:pt x="660654" y="486282"/>
                  </a:lnTo>
                  <a:lnTo>
                    <a:pt x="795528" y="987552"/>
                  </a:lnTo>
                  <a:lnTo>
                    <a:pt x="795528" y="983742"/>
                  </a:lnTo>
                  <a:lnTo>
                    <a:pt x="803471" y="953028"/>
                  </a:lnTo>
                  <a:close/>
                </a:path>
                <a:path w="1135379" h="993775">
                  <a:moveTo>
                    <a:pt x="660654" y="464058"/>
                  </a:moveTo>
                  <a:lnTo>
                    <a:pt x="653034" y="457962"/>
                  </a:lnTo>
                  <a:lnTo>
                    <a:pt x="654674" y="464058"/>
                  </a:lnTo>
                  <a:lnTo>
                    <a:pt x="660654" y="464058"/>
                  </a:lnTo>
                  <a:close/>
                </a:path>
                <a:path w="1135379" h="993775">
                  <a:moveTo>
                    <a:pt x="654674" y="464058"/>
                  </a:moveTo>
                  <a:lnTo>
                    <a:pt x="653034" y="457962"/>
                  </a:lnTo>
                  <a:lnTo>
                    <a:pt x="653034" y="464058"/>
                  </a:lnTo>
                  <a:lnTo>
                    <a:pt x="654674" y="464058"/>
                  </a:lnTo>
                  <a:close/>
                </a:path>
                <a:path w="1135379" h="993775">
                  <a:moveTo>
                    <a:pt x="660654" y="486282"/>
                  </a:moveTo>
                  <a:lnTo>
                    <a:pt x="660654" y="464058"/>
                  </a:lnTo>
                  <a:lnTo>
                    <a:pt x="654674" y="464058"/>
                  </a:lnTo>
                  <a:lnTo>
                    <a:pt x="660654" y="486282"/>
                  </a:lnTo>
                  <a:close/>
                </a:path>
                <a:path w="1135379" h="993775">
                  <a:moveTo>
                    <a:pt x="811530" y="982980"/>
                  </a:moveTo>
                  <a:lnTo>
                    <a:pt x="803471" y="953028"/>
                  </a:lnTo>
                  <a:lnTo>
                    <a:pt x="795528" y="983742"/>
                  </a:lnTo>
                  <a:lnTo>
                    <a:pt x="811530" y="982980"/>
                  </a:lnTo>
                  <a:close/>
                </a:path>
                <a:path w="1135379" h="993775">
                  <a:moveTo>
                    <a:pt x="811530" y="987552"/>
                  </a:moveTo>
                  <a:lnTo>
                    <a:pt x="811530" y="982980"/>
                  </a:lnTo>
                  <a:lnTo>
                    <a:pt x="795528" y="983742"/>
                  </a:lnTo>
                  <a:lnTo>
                    <a:pt x="795528" y="987552"/>
                  </a:lnTo>
                  <a:lnTo>
                    <a:pt x="796290" y="991362"/>
                  </a:lnTo>
                  <a:lnTo>
                    <a:pt x="799338" y="993648"/>
                  </a:lnTo>
                  <a:lnTo>
                    <a:pt x="806958" y="993648"/>
                  </a:lnTo>
                  <a:lnTo>
                    <a:pt x="810768" y="991362"/>
                  </a:lnTo>
                  <a:lnTo>
                    <a:pt x="811530" y="987552"/>
                  </a:lnTo>
                  <a:close/>
                </a:path>
                <a:path w="1135379" h="993775">
                  <a:moveTo>
                    <a:pt x="1118616" y="431060"/>
                  </a:moveTo>
                  <a:lnTo>
                    <a:pt x="1118616" y="388620"/>
                  </a:lnTo>
                  <a:lnTo>
                    <a:pt x="1117092" y="394716"/>
                  </a:lnTo>
                  <a:lnTo>
                    <a:pt x="1115568" y="401574"/>
                  </a:lnTo>
                  <a:lnTo>
                    <a:pt x="1113282" y="406908"/>
                  </a:lnTo>
                  <a:lnTo>
                    <a:pt x="1081102" y="440699"/>
                  </a:lnTo>
                  <a:lnTo>
                    <a:pt x="1059180" y="447294"/>
                  </a:lnTo>
                  <a:lnTo>
                    <a:pt x="936497" y="447294"/>
                  </a:lnTo>
                  <a:lnTo>
                    <a:pt x="933450" y="449580"/>
                  </a:lnTo>
                  <a:lnTo>
                    <a:pt x="932688" y="453390"/>
                  </a:lnTo>
                  <a:lnTo>
                    <a:pt x="803471" y="953028"/>
                  </a:lnTo>
                  <a:lnTo>
                    <a:pt x="811530" y="982980"/>
                  </a:lnTo>
                  <a:lnTo>
                    <a:pt x="811530" y="987552"/>
                  </a:lnTo>
                  <a:lnTo>
                    <a:pt x="940308" y="490325"/>
                  </a:lnTo>
                  <a:lnTo>
                    <a:pt x="940308" y="464058"/>
                  </a:lnTo>
                  <a:lnTo>
                    <a:pt x="948690" y="457962"/>
                  </a:lnTo>
                  <a:lnTo>
                    <a:pt x="948690" y="464058"/>
                  </a:lnTo>
                  <a:lnTo>
                    <a:pt x="1053084" y="464058"/>
                  </a:lnTo>
                  <a:lnTo>
                    <a:pt x="1069848" y="462534"/>
                  </a:lnTo>
                  <a:lnTo>
                    <a:pt x="1088911" y="455528"/>
                  </a:lnTo>
                  <a:lnTo>
                    <a:pt x="1105490" y="444793"/>
                  </a:lnTo>
                  <a:lnTo>
                    <a:pt x="1118616" y="431060"/>
                  </a:lnTo>
                  <a:close/>
                </a:path>
                <a:path w="1135379" h="993775">
                  <a:moveTo>
                    <a:pt x="948690" y="457962"/>
                  </a:moveTo>
                  <a:lnTo>
                    <a:pt x="940308" y="464058"/>
                  </a:lnTo>
                  <a:lnTo>
                    <a:pt x="947111" y="464058"/>
                  </a:lnTo>
                  <a:lnTo>
                    <a:pt x="948690" y="457962"/>
                  </a:lnTo>
                  <a:close/>
                </a:path>
                <a:path w="1135379" h="993775">
                  <a:moveTo>
                    <a:pt x="947111" y="464058"/>
                  </a:moveTo>
                  <a:lnTo>
                    <a:pt x="940308" y="464058"/>
                  </a:lnTo>
                  <a:lnTo>
                    <a:pt x="940308" y="490325"/>
                  </a:lnTo>
                  <a:lnTo>
                    <a:pt x="947111" y="464058"/>
                  </a:lnTo>
                  <a:close/>
                </a:path>
                <a:path w="1135379" h="993775">
                  <a:moveTo>
                    <a:pt x="948690" y="464058"/>
                  </a:moveTo>
                  <a:lnTo>
                    <a:pt x="948690" y="457962"/>
                  </a:lnTo>
                  <a:lnTo>
                    <a:pt x="947111" y="464058"/>
                  </a:lnTo>
                  <a:lnTo>
                    <a:pt x="948690" y="464058"/>
                  </a:lnTo>
                  <a:close/>
                </a:path>
              </a:pathLst>
            </a:custGeom>
            <a:solidFill>
              <a:srgbClr val="8FAA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6811651" y="2167382"/>
            <a:ext cx="1897380" cy="166560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002665" algn="ctr">
              <a:lnSpc>
                <a:spcPct val="100000"/>
              </a:lnSpc>
              <a:spcBef>
                <a:spcPts val="140"/>
              </a:spcBef>
            </a:pPr>
            <a:r>
              <a:rPr sz="1100" b="1" spc="40" dirty="0">
                <a:latin typeface="Microsoft JhengHei"/>
                <a:cs typeface="Microsoft JhengHei"/>
              </a:rPr>
              <a:t>桃園市</a:t>
            </a:r>
            <a:endParaRPr sz="1100">
              <a:latin typeface="Microsoft JhengHei"/>
              <a:cs typeface="Microsoft JhengHei"/>
            </a:endParaRPr>
          </a:p>
          <a:p>
            <a:pPr marL="1002665" algn="ctr">
              <a:lnSpc>
                <a:spcPct val="100000"/>
              </a:lnSpc>
              <a:spcBef>
                <a:spcPts val="45"/>
              </a:spcBef>
            </a:pPr>
            <a:r>
              <a:rPr sz="1100" b="1" spc="40" dirty="0">
                <a:solidFill>
                  <a:srgbClr val="C55A11"/>
                </a:solidFill>
                <a:latin typeface="Microsoft JhengHei"/>
                <a:cs typeface="Microsoft JhengHei"/>
              </a:rPr>
              <a:t>桃緣彩虹居所</a:t>
            </a:r>
            <a:endParaRPr sz="1100">
              <a:latin typeface="Microsoft JhengHei"/>
              <a:cs typeface="Microsoft JhengHei"/>
            </a:endParaRPr>
          </a:p>
          <a:p>
            <a:pPr marL="783590" marR="525780" indent="72390">
              <a:lnSpc>
                <a:spcPct val="103600"/>
              </a:lnSpc>
              <a:spcBef>
                <a:spcPts val="885"/>
              </a:spcBef>
            </a:pPr>
            <a:r>
              <a:rPr sz="1100" b="1" spc="40" dirty="0">
                <a:latin typeface="Microsoft JhengHei"/>
                <a:cs typeface="Microsoft JhengHei"/>
              </a:rPr>
              <a:t>新竹市 </a:t>
            </a:r>
            <a:r>
              <a:rPr sz="1100" b="1" spc="40" dirty="0">
                <a:solidFill>
                  <a:srgbClr val="C55A11"/>
                </a:solidFill>
                <a:latin typeface="Microsoft JhengHei"/>
                <a:cs typeface="Microsoft JhengHei"/>
              </a:rPr>
              <a:t>彩虹風城</a:t>
            </a:r>
            <a:endParaRPr sz="1100">
              <a:latin typeface="Microsoft JhengHei"/>
              <a:cs typeface="Microsoft JhengHei"/>
            </a:endParaRPr>
          </a:p>
          <a:p>
            <a:pPr marL="434975" marR="874394" indent="72390">
              <a:lnSpc>
                <a:spcPct val="103600"/>
              </a:lnSpc>
              <a:spcBef>
                <a:spcPts val="414"/>
              </a:spcBef>
            </a:pPr>
            <a:r>
              <a:rPr sz="1100" b="1" spc="40" dirty="0">
                <a:latin typeface="Microsoft JhengHei"/>
                <a:cs typeface="Microsoft JhengHei"/>
              </a:rPr>
              <a:t>苗栗縣 </a:t>
            </a:r>
            <a:r>
              <a:rPr sz="1100" b="1" spc="40" dirty="0">
                <a:solidFill>
                  <a:srgbClr val="C55A11"/>
                </a:solidFill>
                <a:latin typeface="Microsoft JhengHei"/>
                <a:cs typeface="Microsoft JhengHei"/>
              </a:rPr>
              <a:t>彩虹山城</a:t>
            </a:r>
            <a:endParaRPr sz="1100">
              <a:latin typeface="Microsoft JhengHei"/>
              <a:cs typeface="Microsoft JhengHei"/>
            </a:endParaRPr>
          </a:p>
          <a:p>
            <a:pPr marL="12700" marR="1297305" indent="72390">
              <a:lnSpc>
                <a:spcPct val="103600"/>
              </a:lnSpc>
              <a:spcBef>
                <a:spcPts val="670"/>
              </a:spcBef>
            </a:pPr>
            <a:r>
              <a:rPr sz="1100" b="1" spc="40" dirty="0">
                <a:latin typeface="Microsoft JhengHei"/>
                <a:cs typeface="Microsoft JhengHei"/>
              </a:rPr>
              <a:t>台中市 </a:t>
            </a:r>
            <a:r>
              <a:rPr sz="1100" b="1" spc="40" dirty="0">
                <a:solidFill>
                  <a:srgbClr val="BF9000"/>
                </a:solidFill>
                <a:latin typeface="Microsoft JhengHei"/>
                <a:cs typeface="Microsoft JhengHei"/>
              </a:rPr>
              <a:t>彩虹城堡</a:t>
            </a:r>
            <a:endParaRPr sz="1100">
              <a:latin typeface="Microsoft JhengHei"/>
              <a:cs typeface="Microsoft JhengHei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8881757" y="2108454"/>
            <a:ext cx="1524000" cy="937260"/>
            <a:chOff x="8881757" y="2108454"/>
            <a:chExt cx="1524000" cy="937260"/>
          </a:xfrm>
        </p:grpSpPr>
        <p:sp>
          <p:nvSpPr>
            <p:cNvPr id="38" name="object 38"/>
            <p:cNvSpPr/>
            <p:nvPr/>
          </p:nvSpPr>
          <p:spPr>
            <a:xfrm>
              <a:off x="9049397" y="2614422"/>
              <a:ext cx="1348105" cy="422909"/>
            </a:xfrm>
            <a:custGeom>
              <a:avLst/>
              <a:gdLst/>
              <a:ahLst/>
              <a:cxnLst/>
              <a:rect l="l" t="t" r="r" b="b"/>
              <a:pathLst>
                <a:path w="1348104" h="422910">
                  <a:moveTo>
                    <a:pt x="1347977" y="352805"/>
                  </a:moveTo>
                  <a:lnTo>
                    <a:pt x="1347977" y="70865"/>
                  </a:lnTo>
                  <a:lnTo>
                    <a:pt x="1342370" y="43398"/>
                  </a:lnTo>
                  <a:lnTo>
                    <a:pt x="1327118" y="20859"/>
                  </a:lnTo>
                  <a:lnTo>
                    <a:pt x="1304579" y="5607"/>
                  </a:lnTo>
                  <a:lnTo>
                    <a:pt x="1277111" y="0"/>
                  </a:lnTo>
                  <a:lnTo>
                    <a:pt x="551687" y="0"/>
                  </a:lnTo>
                  <a:lnTo>
                    <a:pt x="524339" y="5607"/>
                  </a:lnTo>
                  <a:lnTo>
                    <a:pt x="502062" y="20859"/>
                  </a:lnTo>
                  <a:lnTo>
                    <a:pt x="487072" y="43398"/>
                  </a:lnTo>
                  <a:lnTo>
                    <a:pt x="481583" y="70865"/>
                  </a:lnTo>
                  <a:lnTo>
                    <a:pt x="481583" y="246887"/>
                  </a:lnTo>
                  <a:lnTo>
                    <a:pt x="0" y="352043"/>
                  </a:lnTo>
                  <a:lnTo>
                    <a:pt x="481583" y="352805"/>
                  </a:lnTo>
                  <a:lnTo>
                    <a:pt x="487072" y="380154"/>
                  </a:lnTo>
                  <a:lnTo>
                    <a:pt x="502062" y="402431"/>
                  </a:lnTo>
                  <a:lnTo>
                    <a:pt x="524339" y="417421"/>
                  </a:lnTo>
                  <a:lnTo>
                    <a:pt x="551687" y="422909"/>
                  </a:lnTo>
                  <a:lnTo>
                    <a:pt x="1277111" y="422909"/>
                  </a:lnTo>
                  <a:lnTo>
                    <a:pt x="1304579" y="417421"/>
                  </a:lnTo>
                  <a:lnTo>
                    <a:pt x="1327118" y="402431"/>
                  </a:lnTo>
                  <a:lnTo>
                    <a:pt x="1342370" y="380154"/>
                  </a:lnTo>
                  <a:lnTo>
                    <a:pt x="1347977" y="35280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9040253" y="2604570"/>
              <a:ext cx="1365885" cy="441325"/>
            </a:xfrm>
            <a:custGeom>
              <a:avLst/>
              <a:gdLst/>
              <a:ahLst/>
              <a:cxnLst/>
              <a:rect l="l" t="t" r="r" b="b"/>
              <a:pathLst>
                <a:path w="1365884" h="441325">
                  <a:moveTo>
                    <a:pt x="1348740" y="409230"/>
                  </a:moveTo>
                  <a:lnTo>
                    <a:pt x="1348740" y="362657"/>
                  </a:lnTo>
                  <a:lnTo>
                    <a:pt x="1347978" y="369515"/>
                  </a:lnTo>
                  <a:lnTo>
                    <a:pt x="1341614" y="391414"/>
                  </a:lnTo>
                  <a:lnTo>
                    <a:pt x="1327894" y="409110"/>
                  </a:lnTo>
                  <a:lnTo>
                    <a:pt x="1308785" y="420725"/>
                  </a:lnTo>
                  <a:lnTo>
                    <a:pt x="1286256" y="424379"/>
                  </a:lnTo>
                  <a:lnTo>
                    <a:pt x="634746" y="424379"/>
                  </a:lnTo>
                  <a:lnTo>
                    <a:pt x="593668" y="424870"/>
                  </a:lnTo>
                  <a:lnTo>
                    <a:pt x="524714" y="413236"/>
                  </a:lnTo>
                  <a:lnTo>
                    <a:pt x="501396" y="380945"/>
                  </a:lnTo>
                  <a:lnTo>
                    <a:pt x="499110" y="368753"/>
                  </a:lnTo>
                  <a:lnTo>
                    <a:pt x="499110" y="361895"/>
                  </a:lnTo>
                  <a:lnTo>
                    <a:pt x="498348" y="358085"/>
                  </a:lnTo>
                  <a:lnTo>
                    <a:pt x="494538" y="354275"/>
                  </a:lnTo>
                  <a:lnTo>
                    <a:pt x="86878" y="353636"/>
                  </a:lnTo>
                  <a:lnTo>
                    <a:pt x="10668" y="370277"/>
                  </a:lnTo>
                  <a:lnTo>
                    <a:pt x="9167" y="353767"/>
                  </a:lnTo>
                  <a:lnTo>
                    <a:pt x="6858" y="354275"/>
                  </a:lnTo>
                  <a:lnTo>
                    <a:pt x="3048" y="355037"/>
                  </a:lnTo>
                  <a:lnTo>
                    <a:pt x="0" y="358847"/>
                  </a:lnTo>
                  <a:lnTo>
                    <a:pt x="762" y="362657"/>
                  </a:lnTo>
                  <a:lnTo>
                    <a:pt x="762" y="367229"/>
                  </a:lnTo>
                  <a:lnTo>
                    <a:pt x="4572" y="370277"/>
                  </a:lnTo>
                  <a:lnTo>
                    <a:pt x="482346" y="371025"/>
                  </a:lnTo>
                  <a:lnTo>
                    <a:pt x="482346" y="362657"/>
                  </a:lnTo>
                  <a:lnTo>
                    <a:pt x="490728" y="371039"/>
                  </a:lnTo>
                  <a:lnTo>
                    <a:pt x="490728" y="398354"/>
                  </a:lnTo>
                  <a:lnTo>
                    <a:pt x="493098" y="402973"/>
                  </a:lnTo>
                  <a:lnTo>
                    <a:pt x="523494" y="431999"/>
                  </a:lnTo>
                  <a:lnTo>
                    <a:pt x="553212" y="441143"/>
                  </a:lnTo>
                  <a:lnTo>
                    <a:pt x="1294638" y="441143"/>
                  </a:lnTo>
                  <a:lnTo>
                    <a:pt x="1320538" y="433847"/>
                  </a:lnTo>
                  <a:lnTo>
                    <a:pt x="1342401" y="418183"/>
                  </a:lnTo>
                  <a:lnTo>
                    <a:pt x="1348740" y="409230"/>
                  </a:lnTo>
                  <a:close/>
                </a:path>
                <a:path w="1365884" h="441325">
                  <a:moveTo>
                    <a:pt x="10314" y="353515"/>
                  </a:moveTo>
                  <a:lnTo>
                    <a:pt x="9144" y="353513"/>
                  </a:lnTo>
                  <a:lnTo>
                    <a:pt x="9167" y="353767"/>
                  </a:lnTo>
                  <a:lnTo>
                    <a:pt x="10314" y="353515"/>
                  </a:lnTo>
                  <a:close/>
                </a:path>
                <a:path w="1365884" h="441325">
                  <a:moveTo>
                    <a:pt x="86878" y="353636"/>
                  </a:moveTo>
                  <a:lnTo>
                    <a:pt x="10314" y="353515"/>
                  </a:lnTo>
                  <a:lnTo>
                    <a:pt x="9167" y="353767"/>
                  </a:lnTo>
                  <a:lnTo>
                    <a:pt x="10668" y="370277"/>
                  </a:lnTo>
                  <a:lnTo>
                    <a:pt x="86878" y="353636"/>
                  </a:lnTo>
                  <a:close/>
                </a:path>
                <a:path w="1365884" h="441325">
                  <a:moveTo>
                    <a:pt x="488442" y="248357"/>
                  </a:moveTo>
                  <a:lnTo>
                    <a:pt x="10314" y="353515"/>
                  </a:lnTo>
                  <a:lnTo>
                    <a:pt x="86878" y="353636"/>
                  </a:lnTo>
                  <a:lnTo>
                    <a:pt x="482346" y="267284"/>
                  </a:lnTo>
                  <a:lnTo>
                    <a:pt x="482346" y="256739"/>
                  </a:lnTo>
                  <a:lnTo>
                    <a:pt x="488442" y="248357"/>
                  </a:lnTo>
                  <a:close/>
                </a:path>
                <a:path w="1365884" h="441325">
                  <a:moveTo>
                    <a:pt x="1365504" y="362657"/>
                  </a:moveTo>
                  <a:lnTo>
                    <a:pt x="1365504" y="79955"/>
                  </a:lnTo>
                  <a:lnTo>
                    <a:pt x="1364742" y="72335"/>
                  </a:lnTo>
                  <a:lnTo>
                    <a:pt x="1356786" y="44563"/>
                  </a:lnTo>
                  <a:lnTo>
                    <a:pt x="1339205" y="22062"/>
                  </a:lnTo>
                  <a:lnTo>
                    <a:pt x="1314771" y="6980"/>
                  </a:lnTo>
                  <a:lnTo>
                    <a:pt x="1286256" y="1469"/>
                  </a:lnTo>
                  <a:lnTo>
                    <a:pt x="634746" y="1469"/>
                  </a:lnTo>
                  <a:lnTo>
                    <a:pt x="589153" y="0"/>
                  </a:lnTo>
                  <a:lnTo>
                    <a:pt x="546077" y="3450"/>
                  </a:lnTo>
                  <a:lnTo>
                    <a:pt x="509998" y="20007"/>
                  </a:lnTo>
                  <a:lnTo>
                    <a:pt x="485394" y="57857"/>
                  </a:lnTo>
                  <a:lnTo>
                    <a:pt x="482346" y="73097"/>
                  </a:lnTo>
                  <a:lnTo>
                    <a:pt x="482346" y="249697"/>
                  </a:lnTo>
                  <a:lnTo>
                    <a:pt x="488442" y="248357"/>
                  </a:lnTo>
                  <a:lnTo>
                    <a:pt x="488442" y="265953"/>
                  </a:lnTo>
                  <a:lnTo>
                    <a:pt x="492252" y="265121"/>
                  </a:lnTo>
                  <a:lnTo>
                    <a:pt x="496062" y="264359"/>
                  </a:lnTo>
                  <a:lnTo>
                    <a:pt x="499110" y="260549"/>
                  </a:lnTo>
                  <a:lnTo>
                    <a:pt x="499110" y="73859"/>
                  </a:lnTo>
                  <a:lnTo>
                    <a:pt x="499872" y="67763"/>
                  </a:lnTo>
                  <a:lnTo>
                    <a:pt x="526542" y="28901"/>
                  </a:lnTo>
                  <a:lnTo>
                    <a:pt x="586035" y="18199"/>
                  </a:lnTo>
                  <a:lnTo>
                    <a:pt x="610812" y="19278"/>
                  </a:lnTo>
                  <a:lnTo>
                    <a:pt x="634746" y="18233"/>
                  </a:lnTo>
                  <a:lnTo>
                    <a:pt x="1286256" y="18233"/>
                  </a:lnTo>
                  <a:lnTo>
                    <a:pt x="1330594" y="36868"/>
                  </a:lnTo>
                  <a:lnTo>
                    <a:pt x="1348740" y="74621"/>
                  </a:lnTo>
                  <a:lnTo>
                    <a:pt x="1348740" y="409230"/>
                  </a:lnTo>
                  <a:lnTo>
                    <a:pt x="1357908" y="396282"/>
                  </a:lnTo>
                  <a:lnTo>
                    <a:pt x="1364742" y="370277"/>
                  </a:lnTo>
                  <a:lnTo>
                    <a:pt x="1365504" y="362657"/>
                  </a:lnTo>
                  <a:close/>
                </a:path>
                <a:path w="1365884" h="441325">
                  <a:moveTo>
                    <a:pt x="488442" y="265953"/>
                  </a:moveTo>
                  <a:lnTo>
                    <a:pt x="488442" y="248357"/>
                  </a:lnTo>
                  <a:lnTo>
                    <a:pt x="482346" y="256739"/>
                  </a:lnTo>
                  <a:lnTo>
                    <a:pt x="482346" y="267284"/>
                  </a:lnTo>
                  <a:lnTo>
                    <a:pt x="488442" y="265953"/>
                  </a:lnTo>
                  <a:close/>
                </a:path>
                <a:path w="1365884" h="441325">
                  <a:moveTo>
                    <a:pt x="490728" y="371039"/>
                  </a:moveTo>
                  <a:lnTo>
                    <a:pt x="482346" y="362657"/>
                  </a:lnTo>
                  <a:lnTo>
                    <a:pt x="482346" y="371025"/>
                  </a:lnTo>
                  <a:lnTo>
                    <a:pt x="490728" y="371039"/>
                  </a:lnTo>
                  <a:close/>
                </a:path>
                <a:path w="1365884" h="441325">
                  <a:moveTo>
                    <a:pt x="490728" y="398354"/>
                  </a:moveTo>
                  <a:lnTo>
                    <a:pt x="490728" y="371039"/>
                  </a:lnTo>
                  <a:lnTo>
                    <a:pt x="482346" y="371025"/>
                  </a:lnTo>
                  <a:lnTo>
                    <a:pt x="485394" y="386279"/>
                  </a:lnTo>
                  <a:lnTo>
                    <a:pt x="488442" y="393899"/>
                  </a:lnTo>
                  <a:lnTo>
                    <a:pt x="490728" y="398354"/>
                  </a:lnTo>
                  <a:close/>
                </a:path>
              </a:pathLst>
            </a:custGeom>
            <a:solidFill>
              <a:srgbClr val="8FAA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8890901" y="2116836"/>
              <a:ext cx="1458595" cy="876300"/>
            </a:xfrm>
            <a:custGeom>
              <a:avLst/>
              <a:gdLst/>
              <a:ahLst/>
              <a:cxnLst/>
              <a:rect l="l" t="t" r="r" b="b"/>
              <a:pathLst>
                <a:path w="1458595" h="876300">
                  <a:moveTo>
                    <a:pt x="1458468" y="371093"/>
                  </a:moveTo>
                  <a:lnTo>
                    <a:pt x="1458468" y="73913"/>
                  </a:lnTo>
                  <a:lnTo>
                    <a:pt x="1452586" y="45005"/>
                  </a:lnTo>
                  <a:lnTo>
                    <a:pt x="1436560" y="21526"/>
                  </a:lnTo>
                  <a:lnTo>
                    <a:pt x="1412819" y="5762"/>
                  </a:lnTo>
                  <a:lnTo>
                    <a:pt x="1383792" y="0"/>
                  </a:lnTo>
                  <a:lnTo>
                    <a:pt x="304038" y="0"/>
                  </a:lnTo>
                  <a:lnTo>
                    <a:pt x="275451" y="5762"/>
                  </a:lnTo>
                  <a:lnTo>
                    <a:pt x="251936" y="21526"/>
                  </a:lnTo>
                  <a:lnTo>
                    <a:pt x="235993" y="45005"/>
                  </a:lnTo>
                  <a:lnTo>
                    <a:pt x="230124" y="73913"/>
                  </a:lnTo>
                  <a:lnTo>
                    <a:pt x="230124" y="371093"/>
                  </a:lnTo>
                  <a:lnTo>
                    <a:pt x="235993" y="399680"/>
                  </a:lnTo>
                  <a:lnTo>
                    <a:pt x="251936" y="423195"/>
                  </a:lnTo>
                  <a:lnTo>
                    <a:pt x="275451" y="439138"/>
                  </a:lnTo>
                  <a:lnTo>
                    <a:pt x="304038" y="445007"/>
                  </a:lnTo>
                  <a:lnTo>
                    <a:pt x="435102" y="445007"/>
                  </a:lnTo>
                  <a:lnTo>
                    <a:pt x="0" y="876300"/>
                  </a:lnTo>
                  <a:lnTo>
                    <a:pt x="741426" y="445007"/>
                  </a:lnTo>
                  <a:lnTo>
                    <a:pt x="1383792" y="445007"/>
                  </a:lnTo>
                  <a:lnTo>
                    <a:pt x="1412819" y="439138"/>
                  </a:lnTo>
                  <a:lnTo>
                    <a:pt x="1436560" y="423195"/>
                  </a:lnTo>
                  <a:lnTo>
                    <a:pt x="1452586" y="399680"/>
                  </a:lnTo>
                  <a:lnTo>
                    <a:pt x="1458468" y="3710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8881757" y="2108454"/>
              <a:ext cx="1476375" cy="894715"/>
            </a:xfrm>
            <a:custGeom>
              <a:avLst/>
              <a:gdLst/>
              <a:ahLst/>
              <a:cxnLst/>
              <a:rect l="l" t="t" r="r" b="b"/>
              <a:pathLst>
                <a:path w="1476375" h="894714">
                  <a:moveTo>
                    <a:pt x="1459229" y="428471"/>
                  </a:moveTo>
                  <a:lnTo>
                    <a:pt x="1459229" y="379476"/>
                  </a:lnTo>
                  <a:lnTo>
                    <a:pt x="1457705" y="393192"/>
                  </a:lnTo>
                  <a:lnTo>
                    <a:pt x="1456181" y="399288"/>
                  </a:lnTo>
                  <a:lnTo>
                    <a:pt x="1421829" y="438366"/>
                  </a:lnTo>
                  <a:lnTo>
                    <a:pt x="749807" y="445008"/>
                  </a:lnTo>
                  <a:lnTo>
                    <a:pt x="746759" y="446532"/>
                  </a:lnTo>
                  <a:lnTo>
                    <a:pt x="60098" y="845557"/>
                  </a:lnTo>
                  <a:lnTo>
                    <a:pt x="14477" y="890778"/>
                  </a:lnTo>
                  <a:lnTo>
                    <a:pt x="4571" y="877834"/>
                  </a:lnTo>
                  <a:lnTo>
                    <a:pt x="3047" y="879348"/>
                  </a:lnTo>
                  <a:lnTo>
                    <a:pt x="0" y="881634"/>
                  </a:lnTo>
                  <a:lnTo>
                    <a:pt x="0" y="886968"/>
                  </a:lnTo>
                  <a:lnTo>
                    <a:pt x="4571" y="893064"/>
                  </a:lnTo>
                  <a:lnTo>
                    <a:pt x="9143" y="894588"/>
                  </a:lnTo>
                  <a:lnTo>
                    <a:pt x="12953" y="892302"/>
                  </a:lnTo>
                  <a:lnTo>
                    <a:pt x="750569" y="462909"/>
                  </a:lnTo>
                  <a:lnTo>
                    <a:pt x="750569" y="461772"/>
                  </a:lnTo>
                  <a:lnTo>
                    <a:pt x="755141" y="460248"/>
                  </a:lnTo>
                  <a:lnTo>
                    <a:pt x="755141" y="461772"/>
                  </a:lnTo>
                  <a:lnTo>
                    <a:pt x="1393697" y="461772"/>
                  </a:lnTo>
                  <a:lnTo>
                    <a:pt x="1410461" y="460248"/>
                  </a:lnTo>
                  <a:lnTo>
                    <a:pt x="1428980" y="453494"/>
                  </a:lnTo>
                  <a:lnTo>
                    <a:pt x="1445894" y="442445"/>
                  </a:lnTo>
                  <a:lnTo>
                    <a:pt x="1459229" y="428471"/>
                  </a:lnTo>
                  <a:close/>
                </a:path>
                <a:path w="1476375" h="894714">
                  <a:moveTo>
                    <a:pt x="60098" y="845557"/>
                  </a:moveTo>
                  <a:lnTo>
                    <a:pt x="4576" y="877830"/>
                  </a:lnTo>
                  <a:lnTo>
                    <a:pt x="14477" y="890778"/>
                  </a:lnTo>
                  <a:lnTo>
                    <a:pt x="60098" y="845557"/>
                  </a:lnTo>
                  <a:close/>
                </a:path>
                <a:path w="1476375" h="894714">
                  <a:moveTo>
                    <a:pt x="444245" y="464773"/>
                  </a:moveTo>
                  <a:lnTo>
                    <a:pt x="444245" y="461772"/>
                  </a:lnTo>
                  <a:lnTo>
                    <a:pt x="423569" y="461772"/>
                  </a:lnTo>
                  <a:lnTo>
                    <a:pt x="4597" y="877808"/>
                  </a:lnTo>
                  <a:lnTo>
                    <a:pt x="60098" y="845557"/>
                  </a:lnTo>
                  <a:lnTo>
                    <a:pt x="444245" y="464773"/>
                  </a:lnTo>
                  <a:close/>
                </a:path>
                <a:path w="1476375" h="894714">
                  <a:moveTo>
                    <a:pt x="1475993" y="379476"/>
                  </a:moveTo>
                  <a:lnTo>
                    <a:pt x="1475993" y="82296"/>
                  </a:lnTo>
                  <a:lnTo>
                    <a:pt x="1475231" y="73152"/>
                  </a:lnTo>
                  <a:lnTo>
                    <a:pt x="1461515" y="35814"/>
                  </a:lnTo>
                  <a:lnTo>
                    <a:pt x="1424939" y="6096"/>
                  </a:lnTo>
                  <a:lnTo>
                    <a:pt x="1408937" y="1524"/>
                  </a:lnTo>
                  <a:lnTo>
                    <a:pt x="1401317" y="0"/>
                  </a:lnTo>
                  <a:lnTo>
                    <a:pt x="304799" y="0"/>
                  </a:lnTo>
                  <a:lnTo>
                    <a:pt x="254927" y="24112"/>
                  </a:lnTo>
                  <a:lnTo>
                    <a:pt x="234695" y="57912"/>
                  </a:lnTo>
                  <a:lnTo>
                    <a:pt x="230885" y="74676"/>
                  </a:lnTo>
                  <a:lnTo>
                    <a:pt x="230885" y="379476"/>
                  </a:lnTo>
                  <a:lnTo>
                    <a:pt x="237542" y="411760"/>
                  </a:lnTo>
                  <a:lnTo>
                    <a:pt x="247649" y="426830"/>
                  </a:lnTo>
                  <a:lnTo>
                    <a:pt x="247649" y="75438"/>
                  </a:lnTo>
                  <a:lnTo>
                    <a:pt x="249173" y="68580"/>
                  </a:lnTo>
                  <a:lnTo>
                    <a:pt x="279751" y="25786"/>
                  </a:lnTo>
                  <a:lnTo>
                    <a:pt x="1400555" y="16764"/>
                  </a:lnTo>
                  <a:lnTo>
                    <a:pt x="1412747" y="19812"/>
                  </a:lnTo>
                  <a:lnTo>
                    <a:pt x="1424939" y="24384"/>
                  </a:lnTo>
                  <a:lnTo>
                    <a:pt x="1435607" y="32004"/>
                  </a:lnTo>
                  <a:lnTo>
                    <a:pt x="1440179" y="35814"/>
                  </a:lnTo>
                  <a:lnTo>
                    <a:pt x="1443989" y="41148"/>
                  </a:lnTo>
                  <a:lnTo>
                    <a:pt x="1447799" y="45720"/>
                  </a:lnTo>
                  <a:lnTo>
                    <a:pt x="1459229" y="83058"/>
                  </a:lnTo>
                  <a:lnTo>
                    <a:pt x="1459229" y="428471"/>
                  </a:lnTo>
                  <a:lnTo>
                    <a:pt x="1459761" y="427915"/>
                  </a:lnTo>
                  <a:lnTo>
                    <a:pt x="1469135" y="410718"/>
                  </a:lnTo>
                  <a:lnTo>
                    <a:pt x="1472183" y="403098"/>
                  </a:lnTo>
                  <a:lnTo>
                    <a:pt x="1473707" y="395478"/>
                  </a:lnTo>
                  <a:lnTo>
                    <a:pt x="1475231" y="387096"/>
                  </a:lnTo>
                  <a:lnTo>
                    <a:pt x="1475993" y="379476"/>
                  </a:lnTo>
                  <a:close/>
                </a:path>
                <a:path w="1476375" h="894714">
                  <a:moveTo>
                    <a:pt x="452627" y="453390"/>
                  </a:moveTo>
                  <a:lnTo>
                    <a:pt x="451865" y="450342"/>
                  </a:lnTo>
                  <a:lnTo>
                    <a:pt x="450341" y="447294"/>
                  </a:lnTo>
                  <a:lnTo>
                    <a:pt x="447293" y="445008"/>
                  </a:lnTo>
                  <a:lnTo>
                    <a:pt x="313181" y="445008"/>
                  </a:lnTo>
                  <a:lnTo>
                    <a:pt x="287803" y="439853"/>
                  </a:lnTo>
                  <a:lnTo>
                    <a:pt x="266780" y="425396"/>
                  </a:lnTo>
                  <a:lnTo>
                    <a:pt x="252576" y="404170"/>
                  </a:lnTo>
                  <a:lnTo>
                    <a:pt x="247649" y="378714"/>
                  </a:lnTo>
                  <a:lnTo>
                    <a:pt x="247649" y="426830"/>
                  </a:lnTo>
                  <a:lnTo>
                    <a:pt x="254931" y="437688"/>
                  </a:lnTo>
                  <a:lnTo>
                    <a:pt x="280872" y="455083"/>
                  </a:lnTo>
                  <a:lnTo>
                    <a:pt x="313181" y="461772"/>
                  </a:lnTo>
                  <a:lnTo>
                    <a:pt x="423569" y="461772"/>
                  </a:lnTo>
                  <a:lnTo>
                    <a:pt x="438149" y="447294"/>
                  </a:lnTo>
                  <a:lnTo>
                    <a:pt x="444245" y="461772"/>
                  </a:lnTo>
                  <a:lnTo>
                    <a:pt x="444245" y="464773"/>
                  </a:lnTo>
                  <a:lnTo>
                    <a:pt x="451865" y="457200"/>
                  </a:lnTo>
                  <a:lnTo>
                    <a:pt x="452627" y="453390"/>
                  </a:lnTo>
                  <a:close/>
                </a:path>
                <a:path w="1476375" h="894714">
                  <a:moveTo>
                    <a:pt x="444245" y="461772"/>
                  </a:moveTo>
                  <a:lnTo>
                    <a:pt x="438149" y="447294"/>
                  </a:lnTo>
                  <a:lnTo>
                    <a:pt x="423569" y="461772"/>
                  </a:lnTo>
                  <a:lnTo>
                    <a:pt x="444245" y="461772"/>
                  </a:lnTo>
                  <a:close/>
                </a:path>
                <a:path w="1476375" h="894714">
                  <a:moveTo>
                    <a:pt x="755141" y="460248"/>
                  </a:moveTo>
                  <a:lnTo>
                    <a:pt x="750569" y="461772"/>
                  </a:lnTo>
                  <a:lnTo>
                    <a:pt x="752524" y="461772"/>
                  </a:lnTo>
                  <a:lnTo>
                    <a:pt x="755141" y="460248"/>
                  </a:lnTo>
                  <a:close/>
                </a:path>
                <a:path w="1476375" h="894714">
                  <a:moveTo>
                    <a:pt x="752524" y="461772"/>
                  </a:moveTo>
                  <a:lnTo>
                    <a:pt x="750569" y="461772"/>
                  </a:lnTo>
                  <a:lnTo>
                    <a:pt x="750569" y="462909"/>
                  </a:lnTo>
                  <a:lnTo>
                    <a:pt x="752524" y="461772"/>
                  </a:lnTo>
                  <a:close/>
                </a:path>
                <a:path w="1476375" h="894714">
                  <a:moveTo>
                    <a:pt x="755141" y="461772"/>
                  </a:moveTo>
                  <a:lnTo>
                    <a:pt x="755141" y="460248"/>
                  </a:lnTo>
                  <a:lnTo>
                    <a:pt x="752524" y="461772"/>
                  </a:lnTo>
                  <a:lnTo>
                    <a:pt x="755141" y="461772"/>
                  </a:lnTo>
                  <a:close/>
                </a:path>
              </a:pathLst>
            </a:custGeom>
            <a:solidFill>
              <a:srgbClr val="8FAA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8923153" y="4289552"/>
            <a:ext cx="849630" cy="8572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57175" marR="5080" indent="72390">
              <a:lnSpc>
                <a:spcPct val="103600"/>
              </a:lnSpc>
              <a:spcBef>
                <a:spcPts val="90"/>
              </a:spcBef>
            </a:pPr>
            <a:r>
              <a:rPr sz="1100" b="1" spc="40" dirty="0">
                <a:latin typeface="Microsoft JhengHei"/>
                <a:cs typeface="Microsoft JhengHei"/>
              </a:rPr>
              <a:t>南投縣 </a:t>
            </a:r>
            <a:r>
              <a:rPr sz="1100" b="1" spc="40" dirty="0">
                <a:solidFill>
                  <a:srgbClr val="BF9000"/>
                </a:solidFill>
                <a:latin typeface="Microsoft JhengHei"/>
                <a:cs typeface="Microsoft JhengHei"/>
              </a:rPr>
              <a:t>志投道合</a:t>
            </a:r>
            <a:endParaRPr sz="1100">
              <a:latin typeface="Microsoft JhengHei"/>
              <a:cs typeface="Microsoft JhengHei"/>
            </a:endParaRPr>
          </a:p>
          <a:p>
            <a:pPr marL="12700" marR="249554" indent="72390">
              <a:lnSpc>
                <a:spcPct val="103600"/>
              </a:lnSpc>
              <a:spcBef>
                <a:spcPts val="1075"/>
              </a:spcBef>
            </a:pPr>
            <a:r>
              <a:rPr sz="1100" b="1" spc="40" dirty="0">
                <a:latin typeface="Microsoft JhengHei"/>
                <a:cs typeface="Microsoft JhengHei"/>
              </a:rPr>
              <a:t>彰化縣 </a:t>
            </a:r>
            <a:r>
              <a:rPr sz="1100" b="1" spc="40" dirty="0">
                <a:solidFill>
                  <a:srgbClr val="BF9000"/>
                </a:solidFill>
                <a:latin typeface="Microsoft JhengHei"/>
                <a:cs typeface="Microsoft JhengHei"/>
              </a:rPr>
              <a:t>彩虹奇蹟</a:t>
            </a:r>
            <a:endParaRPr sz="1100">
              <a:latin typeface="Microsoft JhengHei"/>
              <a:cs typeface="Microsoft JhengHe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9215761" y="2148332"/>
            <a:ext cx="1093470" cy="852169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R="46355" algn="ctr">
              <a:lnSpc>
                <a:spcPct val="100000"/>
              </a:lnSpc>
              <a:spcBef>
                <a:spcPts val="140"/>
              </a:spcBef>
            </a:pPr>
            <a:r>
              <a:rPr sz="1100" b="1" spc="40" dirty="0">
                <a:latin typeface="Microsoft JhengHei"/>
                <a:cs typeface="Microsoft JhengHei"/>
              </a:rPr>
              <a:t>台北市</a:t>
            </a:r>
            <a:endParaRPr sz="1100">
              <a:latin typeface="Microsoft JhengHei"/>
              <a:cs typeface="Microsoft JhengHei"/>
            </a:endParaRPr>
          </a:p>
          <a:p>
            <a:pPr marR="46355" algn="ctr">
              <a:lnSpc>
                <a:spcPct val="100000"/>
              </a:lnSpc>
              <a:spcBef>
                <a:spcPts val="45"/>
              </a:spcBef>
            </a:pPr>
            <a:r>
              <a:rPr sz="1100" b="1" spc="40" dirty="0">
                <a:solidFill>
                  <a:srgbClr val="00B050"/>
                </a:solidFill>
                <a:latin typeface="Microsoft JhengHei"/>
                <a:cs typeface="Microsoft JhengHei"/>
              </a:rPr>
              <a:t>當我們同在⼀起</a:t>
            </a:r>
            <a:endParaRPr sz="1100">
              <a:latin typeface="Microsoft JhengHei"/>
              <a:cs typeface="Microsoft JhengHei"/>
            </a:endParaRPr>
          </a:p>
          <a:p>
            <a:pPr marL="392430" marR="5080" indent="126364">
              <a:lnSpc>
                <a:spcPct val="103600"/>
              </a:lnSpc>
              <a:spcBef>
                <a:spcPts val="1040"/>
              </a:spcBef>
            </a:pPr>
            <a:r>
              <a:rPr sz="1100" b="1" spc="40" dirty="0">
                <a:latin typeface="Microsoft JhengHei"/>
                <a:cs typeface="Microsoft JhengHei"/>
              </a:rPr>
              <a:t>基隆市 </a:t>
            </a:r>
            <a:r>
              <a:rPr sz="1100" b="1" spc="45" dirty="0">
                <a:latin typeface="Microsoft JhengHei"/>
                <a:cs typeface="Microsoft JhengHei"/>
              </a:rPr>
              <a:t> </a:t>
            </a:r>
            <a:r>
              <a:rPr sz="1100" b="1" spc="30" dirty="0">
                <a:solidFill>
                  <a:srgbClr val="00B050"/>
                </a:solidFill>
                <a:latin typeface="Microsoft JhengHei"/>
                <a:cs typeface="Microsoft JhengHei"/>
              </a:rPr>
              <a:t>G隆同學會</a:t>
            </a:r>
            <a:endParaRPr sz="1100">
              <a:latin typeface="Microsoft JhengHei"/>
              <a:cs typeface="Microsoft JhengHe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128899" y="4118102"/>
            <a:ext cx="1038860" cy="138938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40"/>
              </a:spcBef>
            </a:pPr>
            <a:r>
              <a:rPr sz="1100" b="1" spc="40" dirty="0">
                <a:latin typeface="Microsoft JhengHei"/>
                <a:cs typeface="Microsoft JhengHei"/>
              </a:rPr>
              <a:t>雲林縣</a:t>
            </a:r>
            <a:endParaRPr sz="1100">
              <a:latin typeface="Microsoft JhengHei"/>
              <a:cs typeface="Microsoft JhengHei"/>
            </a:endParaRPr>
          </a:p>
          <a:p>
            <a:pPr algn="ctr">
              <a:lnSpc>
                <a:spcPct val="100000"/>
              </a:lnSpc>
              <a:spcBef>
                <a:spcPts val="45"/>
              </a:spcBef>
            </a:pPr>
            <a:r>
              <a:rPr sz="1100" b="1" spc="40" dirty="0">
                <a:solidFill>
                  <a:srgbClr val="7030A0"/>
                </a:solidFill>
                <a:latin typeface="Microsoft JhengHei"/>
                <a:cs typeface="Microsoft JhengHei"/>
              </a:rPr>
              <a:t>雲林彩虹工作坊</a:t>
            </a:r>
            <a:endParaRPr sz="1100">
              <a:latin typeface="Microsoft JhengHei"/>
              <a:cs typeface="Microsoft JhengHei"/>
            </a:endParaRPr>
          </a:p>
          <a:p>
            <a:pPr marL="128270" marR="323215" indent="72390">
              <a:lnSpc>
                <a:spcPct val="103600"/>
              </a:lnSpc>
              <a:spcBef>
                <a:spcPts val="1310"/>
              </a:spcBef>
            </a:pPr>
            <a:r>
              <a:rPr sz="1100" b="1" spc="40" dirty="0">
                <a:latin typeface="Microsoft JhengHei"/>
                <a:cs typeface="Microsoft JhengHei"/>
              </a:rPr>
              <a:t>嘉義市 </a:t>
            </a:r>
            <a:r>
              <a:rPr sz="1100" b="1" spc="40" dirty="0">
                <a:solidFill>
                  <a:srgbClr val="7030A0"/>
                </a:solidFill>
                <a:latin typeface="Microsoft JhengHei"/>
                <a:cs typeface="Microsoft JhengHei"/>
              </a:rPr>
              <a:t>祈晴天地</a:t>
            </a:r>
            <a:endParaRPr sz="1100">
              <a:latin typeface="Microsoft JhengHei"/>
              <a:cs typeface="Microsoft JhengHei"/>
            </a:endParaRPr>
          </a:p>
          <a:p>
            <a:pPr marL="170815" marR="280670" indent="72390">
              <a:lnSpc>
                <a:spcPct val="103600"/>
              </a:lnSpc>
              <a:spcBef>
                <a:spcPts val="1225"/>
              </a:spcBef>
            </a:pPr>
            <a:r>
              <a:rPr sz="1100" b="1" spc="40" dirty="0">
                <a:latin typeface="Microsoft JhengHei"/>
                <a:cs typeface="Microsoft JhengHei"/>
              </a:rPr>
              <a:t>嘉義縣 </a:t>
            </a:r>
            <a:r>
              <a:rPr sz="1100" b="1" spc="40" dirty="0">
                <a:solidFill>
                  <a:srgbClr val="7030A0"/>
                </a:solidFill>
                <a:latin typeface="Microsoft JhengHei"/>
                <a:cs typeface="Microsoft JhengHei"/>
              </a:rPr>
              <a:t>諸羅部屋</a:t>
            </a:r>
            <a:endParaRPr sz="1100">
              <a:latin typeface="Microsoft JhengHei"/>
              <a:cs typeface="Microsoft JhengHe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310505" y="5527040"/>
            <a:ext cx="1182370" cy="87312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287655" algn="ctr">
              <a:lnSpc>
                <a:spcPct val="100000"/>
              </a:lnSpc>
              <a:spcBef>
                <a:spcPts val="140"/>
              </a:spcBef>
            </a:pPr>
            <a:r>
              <a:rPr sz="1100" b="1" spc="40" dirty="0">
                <a:latin typeface="Microsoft JhengHei"/>
                <a:cs typeface="Microsoft JhengHei"/>
              </a:rPr>
              <a:t>高雄市</a:t>
            </a:r>
            <a:endParaRPr sz="1100">
              <a:latin typeface="Microsoft JhengHei"/>
              <a:cs typeface="Microsoft JhengHei"/>
            </a:endParaRPr>
          </a:p>
          <a:p>
            <a:pPr marL="287655" algn="ctr">
              <a:lnSpc>
                <a:spcPct val="100000"/>
              </a:lnSpc>
              <a:spcBef>
                <a:spcPts val="45"/>
              </a:spcBef>
            </a:pPr>
            <a:r>
              <a:rPr sz="1100" b="1" spc="40" dirty="0">
                <a:solidFill>
                  <a:srgbClr val="EB6380"/>
                </a:solidFill>
                <a:latin typeface="Microsoft JhengHei"/>
                <a:cs typeface="Microsoft JhengHei"/>
              </a:rPr>
              <a:t>彩虹逗陣聯盟</a:t>
            </a:r>
            <a:endParaRPr sz="1100">
              <a:latin typeface="Microsoft JhengHei"/>
              <a:cs typeface="Microsoft JhengHei"/>
            </a:endParaRPr>
          </a:p>
          <a:p>
            <a:pPr marL="12700" marR="582295" indent="72390">
              <a:lnSpc>
                <a:spcPct val="103600"/>
              </a:lnSpc>
              <a:spcBef>
                <a:spcPts val="1200"/>
              </a:spcBef>
            </a:pPr>
            <a:r>
              <a:rPr sz="1100" b="1" spc="40" dirty="0">
                <a:latin typeface="Microsoft JhengHei"/>
                <a:cs typeface="Microsoft JhengHei"/>
              </a:rPr>
              <a:t>屏東縣 </a:t>
            </a:r>
            <a:r>
              <a:rPr sz="1100" b="1" spc="40" dirty="0">
                <a:solidFill>
                  <a:srgbClr val="EB6380"/>
                </a:solidFill>
                <a:latin typeface="Microsoft JhengHei"/>
                <a:cs typeface="Microsoft JhengHei"/>
              </a:rPr>
              <a:t>屏水相逢</a:t>
            </a:r>
            <a:endParaRPr sz="1100">
              <a:latin typeface="Microsoft JhengHei"/>
              <a:cs typeface="Microsoft JhengHe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9269101" y="3238754"/>
            <a:ext cx="1258570" cy="89535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02235" algn="ctr">
              <a:lnSpc>
                <a:spcPct val="100000"/>
              </a:lnSpc>
              <a:spcBef>
                <a:spcPts val="140"/>
              </a:spcBef>
            </a:pPr>
            <a:r>
              <a:rPr sz="1100" b="1" spc="40" dirty="0">
                <a:latin typeface="Microsoft JhengHei"/>
                <a:cs typeface="Microsoft JhengHei"/>
              </a:rPr>
              <a:t>新北市</a:t>
            </a:r>
            <a:endParaRPr sz="1100">
              <a:latin typeface="Microsoft JhengHei"/>
              <a:cs typeface="Microsoft JhengHei"/>
            </a:endParaRPr>
          </a:p>
          <a:p>
            <a:pPr marL="101600" algn="ctr">
              <a:lnSpc>
                <a:spcPct val="100000"/>
              </a:lnSpc>
              <a:spcBef>
                <a:spcPts val="45"/>
              </a:spcBef>
            </a:pPr>
            <a:r>
              <a:rPr sz="1100" b="1" spc="25" dirty="0">
                <a:solidFill>
                  <a:srgbClr val="00B050"/>
                </a:solidFill>
                <a:latin typeface="Microsoft JhengHei"/>
                <a:cs typeface="Microsoft JhengHei"/>
              </a:rPr>
              <a:t>性福巴士192-1號</a:t>
            </a:r>
            <a:endParaRPr sz="1100">
              <a:latin typeface="Microsoft JhengHei"/>
              <a:cs typeface="Microsoft JhengHe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750">
              <a:latin typeface="Microsoft JhengHei"/>
              <a:cs typeface="Microsoft JhengHei"/>
            </a:endParaRPr>
          </a:p>
          <a:p>
            <a:pPr marR="356235" algn="ctr">
              <a:lnSpc>
                <a:spcPct val="100000"/>
              </a:lnSpc>
            </a:pPr>
            <a:r>
              <a:rPr sz="1100" b="1" spc="40" dirty="0">
                <a:latin typeface="Microsoft JhengHei"/>
                <a:cs typeface="Microsoft JhengHei"/>
              </a:rPr>
              <a:t>宜蘭縣</a:t>
            </a:r>
            <a:endParaRPr sz="1100">
              <a:latin typeface="Microsoft JhengHei"/>
              <a:cs typeface="Microsoft JhengHei"/>
            </a:endParaRPr>
          </a:p>
          <a:p>
            <a:pPr marR="356235" algn="ctr">
              <a:lnSpc>
                <a:spcPct val="100000"/>
              </a:lnSpc>
              <a:spcBef>
                <a:spcPts val="45"/>
              </a:spcBef>
            </a:pPr>
            <a:r>
              <a:rPr sz="1100" b="1" spc="40" dirty="0">
                <a:solidFill>
                  <a:srgbClr val="2C778D"/>
                </a:solidFill>
                <a:latin typeface="Microsoft JhengHei"/>
                <a:cs typeface="Microsoft JhengHei"/>
              </a:rPr>
              <a:t>小桃宜蘭的家</a:t>
            </a:r>
            <a:endParaRPr sz="1100">
              <a:latin typeface="Microsoft JhengHei"/>
              <a:cs typeface="Microsoft JhengHei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5307215" y="1610105"/>
            <a:ext cx="4243705" cy="4498340"/>
            <a:chOff x="5307215" y="1610105"/>
            <a:chExt cx="4243705" cy="4498340"/>
          </a:xfrm>
        </p:grpSpPr>
        <p:pic>
          <p:nvPicPr>
            <p:cNvPr id="48" name="object 4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325503" y="5698997"/>
              <a:ext cx="1262633" cy="307086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5307215" y="3488448"/>
              <a:ext cx="2616835" cy="2620010"/>
            </a:xfrm>
            <a:custGeom>
              <a:avLst/>
              <a:gdLst/>
              <a:ahLst/>
              <a:cxnLst/>
              <a:rect l="l" t="t" r="r" b="b"/>
              <a:pathLst>
                <a:path w="2616834" h="2620010">
                  <a:moveTo>
                    <a:pt x="23622" y="2394204"/>
                  </a:moveTo>
                  <a:lnTo>
                    <a:pt x="21336" y="2388108"/>
                  </a:lnTo>
                  <a:lnTo>
                    <a:pt x="21336" y="2388870"/>
                  </a:lnTo>
                  <a:lnTo>
                    <a:pt x="19812" y="2382012"/>
                  </a:lnTo>
                  <a:lnTo>
                    <a:pt x="19812" y="2382774"/>
                  </a:lnTo>
                  <a:lnTo>
                    <a:pt x="18288" y="2376678"/>
                  </a:lnTo>
                  <a:lnTo>
                    <a:pt x="17526" y="2370582"/>
                  </a:lnTo>
                  <a:lnTo>
                    <a:pt x="17526" y="2371344"/>
                  </a:lnTo>
                  <a:lnTo>
                    <a:pt x="16764" y="2364486"/>
                  </a:lnTo>
                  <a:lnTo>
                    <a:pt x="8382" y="2365248"/>
                  </a:lnTo>
                  <a:lnTo>
                    <a:pt x="16764" y="2365248"/>
                  </a:lnTo>
                  <a:lnTo>
                    <a:pt x="7620" y="2365311"/>
                  </a:lnTo>
                  <a:lnTo>
                    <a:pt x="0" y="2366010"/>
                  </a:lnTo>
                  <a:lnTo>
                    <a:pt x="1524" y="2379726"/>
                  </a:lnTo>
                  <a:lnTo>
                    <a:pt x="3048" y="2386584"/>
                  </a:lnTo>
                  <a:lnTo>
                    <a:pt x="7620" y="2400300"/>
                  </a:lnTo>
                  <a:lnTo>
                    <a:pt x="16764" y="2396807"/>
                  </a:lnTo>
                  <a:lnTo>
                    <a:pt x="23622" y="2394204"/>
                  </a:lnTo>
                  <a:close/>
                </a:path>
                <a:path w="2616834" h="2620010">
                  <a:moveTo>
                    <a:pt x="25146" y="2319528"/>
                  </a:moveTo>
                  <a:lnTo>
                    <a:pt x="9144" y="2313432"/>
                  </a:lnTo>
                  <a:lnTo>
                    <a:pt x="7620" y="2317242"/>
                  </a:lnTo>
                  <a:lnTo>
                    <a:pt x="4165" y="2327275"/>
                  </a:lnTo>
                  <a:lnTo>
                    <a:pt x="1701" y="2337422"/>
                  </a:lnTo>
                  <a:lnTo>
                    <a:pt x="279" y="2347772"/>
                  </a:lnTo>
                  <a:lnTo>
                    <a:pt x="0" y="2358390"/>
                  </a:lnTo>
                  <a:lnTo>
                    <a:pt x="0" y="2365248"/>
                  </a:lnTo>
                  <a:lnTo>
                    <a:pt x="9144" y="2365171"/>
                  </a:lnTo>
                  <a:lnTo>
                    <a:pt x="16764" y="2364486"/>
                  </a:lnTo>
                  <a:lnTo>
                    <a:pt x="16764" y="2353056"/>
                  </a:lnTo>
                  <a:lnTo>
                    <a:pt x="17526" y="2346198"/>
                  </a:lnTo>
                  <a:lnTo>
                    <a:pt x="17526" y="2346960"/>
                  </a:lnTo>
                  <a:lnTo>
                    <a:pt x="18288" y="2340864"/>
                  </a:lnTo>
                  <a:lnTo>
                    <a:pt x="19812" y="2334768"/>
                  </a:lnTo>
                  <a:lnTo>
                    <a:pt x="19812" y="2335530"/>
                  </a:lnTo>
                  <a:lnTo>
                    <a:pt x="21336" y="2328672"/>
                  </a:lnTo>
                  <a:lnTo>
                    <a:pt x="21336" y="2329434"/>
                  </a:lnTo>
                  <a:lnTo>
                    <a:pt x="23622" y="2323338"/>
                  </a:lnTo>
                  <a:lnTo>
                    <a:pt x="25146" y="2319528"/>
                  </a:lnTo>
                  <a:close/>
                </a:path>
                <a:path w="2616834" h="2620010">
                  <a:moveTo>
                    <a:pt x="58674" y="2446020"/>
                  </a:moveTo>
                  <a:lnTo>
                    <a:pt x="52578" y="2439924"/>
                  </a:lnTo>
                  <a:lnTo>
                    <a:pt x="48006" y="2434590"/>
                  </a:lnTo>
                  <a:lnTo>
                    <a:pt x="43434" y="2428494"/>
                  </a:lnTo>
                  <a:lnTo>
                    <a:pt x="43434" y="2429256"/>
                  </a:lnTo>
                  <a:lnTo>
                    <a:pt x="38862" y="2423160"/>
                  </a:lnTo>
                  <a:lnTo>
                    <a:pt x="35052" y="2417064"/>
                  </a:lnTo>
                  <a:lnTo>
                    <a:pt x="35052" y="2417826"/>
                  </a:lnTo>
                  <a:lnTo>
                    <a:pt x="31242" y="2411730"/>
                  </a:lnTo>
                  <a:lnTo>
                    <a:pt x="32004" y="2411730"/>
                  </a:lnTo>
                  <a:lnTo>
                    <a:pt x="29718" y="2408682"/>
                  </a:lnTo>
                  <a:lnTo>
                    <a:pt x="15240" y="2416302"/>
                  </a:lnTo>
                  <a:lnTo>
                    <a:pt x="23977" y="2430945"/>
                  </a:lnTo>
                  <a:lnTo>
                    <a:pt x="30416" y="2439962"/>
                  </a:lnTo>
                  <a:lnTo>
                    <a:pt x="31242" y="2440902"/>
                  </a:lnTo>
                  <a:lnTo>
                    <a:pt x="37655" y="2448369"/>
                  </a:lnTo>
                  <a:lnTo>
                    <a:pt x="46482" y="2457450"/>
                  </a:lnTo>
                  <a:lnTo>
                    <a:pt x="47244" y="2458212"/>
                  </a:lnTo>
                  <a:lnTo>
                    <a:pt x="58674" y="2446020"/>
                  </a:lnTo>
                  <a:close/>
                </a:path>
                <a:path w="2616834" h="2620010">
                  <a:moveTo>
                    <a:pt x="61722" y="2268474"/>
                  </a:moveTo>
                  <a:lnTo>
                    <a:pt x="50292" y="2256282"/>
                  </a:lnTo>
                  <a:lnTo>
                    <a:pt x="46482" y="2260092"/>
                  </a:lnTo>
                  <a:lnTo>
                    <a:pt x="39801" y="2266937"/>
                  </a:lnTo>
                  <a:lnTo>
                    <a:pt x="32613" y="2274874"/>
                  </a:lnTo>
                  <a:lnTo>
                    <a:pt x="26060" y="2283218"/>
                  </a:lnTo>
                  <a:lnTo>
                    <a:pt x="21336" y="2291334"/>
                  </a:lnTo>
                  <a:lnTo>
                    <a:pt x="17526" y="2297430"/>
                  </a:lnTo>
                  <a:lnTo>
                    <a:pt x="32004" y="2305812"/>
                  </a:lnTo>
                  <a:lnTo>
                    <a:pt x="35052" y="2299716"/>
                  </a:lnTo>
                  <a:lnTo>
                    <a:pt x="35052" y="2300478"/>
                  </a:lnTo>
                  <a:lnTo>
                    <a:pt x="38862" y="2294382"/>
                  </a:lnTo>
                  <a:lnTo>
                    <a:pt x="43434" y="2288286"/>
                  </a:lnTo>
                  <a:lnTo>
                    <a:pt x="43434" y="2289048"/>
                  </a:lnTo>
                  <a:lnTo>
                    <a:pt x="48006" y="2282952"/>
                  </a:lnTo>
                  <a:lnTo>
                    <a:pt x="52578" y="2277618"/>
                  </a:lnTo>
                  <a:lnTo>
                    <a:pt x="61722" y="2268474"/>
                  </a:lnTo>
                  <a:close/>
                </a:path>
                <a:path w="2616834" h="2620010">
                  <a:moveTo>
                    <a:pt x="103632" y="296418"/>
                  </a:moveTo>
                  <a:lnTo>
                    <a:pt x="101346" y="290322"/>
                  </a:lnTo>
                  <a:lnTo>
                    <a:pt x="101346" y="291084"/>
                  </a:lnTo>
                  <a:lnTo>
                    <a:pt x="99822" y="284226"/>
                  </a:lnTo>
                  <a:lnTo>
                    <a:pt x="99822" y="284988"/>
                  </a:lnTo>
                  <a:lnTo>
                    <a:pt x="98298" y="278892"/>
                  </a:lnTo>
                  <a:lnTo>
                    <a:pt x="96774" y="266700"/>
                  </a:lnTo>
                  <a:lnTo>
                    <a:pt x="88392" y="267462"/>
                  </a:lnTo>
                  <a:lnTo>
                    <a:pt x="96774" y="267462"/>
                  </a:lnTo>
                  <a:lnTo>
                    <a:pt x="87630" y="267525"/>
                  </a:lnTo>
                  <a:lnTo>
                    <a:pt x="80010" y="268224"/>
                  </a:lnTo>
                  <a:lnTo>
                    <a:pt x="80772" y="275082"/>
                  </a:lnTo>
                  <a:lnTo>
                    <a:pt x="82296" y="281940"/>
                  </a:lnTo>
                  <a:lnTo>
                    <a:pt x="83058" y="288798"/>
                  </a:lnTo>
                  <a:lnTo>
                    <a:pt x="87630" y="302514"/>
                  </a:lnTo>
                  <a:lnTo>
                    <a:pt x="96774" y="299021"/>
                  </a:lnTo>
                  <a:lnTo>
                    <a:pt x="103632" y="296418"/>
                  </a:lnTo>
                  <a:close/>
                </a:path>
                <a:path w="2616834" h="2620010">
                  <a:moveTo>
                    <a:pt x="105156" y="221742"/>
                  </a:moveTo>
                  <a:lnTo>
                    <a:pt x="89154" y="215646"/>
                  </a:lnTo>
                  <a:lnTo>
                    <a:pt x="87630" y="219456"/>
                  </a:lnTo>
                  <a:lnTo>
                    <a:pt x="84531" y="228752"/>
                  </a:lnTo>
                  <a:lnTo>
                    <a:pt x="81978" y="239725"/>
                  </a:lnTo>
                  <a:lnTo>
                    <a:pt x="80352" y="250850"/>
                  </a:lnTo>
                  <a:lnTo>
                    <a:pt x="80010" y="260604"/>
                  </a:lnTo>
                  <a:lnTo>
                    <a:pt x="80010" y="267462"/>
                  </a:lnTo>
                  <a:lnTo>
                    <a:pt x="89154" y="267385"/>
                  </a:lnTo>
                  <a:lnTo>
                    <a:pt x="96774" y="266700"/>
                  </a:lnTo>
                  <a:lnTo>
                    <a:pt x="96774" y="255270"/>
                  </a:lnTo>
                  <a:lnTo>
                    <a:pt x="97536" y="248412"/>
                  </a:lnTo>
                  <a:lnTo>
                    <a:pt x="97536" y="249174"/>
                  </a:lnTo>
                  <a:lnTo>
                    <a:pt x="98298" y="243078"/>
                  </a:lnTo>
                  <a:lnTo>
                    <a:pt x="99822" y="236982"/>
                  </a:lnTo>
                  <a:lnTo>
                    <a:pt x="99822" y="237744"/>
                  </a:lnTo>
                  <a:lnTo>
                    <a:pt x="101346" y="230886"/>
                  </a:lnTo>
                  <a:lnTo>
                    <a:pt x="101346" y="231648"/>
                  </a:lnTo>
                  <a:lnTo>
                    <a:pt x="103632" y="224790"/>
                  </a:lnTo>
                  <a:lnTo>
                    <a:pt x="103632" y="225552"/>
                  </a:lnTo>
                  <a:lnTo>
                    <a:pt x="105156" y="221742"/>
                  </a:lnTo>
                  <a:close/>
                </a:path>
                <a:path w="2616834" h="2620010">
                  <a:moveTo>
                    <a:pt x="109728" y="2486406"/>
                  </a:moveTo>
                  <a:lnTo>
                    <a:pt x="104394" y="2482596"/>
                  </a:lnTo>
                  <a:lnTo>
                    <a:pt x="96774" y="2477262"/>
                  </a:lnTo>
                  <a:lnTo>
                    <a:pt x="96774" y="2478024"/>
                  </a:lnTo>
                  <a:lnTo>
                    <a:pt x="89154" y="2472690"/>
                  </a:lnTo>
                  <a:lnTo>
                    <a:pt x="75438" y="2462022"/>
                  </a:lnTo>
                  <a:lnTo>
                    <a:pt x="76200" y="2462022"/>
                  </a:lnTo>
                  <a:lnTo>
                    <a:pt x="70866" y="2457450"/>
                  </a:lnTo>
                  <a:lnTo>
                    <a:pt x="59436" y="2469642"/>
                  </a:lnTo>
                  <a:lnTo>
                    <a:pt x="65532" y="2474976"/>
                  </a:lnTo>
                  <a:lnTo>
                    <a:pt x="75438" y="2482672"/>
                  </a:lnTo>
                  <a:lnTo>
                    <a:pt x="79248" y="2485644"/>
                  </a:lnTo>
                  <a:lnTo>
                    <a:pt x="86868" y="2490978"/>
                  </a:lnTo>
                  <a:lnTo>
                    <a:pt x="95250" y="2496312"/>
                  </a:lnTo>
                  <a:lnTo>
                    <a:pt x="100584" y="2500122"/>
                  </a:lnTo>
                  <a:lnTo>
                    <a:pt x="109728" y="2486406"/>
                  </a:lnTo>
                  <a:close/>
                </a:path>
                <a:path w="2616834" h="2620010">
                  <a:moveTo>
                    <a:pt x="112776" y="2228850"/>
                  </a:moveTo>
                  <a:lnTo>
                    <a:pt x="104394" y="2215134"/>
                  </a:lnTo>
                  <a:lnTo>
                    <a:pt x="103632" y="2215134"/>
                  </a:lnTo>
                  <a:lnTo>
                    <a:pt x="93192" y="2221623"/>
                  </a:lnTo>
                  <a:lnTo>
                    <a:pt x="83972" y="2228189"/>
                  </a:lnTo>
                  <a:lnTo>
                    <a:pt x="75044" y="2235085"/>
                  </a:lnTo>
                  <a:lnTo>
                    <a:pt x="65532" y="2242566"/>
                  </a:lnTo>
                  <a:lnTo>
                    <a:pt x="62484" y="2244852"/>
                  </a:lnTo>
                  <a:lnTo>
                    <a:pt x="73914" y="2257806"/>
                  </a:lnTo>
                  <a:lnTo>
                    <a:pt x="75438" y="2256282"/>
                  </a:lnTo>
                  <a:lnTo>
                    <a:pt x="76200" y="2255520"/>
                  </a:lnTo>
                  <a:lnTo>
                    <a:pt x="75438" y="2255520"/>
                  </a:lnTo>
                  <a:lnTo>
                    <a:pt x="89154" y="2244852"/>
                  </a:lnTo>
                  <a:lnTo>
                    <a:pt x="96774" y="2239518"/>
                  </a:lnTo>
                  <a:lnTo>
                    <a:pt x="96774" y="2240280"/>
                  </a:lnTo>
                  <a:lnTo>
                    <a:pt x="112014" y="2229612"/>
                  </a:lnTo>
                  <a:lnTo>
                    <a:pt x="112776" y="2228850"/>
                  </a:lnTo>
                  <a:close/>
                </a:path>
                <a:path w="2616834" h="2620010">
                  <a:moveTo>
                    <a:pt x="138684" y="348234"/>
                  </a:moveTo>
                  <a:lnTo>
                    <a:pt x="132588" y="342138"/>
                  </a:lnTo>
                  <a:lnTo>
                    <a:pt x="128016" y="336042"/>
                  </a:lnTo>
                  <a:lnTo>
                    <a:pt x="128016" y="336804"/>
                  </a:lnTo>
                  <a:lnTo>
                    <a:pt x="123444" y="330708"/>
                  </a:lnTo>
                  <a:lnTo>
                    <a:pt x="118872" y="325374"/>
                  </a:lnTo>
                  <a:lnTo>
                    <a:pt x="115062" y="319278"/>
                  </a:lnTo>
                  <a:lnTo>
                    <a:pt x="115062" y="320040"/>
                  </a:lnTo>
                  <a:lnTo>
                    <a:pt x="111252" y="313944"/>
                  </a:lnTo>
                  <a:lnTo>
                    <a:pt x="112014" y="313944"/>
                  </a:lnTo>
                  <a:lnTo>
                    <a:pt x="109728" y="310896"/>
                  </a:lnTo>
                  <a:lnTo>
                    <a:pt x="95250" y="318516"/>
                  </a:lnTo>
                  <a:lnTo>
                    <a:pt x="97536" y="322326"/>
                  </a:lnTo>
                  <a:lnTo>
                    <a:pt x="104063" y="332917"/>
                  </a:lnTo>
                  <a:lnTo>
                    <a:pt x="110515" y="342074"/>
                  </a:lnTo>
                  <a:lnTo>
                    <a:pt x="111252" y="342950"/>
                  </a:lnTo>
                  <a:lnTo>
                    <a:pt x="117703" y="350685"/>
                  </a:lnTo>
                  <a:lnTo>
                    <a:pt x="127254" y="360426"/>
                  </a:lnTo>
                  <a:lnTo>
                    <a:pt x="138684" y="348234"/>
                  </a:lnTo>
                  <a:close/>
                </a:path>
                <a:path w="2616834" h="2620010">
                  <a:moveTo>
                    <a:pt x="141732" y="170688"/>
                  </a:moveTo>
                  <a:lnTo>
                    <a:pt x="130302" y="158496"/>
                  </a:lnTo>
                  <a:lnTo>
                    <a:pt x="126492" y="162306"/>
                  </a:lnTo>
                  <a:lnTo>
                    <a:pt x="119811" y="169151"/>
                  </a:lnTo>
                  <a:lnTo>
                    <a:pt x="112623" y="177088"/>
                  </a:lnTo>
                  <a:lnTo>
                    <a:pt x="106070" y="185432"/>
                  </a:lnTo>
                  <a:lnTo>
                    <a:pt x="101346" y="193548"/>
                  </a:lnTo>
                  <a:lnTo>
                    <a:pt x="97536" y="198882"/>
                  </a:lnTo>
                  <a:lnTo>
                    <a:pt x="112014" y="208026"/>
                  </a:lnTo>
                  <a:lnTo>
                    <a:pt x="115062" y="201930"/>
                  </a:lnTo>
                  <a:lnTo>
                    <a:pt x="115062" y="202692"/>
                  </a:lnTo>
                  <a:lnTo>
                    <a:pt x="118872" y="196596"/>
                  </a:lnTo>
                  <a:lnTo>
                    <a:pt x="123444" y="190500"/>
                  </a:lnTo>
                  <a:lnTo>
                    <a:pt x="123444" y="191262"/>
                  </a:lnTo>
                  <a:lnTo>
                    <a:pt x="128016" y="185166"/>
                  </a:lnTo>
                  <a:lnTo>
                    <a:pt x="132588" y="179832"/>
                  </a:lnTo>
                  <a:lnTo>
                    <a:pt x="137922" y="173736"/>
                  </a:lnTo>
                  <a:lnTo>
                    <a:pt x="137922" y="174498"/>
                  </a:lnTo>
                  <a:lnTo>
                    <a:pt x="141732" y="170688"/>
                  </a:lnTo>
                  <a:close/>
                </a:path>
                <a:path w="2616834" h="2620010">
                  <a:moveTo>
                    <a:pt x="167640" y="2517648"/>
                  </a:moveTo>
                  <a:lnTo>
                    <a:pt x="156210" y="2511552"/>
                  </a:lnTo>
                  <a:lnTo>
                    <a:pt x="156210" y="2512314"/>
                  </a:lnTo>
                  <a:lnTo>
                    <a:pt x="137160" y="2502408"/>
                  </a:lnTo>
                  <a:lnTo>
                    <a:pt x="137922" y="2502408"/>
                  </a:lnTo>
                  <a:lnTo>
                    <a:pt x="128778" y="2497836"/>
                  </a:lnTo>
                  <a:lnTo>
                    <a:pt x="124206" y="2494788"/>
                  </a:lnTo>
                  <a:lnTo>
                    <a:pt x="115824" y="2509266"/>
                  </a:lnTo>
                  <a:lnTo>
                    <a:pt x="120396" y="2512314"/>
                  </a:lnTo>
                  <a:lnTo>
                    <a:pt x="129540" y="2516886"/>
                  </a:lnTo>
                  <a:lnTo>
                    <a:pt x="137160" y="2520848"/>
                  </a:lnTo>
                  <a:lnTo>
                    <a:pt x="148590" y="2526792"/>
                  </a:lnTo>
                  <a:lnTo>
                    <a:pt x="160782" y="2532126"/>
                  </a:lnTo>
                  <a:lnTo>
                    <a:pt x="167640" y="2517648"/>
                  </a:lnTo>
                  <a:close/>
                </a:path>
                <a:path w="2616834" h="2620010">
                  <a:moveTo>
                    <a:pt x="171450" y="2198370"/>
                  </a:moveTo>
                  <a:lnTo>
                    <a:pt x="164592" y="2183130"/>
                  </a:lnTo>
                  <a:lnTo>
                    <a:pt x="148590" y="2190750"/>
                  </a:lnTo>
                  <a:lnTo>
                    <a:pt x="129540" y="2199894"/>
                  </a:lnTo>
                  <a:lnTo>
                    <a:pt x="120396" y="2205228"/>
                  </a:lnTo>
                  <a:lnTo>
                    <a:pt x="118872" y="2205990"/>
                  </a:lnTo>
                  <a:lnTo>
                    <a:pt x="127254" y="2220468"/>
                  </a:lnTo>
                  <a:lnTo>
                    <a:pt x="137160" y="2215515"/>
                  </a:lnTo>
                  <a:lnTo>
                    <a:pt x="137922" y="2215134"/>
                  </a:lnTo>
                  <a:lnTo>
                    <a:pt x="137160" y="2215134"/>
                  </a:lnTo>
                  <a:lnTo>
                    <a:pt x="156210" y="2205228"/>
                  </a:lnTo>
                  <a:lnTo>
                    <a:pt x="156210" y="2205990"/>
                  </a:lnTo>
                  <a:lnTo>
                    <a:pt x="171450" y="2198370"/>
                  </a:lnTo>
                  <a:close/>
                </a:path>
                <a:path w="2616834" h="2620010">
                  <a:moveTo>
                    <a:pt x="189738" y="388620"/>
                  </a:moveTo>
                  <a:lnTo>
                    <a:pt x="184404" y="384810"/>
                  </a:lnTo>
                  <a:lnTo>
                    <a:pt x="169164" y="374142"/>
                  </a:lnTo>
                  <a:lnTo>
                    <a:pt x="169164" y="374904"/>
                  </a:lnTo>
                  <a:lnTo>
                    <a:pt x="155448" y="364236"/>
                  </a:lnTo>
                  <a:lnTo>
                    <a:pt x="156210" y="364236"/>
                  </a:lnTo>
                  <a:lnTo>
                    <a:pt x="150876" y="359664"/>
                  </a:lnTo>
                  <a:lnTo>
                    <a:pt x="139446" y="371856"/>
                  </a:lnTo>
                  <a:lnTo>
                    <a:pt x="145542" y="377190"/>
                  </a:lnTo>
                  <a:lnTo>
                    <a:pt x="155448" y="384886"/>
                  </a:lnTo>
                  <a:lnTo>
                    <a:pt x="159258" y="387858"/>
                  </a:lnTo>
                  <a:lnTo>
                    <a:pt x="166878" y="393192"/>
                  </a:lnTo>
                  <a:lnTo>
                    <a:pt x="175260" y="398526"/>
                  </a:lnTo>
                  <a:lnTo>
                    <a:pt x="180594" y="402336"/>
                  </a:lnTo>
                  <a:lnTo>
                    <a:pt x="189738" y="388620"/>
                  </a:lnTo>
                  <a:close/>
                </a:path>
                <a:path w="2616834" h="2620010">
                  <a:moveTo>
                    <a:pt x="192786" y="131064"/>
                  </a:moveTo>
                  <a:lnTo>
                    <a:pt x="184404" y="116586"/>
                  </a:lnTo>
                  <a:lnTo>
                    <a:pt x="183642" y="117348"/>
                  </a:lnTo>
                  <a:lnTo>
                    <a:pt x="173189" y="123837"/>
                  </a:lnTo>
                  <a:lnTo>
                    <a:pt x="163969" y="130403"/>
                  </a:lnTo>
                  <a:lnTo>
                    <a:pt x="155054" y="137299"/>
                  </a:lnTo>
                  <a:lnTo>
                    <a:pt x="145542" y="144780"/>
                  </a:lnTo>
                  <a:lnTo>
                    <a:pt x="142494" y="147066"/>
                  </a:lnTo>
                  <a:lnTo>
                    <a:pt x="153924" y="160020"/>
                  </a:lnTo>
                  <a:lnTo>
                    <a:pt x="155448" y="158496"/>
                  </a:lnTo>
                  <a:lnTo>
                    <a:pt x="156210" y="157734"/>
                  </a:lnTo>
                  <a:lnTo>
                    <a:pt x="155448" y="157734"/>
                  </a:lnTo>
                  <a:lnTo>
                    <a:pt x="169164" y="147066"/>
                  </a:lnTo>
                  <a:lnTo>
                    <a:pt x="176784" y="141732"/>
                  </a:lnTo>
                  <a:lnTo>
                    <a:pt x="184404" y="137160"/>
                  </a:lnTo>
                  <a:lnTo>
                    <a:pt x="192024" y="131826"/>
                  </a:lnTo>
                  <a:lnTo>
                    <a:pt x="192786" y="131064"/>
                  </a:lnTo>
                  <a:close/>
                </a:path>
                <a:path w="2616834" h="2620010">
                  <a:moveTo>
                    <a:pt x="229362" y="2542032"/>
                  </a:moveTo>
                  <a:lnTo>
                    <a:pt x="217932" y="2537460"/>
                  </a:lnTo>
                  <a:lnTo>
                    <a:pt x="217932" y="2538222"/>
                  </a:lnTo>
                  <a:lnTo>
                    <a:pt x="195834" y="2529840"/>
                  </a:lnTo>
                  <a:lnTo>
                    <a:pt x="196596" y="2529840"/>
                  </a:lnTo>
                  <a:lnTo>
                    <a:pt x="182880" y="2523744"/>
                  </a:lnTo>
                  <a:lnTo>
                    <a:pt x="176022" y="2538984"/>
                  </a:lnTo>
                  <a:lnTo>
                    <a:pt x="189738" y="2545080"/>
                  </a:lnTo>
                  <a:lnTo>
                    <a:pt x="195834" y="2547315"/>
                  </a:lnTo>
                  <a:lnTo>
                    <a:pt x="212598" y="2553462"/>
                  </a:lnTo>
                  <a:lnTo>
                    <a:pt x="223266" y="2557272"/>
                  </a:lnTo>
                  <a:lnTo>
                    <a:pt x="229362" y="2542032"/>
                  </a:lnTo>
                  <a:close/>
                </a:path>
                <a:path w="2616834" h="2620010">
                  <a:moveTo>
                    <a:pt x="233172" y="2174748"/>
                  </a:moveTo>
                  <a:lnTo>
                    <a:pt x="227076" y="2158746"/>
                  </a:lnTo>
                  <a:lnTo>
                    <a:pt x="212598" y="2164080"/>
                  </a:lnTo>
                  <a:lnTo>
                    <a:pt x="189738" y="2172462"/>
                  </a:lnTo>
                  <a:lnTo>
                    <a:pt x="179832" y="2176272"/>
                  </a:lnTo>
                  <a:lnTo>
                    <a:pt x="186690" y="2192274"/>
                  </a:lnTo>
                  <a:lnTo>
                    <a:pt x="195834" y="2188045"/>
                  </a:lnTo>
                  <a:lnTo>
                    <a:pt x="196596" y="2187702"/>
                  </a:lnTo>
                  <a:lnTo>
                    <a:pt x="195834" y="2187702"/>
                  </a:lnTo>
                  <a:lnTo>
                    <a:pt x="217932" y="2179320"/>
                  </a:lnTo>
                  <a:lnTo>
                    <a:pt x="233172" y="2174748"/>
                  </a:lnTo>
                  <a:close/>
                </a:path>
                <a:path w="2616834" h="2620010">
                  <a:moveTo>
                    <a:pt x="247650" y="419100"/>
                  </a:moveTo>
                  <a:lnTo>
                    <a:pt x="236220" y="413766"/>
                  </a:lnTo>
                  <a:lnTo>
                    <a:pt x="217170" y="404622"/>
                  </a:lnTo>
                  <a:lnTo>
                    <a:pt x="217932" y="404622"/>
                  </a:lnTo>
                  <a:lnTo>
                    <a:pt x="208788" y="400050"/>
                  </a:lnTo>
                  <a:lnTo>
                    <a:pt x="204216" y="397002"/>
                  </a:lnTo>
                  <a:lnTo>
                    <a:pt x="195834" y="411480"/>
                  </a:lnTo>
                  <a:lnTo>
                    <a:pt x="200406" y="414528"/>
                  </a:lnTo>
                  <a:lnTo>
                    <a:pt x="209550" y="419100"/>
                  </a:lnTo>
                  <a:lnTo>
                    <a:pt x="217170" y="423062"/>
                  </a:lnTo>
                  <a:lnTo>
                    <a:pt x="228600" y="429006"/>
                  </a:lnTo>
                  <a:lnTo>
                    <a:pt x="240792" y="434340"/>
                  </a:lnTo>
                  <a:lnTo>
                    <a:pt x="247650" y="419100"/>
                  </a:lnTo>
                  <a:close/>
                </a:path>
                <a:path w="2616834" h="2620010">
                  <a:moveTo>
                    <a:pt x="251460" y="100584"/>
                  </a:moveTo>
                  <a:lnTo>
                    <a:pt x="244602" y="85344"/>
                  </a:lnTo>
                  <a:lnTo>
                    <a:pt x="228600" y="92964"/>
                  </a:lnTo>
                  <a:lnTo>
                    <a:pt x="209550" y="102108"/>
                  </a:lnTo>
                  <a:lnTo>
                    <a:pt x="200406" y="107442"/>
                  </a:lnTo>
                  <a:lnTo>
                    <a:pt x="198882" y="108204"/>
                  </a:lnTo>
                  <a:lnTo>
                    <a:pt x="207264" y="122682"/>
                  </a:lnTo>
                  <a:lnTo>
                    <a:pt x="217170" y="117729"/>
                  </a:lnTo>
                  <a:lnTo>
                    <a:pt x="217932" y="117348"/>
                  </a:lnTo>
                  <a:lnTo>
                    <a:pt x="217170" y="117348"/>
                  </a:lnTo>
                  <a:lnTo>
                    <a:pt x="236220" y="107442"/>
                  </a:lnTo>
                  <a:lnTo>
                    <a:pt x="251460" y="100584"/>
                  </a:lnTo>
                  <a:close/>
                </a:path>
                <a:path w="2616834" h="2620010">
                  <a:moveTo>
                    <a:pt x="292608" y="2561082"/>
                  </a:moveTo>
                  <a:lnTo>
                    <a:pt x="288798" y="2560320"/>
                  </a:lnTo>
                  <a:lnTo>
                    <a:pt x="264414" y="2553462"/>
                  </a:lnTo>
                  <a:lnTo>
                    <a:pt x="244602" y="2546604"/>
                  </a:lnTo>
                  <a:lnTo>
                    <a:pt x="240030" y="2562606"/>
                  </a:lnTo>
                  <a:lnTo>
                    <a:pt x="259842" y="2569464"/>
                  </a:lnTo>
                  <a:lnTo>
                    <a:pt x="284226" y="2576322"/>
                  </a:lnTo>
                  <a:lnTo>
                    <a:pt x="288036" y="2577084"/>
                  </a:lnTo>
                  <a:lnTo>
                    <a:pt x="292608" y="2561082"/>
                  </a:lnTo>
                  <a:close/>
                </a:path>
                <a:path w="2616834" h="2620010">
                  <a:moveTo>
                    <a:pt x="296418" y="2155698"/>
                  </a:moveTo>
                  <a:lnTo>
                    <a:pt x="291846" y="2138934"/>
                  </a:lnTo>
                  <a:lnTo>
                    <a:pt x="284226" y="2141220"/>
                  </a:lnTo>
                  <a:lnTo>
                    <a:pt x="259080" y="2148078"/>
                  </a:lnTo>
                  <a:lnTo>
                    <a:pt x="243840" y="2153412"/>
                  </a:lnTo>
                  <a:lnTo>
                    <a:pt x="248412" y="2169414"/>
                  </a:lnTo>
                  <a:lnTo>
                    <a:pt x="264414" y="2164080"/>
                  </a:lnTo>
                  <a:lnTo>
                    <a:pt x="288798" y="2157222"/>
                  </a:lnTo>
                  <a:lnTo>
                    <a:pt x="296418" y="2155698"/>
                  </a:lnTo>
                  <a:close/>
                </a:path>
                <a:path w="2616834" h="2620010">
                  <a:moveTo>
                    <a:pt x="309372" y="443484"/>
                  </a:moveTo>
                  <a:lnTo>
                    <a:pt x="297942" y="439674"/>
                  </a:lnTo>
                  <a:lnTo>
                    <a:pt x="275844" y="432054"/>
                  </a:lnTo>
                  <a:lnTo>
                    <a:pt x="276606" y="432054"/>
                  </a:lnTo>
                  <a:lnTo>
                    <a:pt x="262890" y="425958"/>
                  </a:lnTo>
                  <a:lnTo>
                    <a:pt x="256032" y="441198"/>
                  </a:lnTo>
                  <a:lnTo>
                    <a:pt x="269748" y="447294"/>
                  </a:lnTo>
                  <a:lnTo>
                    <a:pt x="275844" y="449529"/>
                  </a:lnTo>
                  <a:lnTo>
                    <a:pt x="292608" y="455676"/>
                  </a:lnTo>
                  <a:lnTo>
                    <a:pt x="303276" y="459486"/>
                  </a:lnTo>
                  <a:lnTo>
                    <a:pt x="309372" y="443484"/>
                  </a:lnTo>
                  <a:close/>
                </a:path>
                <a:path w="2616834" h="2620010">
                  <a:moveTo>
                    <a:pt x="313182" y="76962"/>
                  </a:moveTo>
                  <a:lnTo>
                    <a:pt x="307086" y="60960"/>
                  </a:lnTo>
                  <a:lnTo>
                    <a:pt x="292608" y="66294"/>
                  </a:lnTo>
                  <a:lnTo>
                    <a:pt x="269748" y="74676"/>
                  </a:lnTo>
                  <a:lnTo>
                    <a:pt x="259842" y="78486"/>
                  </a:lnTo>
                  <a:lnTo>
                    <a:pt x="266700" y="94488"/>
                  </a:lnTo>
                  <a:lnTo>
                    <a:pt x="275844" y="90258"/>
                  </a:lnTo>
                  <a:lnTo>
                    <a:pt x="276606" y="89916"/>
                  </a:lnTo>
                  <a:lnTo>
                    <a:pt x="275844" y="89916"/>
                  </a:lnTo>
                  <a:lnTo>
                    <a:pt x="297942" y="81534"/>
                  </a:lnTo>
                  <a:lnTo>
                    <a:pt x="313182" y="76962"/>
                  </a:lnTo>
                  <a:close/>
                </a:path>
                <a:path w="2616834" h="2620010">
                  <a:moveTo>
                    <a:pt x="357378" y="2576322"/>
                  </a:moveTo>
                  <a:lnTo>
                    <a:pt x="340614" y="2572512"/>
                  </a:lnTo>
                  <a:lnTo>
                    <a:pt x="313944" y="2566416"/>
                  </a:lnTo>
                  <a:lnTo>
                    <a:pt x="308610" y="2564892"/>
                  </a:lnTo>
                  <a:lnTo>
                    <a:pt x="304038" y="2581656"/>
                  </a:lnTo>
                  <a:lnTo>
                    <a:pt x="310134" y="2583180"/>
                  </a:lnTo>
                  <a:lnTo>
                    <a:pt x="336804" y="2589276"/>
                  </a:lnTo>
                  <a:lnTo>
                    <a:pt x="353568" y="2592324"/>
                  </a:lnTo>
                  <a:lnTo>
                    <a:pt x="357378" y="2576322"/>
                  </a:lnTo>
                  <a:close/>
                </a:path>
                <a:path w="2616834" h="2620010">
                  <a:moveTo>
                    <a:pt x="361188" y="2140458"/>
                  </a:moveTo>
                  <a:lnTo>
                    <a:pt x="357378" y="2124456"/>
                  </a:lnTo>
                  <a:lnTo>
                    <a:pt x="336804" y="2128266"/>
                  </a:lnTo>
                  <a:lnTo>
                    <a:pt x="310134" y="2134362"/>
                  </a:lnTo>
                  <a:lnTo>
                    <a:pt x="307848" y="2135124"/>
                  </a:lnTo>
                  <a:lnTo>
                    <a:pt x="312420" y="2151126"/>
                  </a:lnTo>
                  <a:lnTo>
                    <a:pt x="313944" y="2151126"/>
                  </a:lnTo>
                  <a:lnTo>
                    <a:pt x="340614" y="2145030"/>
                  </a:lnTo>
                  <a:lnTo>
                    <a:pt x="361188" y="2140458"/>
                  </a:lnTo>
                  <a:close/>
                </a:path>
                <a:path w="2616834" h="2620010">
                  <a:moveTo>
                    <a:pt x="372618" y="463296"/>
                  </a:moveTo>
                  <a:lnTo>
                    <a:pt x="368808" y="462534"/>
                  </a:lnTo>
                  <a:lnTo>
                    <a:pt x="344424" y="454914"/>
                  </a:lnTo>
                  <a:lnTo>
                    <a:pt x="324612" y="448818"/>
                  </a:lnTo>
                  <a:lnTo>
                    <a:pt x="320040" y="464820"/>
                  </a:lnTo>
                  <a:lnTo>
                    <a:pt x="339852" y="470916"/>
                  </a:lnTo>
                  <a:lnTo>
                    <a:pt x="364236" y="478536"/>
                  </a:lnTo>
                  <a:lnTo>
                    <a:pt x="368046" y="479298"/>
                  </a:lnTo>
                  <a:lnTo>
                    <a:pt x="372618" y="463296"/>
                  </a:lnTo>
                  <a:close/>
                </a:path>
                <a:path w="2616834" h="2620010">
                  <a:moveTo>
                    <a:pt x="376428" y="57912"/>
                  </a:moveTo>
                  <a:lnTo>
                    <a:pt x="371856" y="41148"/>
                  </a:lnTo>
                  <a:lnTo>
                    <a:pt x="364236" y="43434"/>
                  </a:lnTo>
                  <a:lnTo>
                    <a:pt x="339852" y="50292"/>
                  </a:lnTo>
                  <a:lnTo>
                    <a:pt x="323850" y="55626"/>
                  </a:lnTo>
                  <a:lnTo>
                    <a:pt x="328422" y="71628"/>
                  </a:lnTo>
                  <a:lnTo>
                    <a:pt x="344424" y="66294"/>
                  </a:lnTo>
                  <a:lnTo>
                    <a:pt x="368808" y="59436"/>
                  </a:lnTo>
                  <a:lnTo>
                    <a:pt x="376428" y="57912"/>
                  </a:lnTo>
                  <a:close/>
                </a:path>
                <a:path w="2616834" h="2620010">
                  <a:moveTo>
                    <a:pt x="422148" y="2587752"/>
                  </a:moveTo>
                  <a:lnTo>
                    <a:pt x="373380" y="2579370"/>
                  </a:lnTo>
                  <a:lnTo>
                    <a:pt x="370332" y="2595372"/>
                  </a:lnTo>
                  <a:lnTo>
                    <a:pt x="392430" y="2599944"/>
                  </a:lnTo>
                  <a:lnTo>
                    <a:pt x="419862" y="2603754"/>
                  </a:lnTo>
                  <a:lnTo>
                    <a:pt x="422148" y="2587752"/>
                  </a:lnTo>
                  <a:close/>
                </a:path>
                <a:path w="2616834" h="2620010">
                  <a:moveTo>
                    <a:pt x="425958" y="2129028"/>
                  </a:moveTo>
                  <a:lnTo>
                    <a:pt x="423672" y="2113026"/>
                  </a:lnTo>
                  <a:lnTo>
                    <a:pt x="421386" y="2113026"/>
                  </a:lnTo>
                  <a:lnTo>
                    <a:pt x="392430" y="2117598"/>
                  </a:lnTo>
                  <a:lnTo>
                    <a:pt x="374142" y="2121408"/>
                  </a:lnTo>
                  <a:lnTo>
                    <a:pt x="377190" y="2137410"/>
                  </a:lnTo>
                  <a:lnTo>
                    <a:pt x="394716" y="2134489"/>
                  </a:lnTo>
                  <a:lnTo>
                    <a:pt x="395478" y="2134362"/>
                  </a:lnTo>
                  <a:lnTo>
                    <a:pt x="394716" y="2134362"/>
                  </a:lnTo>
                  <a:lnTo>
                    <a:pt x="423672" y="2129790"/>
                  </a:lnTo>
                  <a:lnTo>
                    <a:pt x="425958" y="2129028"/>
                  </a:lnTo>
                  <a:close/>
                </a:path>
                <a:path w="2616834" h="2620010">
                  <a:moveTo>
                    <a:pt x="437388" y="478536"/>
                  </a:moveTo>
                  <a:lnTo>
                    <a:pt x="420624" y="474726"/>
                  </a:lnTo>
                  <a:lnTo>
                    <a:pt x="393954" y="468630"/>
                  </a:lnTo>
                  <a:lnTo>
                    <a:pt x="394716" y="468630"/>
                  </a:lnTo>
                  <a:lnTo>
                    <a:pt x="388620" y="467106"/>
                  </a:lnTo>
                  <a:lnTo>
                    <a:pt x="384048" y="483108"/>
                  </a:lnTo>
                  <a:lnTo>
                    <a:pt x="390144" y="484632"/>
                  </a:lnTo>
                  <a:lnTo>
                    <a:pt x="393954" y="485609"/>
                  </a:lnTo>
                  <a:lnTo>
                    <a:pt x="416814" y="491490"/>
                  </a:lnTo>
                  <a:lnTo>
                    <a:pt x="433578" y="494538"/>
                  </a:lnTo>
                  <a:lnTo>
                    <a:pt x="437388" y="478536"/>
                  </a:lnTo>
                  <a:close/>
                </a:path>
                <a:path w="2616834" h="2620010">
                  <a:moveTo>
                    <a:pt x="441198" y="42672"/>
                  </a:moveTo>
                  <a:lnTo>
                    <a:pt x="437388" y="26670"/>
                  </a:lnTo>
                  <a:lnTo>
                    <a:pt x="416814" y="30480"/>
                  </a:lnTo>
                  <a:lnTo>
                    <a:pt x="390144" y="36576"/>
                  </a:lnTo>
                  <a:lnTo>
                    <a:pt x="387858" y="37338"/>
                  </a:lnTo>
                  <a:lnTo>
                    <a:pt x="392430" y="53340"/>
                  </a:lnTo>
                  <a:lnTo>
                    <a:pt x="393954" y="52578"/>
                  </a:lnTo>
                  <a:lnTo>
                    <a:pt x="393954" y="53340"/>
                  </a:lnTo>
                  <a:lnTo>
                    <a:pt x="420624" y="47244"/>
                  </a:lnTo>
                  <a:lnTo>
                    <a:pt x="441198" y="42672"/>
                  </a:lnTo>
                  <a:close/>
                </a:path>
                <a:path w="2616834" h="2620010">
                  <a:moveTo>
                    <a:pt x="488442" y="2595372"/>
                  </a:moveTo>
                  <a:lnTo>
                    <a:pt x="483108" y="2595372"/>
                  </a:lnTo>
                  <a:lnTo>
                    <a:pt x="482346" y="2595270"/>
                  </a:lnTo>
                  <a:lnTo>
                    <a:pt x="452628" y="2591562"/>
                  </a:lnTo>
                  <a:lnTo>
                    <a:pt x="453390" y="2591562"/>
                  </a:lnTo>
                  <a:lnTo>
                    <a:pt x="452628" y="2591473"/>
                  </a:lnTo>
                  <a:lnTo>
                    <a:pt x="438912" y="2590038"/>
                  </a:lnTo>
                  <a:lnTo>
                    <a:pt x="436626" y="2606040"/>
                  </a:lnTo>
                  <a:lnTo>
                    <a:pt x="451104" y="2608326"/>
                  </a:lnTo>
                  <a:lnTo>
                    <a:pt x="480822" y="2611374"/>
                  </a:lnTo>
                  <a:lnTo>
                    <a:pt x="486918" y="2612136"/>
                  </a:lnTo>
                  <a:lnTo>
                    <a:pt x="488442" y="2595372"/>
                  </a:lnTo>
                  <a:close/>
                </a:path>
                <a:path w="2616834" h="2620010">
                  <a:moveTo>
                    <a:pt x="492252" y="2121408"/>
                  </a:moveTo>
                  <a:lnTo>
                    <a:pt x="490728" y="2104644"/>
                  </a:lnTo>
                  <a:lnTo>
                    <a:pt x="480822" y="2105406"/>
                  </a:lnTo>
                  <a:lnTo>
                    <a:pt x="451104" y="2109216"/>
                  </a:lnTo>
                  <a:lnTo>
                    <a:pt x="440436" y="2110740"/>
                  </a:lnTo>
                  <a:lnTo>
                    <a:pt x="442722" y="2126742"/>
                  </a:lnTo>
                  <a:lnTo>
                    <a:pt x="452628" y="2125980"/>
                  </a:lnTo>
                  <a:lnTo>
                    <a:pt x="482346" y="2122170"/>
                  </a:lnTo>
                  <a:lnTo>
                    <a:pt x="492252" y="2121408"/>
                  </a:lnTo>
                  <a:close/>
                </a:path>
                <a:path w="2616834" h="2620010">
                  <a:moveTo>
                    <a:pt x="502158" y="489966"/>
                  </a:moveTo>
                  <a:lnTo>
                    <a:pt x="453390" y="481584"/>
                  </a:lnTo>
                  <a:lnTo>
                    <a:pt x="450342" y="497586"/>
                  </a:lnTo>
                  <a:lnTo>
                    <a:pt x="472440" y="502158"/>
                  </a:lnTo>
                  <a:lnTo>
                    <a:pt x="499872" y="505968"/>
                  </a:lnTo>
                  <a:lnTo>
                    <a:pt x="502158" y="489966"/>
                  </a:lnTo>
                  <a:close/>
                </a:path>
                <a:path w="2616834" h="2620010">
                  <a:moveTo>
                    <a:pt x="505968" y="31242"/>
                  </a:moveTo>
                  <a:lnTo>
                    <a:pt x="503682" y="15240"/>
                  </a:lnTo>
                  <a:lnTo>
                    <a:pt x="501396" y="15240"/>
                  </a:lnTo>
                  <a:lnTo>
                    <a:pt x="472440" y="19812"/>
                  </a:lnTo>
                  <a:lnTo>
                    <a:pt x="454152" y="22860"/>
                  </a:lnTo>
                  <a:lnTo>
                    <a:pt x="457200" y="39624"/>
                  </a:lnTo>
                  <a:lnTo>
                    <a:pt x="474726" y="36703"/>
                  </a:lnTo>
                  <a:lnTo>
                    <a:pt x="475488" y="36576"/>
                  </a:lnTo>
                  <a:lnTo>
                    <a:pt x="474726" y="36576"/>
                  </a:lnTo>
                  <a:lnTo>
                    <a:pt x="503682" y="32004"/>
                  </a:lnTo>
                  <a:lnTo>
                    <a:pt x="505968" y="31242"/>
                  </a:lnTo>
                  <a:close/>
                </a:path>
                <a:path w="2616834" h="2620010">
                  <a:moveTo>
                    <a:pt x="554736" y="2600706"/>
                  </a:moveTo>
                  <a:lnTo>
                    <a:pt x="543306" y="2599880"/>
                  </a:lnTo>
                  <a:lnTo>
                    <a:pt x="512826" y="2597658"/>
                  </a:lnTo>
                  <a:lnTo>
                    <a:pt x="505206" y="2596896"/>
                  </a:lnTo>
                  <a:lnTo>
                    <a:pt x="503682" y="2613660"/>
                  </a:lnTo>
                  <a:lnTo>
                    <a:pt x="512826" y="2614472"/>
                  </a:lnTo>
                  <a:lnTo>
                    <a:pt x="544068" y="2616758"/>
                  </a:lnTo>
                  <a:lnTo>
                    <a:pt x="553974" y="2617470"/>
                  </a:lnTo>
                  <a:lnTo>
                    <a:pt x="554736" y="2600706"/>
                  </a:lnTo>
                  <a:close/>
                </a:path>
                <a:path w="2616834" h="2620010">
                  <a:moveTo>
                    <a:pt x="558546" y="2116836"/>
                  </a:moveTo>
                  <a:lnTo>
                    <a:pt x="557784" y="2100072"/>
                  </a:lnTo>
                  <a:lnTo>
                    <a:pt x="542544" y="2100834"/>
                  </a:lnTo>
                  <a:lnTo>
                    <a:pt x="512826" y="2103005"/>
                  </a:lnTo>
                  <a:lnTo>
                    <a:pt x="507492" y="2103120"/>
                  </a:lnTo>
                  <a:lnTo>
                    <a:pt x="509016" y="2119884"/>
                  </a:lnTo>
                  <a:lnTo>
                    <a:pt x="512826" y="2119884"/>
                  </a:lnTo>
                  <a:lnTo>
                    <a:pt x="544068" y="2117598"/>
                  </a:lnTo>
                  <a:lnTo>
                    <a:pt x="558546" y="2116836"/>
                  </a:lnTo>
                  <a:close/>
                </a:path>
                <a:path w="2616834" h="2620010">
                  <a:moveTo>
                    <a:pt x="568452" y="497586"/>
                  </a:moveTo>
                  <a:lnTo>
                    <a:pt x="562356" y="496824"/>
                  </a:lnTo>
                  <a:lnTo>
                    <a:pt x="563118" y="496824"/>
                  </a:lnTo>
                  <a:lnTo>
                    <a:pt x="562356" y="496747"/>
                  </a:lnTo>
                  <a:lnTo>
                    <a:pt x="532638" y="493776"/>
                  </a:lnTo>
                  <a:lnTo>
                    <a:pt x="533400" y="493776"/>
                  </a:lnTo>
                  <a:lnTo>
                    <a:pt x="532638" y="493687"/>
                  </a:lnTo>
                  <a:lnTo>
                    <a:pt x="518922" y="492252"/>
                  </a:lnTo>
                  <a:lnTo>
                    <a:pt x="516636" y="508254"/>
                  </a:lnTo>
                  <a:lnTo>
                    <a:pt x="531114" y="510540"/>
                  </a:lnTo>
                  <a:lnTo>
                    <a:pt x="560832" y="513588"/>
                  </a:lnTo>
                  <a:lnTo>
                    <a:pt x="566928" y="514350"/>
                  </a:lnTo>
                  <a:lnTo>
                    <a:pt x="568452" y="497586"/>
                  </a:lnTo>
                  <a:close/>
                </a:path>
                <a:path w="2616834" h="2620010">
                  <a:moveTo>
                    <a:pt x="572262" y="23622"/>
                  </a:moveTo>
                  <a:lnTo>
                    <a:pt x="570738" y="6858"/>
                  </a:lnTo>
                  <a:lnTo>
                    <a:pt x="560832" y="7620"/>
                  </a:lnTo>
                  <a:lnTo>
                    <a:pt x="531114" y="11430"/>
                  </a:lnTo>
                  <a:lnTo>
                    <a:pt x="520446" y="12954"/>
                  </a:lnTo>
                  <a:lnTo>
                    <a:pt x="522732" y="28956"/>
                  </a:lnTo>
                  <a:lnTo>
                    <a:pt x="532638" y="28194"/>
                  </a:lnTo>
                  <a:lnTo>
                    <a:pt x="562356" y="24384"/>
                  </a:lnTo>
                  <a:lnTo>
                    <a:pt x="572262" y="23622"/>
                  </a:lnTo>
                  <a:close/>
                </a:path>
                <a:path w="2616834" h="2620010">
                  <a:moveTo>
                    <a:pt x="621030" y="2602992"/>
                  </a:moveTo>
                  <a:lnTo>
                    <a:pt x="607314" y="2602992"/>
                  </a:lnTo>
                  <a:lnTo>
                    <a:pt x="575310" y="2601468"/>
                  </a:lnTo>
                  <a:lnTo>
                    <a:pt x="571500" y="2601468"/>
                  </a:lnTo>
                  <a:lnTo>
                    <a:pt x="569976" y="2618232"/>
                  </a:lnTo>
                  <a:lnTo>
                    <a:pt x="575310" y="2618244"/>
                  </a:lnTo>
                  <a:lnTo>
                    <a:pt x="607314" y="2618994"/>
                  </a:lnTo>
                  <a:lnTo>
                    <a:pt x="621030" y="2619756"/>
                  </a:lnTo>
                  <a:lnTo>
                    <a:pt x="621030" y="2602992"/>
                  </a:lnTo>
                  <a:close/>
                </a:path>
                <a:path w="2616834" h="2620010">
                  <a:moveTo>
                    <a:pt x="624840" y="2097786"/>
                  </a:moveTo>
                  <a:lnTo>
                    <a:pt x="606552" y="2097786"/>
                  </a:lnTo>
                  <a:lnTo>
                    <a:pt x="574548" y="2099310"/>
                  </a:lnTo>
                  <a:lnTo>
                    <a:pt x="575310" y="2116074"/>
                  </a:lnTo>
                  <a:lnTo>
                    <a:pt x="606552" y="2114575"/>
                  </a:lnTo>
                  <a:lnTo>
                    <a:pt x="624840" y="2114550"/>
                  </a:lnTo>
                  <a:lnTo>
                    <a:pt x="624840" y="2097786"/>
                  </a:lnTo>
                  <a:close/>
                </a:path>
                <a:path w="2616834" h="2620010">
                  <a:moveTo>
                    <a:pt x="634746" y="502920"/>
                  </a:moveTo>
                  <a:lnTo>
                    <a:pt x="623316" y="502094"/>
                  </a:lnTo>
                  <a:lnTo>
                    <a:pt x="592836" y="499872"/>
                  </a:lnTo>
                  <a:lnTo>
                    <a:pt x="585216" y="499110"/>
                  </a:lnTo>
                  <a:lnTo>
                    <a:pt x="583692" y="515874"/>
                  </a:lnTo>
                  <a:lnTo>
                    <a:pt x="592836" y="516686"/>
                  </a:lnTo>
                  <a:lnTo>
                    <a:pt x="624078" y="518972"/>
                  </a:lnTo>
                  <a:lnTo>
                    <a:pt x="633984" y="519684"/>
                  </a:lnTo>
                  <a:lnTo>
                    <a:pt x="634746" y="502920"/>
                  </a:lnTo>
                  <a:close/>
                </a:path>
                <a:path w="2616834" h="2620010">
                  <a:moveTo>
                    <a:pt x="638556" y="19050"/>
                  </a:moveTo>
                  <a:lnTo>
                    <a:pt x="637794" y="2286"/>
                  </a:lnTo>
                  <a:lnTo>
                    <a:pt x="622554" y="3048"/>
                  </a:lnTo>
                  <a:lnTo>
                    <a:pt x="592836" y="5219"/>
                  </a:lnTo>
                  <a:lnTo>
                    <a:pt x="587502" y="5334"/>
                  </a:lnTo>
                  <a:lnTo>
                    <a:pt x="589026" y="22098"/>
                  </a:lnTo>
                  <a:lnTo>
                    <a:pt x="592836" y="21336"/>
                  </a:lnTo>
                  <a:lnTo>
                    <a:pt x="624078" y="19812"/>
                  </a:lnTo>
                  <a:lnTo>
                    <a:pt x="638556" y="19050"/>
                  </a:lnTo>
                  <a:close/>
                </a:path>
                <a:path w="2616834" h="2620010">
                  <a:moveTo>
                    <a:pt x="688086" y="2618994"/>
                  </a:moveTo>
                  <a:lnTo>
                    <a:pt x="687324" y="2602230"/>
                  </a:lnTo>
                  <a:lnTo>
                    <a:pt x="672084" y="2602230"/>
                  </a:lnTo>
                  <a:lnTo>
                    <a:pt x="639318" y="2602992"/>
                  </a:lnTo>
                  <a:lnTo>
                    <a:pt x="637794" y="2602992"/>
                  </a:lnTo>
                  <a:lnTo>
                    <a:pt x="637794" y="2619756"/>
                  </a:lnTo>
                  <a:lnTo>
                    <a:pt x="639318" y="2619756"/>
                  </a:lnTo>
                  <a:lnTo>
                    <a:pt x="672084" y="2618994"/>
                  </a:lnTo>
                  <a:lnTo>
                    <a:pt x="688086" y="2618994"/>
                  </a:lnTo>
                  <a:close/>
                </a:path>
                <a:path w="2616834" h="2620010">
                  <a:moveTo>
                    <a:pt x="691896" y="2098548"/>
                  </a:moveTo>
                  <a:lnTo>
                    <a:pt x="672084" y="2097786"/>
                  </a:lnTo>
                  <a:lnTo>
                    <a:pt x="641604" y="2097786"/>
                  </a:lnTo>
                  <a:lnTo>
                    <a:pt x="641604" y="2114550"/>
                  </a:lnTo>
                  <a:lnTo>
                    <a:pt x="672084" y="2114550"/>
                  </a:lnTo>
                  <a:lnTo>
                    <a:pt x="691134" y="2115312"/>
                  </a:lnTo>
                  <a:lnTo>
                    <a:pt x="691896" y="2098548"/>
                  </a:lnTo>
                  <a:close/>
                </a:path>
                <a:path w="2616834" h="2620010">
                  <a:moveTo>
                    <a:pt x="701040" y="505206"/>
                  </a:moveTo>
                  <a:lnTo>
                    <a:pt x="687324" y="504444"/>
                  </a:lnTo>
                  <a:lnTo>
                    <a:pt x="655320" y="503682"/>
                  </a:lnTo>
                  <a:lnTo>
                    <a:pt x="651510" y="503682"/>
                  </a:lnTo>
                  <a:lnTo>
                    <a:pt x="650748" y="520446"/>
                  </a:lnTo>
                  <a:lnTo>
                    <a:pt x="655320" y="520458"/>
                  </a:lnTo>
                  <a:lnTo>
                    <a:pt x="687324" y="521208"/>
                  </a:lnTo>
                  <a:lnTo>
                    <a:pt x="701040" y="521208"/>
                  </a:lnTo>
                  <a:lnTo>
                    <a:pt x="701040" y="505206"/>
                  </a:lnTo>
                  <a:close/>
                </a:path>
                <a:path w="2616834" h="2620010">
                  <a:moveTo>
                    <a:pt x="704850" y="0"/>
                  </a:moveTo>
                  <a:lnTo>
                    <a:pt x="686562" y="0"/>
                  </a:lnTo>
                  <a:lnTo>
                    <a:pt x="654558" y="1524"/>
                  </a:lnTo>
                  <a:lnTo>
                    <a:pt x="655320" y="17526"/>
                  </a:lnTo>
                  <a:lnTo>
                    <a:pt x="686562" y="16776"/>
                  </a:lnTo>
                  <a:lnTo>
                    <a:pt x="704850" y="16764"/>
                  </a:lnTo>
                  <a:lnTo>
                    <a:pt x="704850" y="0"/>
                  </a:lnTo>
                  <a:close/>
                </a:path>
                <a:path w="2616834" h="2620010">
                  <a:moveTo>
                    <a:pt x="755142" y="2615184"/>
                  </a:moveTo>
                  <a:lnTo>
                    <a:pt x="753618" y="2598420"/>
                  </a:lnTo>
                  <a:lnTo>
                    <a:pt x="735330" y="2599944"/>
                  </a:lnTo>
                  <a:lnTo>
                    <a:pt x="704088" y="2601468"/>
                  </a:lnTo>
                  <a:lnTo>
                    <a:pt x="704850" y="2618232"/>
                  </a:lnTo>
                  <a:lnTo>
                    <a:pt x="736092" y="2616708"/>
                  </a:lnTo>
                  <a:lnTo>
                    <a:pt x="755142" y="2615184"/>
                  </a:lnTo>
                  <a:close/>
                </a:path>
                <a:path w="2616834" h="2620010">
                  <a:moveTo>
                    <a:pt x="758952" y="2102358"/>
                  </a:moveTo>
                  <a:lnTo>
                    <a:pt x="735330" y="2100783"/>
                  </a:lnTo>
                  <a:lnTo>
                    <a:pt x="708660" y="2099310"/>
                  </a:lnTo>
                  <a:lnTo>
                    <a:pt x="707898" y="2116074"/>
                  </a:lnTo>
                  <a:lnTo>
                    <a:pt x="736092" y="2117648"/>
                  </a:lnTo>
                  <a:lnTo>
                    <a:pt x="757428" y="2119122"/>
                  </a:lnTo>
                  <a:lnTo>
                    <a:pt x="758952" y="2102358"/>
                  </a:lnTo>
                  <a:close/>
                </a:path>
                <a:path w="2616834" h="2620010">
                  <a:moveTo>
                    <a:pt x="768096" y="521208"/>
                  </a:moveTo>
                  <a:lnTo>
                    <a:pt x="767334" y="504444"/>
                  </a:lnTo>
                  <a:lnTo>
                    <a:pt x="752094" y="504444"/>
                  </a:lnTo>
                  <a:lnTo>
                    <a:pt x="719328" y="505206"/>
                  </a:lnTo>
                  <a:lnTo>
                    <a:pt x="717804" y="505206"/>
                  </a:lnTo>
                  <a:lnTo>
                    <a:pt x="717804" y="521970"/>
                  </a:lnTo>
                  <a:lnTo>
                    <a:pt x="719328" y="521970"/>
                  </a:lnTo>
                  <a:lnTo>
                    <a:pt x="752094" y="521208"/>
                  </a:lnTo>
                  <a:lnTo>
                    <a:pt x="768096" y="521208"/>
                  </a:lnTo>
                  <a:close/>
                </a:path>
                <a:path w="2616834" h="2620010">
                  <a:moveTo>
                    <a:pt x="771906" y="762"/>
                  </a:moveTo>
                  <a:lnTo>
                    <a:pt x="752094" y="0"/>
                  </a:lnTo>
                  <a:lnTo>
                    <a:pt x="721614" y="0"/>
                  </a:lnTo>
                  <a:lnTo>
                    <a:pt x="721614" y="16764"/>
                  </a:lnTo>
                  <a:lnTo>
                    <a:pt x="752094" y="16764"/>
                  </a:lnTo>
                  <a:lnTo>
                    <a:pt x="771144" y="17526"/>
                  </a:lnTo>
                  <a:lnTo>
                    <a:pt x="771906" y="762"/>
                  </a:lnTo>
                  <a:close/>
                </a:path>
                <a:path w="2616834" h="2620010">
                  <a:moveTo>
                    <a:pt x="822198" y="2609088"/>
                  </a:moveTo>
                  <a:lnTo>
                    <a:pt x="819912" y="2592324"/>
                  </a:lnTo>
                  <a:lnTo>
                    <a:pt x="796290" y="2595372"/>
                  </a:lnTo>
                  <a:lnTo>
                    <a:pt x="797052" y="2595372"/>
                  </a:lnTo>
                  <a:lnTo>
                    <a:pt x="770382" y="2597658"/>
                  </a:lnTo>
                  <a:lnTo>
                    <a:pt x="771906" y="2614422"/>
                  </a:lnTo>
                  <a:lnTo>
                    <a:pt x="797052" y="2611539"/>
                  </a:lnTo>
                  <a:lnTo>
                    <a:pt x="798576" y="2611374"/>
                  </a:lnTo>
                  <a:lnTo>
                    <a:pt x="822198" y="2609088"/>
                  </a:lnTo>
                  <a:close/>
                </a:path>
                <a:path w="2616834" h="2620010">
                  <a:moveTo>
                    <a:pt x="826008" y="2109216"/>
                  </a:moveTo>
                  <a:lnTo>
                    <a:pt x="798576" y="2106168"/>
                  </a:lnTo>
                  <a:lnTo>
                    <a:pt x="775716" y="2103882"/>
                  </a:lnTo>
                  <a:lnTo>
                    <a:pt x="774192" y="2120646"/>
                  </a:lnTo>
                  <a:lnTo>
                    <a:pt x="797052" y="2122170"/>
                  </a:lnTo>
                  <a:lnTo>
                    <a:pt x="796290" y="2122170"/>
                  </a:lnTo>
                  <a:lnTo>
                    <a:pt x="797052" y="2122246"/>
                  </a:lnTo>
                  <a:lnTo>
                    <a:pt x="823722" y="2125218"/>
                  </a:lnTo>
                  <a:lnTo>
                    <a:pt x="826008" y="2109216"/>
                  </a:lnTo>
                  <a:close/>
                </a:path>
                <a:path w="2616834" h="2620010">
                  <a:moveTo>
                    <a:pt x="835152" y="517398"/>
                  </a:moveTo>
                  <a:lnTo>
                    <a:pt x="833628" y="500634"/>
                  </a:lnTo>
                  <a:lnTo>
                    <a:pt x="815340" y="502158"/>
                  </a:lnTo>
                  <a:lnTo>
                    <a:pt x="784098" y="503682"/>
                  </a:lnTo>
                  <a:lnTo>
                    <a:pt x="784860" y="520446"/>
                  </a:lnTo>
                  <a:lnTo>
                    <a:pt x="816102" y="518922"/>
                  </a:lnTo>
                  <a:lnTo>
                    <a:pt x="835152" y="517398"/>
                  </a:lnTo>
                  <a:close/>
                </a:path>
                <a:path w="2616834" h="2620010">
                  <a:moveTo>
                    <a:pt x="838962" y="4572"/>
                  </a:moveTo>
                  <a:lnTo>
                    <a:pt x="815340" y="2997"/>
                  </a:lnTo>
                  <a:lnTo>
                    <a:pt x="788670" y="1524"/>
                  </a:lnTo>
                  <a:lnTo>
                    <a:pt x="787908" y="18288"/>
                  </a:lnTo>
                  <a:lnTo>
                    <a:pt x="816102" y="19862"/>
                  </a:lnTo>
                  <a:lnTo>
                    <a:pt x="837438" y="21336"/>
                  </a:lnTo>
                  <a:lnTo>
                    <a:pt x="838962" y="4572"/>
                  </a:lnTo>
                  <a:close/>
                </a:path>
                <a:path w="2616834" h="2620010">
                  <a:moveTo>
                    <a:pt x="888492" y="2599182"/>
                  </a:moveTo>
                  <a:lnTo>
                    <a:pt x="885444" y="2583180"/>
                  </a:lnTo>
                  <a:lnTo>
                    <a:pt x="883920" y="2583180"/>
                  </a:lnTo>
                  <a:lnTo>
                    <a:pt x="855726" y="2587752"/>
                  </a:lnTo>
                  <a:lnTo>
                    <a:pt x="836676" y="2590038"/>
                  </a:lnTo>
                  <a:lnTo>
                    <a:pt x="838962" y="2606802"/>
                  </a:lnTo>
                  <a:lnTo>
                    <a:pt x="858012" y="2604516"/>
                  </a:lnTo>
                  <a:lnTo>
                    <a:pt x="886968" y="2599944"/>
                  </a:lnTo>
                  <a:lnTo>
                    <a:pt x="888492" y="2599182"/>
                  </a:lnTo>
                  <a:close/>
                </a:path>
                <a:path w="2616834" h="2620010">
                  <a:moveTo>
                    <a:pt x="892302" y="2119122"/>
                  </a:moveTo>
                  <a:lnTo>
                    <a:pt x="886968" y="2117598"/>
                  </a:lnTo>
                  <a:lnTo>
                    <a:pt x="858012" y="2113026"/>
                  </a:lnTo>
                  <a:lnTo>
                    <a:pt x="842772" y="2111502"/>
                  </a:lnTo>
                  <a:lnTo>
                    <a:pt x="840486" y="2127504"/>
                  </a:lnTo>
                  <a:lnTo>
                    <a:pt x="855726" y="2129790"/>
                  </a:lnTo>
                  <a:lnTo>
                    <a:pt x="883920" y="2134362"/>
                  </a:lnTo>
                  <a:lnTo>
                    <a:pt x="889254" y="2135124"/>
                  </a:lnTo>
                  <a:lnTo>
                    <a:pt x="892302" y="2119122"/>
                  </a:lnTo>
                  <a:close/>
                </a:path>
                <a:path w="2616834" h="2620010">
                  <a:moveTo>
                    <a:pt x="902208" y="511302"/>
                  </a:moveTo>
                  <a:lnTo>
                    <a:pt x="899922" y="494538"/>
                  </a:lnTo>
                  <a:lnTo>
                    <a:pt x="876300" y="496824"/>
                  </a:lnTo>
                  <a:lnTo>
                    <a:pt x="877062" y="496824"/>
                  </a:lnTo>
                  <a:lnTo>
                    <a:pt x="850392" y="499872"/>
                  </a:lnTo>
                  <a:lnTo>
                    <a:pt x="851916" y="515874"/>
                  </a:lnTo>
                  <a:lnTo>
                    <a:pt x="877062" y="513715"/>
                  </a:lnTo>
                  <a:lnTo>
                    <a:pt x="878586" y="513588"/>
                  </a:lnTo>
                  <a:lnTo>
                    <a:pt x="902208" y="511302"/>
                  </a:lnTo>
                  <a:close/>
                </a:path>
                <a:path w="2616834" h="2620010">
                  <a:moveTo>
                    <a:pt x="906018" y="10668"/>
                  </a:moveTo>
                  <a:lnTo>
                    <a:pt x="878586" y="7620"/>
                  </a:lnTo>
                  <a:lnTo>
                    <a:pt x="855726" y="6096"/>
                  </a:lnTo>
                  <a:lnTo>
                    <a:pt x="854202" y="22860"/>
                  </a:lnTo>
                  <a:lnTo>
                    <a:pt x="877062" y="24384"/>
                  </a:lnTo>
                  <a:lnTo>
                    <a:pt x="876300" y="24384"/>
                  </a:lnTo>
                  <a:lnTo>
                    <a:pt x="877062" y="24460"/>
                  </a:lnTo>
                  <a:lnTo>
                    <a:pt x="903732" y="27432"/>
                  </a:lnTo>
                  <a:lnTo>
                    <a:pt x="906018" y="10668"/>
                  </a:lnTo>
                  <a:close/>
                </a:path>
                <a:path w="2616834" h="2620010">
                  <a:moveTo>
                    <a:pt x="954786" y="2586228"/>
                  </a:moveTo>
                  <a:lnTo>
                    <a:pt x="950976" y="2570226"/>
                  </a:lnTo>
                  <a:lnTo>
                    <a:pt x="938784" y="2572512"/>
                  </a:lnTo>
                  <a:lnTo>
                    <a:pt x="912114" y="2577846"/>
                  </a:lnTo>
                  <a:lnTo>
                    <a:pt x="902208" y="2580132"/>
                  </a:lnTo>
                  <a:lnTo>
                    <a:pt x="905256" y="2596134"/>
                  </a:lnTo>
                  <a:lnTo>
                    <a:pt x="915162" y="2594610"/>
                  </a:lnTo>
                  <a:lnTo>
                    <a:pt x="942594" y="2589276"/>
                  </a:lnTo>
                  <a:lnTo>
                    <a:pt x="954786" y="2586228"/>
                  </a:lnTo>
                  <a:close/>
                </a:path>
                <a:path w="2616834" h="2620010">
                  <a:moveTo>
                    <a:pt x="958596" y="2132076"/>
                  </a:moveTo>
                  <a:lnTo>
                    <a:pt x="942594" y="2128266"/>
                  </a:lnTo>
                  <a:lnTo>
                    <a:pt x="915162" y="2122932"/>
                  </a:lnTo>
                  <a:lnTo>
                    <a:pt x="909066" y="2121408"/>
                  </a:lnTo>
                  <a:lnTo>
                    <a:pt x="906018" y="2138172"/>
                  </a:lnTo>
                  <a:lnTo>
                    <a:pt x="912114" y="2138934"/>
                  </a:lnTo>
                  <a:lnTo>
                    <a:pt x="938784" y="2145030"/>
                  </a:lnTo>
                  <a:lnTo>
                    <a:pt x="954786" y="2148078"/>
                  </a:lnTo>
                  <a:lnTo>
                    <a:pt x="958596" y="2132076"/>
                  </a:lnTo>
                  <a:close/>
                </a:path>
                <a:path w="2616834" h="2620010">
                  <a:moveTo>
                    <a:pt x="968502" y="501396"/>
                  </a:moveTo>
                  <a:lnTo>
                    <a:pt x="965454" y="485394"/>
                  </a:lnTo>
                  <a:lnTo>
                    <a:pt x="963930" y="485394"/>
                  </a:lnTo>
                  <a:lnTo>
                    <a:pt x="935736" y="489966"/>
                  </a:lnTo>
                  <a:lnTo>
                    <a:pt x="916686" y="492252"/>
                  </a:lnTo>
                  <a:lnTo>
                    <a:pt x="918972" y="509016"/>
                  </a:lnTo>
                  <a:lnTo>
                    <a:pt x="938022" y="505968"/>
                  </a:lnTo>
                  <a:lnTo>
                    <a:pt x="966978" y="502158"/>
                  </a:lnTo>
                  <a:lnTo>
                    <a:pt x="968502" y="501396"/>
                  </a:lnTo>
                  <a:close/>
                </a:path>
                <a:path w="2616834" h="2620010">
                  <a:moveTo>
                    <a:pt x="972312" y="20574"/>
                  </a:moveTo>
                  <a:lnTo>
                    <a:pt x="966978" y="19812"/>
                  </a:lnTo>
                  <a:lnTo>
                    <a:pt x="938022" y="15240"/>
                  </a:lnTo>
                  <a:lnTo>
                    <a:pt x="922782" y="12954"/>
                  </a:lnTo>
                  <a:lnTo>
                    <a:pt x="920496" y="29718"/>
                  </a:lnTo>
                  <a:lnTo>
                    <a:pt x="935736" y="32004"/>
                  </a:lnTo>
                  <a:lnTo>
                    <a:pt x="963930" y="36576"/>
                  </a:lnTo>
                  <a:lnTo>
                    <a:pt x="969264" y="37338"/>
                  </a:lnTo>
                  <a:lnTo>
                    <a:pt x="972312" y="20574"/>
                  </a:lnTo>
                  <a:close/>
                </a:path>
                <a:path w="2616834" h="2620010">
                  <a:moveTo>
                    <a:pt x="1019556" y="2569464"/>
                  </a:moveTo>
                  <a:lnTo>
                    <a:pt x="1014984" y="2553462"/>
                  </a:lnTo>
                  <a:lnTo>
                    <a:pt x="990600" y="2560320"/>
                  </a:lnTo>
                  <a:lnTo>
                    <a:pt x="966978" y="2566416"/>
                  </a:lnTo>
                  <a:lnTo>
                    <a:pt x="970788" y="2582418"/>
                  </a:lnTo>
                  <a:lnTo>
                    <a:pt x="995172" y="2576322"/>
                  </a:lnTo>
                  <a:lnTo>
                    <a:pt x="1019556" y="2569464"/>
                  </a:lnTo>
                  <a:close/>
                </a:path>
                <a:path w="2616834" h="2620010">
                  <a:moveTo>
                    <a:pt x="1023366" y="2149602"/>
                  </a:moveTo>
                  <a:lnTo>
                    <a:pt x="1019556" y="2148078"/>
                  </a:lnTo>
                  <a:lnTo>
                    <a:pt x="995172" y="2141220"/>
                  </a:lnTo>
                  <a:lnTo>
                    <a:pt x="974598" y="2135886"/>
                  </a:lnTo>
                  <a:lnTo>
                    <a:pt x="970788" y="2151888"/>
                  </a:lnTo>
                  <a:lnTo>
                    <a:pt x="990600" y="2157222"/>
                  </a:lnTo>
                  <a:lnTo>
                    <a:pt x="1014984" y="2164080"/>
                  </a:lnTo>
                  <a:lnTo>
                    <a:pt x="1018794" y="2165604"/>
                  </a:lnTo>
                  <a:lnTo>
                    <a:pt x="1023366" y="2149602"/>
                  </a:lnTo>
                  <a:close/>
                </a:path>
                <a:path w="2616834" h="2620010">
                  <a:moveTo>
                    <a:pt x="1034796" y="488442"/>
                  </a:moveTo>
                  <a:lnTo>
                    <a:pt x="1030986" y="471678"/>
                  </a:lnTo>
                  <a:lnTo>
                    <a:pt x="1018794" y="474726"/>
                  </a:lnTo>
                  <a:lnTo>
                    <a:pt x="992124" y="480060"/>
                  </a:lnTo>
                  <a:lnTo>
                    <a:pt x="982218" y="482346"/>
                  </a:lnTo>
                  <a:lnTo>
                    <a:pt x="985266" y="498348"/>
                  </a:lnTo>
                  <a:lnTo>
                    <a:pt x="995172" y="496824"/>
                  </a:lnTo>
                  <a:lnTo>
                    <a:pt x="1022604" y="490728"/>
                  </a:lnTo>
                  <a:lnTo>
                    <a:pt x="1034796" y="488442"/>
                  </a:lnTo>
                  <a:close/>
                </a:path>
                <a:path w="2616834" h="2620010">
                  <a:moveTo>
                    <a:pt x="1038606" y="34290"/>
                  </a:moveTo>
                  <a:lnTo>
                    <a:pt x="1022604" y="30480"/>
                  </a:lnTo>
                  <a:lnTo>
                    <a:pt x="995172" y="25146"/>
                  </a:lnTo>
                  <a:lnTo>
                    <a:pt x="989076" y="23622"/>
                  </a:lnTo>
                  <a:lnTo>
                    <a:pt x="986028" y="40386"/>
                  </a:lnTo>
                  <a:lnTo>
                    <a:pt x="992124" y="41148"/>
                  </a:lnTo>
                  <a:lnTo>
                    <a:pt x="1018794" y="47244"/>
                  </a:lnTo>
                  <a:lnTo>
                    <a:pt x="1034796" y="50292"/>
                  </a:lnTo>
                  <a:lnTo>
                    <a:pt x="1038606" y="34290"/>
                  </a:lnTo>
                  <a:close/>
                </a:path>
                <a:path w="2616834" h="2620010">
                  <a:moveTo>
                    <a:pt x="1083564" y="2547366"/>
                  </a:moveTo>
                  <a:lnTo>
                    <a:pt x="1077468" y="2531364"/>
                  </a:lnTo>
                  <a:lnTo>
                    <a:pt x="1061466" y="2538222"/>
                  </a:lnTo>
                  <a:lnTo>
                    <a:pt x="1061466" y="2537460"/>
                  </a:lnTo>
                  <a:lnTo>
                    <a:pt x="1038606" y="2545842"/>
                  </a:lnTo>
                  <a:lnTo>
                    <a:pt x="1030986" y="2548128"/>
                  </a:lnTo>
                  <a:lnTo>
                    <a:pt x="1035558" y="2564130"/>
                  </a:lnTo>
                  <a:lnTo>
                    <a:pt x="1043940" y="2561844"/>
                  </a:lnTo>
                  <a:lnTo>
                    <a:pt x="1066800" y="2553462"/>
                  </a:lnTo>
                  <a:lnTo>
                    <a:pt x="1083564" y="2547366"/>
                  </a:lnTo>
                  <a:close/>
                </a:path>
                <a:path w="2616834" h="2620010">
                  <a:moveTo>
                    <a:pt x="1087374" y="2171700"/>
                  </a:moveTo>
                  <a:lnTo>
                    <a:pt x="1066800" y="2164080"/>
                  </a:lnTo>
                  <a:lnTo>
                    <a:pt x="1043940" y="2155698"/>
                  </a:lnTo>
                  <a:lnTo>
                    <a:pt x="1039368" y="2154174"/>
                  </a:lnTo>
                  <a:lnTo>
                    <a:pt x="1034796" y="2170176"/>
                  </a:lnTo>
                  <a:lnTo>
                    <a:pt x="1038606" y="2171700"/>
                  </a:lnTo>
                  <a:lnTo>
                    <a:pt x="1061466" y="2179320"/>
                  </a:lnTo>
                  <a:lnTo>
                    <a:pt x="1081278" y="2186940"/>
                  </a:lnTo>
                  <a:lnTo>
                    <a:pt x="1087374" y="2171700"/>
                  </a:lnTo>
                  <a:close/>
                </a:path>
                <a:path w="2616834" h="2620010">
                  <a:moveTo>
                    <a:pt x="1099566" y="471678"/>
                  </a:moveTo>
                  <a:lnTo>
                    <a:pt x="1094994" y="454914"/>
                  </a:lnTo>
                  <a:lnTo>
                    <a:pt x="1070610" y="462534"/>
                  </a:lnTo>
                  <a:lnTo>
                    <a:pt x="1046988" y="468630"/>
                  </a:lnTo>
                  <a:lnTo>
                    <a:pt x="1050798" y="484632"/>
                  </a:lnTo>
                  <a:lnTo>
                    <a:pt x="1075182" y="478536"/>
                  </a:lnTo>
                  <a:lnTo>
                    <a:pt x="1099566" y="471678"/>
                  </a:lnTo>
                  <a:close/>
                </a:path>
                <a:path w="2616834" h="2620010">
                  <a:moveTo>
                    <a:pt x="1103376" y="51816"/>
                  </a:moveTo>
                  <a:lnTo>
                    <a:pt x="1099566" y="50292"/>
                  </a:lnTo>
                  <a:lnTo>
                    <a:pt x="1075182" y="43434"/>
                  </a:lnTo>
                  <a:lnTo>
                    <a:pt x="1054608" y="38100"/>
                  </a:lnTo>
                  <a:lnTo>
                    <a:pt x="1050798" y="54102"/>
                  </a:lnTo>
                  <a:lnTo>
                    <a:pt x="1070610" y="59436"/>
                  </a:lnTo>
                  <a:lnTo>
                    <a:pt x="1094994" y="66294"/>
                  </a:lnTo>
                  <a:lnTo>
                    <a:pt x="1098804" y="67818"/>
                  </a:lnTo>
                  <a:lnTo>
                    <a:pt x="1103376" y="51816"/>
                  </a:lnTo>
                  <a:close/>
                </a:path>
                <a:path w="2616834" h="2620010">
                  <a:moveTo>
                    <a:pt x="1145286" y="2519172"/>
                  </a:moveTo>
                  <a:lnTo>
                    <a:pt x="1137666" y="2504694"/>
                  </a:lnTo>
                  <a:lnTo>
                    <a:pt x="1123188" y="2512314"/>
                  </a:lnTo>
                  <a:lnTo>
                    <a:pt x="1123188" y="2511552"/>
                  </a:lnTo>
                  <a:lnTo>
                    <a:pt x="1103376" y="2520696"/>
                  </a:lnTo>
                  <a:lnTo>
                    <a:pt x="1104138" y="2520696"/>
                  </a:lnTo>
                  <a:lnTo>
                    <a:pt x="1092708" y="2525268"/>
                  </a:lnTo>
                  <a:lnTo>
                    <a:pt x="1098804" y="2541270"/>
                  </a:lnTo>
                  <a:lnTo>
                    <a:pt x="1104138" y="2538780"/>
                  </a:lnTo>
                  <a:lnTo>
                    <a:pt x="1110234" y="2535936"/>
                  </a:lnTo>
                  <a:lnTo>
                    <a:pt x="1130808" y="2526792"/>
                  </a:lnTo>
                  <a:lnTo>
                    <a:pt x="1145286" y="2519172"/>
                  </a:lnTo>
                  <a:close/>
                </a:path>
                <a:path w="2616834" h="2620010">
                  <a:moveTo>
                    <a:pt x="1148334" y="2199894"/>
                  </a:moveTo>
                  <a:lnTo>
                    <a:pt x="1130808" y="2190750"/>
                  </a:lnTo>
                  <a:lnTo>
                    <a:pt x="1110234" y="2181606"/>
                  </a:lnTo>
                  <a:lnTo>
                    <a:pt x="1102614" y="2177796"/>
                  </a:lnTo>
                  <a:lnTo>
                    <a:pt x="1096518" y="2193798"/>
                  </a:lnTo>
                  <a:lnTo>
                    <a:pt x="1104138" y="2196846"/>
                  </a:lnTo>
                  <a:lnTo>
                    <a:pt x="1103376" y="2196846"/>
                  </a:lnTo>
                  <a:lnTo>
                    <a:pt x="1104138" y="2197189"/>
                  </a:lnTo>
                  <a:lnTo>
                    <a:pt x="1123188" y="2205990"/>
                  </a:lnTo>
                  <a:lnTo>
                    <a:pt x="1123188" y="2205228"/>
                  </a:lnTo>
                  <a:lnTo>
                    <a:pt x="1140714" y="2214372"/>
                  </a:lnTo>
                  <a:lnTo>
                    <a:pt x="1148334" y="2199894"/>
                  </a:lnTo>
                  <a:close/>
                </a:path>
                <a:path w="2616834" h="2620010">
                  <a:moveTo>
                    <a:pt x="1163574" y="449580"/>
                  </a:moveTo>
                  <a:lnTo>
                    <a:pt x="1157478" y="433578"/>
                  </a:lnTo>
                  <a:lnTo>
                    <a:pt x="1141476" y="439674"/>
                  </a:lnTo>
                  <a:lnTo>
                    <a:pt x="1118616" y="448056"/>
                  </a:lnTo>
                  <a:lnTo>
                    <a:pt x="1110996" y="450342"/>
                  </a:lnTo>
                  <a:lnTo>
                    <a:pt x="1115568" y="466344"/>
                  </a:lnTo>
                  <a:lnTo>
                    <a:pt x="1123950" y="463296"/>
                  </a:lnTo>
                  <a:lnTo>
                    <a:pt x="1146810" y="455676"/>
                  </a:lnTo>
                  <a:lnTo>
                    <a:pt x="1163574" y="449580"/>
                  </a:lnTo>
                  <a:close/>
                </a:path>
                <a:path w="2616834" h="2620010">
                  <a:moveTo>
                    <a:pt x="1167384" y="73914"/>
                  </a:moveTo>
                  <a:lnTo>
                    <a:pt x="1146810" y="66294"/>
                  </a:lnTo>
                  <a:lnTo>
                    <a:pt x="1123950" y="57912"/>
                  </a:lnTo>
                  <a:lnTo>
                    <a:pt x="1119378" y="56388"/>
                  </a:lnTo>
                  <a:lnTo>
                    <a:pt x="1114806" y="72390"/>
                  </a:lnTo>
                  <a:lnTo>
                    <a:pt x="1118616" y="73914"/>
                  </a:lnTo>
                  <a:lnTo>
                    <a:pt x="1141476" y="81534"/>
                  </a:lnTo>
                  <a:lnTo>
                    <a:pt x="1161288" y="89154"/>
                  </a:lnTo>
                  <a:lnTo>
                    <a:pt x="1167384" y="73914"/>
                  </a:lnTo>
                  <a:close/>
                </a:path>
                <a:path w="2616834" h="2620010">
                  <a:moveTo>
                    <a:pt x="1203198" y="2483358"/>
                  </a:moveTo>
                  <a:lnTo>
                    <a:pt x="1193292" y="2470404"/>
                  </a:lnTo>
                  <a:lnTo>
                    <a:pt x="1189482" y="2472690"/>
                  </a:lnTo>
                  <a:lnTo>
                    <a:pt x="1190244" y="2472690"/>
                  </a:lnTo>
                  <a:lnTo>
                    <a:pt x="1182624" y="2478024"/>
                  </a:lnTo>
                  <a:lnTo>
                    <a:pt x="1182624" y="2477262"/>
                  </a:lnTo>
                  <a:lnTo>
                    <a:pt x="1167384" y="2487930"/>
                  </a:lnTo>
                  <a:lnTo>
                    <a:pt x="1159002" y="2492502"/>
                  </a:lnTo>
                  <a:lnTo>
                    <a:pt x="1152144" y="2497074"/>
                  </a:lnTo>
                  <a:lnTo>
                    <a:pt x="1160526" y="2511552"/>
                  </a:lnTo>
                  <a:lnTo>
                    <a:pt x="1167384" y="2506980"/>
                  </a:lnTo>
                  <a:lnTo>
                    <a:pt x="1190244" y="2492425"/>
                  </a:lnTo>
                  <a:lnTo>
                    <a:pt x="1192530" y="2490978"/>
                  </a:lnTo>
                  <a:lnTo>
                    <a:pt x="1200150" y="2485644"/>
                  </a:lnTo>
                  <a:lnTo>
                    <a:pt x="1203198" y="2483358"/>
                  </a:lnTo>
                  <a:close/>
                </a:path>
                <a:path w="2616834" h="2620010">
                  <a:moveTo>
                    <a:pt x="1206246" y="2236470"/>
                  </a:moveTo>
                  <a:lnTo>
                    <a:pt x="1200150" y="2231898"/>
                  </a:lnTo>
                  <a:lnTo>
                    <a:pt x="1192530" y="2225802"/>
                  </a:lnTo>
                  <a:lnTo>
                    <a:pt x="1175766" y="2215134"/>
                  </a:lnTo>
                  <a:lnTo>
                    <a:pt x="1167384" y="2210562"/>
                  </a:lnTo>
                  <a:lnTo>
                    <a:pt x="1163574" y="2208276"/>
                  </a:lnTo>
                  <a:lnTo>
                    <a:pt x="1155192" y="2222754"/>
                  </a:lnTo>
                  <a:lnTo>
                    <a:pt x="1159002" y="2225040"/>
                  </a:lnTo>
                  <a:lnTo>
                    <a:pt x="1167384" y="2229612"/>
                  </a:lnTo>
                  <a:lnTo>
                    <a:pt x="1182624" y="2240280"/>
                  </a:lnTo>
                  <a:lnTo>
                    <a:pt x="1182624" y="2239518"/>
                  </a:lnTo>
                  <a:lnTo>
                    <a:pt x="1190244" y="2244852"/>
                  </a:lnTo>
                  <a:lnTo>
                    <a:pt x="1189482" y="2244852"/>
                  </a:lnTo>
                  <a:lnTo>
                    <a:pt x="1190244" y="2245360"/>
                  </a:lnTo>
                  <a:lnTo>
                    <a:pt x="1196340" y="2249424"/>
                  </a:lnTo>
                  <a:lnTo>
                    <a:pt x="1206246" y="2236470"/>
                  </a:lnTo>
                  <a:close/>
                </a:path>
                <a:path w="2616834" h="2620010">
                  <a:moveTo>
                    <a:pt x="1225296" y="421386"/>
                  </a:moveTo>
                  <a:lnTo>
                    <a:pt x="1217676" y="406908"/>
                  </a:lnTo>
                  <a:lnTo>
                    <a:pt x="1203198" y="413766"/>
                  </a:lnTo>
                  <a:lnTo>
                    <a:pt x="1183386" y="422910"/>
                  </a:lnTo>
                  <a:lnTo>
                    <a:pt x="1184148" y="422910"/>
                  </a:lnTo>
                  <a:lnTo>
                    <a:pt x="1172718" y="427482"/>
                  </a:lnTo>
                  <a:lnTo>
                    <a:pt x="1178814" y="442722"/>
                  </a:lnTo>
                  <a:lnTo>
                    <a:pt x="1184148" y="440588"/>
                  </a:lnTo>
                  <a:lnTo>
                    <a:pt x="1190244" y="438150"/>
                  </a:lnTo>
                  <a:lnTo>
                    <a:pt x="1210818" y="429006"/>
                  </a:lnTo>
                  <a:lnTo>
                    <a:pt x="1225296" y="421386"/>
                  </a:lnTo>
                  <a:close/>
                </a:path>
                <a:path w="2616834" h="2620010">
                  <a:moveTo>
                    <a:pt x="1228344" y="102108"/>
                  </a:moveTo>
                  <a:lnTo>
                    <a:pt x="1210818" y="92964"/>
                  </a:lnTo>
                  <a:lnTo>
                    <a:pt x="1190244" y="83058"/>
                  </a:lnTo>
                  <a:lnTo>
                    <a:pt x="1182624" y="80010"/>
                  </a:lnTo>
                  <a:lnTo>
                    <a:pt x="1176528" y="95250"/>
                  </a:lnTo>
                  <a:lnTo>
                    <a:pt x="1183386" y="98679"/>
                  </a:lnTo>
                  <a:lnTo>
                    <a:pt x="1184148" y="99060"/>
                  </a:lnTo>
                  <a:lnTo>
                    <a:pt x="1183386" y="98298"/>
                  </a:lnTo>
                  <a:lnTo>
                    <a:pt x="1203198" y="107442"/>
                  </a:lnTo>
                  <a:lnTo>
                    <a:pt x="1220724" y="116586"/>
                  </a:lnTo>
                  <a:lnTo>
                    <a:pt x="1228344" y="102108"/>
                  </a:lnTo>
                  <a:close/>
                </a:path>
                <a:path w="2616834" h="2620010">
                  <a:moveTo>
                    <a:pt x="1251966" y="2435352"/>
                  </a:moveTo>
                  <a:lnTo>
                    <a:pt x="1239012" y="2425446"/>
                  </a:lnTo>
                  <a:lnTo>
                    <a:pt x="1235964" y="2429256"/>
                  </a:lnTo>
                  <a:lnTo>
                    <a:pt x="1235964" y="2428494"/>
                  </a:lnTo>
                  <a:lnTo>
                    <a:pt x="1231392" y="2434590"/>
                  </a:lnTo>
                  <a:lnTo>
                    <a:pt x="1226820" y="2439924"/>
                  </a:lnTo>
                  <a:lnTo>
                    <a:pt x="1216152" y="2450592"/>
                  </a:lnTo>
                  <a:lnTo>
                    <a:pt x="1215390" y="2451265"/>
                  </a:lnTo>
                  <a:lnTo>
                    <a:pt x="1209294" y="2456688"/>
                  </a:lnTo>
                  <a:lnTo>
                    <a:pt x="1210056" y="2456688"/>
                  </a:lnTo>
                  <a:lnTo>
                    <a:pt x="1205484" y="2459736"/>
                  </a:lnTo>
                  <a:lnTo>
                    <a:pt x="1210056" y="2465286"/>
                  </a:lnTo>
                  <a:lnTo>
                    <a:pt x="1216152" y="2472690"/>
                  </a:lnTo>
                  <a:lnTo>
                    <a:pt x="1220724" y="2468880"/>
                  </a:lnTo>
                  <a:lnTo>
                    <a:pt x="1228242" y="2461603"/>
                  </a:lnTo>
                  <a:lnTo>
                    <a:pt x="1235456" y="2454884"/>
                  </a:lnTo>
                  <a:lnTo>
                    <a:pt x="1242339" y="2447721"/>
                  </a:lnTo>
                  <a:lnTo>
                    <a:pt x="1248918" y="2439162"/>
                  </a:lnTo>
                  <a:lnTo>
                    <a:pt x="1251966" y="2435352"/>
                  </a:lnTo>
                  <a:close/>
                </a:path>
                <a:path w="2616834" h="2620010">
                  <a:moveTo>
                    <a:pt x="1255014" y="2286000"/>
                  </a:moveTo>
                  <a:lnTo>
                    <a:pt x="1220724" y="2248662"/>
                  </a:lnTo>
                  <a:lnTo>
                    <a:pt x="1219200" y="2247138"/>
                  </a:lnTo>
                  <a:lnTo>
                    <a:pt x="1208532" y="2260092"/>
                  </a:lnTo>
                  <a:lnTo>
                    <a:pt x="1210056" y="2260854"/>
                  </a:lnTo>
                  <a:lnTo>
                    <a:pt x="1209294" y="2260854"/>
                  </a:lnTo>
                  <a:lnTo>
                    <a:pt x="1210056" y="2261527"/>
                  </a:lnTo>
                  <a:lnTo>
                    <a:pt x="1215390" y="2266264"/>
                  </a:lnTo>
                  <a:lnTo>
                    <a:pt x="1216152" y="2266950"/>
                  </a:lnTo>
                  <a:lnTo>
                    <a:pt x="1221486" y="2272284"/>
                  </a:lnTo>
                  <a:lnTo>
                    <a:pt x="1221486" y="2271522"/>
                  </a:lnTo>
                  <a:lnTo>
                    <a:pt x="1226820" y="2277618"/>
                  </a:lnTo>
                  <a:lnTo>
                    <a:pt x="1231392" y="2282952"/>
                  </a:lnTo>
                  <a:lnTo>
                    <a:pt x="1235964" y="2289048"/>
                  </a:lnTo>
                  <a:lnTo>
                    <a:pt x="1235964" y="2288286"/>
                  </a:lnTo>
                  <a:lnTo>
                    <a:pt x="1240536" y="2294382"/>
                  </a:lnTo>
                  <a:lnTo>
                    <a:pt x="1240536" y="2295144"/>
                  </a:lnTo>
                  <a:lnTo>
                    <a:pt x="1255014" y="2286000"/>
                  </a:lnTo>
                  <a:close/>
                </a:path>
                <a:path w="2616834" h="2620010">
                  <a:moveTo>
                    <a:pt x="1278636" y="2369820"/>
                  </a:moveTo>
                  <a:lnTo>
                    <a:pt x="1261872" y="2368296"/>
                  </a:lnTo>
                  <a:lnTo>
                    <a:pt x="1261872" y="2370582"/>
                  </a:lnTo>
                  <a:lnTo>
                    <a:pt x="1261110" y="2376678"/>
                  </a:lnTo>
                  <a:lnTo>
                    <a:pt x="1259586" y="2382774"/>
                  </a:lnTo>
                  <a:lnTo>
                    <a:pt x="1259586" y="2382012"/>
                  </a:lnTo>
                  <a:lnTo>
                    <a:pt x="1258062" y="2388870"/>
                  </a:lnTo>
                  <a:lnTo>
                    <a:pt x="1258062" y="2388108"/>
                  </a:lnTo>
                  <a:lnTo>
                    <a:pt x="1253490" y="2400300"/>
                  </a:lnTo>
                  <a:lnTo>
                    <a:pt x="1253490" y="2399538"/>
                  </a:lnTo>
                  <a:lnTo>
                    <a:pt x="1250442" y="2406396"/>
                  </a:lnTo>
                  <a:lnTo>
                    <a:pt x="1251204" y="2405634"/>
                  </a:lnTo>
                  <a:lnTo>
                    <a:pt x="1247394" y="2411730"/>
                  </a:lnTo>
                  <a:lnTo>
                    <a:pt x="1251204" y="2413927"/>
                  </a:lnTo>
                  <a:lnTo>
                    <a:pt x="1261872" y="2420112"/>
                  </a:lnTo>
                  <a:lnTo>
                    <a:pt x="1265682" y="2413254"/>
                  </a:lnTo>
                  <a:lnTo>
                    <a:pt x="1270749" y="2402827"/>
                  </a:lnTo>
                  <a:lnTo>
                    <a:pt x="1273937" y="2393480"/>
                  </a:lnTo>
                  <a:lnTo>
                    <a:pt x="1276223" y="2383917"/>
                  </a:lnTo>
                  <a:lnTo>
                    <a:pt x="1278636" y="2372868"/>
                  </a:lnTo>
                  <a:lnTo>
                    <a:pt x="1278636" y="2369820"/>
                  </a:lnTo>
                  <a:close/>
                </a:path>
                <a:path w="2616834" h="2620010">
                  <a:moveTo>
                    <a:pt x="1279398" y="2351532"/>
                  </a:moveTo>
                  <a:lnTo>
                    <a:pt x="1277518" y="2339416"/>
                  </a:lnTo>
                  <a:lnTo>
                    <a:pt x="1274800" y="2327186"/>
                  </a:lnTo>
                  <a:lnTo>
                    <a:pt x="1270939" y="2315311"/>
                  </a:lnTo>
                  <a:lnTo>
                    <a:pt x="1265682" y="2304288"/>
                  </a:lnTo>
                  <a:lnTo>
                    <a:pt x="1264158" y="2300478"/>
                  </a:lnTo>
                  <a:lnTo>
                    <a:pt x="1248918" y="2308860"/>
                  </a:lnTo>
                  <a:lnTo>
                    <a:pt x="1251204" y="2311908"/>
                  </a:lnTo>
                  <a:lnTo>
                    <a:pt x="1250442" y="2311146"/>
                  </a:lnTo>
                  <a:lnTo>
                    <a:pt x="1251204" y="2312860"/>
                  </a:lnTo>
                  <a:lnTo>
                    <a:pt x="1253490" y="2318004"/>
                  </a:lnTo>
                  <a:lnTo>
                    <a:pt x="1253490" y="2317242"/>
                  </a:lnTo>
                  <a:lnTo>
                    <a:pt x="1258062" y="2329434"/>
                  </a:lnTo>
                  <a:lnTo>
                    <a:pt x="1258062" y="2328672"/>
                  </a:lnTo>
                  <a:lnTo>
                    <a:pt x="1259586" y="2335530"/>
                  </a:lnTo>
                  <a:lnTo>
                    <a:pt x="1259586" y="2334768"/>
                  </a:lnTo>
                  <a:lnTo>
                    <a:pt x="1261110" y="2340864"/>
                  </a:lnTo>
                  <a:lnTo>
                    <a:pt x="1261872" y="2346960"/>
                  </a:lnTo>
                  <a:lnTo>
                    <a:pt x="1261872" y="2346198"/>
                  </a:lnTo>
                  <a:lnTo>
                    <a:pt x="1262634" y="2353056"/>
                  </a:lnTo>
                  <a:lnTo>
                    <a:pt x="1262634" y="2352294"/>
                  </a:lnTo>
                  <a:lnTo>
                    <a:pt x="1279398" y="2352294"/>
                  </a:lnTo>
                  <a:lnTo>
                    <a:pt x="1279398" y="2351532"/>
                  </a:lnTo>
                  <a:close/>
                </a:path>
                <a:path w="2616834" h="2620010">
                  <a:moveTo>
                    <a:pt x="1283208" y="385572"/>
                  </a:moveTo>
                  <a:lnTo>
                    <a:pt x="1273302" y="372618"/>
                  </a:lnTo>
                  <a:lnTo>
                    <a:pt x="1269492" y="374904"/>
                  </a:lnTo>
                  <a:lnTo>
                    <a:pt x="1270254" y="374142"/>
                  </a:lnTo>
                  <a:lnTo>
                    <a:pt x="1247394" y="390144"/>
                  </a:lnTo>
                  <a:lnTo>
                    <a:pt x="1239012" y="394716"/>
                  </a:lnTo>
                  <a:lnTo>
                    <a:pt x="1232154" y="399288"/>
                  </a:lnTo>
                  <a:lnTo>
                    <a:pt x="1240536" y="413766"/>
                  </a:lnTo>
                  <a:lnTo>
                    <a:pt x="1247394" y="409194"/>
                  </a:lnTo>
                  <a:lnTo>
                    <a:pt x="1269492" y="395122"/>
                  </a:lnTo>
                  <a:lnTo>
                    <a:pt x="1272540" y="393192"/>
                  </a:lnTo>
                  <a:lnTo>
                    <a:pt x="1280160" y="387858"/>
                  </a:lnTo>
                  <a:lnTo>
                    <a:pt x="1283208" y="385572"/>
                  </a:lnTo>
                  <a:close/>
                </a:path>
                <a:path w="2616834" h="2620010">
                  <a:moveTo>
                    <a:pt x="1286256" y="138684"/>
                  </a:moveTo>
                  <a:lnTo>
                    <a:pt x="1280160" y="134112"/>
                  </a:lnTo>
                  <a:lnTo>
                    <a:pt x="1272540" y="128016"/>
                  </a:lnTo>
                  <a:lnTo>
                    <a:pt x="1255776" y="117348"/>
                  </a:lnTo>
                  <a:lnTo>
                    <a:pt x="1247394" y="112776"/>
                  </a:lnTo>
                  <a:lnTo>
                    <a:pt x="1243584" y="110490"/>
                  </a:lnTo>
                  <a:lnTo>
                    <a:pt x="1235202" y="124968"/>
                  </a:lnTo>
                  <a:lnTo>
                    <a:pt x="1239012" y="127254"/>
                  </a:lnTo>
                  <a:lnTo>
                    <a:pt x="1239012" y="126492"/>
                  </a:lnTo>
                  <a:lnTo>
                    <a:pt x="1247394" y="131826"/>
                  </a:lnTo>
                  <a:lnTo>
                    <a:pt x="1255014" y="137160"/>
                  </a:lnTo>
                  <a:lnTo>
                    <a:pt x="1262634" y="141732"/>
                  </a:lnTo>
                  <a:lnTo>
                    <a:pt x="1270254" y="147066"/>
                  </a:lnTo>
                  <a:lnTo>
                    <a:pt x="1269492" y="147066"/>
                  </a:lnTo>
                  <a:lnTo>
                    <a:pt x="1270254" y="147574"/>
                  </a:lnTo>
                  <a:lnTo>
                    <a:pt x="1276350" y="151638"/>
                  </a:lnTo>
                  <a:lnTo>
                    <a:pt x="1286256" y="138684"/>
                  </a:lnTo>
                  <a:close/>
                </a:path>
                <a:path w="2616834" h="2620010">
                  <a:moveTo>
                    <a:pt x="1331976" y="337566"/>
                  </a:moveTo>
                  <a:lnTo>
                    <a:pt x="1319022" y="327660"/>
                  </a:lnTo>
                  <a:lnTo>
                    <a:pt x="1315974" y="330708"/>
                  </a:lnTo>
                  <a:lnTo>
                    <a:pt x="1311402" y="336804"/>
                  </a:lnTo>
                  <a:lnTo>
                    <a:pt x="1311402" y="336042"/>
                  </a:lnTo>
                  <a:lnTo>
                    <a:pt x="1306830" y="342138"/>
                  </a:lnTo>
                  <a:lnTo>
                    <a:pt x="1290066" y="358902"/>
                  </a:lnTo>
                  <a:lnTo>
                    <a:pt x="1290066" y="358140"/>
                  </a:lnTo>
                  <a:lnTo>
                    <a:pt x="1285494" y="361950"/>
                  </a:lnTo>
                  <a:lnTo>
                    <a:pt x="1296162" y="374904"/>
                  </a:lnTo>
                  <a:lnTo>
                    <a:pt x="1300734" y="371094"/>
                  </a:lnTo>
                  <a:lnTo>
                    <a:pt x="1308442" y="364134"/>
                  </a:lnTo>
                  <a:lnTo>
                    <a:pt x="1315808" y="356819"/>
                  </a:lnTo>
                  <a:lnTo>
                    <a:pt x="1322870" y="349211"/>
                  </a:lnTo>
                  <a:lnTo>
                    <a:pt x="1329690" y="341376"/>
                  </a:lnTo>
                  <a:lnTo>
                    <a:pt x="1331976" y="337566"/>
                  </a:lnTo>
                  <a:close/>
                </a:path>
                <a:path w="2616834" h="2620010">
                  <a:moveTo>
                    <a:pt x="1335024" y="188214"/>
                  </a:moveTo>
                  <a:lnTo>
                    <a:pt x="1334262" y="186690"/>
                  </a:lnTo>
                  <a:lnTo>
                    <a:pt x="1318437" y="167830"/>
                  </a:lnTo>
                  <a:lnTo>
                    <a:pt x="1310017" y="158877"/>
                  </a:lnTo>
                  <a:lnTo>
                    <a:pt x="1300734" y="150876"/>
                  </a:lnTo>
                  <a:lnTo>
                    <a:pt x="1299210" y="149352"/>
                  </a:lnTo>
                  <a:lnTo>
                    <a:pt x="1288542" y="162306"/>
                  </a:lnTo>
                  <a:lnTo>
                    <a:pt x="1290066" y="163068"/>
                  </a:lnTo>
                  <a:lnTo>
                    <a:pt x="1296162" y="168402"/>
                  </a:lnTo>
                  <a:lnTo>
                    <a:pt x="1295400" y="168402"/>
                  </a:lnTo>
                  <a:lnTo>
                    <a:pt x="1296162" y="169164"/>
                  </a:lnTo>
                  <a:lnTo>
                    <a:pt x="1301496" y="174498"/>
                  </a:lnTo>
                  <a:lnTo>
                    <a:pt x="1301496" y="173736"/>
                  </a:lnTo>
                  <a:lnTo>
                    <a:pt x="1306830" y="179832"/>
                  </a:lnTo>
                  <a:lnTo>
                    <a:pt x="1311402" y="185166"/>
                  </a:lnTo>
                  <a:lnTo>
                    <a:pt x="1315974" y="191262"/>
                  </a:lnTo>
                  <a:lnTo>
                    <a:pt x="1315974" y="190500"/>
                  </a:lnTo>
                  <a:lnTo>
                    <a:pt x="1320546" y="196596"/>
                  </a:lnTo>
                  <a:lnTo>
                    <a:pt x="1320546" y="197358"/>
                  </a:lnTo>
                  <a:lnTo>
                    <a:pt x="1335024" y="188214"/>
                  </a:lnTo>
                  <a:close/>
                </a:path>
                <a:path w="2616834" h="2620010">
                  <a:moveTo>
                    <a:pt x="1351026" y="391668"/>
                  </a:moveTo>
                  <a:lnTo>
                    <a:pt x="1283208" y="423672"/>
                  </a:lnTo>
                  <a:lnTo>
                    <a:pt x="1338834" y="453072"/>
                  </a:lnTo>
                  <a:lnTo>
                    <a:pt x="1347978" y="457911"/>
                  </a:lnTo>
                  <a:lnTo>
                    <a:pt x="1349502" y="458724"/>
                  </a:lnTo>
                  <a:lnTo>
                    <a:pt x="1351026" y="391668"/>
                  </a:lnTo>
                  <a:close/>
                </a:path>
                <a:path w="2616834" h="2620010">
                  <a:moveTo>
                    <a:pt x="1358646" y="272034"/>
                  </a:moveTo>
                  <a:lnTo>
                    <a:pt x="1341882" y="270510"/>
                  </a:lnTo>
                  <a:lnTo>
                    <a:pt x="1341882" y="272796"/>
                  </a:lnTo>
                  <a:lnTo>
                    <a:pt x="1341120" y="278892"/>
                  </a:lnTo>
                  <a:lnTo>
                    <a:pt x="1339596" y="284988"/>
                  </a:lnTo>
                  <a:lnTo>
                    <a:pt x="1339596" y="284226"/>
                  </a:lnTo>
                  <a:lnTo>
                    <a:pt x="1338072" y="290322"/>
                  </a:lnTo>
                  <a:lnTo>
                    <a:pt x="1333500" y="302514"/>
                  </a:lnTo>
                  <a:lnTo>
                    <a:pt x="1333500" y="301752"/>
                  </a:lnTo>
                  <a:lnTo>
                    <a:pt x="1330452" y="307848"/>
                  </a:lnTo>
                  <a:lnTo>
                    <a:pt x="1331214" y="307848"/>
                  </a:lnTo>
                  <a:lnTo>
                    <a:pt x="1327404" y="313944"/>
                  </a:lnTo>
                  <a:lnTo>
                    <a:pt x="1331214" y="316141"/>
                  </a:lnTo>
                  <a:lnTo>
                    <a:pt x="1356233" y="286131"/>
                  </a:lnTo>
                  <a:lnTo>
                    <a:pt x="1358646" y="275082"/>
                  </a:lnTo>
                  <a:lnTo>
                    <a:pt x="1358646" y="272034"/>
                  </a:lnTo>
                  <a:close/>
                </a:path>
                <a:path w="2616834" h="2620010">
                  <a:moveTo>
                    <a:pt x="1359408" y="253746"/>
                  </a:moveTo>
                  <a:lnTo>
                    <a:pt x="1357528" y="241630"/>
                  </a:lnTo>
                  <a:lnTo>
                    <a:pt x="1354810" y="229400"/>
                  </a:lnTo>
                  <a:lnTo>
                    <a:pt x="1350949" y="217525"/>
                  </a:lnTo>
                  <a:lnTo>
                    <a:pt x="1345692" y="206502"/>
                  </a:lnTo>
                  <a:lnTo>
                    <a:pt x="1344168" y="202692"/>
                  </a:lnTo>
                  <a:lnTo>
                    <a:pt x="1328928" y="211074"/>
                  </a:lnTo>
                  <a:lnTo>
                    <a:pt x="1331214" y="214122"/>
                  </a:lnTo>
                  <a:lnTo>
                    <a:pt x="1330452" y="213360"/>
                  </a:lnTo>
                  <a:lnTo>
                    <a:pt x="1331214" y="214884"/>
                  </a:lnTo>
                  <a:lnTo>
                    <a:pt x="1333500" y="219456"/>
                  </a:lnTo>
                  <a:lnTo>
                    <a:pt x="1338072" y="231648"/>
                  </a:lnTo>
                  <a:lnTo>
                    <a:pt x="1338072" y="230886"/>
                  </a:lnTo>
                  <a:lnTo>
                    <a:pt x="1341120" y="243078"/>
                  </a:lnTo>
                  <a:lnTo>
                    <a:pt x="1341882" y="249174"/>
                  </a:lnTo>
                  <a:lnTo>
                    <a:pt x="1341882" y="248412"/>
                  </a:lnTo>
                  <a:lnTo>
                    <a:pt x="1342644" y="255270"/>
                  </a:lnTo>
                  <a:lnTo>
                    <a:pt x="1342644" y="254508"/>
                  </a:lnTo>
                  <a:lnTo>
                    <a:pt x="1359408" y="254508"/>
                  </a:lnTo>
                  <a:lnTo>
                    <a:pt x="1359408" y="253746"/>
                  </a:lnTo>
                  <a:close/>
                </a:path>
                <a:path w="2616834" h="2620010">
                  <a:moveTo>
                    <a:pt x="1414272" y="418338"/>
                  </a:moveTo>
                  <a:lnTo>
                    <a:pt x="1363980" y="416814"/>
                  </a:lnTo>
                  <a:lnTo>
                    <a:pt x="1363980" y="433578"/>
                  </a:lnTo>
                  <a:lnTo>
                    <a:pt x="1414272" y="435102"/>
                  </a:lnTo>
                  <a:lnTo>
                    <a:pt x="1414272" y="418338"/>
                  </a:lnTo>
                  <a:close/>
                </a:path>
                <a:path w="2616834" h="2620010">
                  <a:moveTo>
                    <a:pt x="1481328" y="419862"/>
                  </a:moveTo>
                  <a:lnTo>
                    <a:pt x="1431036" y="418338"/>
                  </a:lnTo>
                  <a:lnTo>
                    <a:pt x="1431036" y="435102"/>
                  </a:lnTo>
                  <a:lnTo>
                    <a:pt x="1480566" y="436626"/>
                  </a:lnTo>
                  <a:lnTo>
                    <a:pt x="1481328" y="419862"/>
                  </a:lnTo>
                  <a:close/>
                </a:path>
                <a:path w="2616834" h="2620010">
                  <a:moveTo>
                    <a:pt x="1548384" y="421386"/>
                  </a:moveTo>
                  <a:lnTo>
                    <a:pt x="1498092" y="419862"/>
                  </a:lnTo>
                  <a:lnTo>
                    <a:pt x="1497330" y="436626"/>
                  </a:lnTo>
                  <a:lnTo>
                    <a:pt x="1547622" y="438150"/>
                  </a:lnTo>
                  <a:lnTo>
                    <a:pt x="1548384" y="421386"/>
                  </a:lnTo>
                  <a:close/>
                </a:path>
                <a:path w="2616834" h="2620010">
                  <a:moveTo>
                    <a:pt x="1614678" y="422910"/>
                  </a:moveTo>
                  <a:lnTo>
                    <a:pt x="1564386" y="421386"/>
                  </a:lnTo>
                  <a:lnTo>
                    <a:pt x="1564386" y="438150"/>
                  </a:lnTo>
                  <a:lnTo>
                    <a:pt x="1614678" y="438912"/>
                  </a:lnTo>
                  <a:lnTo>
                    <a:pt x="1614678" y="422910"/>
                  </a:lnTo>
                  <a:close/>
                </a:path>
                <a:path w="2616834" h="2620010">
                  <a:moveTo>
                    <a:pt x="1681734" y="423672"/>
                  </a:moveTo>
                  <a:lnTo>
                    <a:pt x="1631442" y="422910"/>
                  </a:lnTo>
                  <a:lnTo>
                    <a:pt x="1631442" y="439674"/>
                  </a:lnTo>
                  <a:lnTo>
                    <a:pt x="1680972" y="440436"/>
                  </a:lnTo>
                  <a:lnTo>
                    <a:pt x="1681734" y="423672"/>
                  </a:lnTo>
                  <a:close/>
                </a:path>
                <a:path w="2616834" h="2620010">
                  <a:moveTo>
                    <a:pt x="1748790" y="425196"/>
                  </a:moveTo>
                  <a:lnTo>
                    <a:pt x="1698498" y="424434"/>
                  </a:lnTo>
                  <a:lnTo>
                    <a:pt x="1697736" y="441198"/>
                  </a:lnTo>
                  <a:lnTo>
                    <a:pt x="1748028" y="441960"/>
                  </a:lnTo>
                  <a:lnTo>
                    <a:pt x="1748790" y="425196"/>
                  </a:lnTo>
                  <a:close/>
                </a:path>
                <a:path w="2616834" h="2620010">
                  <a:moveTo>
                    <a:pt x="1815084" y="426720"/>
                  </a:moveTo>
                  <a:lnTo>
                    <a:pt x="1765554" y="425958"/>
                  </a:lnTo>
                  <a:lnTo>
                    <a:pt x="1764792" y="442722"/>
                  </a:lnTo>
                  <a:lnTo>
                    <a:pt x="1815084" y="443484"/>
                  </a:lnTo>
                  <a:lnTo>
                    <a:pt x="1815084" y="426720"/>
                  </a:lnTo>
                  <a:close/>
                </a:path>
                <a:path w="2616834" h="2620010">
                  <a:moveTo>
                    <a:pt x="1882140" y="428244"/>
                  </a:moveTo>
                  <a:lnTo>
                    <a:pt x="1831848" y="427482"/>
                  </a:lnTo>
                  <a:lnTo>
                    <a:pt x="1831848" y="444246"/>
                  </a:lnTo>
                  <a:lnTo>
                    <a:pt x="1881378" y="445008"/>
                  </a:lnTo>
                  <a:lnTo>
                    <a:pt x="1882140" y="428244"/>
                  </a:lnTo>
                  <a:close/>
                </a:path>
                <a:path w="2616834" h="2620010">
                  <a:moveTo>
                    <a:pt x="1949196" y="429768"/>
                  </a:moveTo>
                  <a:lnTo>
                    <a:pt x="1898904" y="429006"/>
                  </a:lnTo>
                  <a:lnTo>
                    <a:pt x="1898142" y="445770"/>
                  </a:lnTo>
                  <a:lnTo>
                    <a:pt x="1948434" y="446532"/>
                  </a:lnTo>
                  <a:lnTo>
                    <a:pt x="1949196" y="429768"/>
                  </a:lnTo>
                  <a:close/>
                </a:path>
                <a:path w="2616834" h="2620010">
                  <a:moveTo>
                    <a:pt x="2015490" y="431292"/>
                  </a:moveTo>
                  <a:lnTo>
                    <a:pt x="1965960" y="430530"/>
                  </a:lnTo>
                  <a:lnTo>
                    <a:pt x="1965198" y="447294"/>
                  </a:lnTo>
                  <a:lnTo>
                    <a:pt x="2015490" y="448056"/>
                  </a:lnTo>
                  <a:lnTo>
                    <a:pt x="2015490" y="431292"/>
                  </a:lnTo>
                  <a:close/>
                </a:path>
                <a:path w="2616834" h="2620010">
                  <a:moveTo>
                    <a:pt x="2082546" y="432816"/>
                  </a:moveTo>
                  <a:lnTo>
                    <a:pt x="2032254" y="431292"/>
                  </a:lnTo>
                  <a:lnTo>
                    <a:pt x="2032254" y="448056"/>
                  </a:lnTo>
                  <a:lnTo>
                    <a:pt x="2081784" y="449580"/>
                  </a:lnTo>
                  <a:lnTo>
                    <a:pt x="2082546" y="432816"/>
                  </a:lnTo>
                  <a:close/>
                </a:path>
                <a:path w="2616834" h="2620010">
                  <a:moveTo>
                    <a:pt x="2149602" y="434340"/>
                  </a:moveTo>
                  <a:lnTo>
                    <a:pt x="2099310" y="432816"/>
                  </a:lnTo>
                  <a:lnTo>
                    <a:pt x="2098548" y="449580"/>
                  </a:lnTo>
                  <a:lnTo>
                    <a:pt x="2148840" y="451104"/>
                  </a:lnTo>
                  <a:lnTo>
                    <a:pt x="2149602" y="434340"/>
                  </a:lnTo>
                  <a:close/>
                </a:path>
                <a:path w="2616834" h="2620010">
                  <a:moveTo>
                    <a:pt x="2215896" y="435864"/>
                  </a:moveTo>
                  <a:lnTo>
                    <a:pt x="2166366" y="434340"/>
                  </a:lnTo>
                  <a:lnTo>
                    <a:pt x="2165604" y="451104"/>
                  </a:lnTo>
                  <a:lnTo>
                    <a:pt x="2215896" y="452628"/>
                  </a:lnTo>
                  <a:lnTo>
                    <a:pt x="2215896" y="435864"/>
                  </a:lnTo>
                  <a:close/>
                </a:path>
                <a:path w="2616834" h="2620010">
                  <a:moveTo>
                    <a:pt x="2282952" y="437388"/>
                  </a:moveTo>
                  <a:lnTo>
                    <a:pt x="2232660" y="435864"/>
                  </a:lnTo>
                  <a:lnTo>
                    <a:pt x="2232660" y="452628"/>
                  </a:lnTo>
                  <a:lnTo>
                    <a:pt x="2282952" y="454152"/>
                  </a:lnTo>
                  <a:lnTo>
                    <a:pt x="2282952" y="437388"/>
                  </a:lnTo>
                  <a:close/>
                </a:path>
                <a:path w="2616834" h="2620010">
                  <a:moveTo>
                    <a:pt x="2350008" y="438912"/>
                  </a:moveTo>
                  <a:lnTo>
                    <a:pt x="2299716" y="437388"/>
                  </a:lnTo>
                  <a:lnTo>
                    <a:pt x="2298954" y="454152"/>
                  </a:lnTo>
                  <a:lnTo>
                    <a:pt x="2349246" y="454914"/>
                  </a:lnTo>
                  <a:lnTo>
                    <a:pt x="2350008" y="438912"/>
                  </a:lnTo>
                  <a:close/>
                </a:path>
                <a:path w="2616834" h="2620010">
                  <a:moveTo>
                    <a:pt x="2416302" y="439674"/>
                  </a:moveTo>
                  <a:lnTo>
                    <a:pt x="2366772" y="438912"/>
                  </a:lnTo>
                  <a:lnTo>
                    <a:pt x="2366010" y="455676"/>
                  </a:lnTo>
                  <a:lnTo>
                    <a:pt x="2416302" y="456438"/>
                  </a:lnTo>
                  <a:lnTo>
                    <a:pt x="2416302" y="439674"/>
                  </a:lnTo>
                  <a:close/>
                </a:path>
                <a:path w="2616834" h="2620010">
                  <a:moveTo>
                    <a:pt x="2483358" y="441198"/>
                  </a:moveTo>
                  <a:lnTo>
                    <a:pt x="2433066" y="440436"/>
                  </a:lnTo>
                  <a:lnTo>
                    <a:pt x="2433066" y="457200"/>
                  </a:lnTo>
                  <a:lnTo>
                    <a:pt x="2483358" y="457962"/>
                  </a:lnTo>
                  <a:lnTo>
                    <a:pt x="2483358" y="441198"/>
                  </a:lnTo>
                  <a:close/>
                </a:path>
                <a:path w="2616834" h="2620010">
                  <a:moveTo>
                    <a:pt x="2550414" y="442722"/>
                  </a:moveTo>
                  <a:lnTo>
                    <a:pt x="2500122" y="441960"/>
                  </a:lnTo>
                  <a:lnTo>
                    <a:pt x="2499360" y="458724"/>
                  </a:lnTo>
                  <a:lnTo>
                    <a:pt x="2549652" y="459486"/>
                  </a:lnTo>
                  <a:lnTo>
                    <a:pt x="2550414" y="442722"/>
                  </a:lnTo>
                  <a:close/>
                </a:path>
                <a:path w="2616834" h="2620010">
                  <a:moveTo>
                    <a:pt x="2616708" y="444246"/>
                  </a:moveTo>
                  <a:lnTo>
                    <a:pt x="2567178" y="443484"/>
                  </a:lnTo>
                  <a:lnTo>
                    <a:pt x="2566416" y="460248"/>
                  </a:lnTo>
                  <a:lnTo>
                    <a:pt x="2616708" y="461010"/>
                  </a:lnTo>
                  <a:lnTo>
                    <a:pt x="2616708" y="444246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474855" y="3589782"/>
              <a:ext cx="1089660" cy="304038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6195653" y="2240279"/>
              <a:ext cx="1269365" cy="549910"/>
            </a:xfrm>
            <a:custGeom>
              <a:avLst/>
              <a:gdLst/>
              <a:ahLst/>
              <a:cxnLst/>
              <a:rect l="l" t="t" r="r" b="b"/>
              <a:pathLst>
                <a:path w="1269365" h="549910">
                  <a:moveTo>
                    <a:pt x="19866" y="323849"/>
                  </a:moveTo>
                  <a:lnTo>
                    <a:pt x="3864" y="320039"/>
                  </a:lnTo>
                  <a:lnTo>
                    <a:pt x="3102" y="324611"/>
                  </a:lnTo>
                  <a:lnTo>
                    <a:pt x="1182" y="334560"/>
                  </a:lnTo>
                  <a:lnTo>
                    <a:pt x="135" y="345471"/>
                  </a:lnTo>
                  <a:lnTo>
                    <a:pt x="0" y="356430"/>
                  </a:lnTo>
                  <a:lnTo>
                    <a:pt x="816" y="366521"/>
                  </a:lnTo>
                  <a:lnTo>
                    <a:pt x="2340" y="373379"/>
                  </a:lnTo>
                  <a:lnTo>
                    <a:pt x="16818" y="369932"/>
                  </a:lnTo>
                  <a:lnTo>
                    <a:pt x="16818" y="340613"/>
                  </a:lnTo>
                  <a:lnTo>
                    <a:pt x="18342" y="333755"/>
                  </a:lnTo>
                  <a:lnTo>
                    <a:pt x="18342" y="334517"/>
                  </a:lnTo>
                  <a:lnTo>
                    <a:pt x="19104" y="327659"/>
                  </a:lnTo>
                  <a:lnTo>
                    <a:pt x="19104" y="328421"/>
                  </a:lnTo>
                  <a:lnTo>
                    <a:pt x="19866" y="323849"/>
                  </a:lnTo>
                  <a:close/>
                </a:path>
                <a:path w="1269365" h="549910">
                  <a:moveTo>
                    <a:pt x="18534" y="370435"/>
                  </a:moveTo>
                  <a:lnTo>
                    <a:pt x="18342" y="369569"/>
                  </a:lnTo>
                  <a:lnTo>
                    <a:pt x="2340" y="373379"/>
                  </a:lnTo>
                  <a:lnTo>
                    <a:pt x="18534" y="370435"/>
                  </a:lnTo>
                  <a:close/>
                </a:path>
                <a:path w="1269365" h="549910">
                  <a:moveTo>
                    <a:pt x="24438" y="387857"/>
                  </a:moveTo>
                  <a:lnTo>
                    <a:pt x="22152" y="380999"/>
                  </a:lnTo>
                  <a:lnTo>
                    <a:pt x="22152" y="381761"/>
                  </a:lnTo>
                  <a:lnTo>
                    <a:pt x="19866" y="375665"/>
                  </a:lnTo>
                  <a:lnTo>
                    <a:pt x="19866" y="376427"/>
                  </a:lnTo>
                  <a:lnTo>
                    <a:pt x="18534" y="370435"/>
                  </a:lnTo>
                  <a:lnTo>
                    <a:pt x="2340" y="373379"/>
                  </a:lnTo>
                  <a:lnTo>
                    <a:pt x="3864" y="380237"/>
                  </a:lnTo>
                  <a:lnTo>
                    <a:pt x="8436" y="393953"/>
                  </a:lnTo>
                  <a:lnTo>
                    <a:pt x="15294" y="407669"/>
                  </a:lnTo>
                  <a:lnTo>
                    <a:pt x="23676" y="402817"/>
                  </a:lnTo>
                  <a:lnTo>
                    <a:pt x="23676" y="387095"/>
                  </a:lnTo>
                  <a:lnTo>
                    <a:pt x="24438" y="387857"/>
                  </a:lnTo>
                  <a:close/>
                </a:path>
                <a:path w="1269365" h="549910">
                  <a:moveTo>
                    <a:pt x="17580" y="339851"/>
                  </a:moveTo>
                  <a:lnTo>
                    <a:pt x="16818" y="340613"/>
                  </a:lnTo>
                  <a:lnTo>
                    <a:pt x="16818" y="346709"/>
                  </a:lnTo>
                  <a:lnTo>
                    <a:pt x="17580" y="339851"/>
                  </a:lnTo>
                  <a:close/>
                </a:path>
                <a:path w="1269365" h="549910">
                  <a:moveTo>
                    <a:pt x="19104" y="370331"/>
                  </a:moveTo>
                  <a:lnTo>
                    <a:pt x="17580" y="364235"/>
                  </a:lnTo>
                  <a:lnTo>
                    <a:pt x="16818" y="358139"/>
                  </a:lnTo>
                  <a:lnTo>
                    <a:pt x="16818" y="369932"/>
                  </a:lnTo>
                  <a:lnTo>
                    <a:pt x="18342" y="369569"/>
                  </a:lnTo>
                  <a:lnTo>
                    <a:pt x="18534" y="370435"/>
                  </a:lnTo>
                  <a:lnTo>
                    <a:pt x="19104" y="370331"/>
                  </a:lnTo>
                  <a:close/>
                </a:path>
                <a:path w="1269365" h="549910">
                  <a:moveTo>
                    <a:pt x="29772" y="398525"/>
                  </a:moveTo>
                  <a:lnTo>
                    <a:pt x="26724" y="392429"/>
                  </a:lnTo>
                  <a:lnTo>
                    <a:pt x="26724" y="393191"/>
                  </a:lnTo>
                  <a:lnTo>
                    <a:pt x="23676" y="387095"/>
                  </a:lnTo>
                  <a:lnTo>
                    <a:pt x="23676" y="402817"/>
                  </a:lnTo>
                  <a:lnTo>
                    <a:pt x="29010" y="399729"/>
                  </a:lnTo>
                  <a:lnTo>
                    <a:pt x="29010" y="398525"/>
                  </a:lnTo>
                  <a:lnTo>
                    <a:pt x="29772" y="398525"/>
                  </a:lnTo>
                  <a:close/>
                </a:path>
                <a:path w="1269365" h="549910">
                  <a:moveTo>
                    <a:pt x="29772" y="399287"/>
                  </a:moveTo>
                  <a:lnTo>
                    <a:pt x="29010" y="398525"/>
                  </a:lnTo>
                  <a:lnTo>
                    <a:pt x="29010" y="399729"/>
                  </a:lnTo>
                  <a:lnTo>
                    <a:pt x="29772" y="399287"/>
                  </a:lnTo>
                  <a:close/>
                </a:path>
                <a:path w="1269365" h="549910">
                  <a:moveTo>
                    <a:pt x="49584" y="268223"/>
                  </a:moveTo>
                  <a:lnTo>
                    <a:pt x="35868" y="258317"/>
                  </a:lnTo>
                  <a:lnTo>
                    <a:pt x="32820" y="262127"/>
                  </a:lnTo>
                  <a:lnTo>
                    <a:pt x="26751" y="271050"/>
                  </a:lnTo>
                  <a:lnTo>
                    <a:pt x="21771" y="278806"/>
                  </a:lnTo>
                  <a:lnTo>
                    <a:pt x="17171" y="286795"/>
                  </a:lnTo>
                  <a:lnTo>
                    <a:pt x="12246" y="296417"/>
                  </a:lnTo>
                  <a:lnTo>
                    <a:pt x="9960" y="303275"/>
                  </a:lnTo>
                  <a:lnTo>
                    <a:pt x="25200" y="309371"/>
                  </a:lnTo>
                  <a:lnTo>
                    <a:pt x="27486" y="303275"/>
                  </a:lnTo>
                  <a:lnTo>
                    <a:pt x="30534" y="297179"/>
                  </a:lnTo>
                  <a:lnTo>
                    <a:pt x="33582" y="292303"/>
                  </a:lnTo>
                  <a:lnTo>
                    <a:pt x="33582" y="291083"/>
                  </a:lnTo>
                  <a:lnTo>
                    <a:pt x="37392" y="285368"/>
                  </a:lnTo>
                  <a:lnTo>
                    <a:pt x="37392" y="284987"/>
                  </a:lnTo>
                  <a:lnTo>
                    <a:pt x="41964" y="278129"/>
                  </a:lnTo>
                  <a:lnTo>
                    <a:pt x="41964" y="278891"/>
                  </a:lnTo>
                  <a:lnTo>
                    <a:pt x="45774" y="273176"/>
                  </a:lnTo>
                  <a:lnTo>
                    <a:pt x="45774" y="272033"/>
                  </a:lnTo>
                  <a:lnTo>
                    <a:pt x="49584" y="268223"/>
                  </a:lnTo>
                  <a:close/>
                </a:path>
                <a:path w="1269365" h="549910">
                  <a:moveTo>
                    <a:pt x="34344" y="291083"/>
                  </a:moveTo>
                  <a:lnTo>
                    <a:pt x="33582" y="291083"/>
                  </a:lnTo>
                  <a:lnTo>
                    <a:pt x="33582" y="292303"/>
                  </a:lnTo>
                  <a:lnTo>
                    <a:pt x="34344" y="291083"/>
                  </a:lnTo>
                  <a:close/>
                </a:path>
                <a:path w="1269365" h="549910">
                  <a:moveTo>
                    <a:pt x="38154" y="284225"/>
                  </a:moveTo>
                  <a:lnTo>
                    <a:pt x="37392" y="284987"/>
                  </a:lnTo>
                  <a:lnTo>
                    <a:pt x="37392" y="285368"/>
                  </a:lnTo>
                  <a:lnTo>
                    <a:pt x="38154" y="284225"/>
                  </a:lnTo>
                  <a:close/>
                </a:path>
                <a:path w="1269365" h="549910">
                  <a:moveTo>
                    <a:pt x="46536" y="272033"/>
                  </a:moveTo>
                  <a:lnTo>
                    <a:pt x="45774" y="272033"/>
                  </a:lnTo>
                  <a:lnTo>
                    <a:pt x="45774" y="273176"/>
                  </a:lnTo>
                  <a:lnTo>
                    <a:pt x="46536" y="272033"/>
                  </a:lnTo>
                  <a:close/>
                </a:path>
                <a:path w="1269365" h="549910">
                  <a:moveTo>
                    <a:pt x="94542" y="221741"/>
                  </a:moveTo>
                  <a:lnTo>
                    <a:pt x="83874" y="208787"/>
                  </a:lnTo>
                  <a:lnTo>
                    <a:pt x="83112" y="209549"/>
                  </a:lnTo>
                  <a:lnTo>
                    <a:pt x="65476" y="225547"/>
                  </a:lnTo>
                  <a:lnTo>
                    <a:pt x="56674" y="233976"/>
                  </a:lnTo>
                  <a:lnTo>
                    <a:pt x="48822" y="242315"/>
                  </a:lnTo>
                  <a:lnTo>
                    <a:pt x="46536" y="244601"/>
                  </a:lnTo>
                  <a:lnTo>
                    <a:pt x="59490" y="256031"/>
                  </a:lnTo>
                  <a:lnTo>
                    <a:pt x="61014" y="253999"/>
                  </a:lnTo>
                  <a:lnTo>
                    <a:pt x="61014" y="253745"/>
                  </a:lnTo>
                  <a:lnTo>
                    <a:pt x="67110" y="246887"/>
                  </a:lnTo>
                  <a:lnTo>
                    <a:pt x="67110" y="247649"/>
                  </a:lnTo>
                  <a:lnTo>
                    <a:pt x="73206" y="240791"/>
                  </a:lnTo>
                  <a:lnTo>
                    <a:pt x="86160" y="229277"/>
                  </a:lnTo>
                  <a:lnTo>
                    <a:pt x="86160" y="228599"/>
                  </a:lnTo>
                  <a:lnTo>
                    <a:pt x="93780" y="222503"/>
                  </a:lnTo>
                  <a:lnTo>
                    <a:pt x="94542" y="221741"/>
                  </a:lnTo>
                  <a:close/>
                </a:path>
                <a:path w="1269365" h="549910">
                  <a:moveTo>
                    <a:pt x="61776" y="252983"/>
                  </a:moveTo>
                  <a:lnTo>
                    <a:pt x="61014" y="253745"/>
                  </a:lnTo>
                  <a:lnTo>
                    <a:pt x="61014" y="253999"/>
                  </a:lnTo>
                  <a:lnTo>
                    <a:pt x="61776" y="252983"/>
                  </a:lnTo>
                  <a:close/>
                </a:path>
                <a:path w="1269365" h="549910">
                  <a:moveTo>
                    <a:pt x="86922" y="228599"/>
                  </a:moveTo>
                  <a:lnTo>
                    <a:pt x="86160" y="228599"/>
                  </a:lnTo>
                  <a:lnTo>
                    <a:pt x="86160" y="229277"/>
                  </a:lnTo>
                  <a:lnTo>
                    <a:pt x="86922" y="228599"/>
                  </a:lnTo>
                  <a:close/>
                </a:path>
                <a:path w="1269365" h="549910">
                  <a:moveTo>
                    <a:pt x="147882" y="182879"/>
                  </a:moveTo>
                  <a:lnTo>
                    <a:pt x="138738" y="169163"/>
                  </a:lnTo>
                  <a:lnTo>
                    <a:pt x="124260" y="178307"/>
                  </a:lnTo>
                  <a:lnTo>
                    <a:pt x="106734" y="190499"/>
                  </a:lnTo>
                  <a:lnTo>
                    <a:pt x="98352" y="197357"/>
                  </a:lnTo>
                  <a:lnTo>
                    <a:pt x="96828" y="198119"/>
                  </a:lnTo>
                  <a:lnTo>
                    <a:pt x="107496" y="211073"/>
                  </a:lnTo>
                  <a:lnTo>
                    <a:pt x="109020" y="210311"/>
                  </a:lnTo>
                  <a:lnTo>
                    <a:pt x="116640" y="204215"/>
                  </a:lnTo>
                  <a:lnTo>
                    <a:pt x="133404" y="192554"/>
                  </a:lnTo>
                  <a:lnTo>
                    <a:pt x="133404" y="192023"/>
                  </a:lnTo>
                  <a:lnTo>
                    <a:pt x="147882" y="182879"/>
                  </a:lnTo>
                  <a:close/>
                </a:path>
                <a:path w="1269365" h="549910">
                  <a:moveTo>
                    <a:pt x="134166" y="192023"/>
                  </a:moveTo>
                  <a:lnTo>
                    <a:pt x="133404" y="192023"/>
                  </a:lnTo>
                  <a:lnTo>
                    <a:pt x="133404" y="192554"/>
                  </a:lnTo>
                  <a:lnTo>
                    <a:pt x="134166" y="192023"/>
                  </a:lnTo>
                  <a:close/>
                </a:path>
                <a:path w="1269365" h="549910">
                  <a:moveTo>
                    <a:pt x="205032" y="150113"/>
                  </a:moveTo>
                  <a:lnTo>
                    <a:pt x="197412" y="135635"/>
                  </a:lnTo>
                  <a:lnTo>
                    <a:pt x="182934" y="143255"/>
                  </a:lnTo>
                  <a:lnTo>
                    <a:pt x="162360" y="154685"/>
                  </a:lnTo>
                  <a:lnTo>
                    <a:pt x="153216" y="160019"/>
                  </a:lnTo>
                  <a:lnTo>
                    <a:pt x="161598" y="174497"/>
                  </a:lnTo>
                  <a:lnTo>
                    <a:pt x="170742" y="169163"/>
                  </a:lnTo>
                  <a:lnTo>
                    <a:pt x="205032" y="150113"/>
                  </a:lnTo>
                  <a:close/>
                </a:path>
                <a:path w="1269365" h="549910">
                  <a:moveTo>
                    <a:pt x="265230" y="122681"/>
                  </a:moveTo>
                  <a:lnTo>
                    <a:pt x="258372" y="107441"/>
                  </a:lnTo>
                  <a:lnTo>
                    <a:pt x="251514" y="109727"/>
                  </a:lnTo>
                  <a:lnTo>
                    <a:pt x="227892" y="120395"/>
                  </a:lnTo>
                  <a:lnTo>
                    <a:pt x="212652" y="128015"/>
                  </a:lnTo>
                  <a:lnTo>
                    <a:pt x="219510" y="143255"/>
                  </a:lnTo>
                  <a:lnTo>
                    <a:pt x="234750" y="135635"/>
                  </a:lnTo>
                  <a:lnTo>
                    <a:pt x="258372" y="124967"/>
                  </a:lnTo>
                  <a:lnTo>
                    <a:pt x="258372" y="125425"/>
                  </a:lnTo>
                  <a:lnTo>
                    <a:pt x="265230" y="122681"/>
                  </a:lnTo>
                  <a:close/>
                </a:path>
                <a:path w="1269365" h="549910">
                  <a:moveTo>
                    <a:pt x="258372" y="125425"/>
                  </a:moveTo>
                  <a:lnTo>
                    <a:pt x="258372" y="124967"/>
                  </a:lnTo>
                  <a:lnTo>
                    <a:pt x="257610" y="125729"/>
                  </a:lnTo>
                  <a:lnTo>
                    <a:pt x="258372" y="125425"/>
                  </a:lnTo>
                  <a:close/>
                </a:path>
                <a:path w="1269365" h="549910">
                  <a:moveTo>
                    <a:pt x="326952" y="98297"/>
                  </a:moveTo>
                  <a:lnTo>
                    <a:pt x="320856" y="83057"/>
                  </a:lnTo>
                  <a:lnTo>
                    <a:pt x="301806" y="89915"/>
                  </a:lnTo>
                  <a:lnTo>
                    <a:pt x="275898" y="99821"/>
                  </a:lnTo>
                  <a:lnTo>
                    <a:pt x="273612" y="100583"/>
                  </a:lnTo>
                  <a:lnTo>
                    <a:pt x="280470" y="115823"/>
                  </a:lnTo>
                  <a:lnTo>
                    <a:pt x="281994" y="115061"/>
                  </a:lnTo>
                  <a:lnTo>
                    <a:pt x="307140" y="105155"/>
                  </a:lnTo>
                  <a:lnTo>
                    <a:pt x="307140" y="105917"/>
                  </a:lnTo>
                  <a:lnTo>
                    <a:pt x="326952" y="98297"/>
                  </a:lnTo>
                  <a:close/>
                </a:path>
                <a:path w="1269365" h="549910">
                  <a:moveTo>
                    <a:pt x="390198" y="77723"/>
                  </a:moveTo>
                  <a:lnTo>
                    <a:pt x="384864" y="61721"/>
                  </a:lnTo>
                  <a:lnTo>
                    <a:pt x="355146" y="71627"/>
                  </a:lnTo>
                  <a:lnTo>
                    <a:pt x="336858" y="76961"/>
                  </a:lnTo>
                  <a:lnTo>
                    <a:pt x="342192" y="92963"/>
                  </a:lnTo>
                  <a:lnTo>
                    <a:pt x="359718" y="87121"/>
                  </a:lnTo>
                  <a:lnTo>
                    <a:pt x="359718" y="86867"/>
                  </a:lnTo>
                  <a:lnTo>
                    <a:pt x="387150" y="78712"/>
                  </a:lnTo>
                  <a:lnTo>
                    <a:pt x="387150" y="78485"/>
                  </a:lnTo>
                  <a:lnTo>
                    <a:pt x="390198" y="77723"/>
                  </a:lnTo>
                  <a:close/>
                </a:path>
                <a:path w="1269365" h="549910">
                  <a:moveTo>
                    <a:pt x="360480" y="86867"/>
                  </a:moveTo>
                  <a:lnTo>
                    <a:pt x="359718" y="86867"/>
                  </a:lnTo>
                  <a:lnTo>
                    <a:pt x="359718" y="87121"/>
                  </a:lnTo>
                  <a:lnTo>
                    <a:pt x="360480" y="86867"/>
                  </a:lnTo>
                  <a:close/>
                </a:path>
                <a:path w="1269365" h="549910">
                  <a:moveTo>
                    <a:pt x="387912" y="78485"/>
                  </a:moveTo>
                  <a:lnTo>
                    <a:pt x="387150" y="78485"/>
                  </a:lnTo>
                  <a:lnTo>
                    <a:pt x="387150" y="78712"/>
                  </a:lnTo>
                  <a:lnTo>
                    <a:pt x="387912" y="78485"/>
                  </a:lnTo>
                  <a:close/>
                </a:path>
                <a:path w="1269365" h="549910">
                  <a:moveTo>
                    <a:pt x="454206" y="60959"/>
                  </a:moveTo>
                  <a:lnTo>
                    <a:pt x="450396" y="44195"/>
                  </a:lnTo>
                  <a:lnTo>
                    <a:pt x="440490" y="46481"/>
                  </a:lnTo>
                  <a:lnTo>
                    <a:pt x="411534" y="54101"/>
                  </a:lnTo>
                  <a:lnTo>
                    <a:pt x="401628" y="57149"/>
                  </a:lnTo>
                  <a:lnTo>
                    <a:pt x="406200" y="73151"/>
                  </a:lnTo>
                  <a:lnTo>
                    <a:pt x="416106" y="70103"/>
                  </a:lnTo>
                  <a:lnTo>
                    <a:pt x="416106" y="70865"/>
                  </a:lnTo>
                  <a:lnTo>
                    <a:pt x="445062" y="62483"/>
                  </a:lnTo>
                  <a:lnTo>
                    <a:pt x="445062" y="63245"/>
                  </a:lnTo>
                  <a:lnTo>
                    <a:pt x="454206" y="60959"/>
                  </a:lnTo>
                  <a:close/>
                </a:path>
                <a:path w="1269365" h="549910">
                  <a:moveTo>
                    <a:pt x="518976" y="46481"/>
                  </a:moveTo>
                  <a:lnTo>
                    <a:pt x="515928" y="29717"/>
                  </a:lnTo>
                  <a:lnTo>
                    <a:pt x="501450" y="32765"/>
                  </a:lnTo>
                  <a:lnTo>
                    <a:pt x="470970" y="39623"/>
                  </a:lnTo>
                  <a:lnTo>
                    <a:pt x="466398" y="40385"/>
                  </a:lnTo>
                  <a:lnTo>
                    <a:pt x="470208" y="56387"/>
                  </a:lnTo>
                  <a:lnTo>
                    <a:pt x="474018" y="55752"/>
                  </a:lnTo>
                  <a:lnTo>
                    <a:pt x="474018" y="55625"/>
                  </a:lnTo>
                  <a:lnTo>
                    <a:pt x="504498" y="48767"/>
                  </a:lnTo>
                  <a:lnTo>
                    <a:pt x="518976" y="46481"/>
                  </a:lnTo>
                  <a:close/>
                </a:path>
                <a:path w="1269365" h="549910">
                  <a:moveTo>
                    <a:pt x="474780" y="55625"/>
                  </a:moveTo>
                  <a:lnTo>
                    <a:pt x="474018" y="55625"/>
                  </a:lnTo>
                  <a:lnTo>
                    <a:pt x="474018" y="55752"/>
                  </a:lnTo>
                  <a:lnTo>
                    <a:pt x="474780" y="55625"/>
                  </a:lnTo>
                  <a:close/>
                </a:path>
                <a:path w="1269365" h="549910">
                  <a:moveTo>
                    <a:pt x="584508" y="35051"/>
                  </a:moveTo>
                  <a:lnTo>
                    <a:pt x="581460" y="18287"/>
                  </a:lnTo>
                  <a:lnTo>
                    <a:pt x="563934" y="20573"/>
                  </a:lnTo>
                  <a:lnTo>
                    <a:pt x="532692" y="26669"/>
                  </a:lnTo>
                  <a:lnTo>
                    <a:pt x="531930" y="26669"/>
                  </a:lnTo>
                  <a:lnTo>
                    <a:pt x="534978" y="42671"/>
                  </a:lnTo>
                  <a:lnTo>
                    <a:pt x="535740" y="42671"/>
                  </a:lnTo>
                  <a:lnTo>
                    <a:pt x="566982" y="37337"/>
                  </a:lnTo>
                  <a:lnTo>
                    <a:pt x="584508" y="35051"/>
                  </a:lnTo>
                  <a:close/>
                </a:path>
                <a:path w="1269365" h="549910">
                  <a:moveTo>
                    <a:pt x="650040" y="25907"/>
                  </a:moveTo>
                  <a:lnTo>
                    <a:pt x="648516" y="9143"/>
                  </a:lnTo>
                  <a:lnTo>
                    <a:pt x="629466" y="11429"/>
                  </a:lnTo>
                  <a:lnTo>
                    <a:pt x="598224" y="15239"/>
                  </a:lnTo>
                  <a:lnTo>
                    <a:pt x="600510" y="32003"/>
                  </a:lnTo>
                  <a:lnTo>
                    <a:pt x="630990" y="28193"/>
                  </a:lnTo>
                  <a:lnTo>
                    <a:pt x="650040" y="25907"/>
                  </a:lnTo>
                  <a:close/>
                </a:path>
                <a:path w="1269365" h="549910">
                  <a:moveTo>
                    <a:pt x="716334" y="19811"/>
                  </a:moveTo>
                  <a:lnTo>
                    <a:pt x="715572" y="3047"/>
                  </a:lnTo>
                  <a:lnTo>
                    <a:pt x="692712" y="5333"/>
                  </a:lnTo>
                  <a:lnTo>
                    <a:pt x="665280" y="7619"/>
                  </a:lnTo>
                  <a:lnTo>
                    <a:pt x="666804" y="24383"/>
                  </a:lnTo>
                  <a:lnTo>
                    <a:pt x="694236" y="21335"/>
                  </a:lnTo>
                  <a:lnTo>
                    <a:pt x="716334" y="19811"/>
                  </a:lnTo>
                  <a:close/>
                </a:path>
                <a:path w="1269365" h="549910">
                  <a:moveTo>
                    <a:pt x="782628" y="16763"/>
                  </a:moveTo>
                  <a:lnTo>
                    <a:pt x="782628" y="0"/>
                  </a:lnTo>
                  <a:lnTo>
                    <a:pt x="755196" y="1523"/>
                  </a:lnTo>
                  <a:lnTo>
                    <a:pt x="732336" y="2285"/>
                  </a:lnTo>
                  <a:lnTo>
                    <a:pt x="733098" y="19049"/>
                  </a:lnTo>
                  <a:lnTo>
                    <a:pt x="755196" y="17576"/>
                  </a:lnTo>
                  <a:lnTo>
                    <a:pt x="782628" y="16763"/>
                  </a:lnTo>
                  <a:close/>
                </a:path>
                <a:path w="1269365" h="549910">
                  <a:moveTo>
                    <a:pt x="755958" y="17525"/>
                  </a:moveTo>
                  <a:lnTo>
                    <a:pt x="755196" y="17525"/>
                  </a:lnTo>
                  <a:lnTo>
                    <a:pt x="755958" y="17525"/>
                  </a:lnTo>
                  <a:close/>
                </a:path>
                <a:path w="1269365" h="549910">
                  <a:moveTo>
                    <a:pt x="849684" y="761"/>
                  </a:moveTo>
                  <a:lnTo>
                    <a:pt x="844350" y="0"/>
                  </a:lnTo>
                  <a:lnTo>
                    <a:pt x="799392" y="0"/>
                  </a:lnTo>
                  <a:lnTo>
                    <a:pt x="799392" y="16763"/>
                  </a:lnTo>
                  <a:lnTo>
                    <a:pt x="844350" y="16872"/>
                  </a:lnTo>
                  <a:lnTo>
                    <a:pt x="848922" y="17525"/>
                  </a:lnTo>
                  <a:lnTo>
                    <a:pt x="849684" y="761"/>
                  </a:lnTo>
                  <a:close/>
                </a:path>
                <a:path w="1269365" h="549910">
                  <a:moveTo>
                    <a:pt x="916740" y="4571"/>
                  </a:moveTo>
                  <a:lnTo>
                    <a:pt x="900738" y="3047"/>
                  </a:lnTo>
                  <a:lnTo>
                    <a:pt x="872544" y="1523"/>
                  </a:lnTo>
                  <a:lnTo>
                    <a:pt x="866448" y="761"/>
                  </a:lnTo>
                  <a:lnTo>
                    <a:pt x="865686" y="17525"/>
                  </a:lnTo>
                  <a:lnTo>
                    <a:pt x="871782" y="18287"/>
                  </a:lnTo>
                  <a:lnTo>
                    <a:pt x="899214" y="19770"/>
                  </a:lnTo>
                  <a:lnTo>
                    <a:pt x="899976" y="19848"/>
                  </a:lnTo>
                  <a:lnTo>
                    <a:pt x="915216" y="20573"/>
                  </a:lnTo>
                  <a:lnTo>
                    <a:pt x="916740" y="4571"/>
                  </a:lnTo>
                  <a:close/>
                </a:path>
                <a:path w="1269365" h="549910">
                  <a:moveTo>
                    <a:pt x="899976" y="19848"/>
                  </a:moveTo>
                  <a:lnTo>
                    <a:pt x="899214" y="19811"/>
                  </a:lnTo>
                  <a:lnTo>
                    <a:pt x="899976" y="19848"/>
                  </a:lnTo>
                  <a:close/>
                </a:path>
                <a:path w="1269365" h="549910">
                  <a:moveTo>
                    <a:pt x="983796" y="12191"/>
                  </a:moveTo>
                  <a:lnTo>
                    <a:pt x="979986" y="11429"/>
                  </a:lnTo>
                  <a:lnTo>
                    <a:pt x="954840" y="8381"/>
                  </a:lnTo>
                  <a:lnTo>
                    <a:pt x="933504" y="6095"/>
                  </a:lnTo>
                  <a:lnTo>
                    <a:pt x="931980" y="22097"/>
                  </a:lnTo>
                  <a:lnTo>
                    <a:pt x="952554" y="24383"/>
                  </a:lnTo>
                  <a:lnTo>
                    <a:pt x="977700" y="28193"/>
                  </a:lnTo>
                  <a:lnTo>
                    <a:pt x="981510" y="28193"/>
                  </a:lnTo>
                  <a:lnTo>
                    <a:pt x="983796" y="12191"/>
                  </a:lnTo>
                  <a:close/>
                </a:path>
                <a:path w="1269365" h="549910">
                  <a:moveTo>
                    <a:pt x="1050090" y="25145"/>
                  </a:moveTo>
                  <a:lnTo>
                    <a:pt x="1029516" y="19811"/>
                  </a:lnTo>
                  <a:lnTo>
                    <a:pt x="1005132" y="15239"/>
                  </a:lnTo>
                  <a:lnTo>
                    <a:pt x="1000560" y="14477"/>
                  </a:lnTo>
                  <a:lnTo>
                    <a:pt x="997512" y="31241"/>
                  </a:lnTo>
                  <a:lnTo>
                    <a:pt x="1002084" y="32003"/>
                  </a:lnTo>
                  <a:lnTo>
                    <a:pt x="1025706" y="36575"/>
                  </a:lnTo>
                  <a:lnTo>
                    <a:pt x="1046280" y="41147"/>
                  </a:lnTo>
                  <a:lnTo>
                    <a:pt x="1050090" y="25145"/>
                  </a:lnTo>
                  <a:close/>
                </a:path>
                <a:path w="1269365" h="549910">
                  <a:moveTo>
                    <a:pt x="1114860" y="44195"/>
                  </a:moveTo>
                  <a:lnTo>
                    <a:pt x="1095810" y="37337"/>
                  </a:lnTo>
                  <a:lnTo>
                    <a:pt x="1074474" y="31241"/>
                  </a:lnTo>
                  <a:lnTo>
                    <a:pt x="1066092" y="28955"/>
                  </a:lnTo>
                  <a:lnTo>
                    <a:pt x="1062282" y="44957"/>
                  </a:lnTo>
                  <a:lnTo>
                    <a:pt x="1070664" y="47243"/>
                  </a:lnTo>
                  <a:lnTo>
                    <a:pt x="1070664" y="47461"/>
                  </a:lnTo>
                  <a:lnTo>
                    <a:pt x="1091238" y="53339"/>
                  </a:lnTo>
                  <a:lnTo>
                    <a:pt x="1091238" y="53583"/>
                  </a:lnTo>
                  <a:lnTo>
                    <a:pt x="1109526" y="59435"/>
                  </a:lnTo>
                  <a:lnTo>
                    <a:pt x="1114860" y="44195"/>
                  </a:lnTo>
                  <a:close/>
                </a:path>
                <a:path w="1269365" h="549910">
                  <a:moveTo>
                    <a:pt x="1070664" y="47461"/>
                  </a:moveTo>
                  <a:lnTo>
                    <a:pt x="1070664" y="47243"/>
                  </a:lnTo>
                  <a:lnTo>
                    <a:pt x="1069902" y="47243"/>
                  </a:lnTo>
                  <a:lnTo>
                    <a:pt x="1070664" y="47461"/>
                  </a:lnTo>
                  <a:close/>
                </a:path>
                <a:path w="1269365" h="549910">
                  <a:moveTo>
                    <a:pt x="1091238" y="53583"/>
                  </a:moveTo>
                  <a:lnTo>
                    <a:pt x="1091238" y="53339"/>
                  </a:lnTo>
                  <a:lnTo>
                    <a:pt x="1090476" y="53339"/>
                  </a:lnTo>
                  <a:lnTo>
                    <a:pt x="1091238" y="53583"/>
                  </a:lnTo>
                  <a:close/>
                </a:path>
                <a:path w="1269365" h="549910">
                  <a:moveTo>
                    <a:pt x="1177344" y="71627"/>
                  </a:moveTo>
                  <a:lnTo>
                    <a:pt x="1170486" y="67817"/>
                  </a:lnTo>
                  <a:lnTo>
                    <a:pt x="1162104" y="64007"/>
                  </a:lnTo>
                  <a:lnTo>
                    <a:pt x="1153722" y="59435"/>
                  </a:lnTo>
                  <a:lnTo>
                    <a:pt x="1135434" y="51815"/>
                  </a:lnTo>
                  <a:lnTo>
                    <a:pt x="1130862" y="50291"/>
                  </a:lnTo>
                  <a:lnTo>
                    <a:pt x="1124766" y="65531"/>
                  </a:lnTo>
                  <a:lnTo>
                    <a:pt x="1129338" y="67055"/>
                  </a:lnTo>
                  <a:lnTo>
                    <a:pt x="1129338" y="67373"/>
                  </a:lnTo>
                  <a:lnTo>
                    <a:pt x="1137720" y="70865"/>
                  </a:lnTo>
                  <a:lnTo>
                    <a:pt x="1154484" y="78485"/>
                  </a:lnTo>
                  <a:lnTo>
                    <a:pt x="1162866" y="83057"/>
                  </a:lnTo>
                  <a:lnTo>
                    <a:pt x="1162866" y="83396"/>
                  </a:lnTo>
                  <a:lnTo>
                    <a:pt x="1168962" y="86105"/>
                  </a:lnTo>
                  <a:lnTo>
                    <a:pt x="1177344" y="71627"/>
                  </a:lnTo>
                  <a:close/>
                </a:path>
                <a:path w="1269365" h="549910">
                  <a:moveTo>
                    <a:pt x="1129338" y="67373"/>
                  </a:moveTo>
                  <a:lnTo>
                    <a:pt x="1129338" y="67055"/>
                  </a:lnTo>
                  <a:lnTo>
                    <a:pt x="1128576" y="67055"/>
                  </a:lnTo>
                  <a:lnTo>
                    <a:pt x="1129338" y="67373"/>
                  </a:lnTo>
                  <a:close/>
                </a:path>
                <a:path w="1269365" h="549910">
                  <a:moveTo>
                    <a:pt x="1162866" y="83396"/>
                  </a:moveTo>
                  <a:lnTo>
                    <a:pt x="1162866" y="83057"/>
                  </a:lnTo>
                  <a:lnTo>
                    <a:pt x="1162104" y="83057"/>
                  </a:lnTo>
                  <a:lnTo>
                    <a:pt x="1162866" y="83396"/>
                  </a:lnTo>
                  <a:close/>
                </a:path>
                <a:path w="1269365" h="549910">
                  <a:moveTo>
                    <a:pt x="1232208" y="113537"/>
                  </a:moveTo>
                  <a:lnTo>
                    <a:pt x="1193346" y="81533"/>
                  </a:lnTo>
                  <a:lnTo>
                    <a:pt x="1191822" y="80771"/>
                  </a:lnTo>
                  <a:lnTo>
                    <a:pt x="1182678" y="94487"/>
                  </a:lnTo>
                  <a:lnTo>
                    <a:pt x="1184202" y="96011"/>
                  </a:lnTo>
                  <a:lnTo>
                    <a:pt x="1191060" y="100583"/>
                  </a:lnTo>
                  <a:lnTo>
                    <a:pt x="1203252" y="109727"/>
                  </a:lnTo>
                  <a:lnTo>
                    <a:pt x="1208586" y="114395"/>
                  </a:lnTo>
                  <a:lnTo>
                    <a:pt x="1214682" y="119633"/>
                  </a:lnTo>
                  <a:lnTo>
                    <a:pt x="1219254" y="124967"/>
                  </a:lnTo>
                  <a:lnTo>
                    <a:pt x="1219254" y="124205"/>
                  </a:lnTo>
                  <a:lnTo>
                    <a:pt x="1220016" y="124967"/>
                  </a:lnTo>
                  <a:lnTo>
                    <a:pt x="1232208" y="113537"/>
                  </a:lnTo>
                  <a:close/>
                </a:path>
                <a:path w="1269365" h="549910">
                  <a:moveTo>
                    <a:pt x="1209348" y="115061"/>
                  </a:moveTo>
                  <a:lnTo>
                    <a:pt x="1208586" y="114299"/>
                  </a:lnTo>
                  <a:lnTo>
                    <a:pt x="1209348" y="115061"/>
                  </a:lnTo>
                  <a:close/>
                </a:path>
                <a:path w="1269365" h="549910">
                  <a:moveTo>
                    <a:pt x="1265736" y="175259"/>
                  </a:moveTo>
                  <a:lnTo>
                    <a:pt x="1251685" y="139438"/>
                  </a:lnTo>
                  <a:lnTo>
                    <a:pt x="1243638" y="127253"/>
                  </a:lnTo>
                  <a:lnTo>
                    <a:pt x="1229922" y="137159"/>
                  </a:lnTo>
                  <a:lnTo>
                    <a:pt x="1232208" y="140207"/>
                  </a:lnTo>
                  <a:lnTo>
                    <a:pt x="1236018" y="145541"/>
                  </a:lnTo>
                  <a:lnTo>
                    <a:pt x="1239066" y="150875"/>
                  </a:lnTo>
                  <a:lnTo>
                    <a:pt x="1242114" y="156971"/>
                  </a:lnTo>
                  <a:lnTo>
                    <a:pt x="1242114" y="156209"/>
                  </a:lnTo>
                  <a:lnTo>
                    <a:pt x="1244400" y="162305"/>
                  </a:lnTo>
                  <a:lnTo>
                    <a:pt x="1244400" y="161543"/>
                  </a:lnTo>
                  <a:lnTo>
                    <a:pt x="1246686" y="167639"/>
                  </a:lnTo>
                  <a:lnTo>
                    <a:pt x="1248210" y="173735"/>
                  </a:lnTo>
                  <a:lnTo>
                    <a:pt x="1248210" y="172973"/>
                  </a:lnTo>
                  <a:lnTo>
                    <a:pt x="1249734" y="179069"/>
                  </a:lnTo>
                  <a:lnTo>
                    <a:pt x="1265736" y="175259"/>
                  </a:lnTo>
                  <a:close/>
                </a:path>
                <a:path w="1269365" h="549910">
                  <a:moveTo>
                    <a:pt x="1248210" y="241630"/>
                  </a:moveTo>
                  <a:lnTo>
                    <a:pt x="1248210" y="227075"/>
                  </a:lnTo>
                  <a:lnTo>
                    <a:pt x="1245924" y="233933"/>
                  </a:lnTo>
                  <a:lnTo>
                    <a:pt x="1245924" y="233171"/>
                  </a:lnTo>
                  <a:lnTo>
                    <a:pt x="1243638" y="240029"/>
                  </a:lnTo>
                  <a:lnTo>
                    <a:pt x="1248210" y="241630"/>
                  </a:lnTo>
                  <a:close/>
                </a:path>
                <a:path w="1269365" h="549910">
                  <a:moveTo>
                    <a:pt x="1249734" y="242163"/>
                  </a:moveTo>
                  <a:lnTo>
                    <a:pt x="1249734" y="220979"/>
                  </a:lnTo>
                  <a:lnTo>
                    <a:pt x="1247448" y="227837"/>
                  </a:lnTo>
                  <a:lnTo>
                    <a:pt x="1248210" y="227075"/>
                  </a:lnTo>
                  <a:lnTo>
                    <a:pt x="1248210" y="241630"/>
                  </a:lnTo>
                  <a:lnTo>
                    <a:pt x="1249734" y="242163"/>
                  </a:lnTo>
                  <a:close/>
                </a:path>
                <a:path w="1269365" h="549910">
                  <a:moveTo>
                    <a:pt x="1268784" y="196595"/>
                  </a:moveTo>
                  <a:lnTo>
                    <a:pt x="1268022" y="193547"/>
                  </a:lnTo>
                  <a:lnTo>
                    <a:pt x="1252020" y="194309"/>
                  </a:lnTo>
                  <a:lnTo>
                    <a:pt x="1252020" y="202691"/>
                  </a:lnTo>
                  <a:lnTo>
                    <a:pt x="1251258" y="209549"/>
                  </a:lnTo>
                  <a:lnTo>
                    <a:pt x="1251258" y="208787"/>
                  </a:lnTo>
                  <a:lnTo>
                    <a:pt x="1250496" y="215645"/>
                  </a:lnTo>
                  <a:lnTo>
                    <a:pt x="1250496" y="214883"/>
                  </a:lnTo>
                  <a:lnTo>
                    <a:pt x="1248972" y="221741"/>
                  </a:lnTo>
                  <a:lnTo>
                    <a:pt x="1249734" y="220979"/>
                  </a:lnTo>
                  <a:lnTo>
                    <a:pt x="1249734" y="242163"/>
                  </a:lnTo>
                  <a:lnTo>
                    <a:pt x="1268507" y="206902"/>
                  </a:lnTo>
                  <a:lnTo>
                    <a:pt x="1268784" y="196595"/>
                  </a:lnTo>
                  <a:close/>
                </a:path>
                <a:path w="1269365" h="549910">
                  <a:moveTo>
                    <a:pt x="1252020" y="262127"/>
                  </a:moveTo>
                  <a:lnTo>
                    <a:pt x="1236780" y="253745"/>
                  </a:lnTo>
                  <a:lnTo>
                    <a:pt x="1234494" y="258317"/>
                  </a:lnTo>
                  <a:lnTo>
                    <a:pt x="1230684" y="264413"/>
                  </a:lnTo>
                  <a:lnTo>
                    <a:pt x="1226874" y="271271"/>
                  </a:lnTo>
                  <a:lnTo>
                    <a:pt x="1226874" y="270509"/>
                  </a:lnTo>
                  <a:lnTo>
                    <a:pt x="1222302" y="277367"/>
                  </a:lnTo>
                  <a:lnTo>
                    <a:pt x="1222302" y="276605"/>
                  </a:lnTo>
                  <a:lnTo>
                    <a:pt x="1217730" y="283463"/>
                  </a:lnTo>
                  <a:lnTo>
                    <a:pt x="1212396" y="289559"/>
                  </a:lnTo>
                  <a:lnTo>
                    <a:pt x="1209348" y="293369"/>
                  </a:lnTo>
                  <a:lnTo>
                    <a:pt x="1221540" y="304037"/>
                  </a:lnTo>
                  <a:lnTo>
                    <a:pt x="1225350" y="300227"/>
                  </a:lnTo>
                  <a:lnTo>
                    <a:pt x="1231964" y="292053"/>
                  </a:lnTo>
                  <a:lnTo>
                    <a:pt x="1238042" y="284187"/>
                  </a:lnTo>
                  <a:lnTo>
                    <a:pt x="1243679" y="275960"/>
                  </a:lnTo>
                  <a:lnTo>
                    <a:pt x="1248972" y="266699"/>
                  </a:lnTo>
                  <a:lnTo>
                    <a:pt x="1252020" y="262127"/>
                  </a:lnTo>
                  <a:close/>
                </a:path>
                <a:path w="1269365" h="549910">
                  <a:moveTo>
                    <a:pt x="1195632" y="330961"/>
                  </a:moveTo>
                  <a:lnTo>
                    <a:pt x="1195632" y="307847"/>
                  </a:lnTo>
                  <a:lnTo>
                    <a:pt x="1188774" y="314705"/>
                  </a:lnTo>
                  <a:lnTo>
                    <a:pt x="1175058" y="326897"/>
                  </a:lnTo>
                  <a:lnTo>
                    <a:pt x="1167438" y="332993"/>
                  </a:lnTo>
                  <a:lnTo>
                    <a:pt x="1161342" y="337565"/>
                  </a:lnTo>
                  <a:lnTo>
                    <a:pt x="1172010" y="350519"/>
                  </a:lnTo>
                  <a:lnTo>
                    <a:pt x="1178106" y="345947"/>
                  </a:lnTo>
                  <a:lnTo>
                    <a:pt x="1185726" y="339089"/>
                  </a:lnTo>
                  <a:lnTo>
                    <a:pt x="1193346" y="332993"/>
                  </a:lnTo>
                  <a:lnTo>
                    <a:pt x="1195632" y="330961"/>
                  </a:lnTo>
                  <a:close/>
                </a:path>
                <a:path w="1269365" h="549910">
                  <a:moveTo>
                    <a:pt x="1210110" y="316991"/>
                  </a:moveTo>
                  <a:lnTo>
                    <a:pt x="1197918" y="304799"/>
                  </a:lnTo>
                  <a:lnTo>
                    <a:pt x="1194870" y="308609"/>
                  </a:lnTo>
                  <a:lnTo>
                    <a:pt x="1195632" y="307847"/>
                  </a:lnTo>
                  <a:lnTo>
                    <a:pt x="1195632" y="330961"/>
                  </a:lnTo>
                  <a:lnTo>
                    <a:pt x="1200204" y="326897"/>
                  </a:lnTo>
                  <a:lnTo>
                    <a:pt x="1210110" y="316991"/>
                  </a:lnTo>
                  <a:close/>
                </a:path>
                <a:path w="1269365" h="549910">
                  <a:moveTo>
                    <a:pt x="1117146" y="387682"/>
                  </a:moveTo>
                  <a:lnTo>
                    <a:pt x="1117146" y="368807"/>
                  </a:lnTo>
                  <a:lnTo>
                    <a:pt x="1107240" y="374141"/>
                  </a:lnTo>
                  <a:lnTo>
                    <a:pt x="1115622" y="388619"/>
                  </a:lnTo>
                  <a:lnTo>
                    <a:pt x="1117146" y="387682"/>
                  </a:lnTo>
                  <a:close/>
                </a:path>
                <a:path w="1269365" h="549910">
                  <a:moveTo>
                    <a:pt x="1158294" y="361187"/>
                  </a:moveTo>
                  <a:lnTo>
                    <a:pt x="1148388" y="347471"/>
                  </a:lnTo>
                  <a:lnTo>
                    <a:pt x="1134672" y="357377"/>
                  </a:lnTo>
                  <a:lnTo>
                    <a:pt x="1134672" y="356615"/>
                  </a:lnTo>
                  <a:lnTo>
                    <a:pt x="1116384" y="368807"/>
                  </a:lnTo>
                  <a:lnTo>
                    <a:pt x="1117146" y="368807"/>
                  </a:lnTo>
                  <a:lnTo>
                    <a:pt x="1117146" y="387682"/>
                  </a:lnTo>
                  <a:lnTo>
                    <a:pt x="1125528" y="382523"/>
                  </a:lnTo>
                  <a:lnTo>
                    <a:pt x="1144578" y="371093"/>
                  </a:lnTo>
                  <a:lnTo>
                    <a:pt x="1158294" y="361187"/>
                  </a:lnTo>
                  <a:close/>
                </a:path>
                <a:path w="1269365" h="549910">
                  <a:moveTo>
                    <a:pt x="1101144" y="397763"/>
                  </a:moveTo>
                  <a:lnTo>
                    <a:pt x="1092762" y="382523"/>
                  </a:lnTo>
                  <a:lnTo>
                    <a:pt x="1077522" y="391667"/>
                  </a:lnTo>
                  <a:lnTo>
                    <a:pt x="1056186" y="402335"/>
                  </a:lnTo>
                  <a:lnTo>
                    <a:pt x="1049328" y="406145"/>
                  </a:lnTo>
                  <a:lnTo>
                    <a:pt x="1056186" y="421385"/>
                  </a:lnTo>
                  <a:lnTo>
                    <a:pt x="1063806" y="417575"/>
                  </a:lnTo>
                  <a:lnTo>
                    <a:pt x="1085142" y="406145"/>
                  </a:lnTo>
                  <a:lnTo>
                    <a:pt x="1101144" y="397763"/>
                  </a:lnTo>
                  <a:close/>
                </a:path>
                <a:path w="1269365" h="549910">
                  <a:moveTo>
                    <a:pt x="1034088" y="413003"/>
                  </a:moveTo>
                  <a:lnTo>
                    <a:pt x="1010466" y="423671"/>
                  </a:lnTo>
                  <a:lnTo>
                    <a:pt x="988368" y="432815"/>
                  </a:lnTo>
                  <a:lnTo>
                    <a:pt x="995226" y="448055"/>
                  </a:lnTo>
                  <a:lnTo>
                    <a:pt x="1017324" y="438911"/>
                  </a:lnTo>
                  <a:lnTo>
                    <a:pt x="1033326" y="431685"/>
                  </a:lnTo>
                  <a:lnTo>
                    <a:pt x="1033326" y="413765"/>
                  </a:lnTo>
                  <a:lnTo>
                    <a:pt x="1034088" y="413003"/>
                  </a:lnTo>
                  <a:close/>
                </a:path>
                <a:path w="1269365" h="549910">
                  <a:moveTo>
                    <a:pt x="1040946" y="428243"/>
                  </a:moveTo>
                  <a:lnTo>
                    <a:pt x="1034088" y="413003"/>
                  </a:lnTo>
                  <a:lnTo>
                    <a:pt x="1033326" y="413765"/>
                  </a:lnTo>
                  <a:lnTo>
                    <a:pt x="1033326" y="431685"/>
                  </a:lnTo>
                  <a:lnTo>
                    <a:pt x="1040946" y="428243"/>
                  </a:lnTo>
                  <a:close/>
                </a:path>
                <a:path w="1269365" h="549910">
                  <a:moveTo>
                    <a:pt x="979224" y="454913"/>
                  </a:moveTo>
                  <a:lnTo>
                    <a:pt x="973128" y="438911"/>
                  </a:lnTo>
                  <a:lnTo>
                    <a:pt x="960936" y="443483"/>
                  </a:lnTo>
                  <a:lnTo>
                    <a:pt x="935028" y="453389"/>
                  </a:lnTo>
                  <a:lnTo>
                    <a:pt x="935028" y="452627"/>
                  </a:lnTo>
                  <a:lnTo>
                    <a:pt x="926646" y="455675"/>
                  </a:lnTo>
                  <a:lnTo>
                    <a:pt x="931980" y="471677"/>
                  </a:lnTo>
                  <a:lnTo>
                    <a:pt x="940362" y="468629"/>
                  </a:lnTo>
                  <a:lnTo>
                    <a:pt x="967032" y="459485"/>
                  </a:lnTo>
                  <a:lnTo>
                    <a:pt x="979224" y="454913"/>
                  </a:lnTo>
                  <a:close/>
                </a:path>
                <a:path w="1269365" h="549910">
                  <a:moveTo>
                    <a:pt x="915978" y="477011"/>
                  </a:moveTo>
                  <a:lnTo>
                    <a:pt x="910644" y="461009"/>
                  </a:lnTo>
                  <a:lnTo>
                    <a:pt x="880926" y="470915"/>
                  </a:lnTo>
                  <a:lnTo>
                    <a:pt x="880926" y="470153"/>
                  </a:lnTo>
                  <a:lnTo>
                    <a:pt x="862638" y="475487"/>
                  </a:lnTo>
                  <a:lnTo>
                    <a:pt x="867210" y="491489"/>
                  </a:lnTo>
                  <a:lnTo>
                    <a:pt x="885498" y="486155"/>
                  </a:lnTo>
                  <a:lnTo>
                    <a:pt x="913692" y="477773"/>
                  </a:lnTo>
                  <a:lnTo>
                    <a:pt x="915978" y="477011"/>
                  </a:lnTo>
                  <a:close/>
                </a:path>
                <a:path w="1269365" h="549910">
                  <a:moveTo>
                    <a:pt x="851208" y="496061"/>
                  </a:moveTo>
                  <a:lnTo>
                    <a:pt x="846636" y="480059"/>
                  </a:lnTo>
                  <a:lnTo>
                    <a:pt x="823776" y="486155"/>
                  </a:lnTo>
                  <a:lnTo>
                    <a:pt x="798630" y="492251"/>
                  </a:lnTo>
                  <a:lnTo>
                    <a:pt x="802440" y="508253"/>
                  </a:lnTo>
                  <a:lnTo>
                    <a:pt x="827586" y="502157"/>
                  </a:lnTo>
                  <a:lnTo>
                    <a:pt x="851208" y="496061"/>
                  </a:lnTo>
                  <a:close/>
                </a:path>
                <a:path w="1269365" h="549910">
                  <a:moveTo>
                    <a:pt x="785676" y="512063"/>
                  </a:moveTo>
                  <a:lnTo>
                    <a:pt x="782628" y="496061"/>
                  </a:lnTo>
                  <a:lnTo>
                    <a:pt x="763578" y="499871"/>
                  </a:lnTo>
                  <a:lnTo>
                    <a:pt x="733860" y="505967"/>
                  </a:lnTo>
                  <a:lnTo>
                    <a:pt x="736908" y="522731"/>
                  </a:lnTo>
                  <a:lnTo>
                    <a:pt x="767388" y="516635"/>
                  </a:lnTo>
                  <a:lnTo>
                    <a:pt x="785676" y="512063"/>
                  </a:lnTo>
                  <a:close/>
                </a:path>
                <a:path w="1269365" h="549910">
                  <a:moveTo>
                    <a:pt x="720144" y="525017"/>
                  </a:moveTo>
                  <a:lnTo>
                    <a:pt x="717096" y="509015"/>
                  </a:lnTo>
                  <a:lnTo>
                    <a:pt x="701094" y="511301"/>
                  </a:lnTo>
                  <a:lnTo>
                    <a:pt x="669090" y="516635"/>
                  </a:lnTo>
                  <a:lnTo>
                    <a:pt x="668328" y="516635"/>
                  </a:lnTo>
                  <a:lnTo>
                    <a:pt x="670614" y="533399"/>
                  </a:lnTo>
                  <a:lnTo>
                    <a:pt x="672138" y="533399"/>
                  </a:lnTo>
                  <a:lnTo>
                    <a:pt x="704142" y="528065"/>
                  </a:lnTo>
                  <a:lnTo>
                    <a:pt x="720144" y="525017"/>
                  </a:lnTo>
                  <a:close/>
                </a:path>
                <a:path w="1269365" h="549910">
                  <a:moveTo>
                    <a:pt x="637848" y="537391"/>
                  </a:moveTo>
                  <a:lnTo>
                    <a:pt x="637848" y="521207"/>
                  </a:lnTo>
                  <a:lnTo>
                    <a:pt x="605844" y="524255"/>
                  </a:lnTo>
                  <a:lnTo>
                    <a:pt x="602034" y="525017"/>
                  </a:lnTo>
                  <a:lnTo>
                    <a:pt x="603558" y="541781"/>
                  </a:lnTo>
                  <a:lnTo>
                    <a:pt x="607368" y="541019"/>
                  </a:lnTo>
                  <a:lnTo>
                    <a:pt x="637848" y="537391"/>
                  </a:lnTo>
                  <a:close/>
                </a:path>
                <a:path w="1269365" h="549910">
                  <a:moveTo>
                    <a:pt x="653850" y="535685"/>
                  </a:moveTo>
                  <a:lnTo>
                    <a:pt x="651564" y="518921"/>
                  </a:lnTo>
                  <a:lnTo>
                    <a:pt x="637086" y="521207"/>
                  </a:lnTo>
                  <a:lnTo>
                    <a:pt x="637848" y="521207"/>
                  </a:lnTo>
                  <a:lnTo>
                    <a:pt x="637848" y="537391"/>
                  </a:lnTo>
                  <a:lnTo>
                    <a:pt x="639372" y="537209"/>
                  </a:lnTo>
                  <a:lnTo>
                    <a:pt x="653850" y="535685"/>
                  </a:lnTo>
                  <a:close/>
                </a:path>
                <a:path w="1269365" h="549910">
                  <a:moveTo>
                    <a:pt x="586794" y="543305"/>
                  </a:moveTo>
                  <a:lnTo>
                    <a:pt x="585270" y="526541"/>
                  </a:lnTo>
                  <a:lnTo>
                    <a:pt x="574602" y="527303"/>
                  </a:lnTo>
                  <a:lnTo>
                    <a:pt x="543360" y="529589"/>
                  </a:lnTo>
                  <a:lnTo>
                    <a:pt x="535740" y="530351"/>
                  </a:lnTo>
                  <a:lnTo>
                    <a:pt x="536502" y="547115"/>
                  </a:lnTo>
                  <a:lnTo>
                    <a:pt x="544122" y="546353"/>
                  </a:lnTo>
                  <a:lnTo>
                    <a:pt x="575364" y="544067"/>
                  </a:lnTo>
                  <a:lnTo>
                    <a:pt x="586794" y="543305"/>
                  </a:lnTo>
                  <a:close/>
                </a:path>
                <a:path w="1269365" h="549910">
                  <a:moveTo>
                    <a:pt x="519738" y="547877"/>
                  </a:moveTo>
                  <a:lnTo>
                    <a:pt x="518976" y="531113"/>
                  </a:lnTo>
                  <a:lnTo>
                    <a:pt x="512880" y="531113"/>
                  </a:lnTo>
                  <a:lnTo>
                    <a:pt x="483162" y="532637"/>
                  </a:lnTo>
                  <a:lnTo>
                    <a:pt x="469446" y="532637"/>
                  </a:lnTo>
                  <a:lnTo>
                    <a:pt x="469446" y="549401"/>
                  </a:lnTo>
                  <a:lnTo>
                    <a:pt x="483162" y="548639"/>
                  </a:lnTo>
                  <a:lnTo>
                    <a:pt x="512880" y="547897"/>
                  </a:lnTo>
                  <a:lnTo>
                    <a:pt x="519738" y="547877"/>
                  </a:lnTo>
                  <a:close/>
                </a:path>
                <a:path w="1269365" h="549910">
                  <a:moveTo>
                    <a:pt x="452682" y="549401"/>
                  </a:moveTo>
                  <a:lnTo>
                    <a:pt x="452682" y="532637"/>
                  </a:lnTo>
                  <a:lnTo>
                    <a:pt x="424488" y="531875"/>
                  </a:lnTo>
                  <a:lnTo>
                    <a:pt x="403152" y="531113"/>
                  </a:lnTo>
                  <a:lnTo>
                    <a:pt x="402390" y="547877"/>
                  </a:lnTo>
                  <a:lnTo>
                    <a:pt x="424488" y="548639"/>
                  </a:lnTo>
                  <a:lnTo>
                    <a:pt x="452682" y="549401"/>
                  </a:lnTo>
                  <a:close/>
                </a:path>
                <a:path w="1269365" h="549910">
                  <a:moveTo>
                    <a:pt x="386388" y="530351"/>
                  </a:moveTo>
                  <a:lnTo>
                    <a:pt x="368862" y="529589"/>
                  </a:lnTo>
                  <a:lnTo>
                    <a:pt x="342192" y="527303"/>
                  </a:lnTo>
                  <a:lnTo>
                    <a:pt x="336858" y="526541"/>
                  </a:lnTo>
                  <a:lnTo>
                    <a:pt x="335334" y="543305"/>
                  </a:lnTo>
                  <a:lnTo>
                    <a:pt x="340668" y="544067"/>
                  </a:lnTo>
                  <a:lnTo>
                    <a:pt x="368100" y="546353"/>
                  </a:lnTo>
                  <a:lnTo>
                    <a:pt x="385626" y="547115"/>
                  </a:lnTo>
                  <a:lnTo>
                    <a:pt x="386388" y="530351"/>
                  </a:lnTo>
                  <a:close/>
                </a:path>
                <a:path w="1269365" h="549910">
                  <a:moveTo>
                    <a:pt x="320094" y="525017"/>
                  </a:moveTo>
                  <a:lnTo>
                    <a:pt x="316284" y="524255"/>
                  </a:lnTo>
                  <a:lnTo>
                    <a:pt x="290376" y="521207"/>
                  </a:lnTo>
                  <a:lnTo>
                    <a:pt x="271326" y="518159"/>
                  </a:lnTo>
                  <a:lnTo>
                    <a:pt x="268278" y="534161"/>
                  </a:lnTo>
                  <a:lnTo>
                    <a:pt x="288090" y="537971"/>
                  </a:lnTo>
                  <a:lnTo>
                    <a:pt x="313998" y="541019"/>
                  </a:lnTo>
                  <a:lnTo>
                    <a:pt x="318570" y="541781"/>
                  </a:lnTo>
                  <a:lnTo>
                    <a:pt x="320094" y="525017"/>
                  </a:lnTo>
                  <a:close/>
                </a:path>
                <a:path w="1269365" h="549910">
                  <a:moveTo>
                    <a:pt x="291138" y="521207"/>
                  </a:moveTo>
                  <a:lnTo>
                    <a:pt x="290376" y="521090"/>
                  </a:lnTo>
                  <a:lnTo>
                    <a:pt x="291138" y="521207"/>
                  </a:lnTo>
                  <a:close/>
                </a:path>
                <a:path w="1269365" h="549910">
                  <a:moveTo>
                    <a:pt x="243132" y="512825"/>
                  </a:moveTo>
                  <a:lnTo>
                    <a:pt x="220272" y="507491"/>
                  </a:lnTo>
                  <a:lnTo>
                    <a:pt x="206556" y="504443"/>
                  </a:lnTo>
                  <a:lnTo>
                    <a:pt x="202746" y="520445"/>
                  </a:lnTo>
                  <a:lnTo>
                    <a:pt x="216462" y="523493"/>
                  </a:lnTo>
                  <a:lnTo>
                    <a:pt x="239322" y="528827"/>
                  </a:lnTo>
                  <a:lnTo>
                    <a:pt x="242370" y="529399"/>
                  </a:lnTo>
                  <a:lnTo>
                    <a:pt x="242370" y="512825"/>
                  </a:lnTo>
                  <a:lnTo>
                    <a:pt x="243132" y="512825"/>
                  </a:lnTo>
                  <a:close/>
                </a:path>
                <a:path w="1269365" h="549910">
                  <a:moveTo>
                    <a:pt x="255324" y="515111"/>
                  </a:moveTo>
                  <a:lnTo>
                    <a:pt x="242370" y="512825"/>
                  </a:lnTo>
                  <a:lnTo>
                    <a:pt x="242370" y="529399"/>
                  </a:lnTo>
                  <a:lnTo>
                    <a:pt x="251514" y="531113"/>
                  </a:lnTo>
                  <a:lnTo>
                    <a:pt x="255324" y="515111"/>
                  </a:lnTo>
                  <a:close/>
                </a:path>
                <a:path w="1269365" h="549910">
                  <a:moveTo>
                    <a:pt x="158550" y="489203"/>
                  </a:moveTo>
                  <a:lnTo>
                    <a:pt x="148644" y="485393"/>
                  </a:lnTo>
                  <a:lnTo>
                    <a:pt x="144072" y="483869"/>
                  </a:lnTo>
                  <a:lnTo>
                    <a:pt x="137976" y="499109"/>
                  </a:lnTo>
                  <a:lnTo>
                    <a:pt x="142548" y="501395"/>
                  </a:lnTo>
                  <a:lnTo>
                    <a:pt x="152454" y="505205"/>
                  </a:lnTo>
                  <a:lnTo>
                    <a:pt x="157788" y="506983"/>
                  </a:lnTo>
                  <a:lnTo>
                    <a:pt x="157788" y="489203"/>
                  </a:lnTo>
                  <a:lnTo>
                    <a:pt x="158550" y="489203"/>
                  </a:lnTo>
                  <a:close/>
                </a:path>
                <a:path w="1269365" h="549910">
                  <a:moveTo>
                    <a:pt x="190554" y="499871"/>
                  </a:moveTo>
                  <a:lnTo>
                    <a:pt x="177600" y="496061"/>
                  </a:lnTo>
                  <a:lnTo>
                    <a:pt x="157788" y="489203"/>
                  </a:lnTo>
                  <a:lnTo>
                    <a:pt x="157788" y="506983"/>
                  </a:lnTo>
                  <a:lnTo>
                    <a:pt x="173028" y="512063"/>
                  </a:lnTo>
                  <a:lnTo>
                    <a:pt x="185982" y="515873"/>
                  </a:lnTo>
                  <a:lnTo>
                    <a:pt x="190554" y="499871"/>
                  </a:lnTo>
                  <a:close/>
                </a:path>
                <a:path w="1269365" h="549910">
                  <a:moveTo>
                    <a:pt x="91494" y="457961"/>
                  </a:moveTo>
                  <a:lnTo>
                    <a:pt x="86160" y="454151"/>
                  </a:lnTo>
                  <a:lnTo>
                    <a:pt x="77016" y="468629"/>
                  </a:lnTo>
                  <a:lnTo>
                    <a:pt x="82350" y="471677"/>
                  </a:lnTo>
                  <a:lnTo>
                    <a:pt x="89970" y="476249"/>
                  </a:lnTo>
                  <a:lnTo>
                    <a:pt x="90732" y="476665"/>
                  </a:lnTo>
                  <a:lnTo>
                    <a:pt x="90732" y="457961"/>
                  </a:lnTo>
                  <a:lnTo>
                    <a:pt x="91494" y="457961"/>
                  </a:lnTo>
                  <a:close/>
                </a:path>
                <a:path w="1269365" h="549910">
                  <a:moveTo>
                    <a:pt x="122736" y="474725"/>
                  </a:moveTo>
                  <a:lnTo>
                    <a:pt x="114354" y="470153"/>
                  </a:lnTo>
                  <a:lnTo>
                    <a:pt x="105972" y="466343"/>
                  </a:lnTo>
                  <a:lnTo>
                    <a:pt x="98352" y="461771"/>
                  </a:lnTo>
                  <a:lnTo>
                    <a:pt x="98352" y="462533"/>
                  </a:lnTo>
                  <a:lnTo>
                    <a:pt x="90732" y="457961"/>
                  </a:lnTo>
                  <a:lnTo>
                    <a:pt x="90732" y="476665"/>
                  </a:lnTo>
                  <a:lnTo>
                    <a:pt x="106734" y="485393"/>
                  </a:lnTo>
                  <a:lnTo>
                    <a:pt x="115116" y="489203"/>
                  </a:lnTo>
                  <a:lnTo>
                    <a:pt x="121974" y="493013"/>
                  </a:lnTo>
                  <a:lnTo>
                    <a:pt x="121974" y="474725"/>
                  </a:lnTo>
                  <a:lnTo>
                    <a:pt x="122736" y="474725"/>
                  </a:lnTo>
                  <a:close/>
                </a:path>
                <a:path w="1269365" h="549910">
                  <a:moveTo>
                    <a:pt x="128832" y="477773"/>
                  </a:moveTo>
                  <a:lnTo>
                    <a:pt x="121974" y="474725"/>
                  </a:lnTo>
                  <a:lnTo>
                    <a:pt x="121974" y="493013"/>
                  </a:lnTo>
                  <a:lnTo>
                    <a:pt x="128832" y="477773"/>
                  </a:lnTo>
                  <a:close/>
                </a:path>
                <a:path w="1269365" h="549910">
                  <a:moveTo>
                    <a:pt x="40440" y="414527"/>
                  </a:moveTo>
                  <a:lnTo>
                    <a:pt x="38916" y="412241"/>
                  </a:lnTo>
                  <a:lnTo>
                    <a:pt x="25200" y="422147"/>
                  </a:lnTo>
                  <a:lnTo>
                    <a:pt x="26724" y="424433"/>
                  </a:lnTo>
                  <a:lnTo>
                    <a:pt x="39678" y="438593"/>
                  </a:lnTo>
                  <a:lnTo>
                    <a:pt x="39678" y="414527"/>
                  </a:lnTo>
                  <a:lnTo>
                    <a:pt x="40440" y="414527"/>
                  </a:lnTo>
                  <a:close/>
                </a:path>
                <a:path w="1269365" h="549910">
                  <a:moveTo>
                    <a:pt x="49584" y="424433"/>
                  </a:moveTo>
                  <a:lnTo>
                    <a:pt x="44250" y="419099"/>
                  </a:lnTo>
                  <a:lnTo>
                    <a:pt x="44250" y="419861"/>
                  </a:lnTo>
                  <a:lnTo>
                    <a:pt x="39678" y="414527"/>
                  </a:lnTo>
                  <a:lnTo>
                    <a:pt x="39678" y="438593"/>
                  </a:lnTo>
                  <a:lnTo>
                    <a:pt x="42945" y="442164"/>
                  </a:lnTo>
                  <a:lnTo>
                    <a:pt x="48822" y="447795"/>
                  </a:lnTo>
                  <a:lnTo>
                    <a:pt x="48822" y="424433"/>
                  </a:lnTo>
                  <a:lnTo>
                    <a:pt x="49584" y="424433"/>
                  </a:lnTo>
                  <a:close/>
                </a:path>
                <a:path w="1269365" h="549910">
                  <a:moveTo>
                    <a:pt x="65586" y="439673"/>
                  </a:moveTo>
                  <a:lnTo>
                    <a:pt x="59490" y="434339"/>
                  </a:lnTo>
                  <a:lnTo>
                    <a:pt x="54156" y="429767"/>
                  </a:lnTo>
                  <a:lnTo>
                    <a:pt x="48822" y="424433"/>
                  </a:lnTo>
                  <a:lnTo>
                    <a:pt x="48822" y="447795"/>
                  </a:lnTo>
                  <a:lnTo>
                    <a:pt x="51727" y="450578"/>
                  </a:lnTo>
                  <a:lnTo>
                    <a:pt x="61014" y="457199"/>
                  </a:lnTo>
                  <a:lnTo>
                    <a:pt x="62538" y="458723"/>
                  </a:lnTo>
                  <a:lnTo>
                    <a:pt x="64824" y="455558"/>
                  </a:lnTo>
                  <a:lnTo>
                    <a:pt x="64824" y="439673"/>
                  </a:lnTo>
                  <a:lnTo>
                    <a:pt x="65586" y="439673"/>
                  </a:lnTo>
                  <a:close/>
                </a:path>
                <a:path w="1269365" h="549910">
                  <a:moveTo>
                    <a:pt x="72444" y="445007"/>
                  </a:moveTo>
                  <a:lnTo>
                    <a:pt x="70920" y="444245"/>
                  </a:lnTo>
                  <a:lnTo>
                    <a:pt x="64824" y="439673"/>
                  </a:lnTo>
                  <a:lnTo>
                    <a:pt x="64824" y="455558"/>
                  </a:lnTo>
                  <a:lnTo>
                    <a:pt x="72444" y="445007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331343" y="2266950"/>
              <a:ext cx="949452" cy="480060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6928751" y="1610118"/>
              <a:ext cx="2622550" cy="1729739"/>
            </a:xfrm>
            <a:custGeom>
              <a:avLst/>
              <a:gdLst/>
              <a:ahLst/>
              <a:cxnLst/>
              <a:rect l="l" t="t" r="r" b="b"/>
              <a:pathLst>
                <a:path w="2622550" h="1729739">
                  <a:moveTo>
                    <a:pt x="74676" y="1167384"/>
                  </a:moveTo>
                  <a:lnTo>
                    <a:pt x="0" y="1171956"/>
                  </a:lnTo>
                  <a:lnTo>
                    <a:pt x="48006" y="1229106"/>
                  </a:lnTo>
                  <a:lnTo>
                    <a:pt x="74676" y="1167384"/>
                  </a:lnTo>
                  <a:close/>
                </a:path>
                <a:path w="2622550" h="1729739">
                  <a:moveTo>
                    <a:pt x="112776" y="1211580"/>
                  </a:moveTo>
                  <a:lnTo>
                    <a:pt x="67056" y="1191768"/>
                  </a:lnTo>
                  <a:lnTo>
                    <a:pt x="60198" y="1207008"/>
                  </a:lnTo>
                  <a:lnTo>
                    <a:pt x="106680" y="1226820"/>
                  </a:lnTo>
                  <a:lnTo>
                    <a:pt x="112776" y="1211580"/>
                  </a:lnTo>
                  <a:close/>
                </a:path>
                <a:path w="2622550" h="1729739">
                  <a:moveTo>
                    <a:pt x="174498" y="1238250"/>
                  </a:moveTo>
                  <a:lnTo>
                    <a:pt x="128778" y="1217676"/>
                  </a:lnTo>
                  <a:lnTo>
                    <a:pt x="121920" y="1233678"/>
                  </a:lnTo>
                  <a:lnTo>
                    <a:pt x="167640" y="1253490"/>
                  </a:lnTo>
                  <a:lnTo>
                    <a:pt x="174498" y="1238250"/>
                  </a:lnTo>
                  <a:close/>
                </a:path>
                <a:path w="2622550" h="1729739">
                  <a:moveTo>
                    <a:pt x="235458" y="1264158"/>
                  </a:moveTo>
                  <a:lnTo>
                    <a:pt x="189738" y="1244346"/>
                  </a:lnTo>
                  <a:lnTo>
                    <a:pt x="182880" y="1259586"/>
                  </a:lnTo>
                  <a:lnTo>
                    <a:pt x="229362" y="1279398"/>
                  </a:lnTo>
                  <a:lnTo>
                    <a:pt x="235458" y="1264158"/>
                  </a:lnTo>
                  <a:close/>
                </a:path>
                <a:path w="2622550" h="1729739">
                  <a:moveTo>
                    <a:pt x="297180" y="1290828"/>
                  </a:moveTo>
                  <a:lnTo>
                    <a:pt x="251460" y="1271016"/>
                  </a:lnTo>
                  <a:lnTo>
                    <a:pt x="244602" y="1286256"/>
                  </a:lnTo>
                  <a:lnTo>
                    <a:pt x="290322" y="1306068"/>
                  </a:lnTo>
                  <a:lnTo>
                    <a:pt x="297180" y="1290828"/>
                  </a:lnTo>
                  <a:close/>
                </a:path>
                <a:path w="2622550" h="1729739">
                  <a:moveTo>
                    <a:pt x="358902" y="1317498"/>
                  </a:moveTo>
                  <a:lnTo>
                    <a:pt x="312420" y="1297686"/>
                  </a:lnTo>
                  <a:lnTo>
                    <a:pt x="305562" y="1312926"/>
                  </a:lnTo>
                  <a:lnTo>
                    <a:pt x="352044" y="1332738"/>
                  </a:lnTo>
                  <a:lnTo>
                    <a:pt x="358902" y="1317498"/>
                  </a:lnTo>
                  <a:close/>
                </a:path>
                <a:path w="2622550" h="1729739">
                  <a:moveTo>
                    <a:pt x="419862" y="1344168"/>
                  </a:moveTo>
                  <a:lnTo>
                    <a:pt x="374142" y="1324356"/>
                  </a:lnTo>
                  <a:lnTo>
                    <a:pt x="367284" y="1339596"/>
                  </a:lnTo>
                  <a:lnTo>
                    <a:pt x="413004" y="1359408"/>
                  </a:lnTo>
                  <a:lnTo>
                    <a:pt x="419862" y="1344168"/>
                  </a:lnTo>
                  <a:close/>
                </a:path>
                <a:path w="2622550" h="1729739">
                  <a:moveTo>
                    <a:pt x="481584" y="1370076"/>
                  </a:moveTo>
                  <a:lnTo>
                    <a:pt x="435102" y="1350264"/>
                  </a:lnTo>
                  <a:lnTo>
                    <a:pt x="428244" y="1365504"/>
                  </a:lnTo>
                  <a:lnTo>
                    <a:pt x="474726" y="1385316"/>
                  </a:lnTo>
                  <a:lnTo>
                    <a:pt x="481584" y="1370076"/>
                  </a:lnTo>
                  <a:close/>
                </a:path>
                <a:path w="2622550" h="1729739">
                  <a:moveTo>
                    <a:pt x="542544" y="1396746"/>
                  </a:moveTo>
                  <a:lnTo>
                    <a:pt x="496824" y="1376934"/>
                  </a:lnTo>
                  <a:lnTo>
                    <a:pt x="489966" y="1392174"/>
                  </a:lnTo>
                  <a:lnTo>
                    <a:pt x="535686" y="1411986"/>
                  </a:lnTo>
                  <a:lnTo>
                    <a:pt x="542544" y="1396746"/>
                  </a:lnTo>
                  <a:close/>
                </a:path>
                <a:path w="2622550" h="1729739">
                  <a:moveTo>
                    <a:pt x="604266" y="1423416"/>
                  </a:moveTo>
                  <a:lnTo>
                    <a:pt x="557784" y="1403604"/>
                  </a:lnTo>
                  <a:lnTo>
                    <a:pt x="550926" y="1418844"/>
                  </a:lnTo>
                  <a:lnTo>
                    <a:pt x="597408" y="1438656"/>
                  </a:lnTo>
                  <a:lnTo>
                    <a:pt x="604266" y="1423416"/>
                  </a:lnTo>
                  <a:close/>
                </a:path>
                <a:path w="2622550" h="1729739">
                  <a:moveTo>
                    <a:pt x="665226" y="1450086"/>
                  </a:moveTo>
                  <a:lnTo>
                    <a:pt x="619506" y="1430274"/>
                  </a:lnTo>
                  <a:lnTo>
                    <a:pt x="612648" y="1445514"/>
                  </a:lnTo>
                  <a:lnTo>
                    <a:pt x="658368" y="1465326"/>
                  </a:lnTo>
                  <a:lnTo>
                    <a:pt x="665226" y="1450086"/>
                  </a:lnTo>
                  <a:close/>
                </a:path>
                <a:path w="2622550" h="1729739">
                  <a:moveTo>
                    <a:pt x="726948" y="1475994"/>
                  </a:moveTo>
                  <a:lnTo>
                    <a:pt x="680466" y="1456182"/>
                  </a:lnTo>
                  <a:lnTo>
                    <a:pt x="673608" y="1471422"/>
                  </a:lnTo>
                  <a:lnTo>
                    <a:pt x="720090" y="1491996"/>
                  </a:lnTo>
                  <a:lnTo>
                    <a:pt x="726948" y="1475994"/>
                  </a:lnTo>
                  <a:close/>
                </a:path>
                <a:path w="2622550" h="1729739">
                  <a:moveTo>
                    <a:pt x="787908" y="1502664"/>
                  </a:moveTo>
                  <a:lnTo>
                    <a:pt x="742188" y="1482852"/>
                  </a:lnTo>
                  <a:lnTo>
                    <a:pt x="735330" y="1498092"/>
                  </a:lnTo>
                  <a:lnTo>
                    <a:pt x="781050" y="1517904"/>
                  </a:lnTo>
                  <a:lnTo>
                    <a:pt x="787908" y="1502664"/>
                  </a:lnTo>
                  <a:close/>
                </a:path>
                <a:path w="2622550" h="1729739">
                  <a:moveTo>
                    <a:pt x="849630" y="1529334"/>
                  </a:moveTo>
                  <a:lnTo>
                    <a:pt x="803148" y="1509522"/>
                  </a:lnTo>
                  <a:lnTo>
                    <a:pt x="797052" y="1524762"/>
                  </a:lnTo>
                  <a:lnTo>
                    <a:pt x="842772" y="1544574"/>
                  </a:lnTo>
                  <a:lnTo>
                    <a:pt x="849630" y="1529334"/>
                  </a:lnTo>
                  <a:close/>
                </a:path>
                <a:path w="2622550" h="1729739">
                  <a:moveTo>
                    <a:pt x="910590" y="1556004"/>
                  </a:moveTo>
                  <a:lnTo>
                    <a:pt x="864870" y="1536192"/>
                  </a:lnTo>
                  <a:lnTo>
                    <a:pt x="858012" y="1551432"/>
                  </a:lnTo>
                  <a:lnTo>
                    <a:pt x="903732" y="1571244"/>
                  </a:lnTo>
                  <a:lnTo>
                    <a:pt x="910590" y="1556004"/>
                  </a:lnTo>
                  <a:close/>
                </a:path>
                <a:path w="2622550" h="1729739">
                  <a:moveTo>
                    <a:pt x="972312" y="1581912"/>
                  </a:moveTo>
                  <a:lnTo>
                    <a:pt x="925830" y="1562100"/>
                  </a:lnTo>
                  <a:lnTo>
                    <a:pt x="919734" y="1578102"/>
                  </a:lnTo>
                  <a:lnTo>
                    <a:pt x="965454" y="1597914"/>
                  </a:lnTo>
                  <a:lnTo>
                    <a:pt x="972312" y="1581912"/>
                  </a:lnTo>
                  <a:close/>
                </a:path>
                <a:path w="2622550" h="1729739">
                  <a:moveTo>
                    <a:pt x="1033272" y="1608582"/>
                  </a:moveTo>
                  <a:lnTo>
                    <a:pt x="987552" y="1588770"/>
                  </a:lnTo>
                  <a:lnTo>
                    <a:pt x="980694" y="1604010"/>
                  </a:lnTo>
                  <a:lnTo>
                    <a:pt x="1026414" y="1623822"/>
                  </a:lnTo>
                  <a:lnTo>
                    <a:pt x="1033272" y="1608582"/>
                  </a:lnTo>
                  <a:close/>
                </a:path>
                <a:path w="2622550" h="1729739">
                  <a:moveTo>
                    <a:pt x="1094994" y="1635252"/>
                  </a:moveTo>
                  <a:lnTo>
                    <a:pt x="1048512" y="1615440"/>
                  </a:lnTo>
                  <a:lnTo>
                    <a:pt x="1042416" y="1630680"/>
                  </a:lnTo>
                  <a:lnTo>
                    <a:pt x="1088136" y="1650492"/>
                  </a:lnTo>
                  <a:lnTo>
                    <a:pt x="1094994" y="1635252"/>
                  </a:lnTo>
                  <a:close/>
                </a:path>
                <a:path w="2622550" h="1729739">
                  <a:moveTo>
                    <a:pt x="1155954" y="1661922"/>
                  </a:moveTo>
                  <a:lnTo>
                    <a:pt x="1110234" y="1642110"/>
                  </a:lnTo>
                  <a:lnTo>
                    <a:pt x="1103376" y="1657350"/>
                  </a:lnTo>
                  <a:lnTo>
                    <a:pt x="1149096" y="1677162"/>
                  </a:lnTo>
                  <a:lnTo>
                    <a:pt x="1155954" y="1661922"/>
                  </a:lnTo>
                  <a:close/>
                </a:path>
                <a:path w="2622550" h="1729739">
                  <a:moveTo>
                    <a:pt x="1217676" y="1688592"/>
                  </a:moveTo>
                  <a:lnTo>
                    <a:pt x="1171194" y="1668018"/>
                  </a:lnTo>
                  <a:lnTo>
                    <a:pt x="1165098" y="1684020"/>
                  </a:lnTo>
                  <a:lnTo>
                    <a:pt x="1210818" y="1703832"/>
                  </a:lnTo>
                  <a:lnTo>
                    <a:pt x="1217676" y="1688592"/>
                  </a:lnTo>
                  <a:close/>
                </a:path>
                <a:path w="2622550" h="1729739">
                  <a:moveTo>
                    <a:pt x="1278636" y="1714500"/>
                  </a:moveTo>
                  <a:lnTo>
                    <a:pt x="1232916" y="1694688"/>
                  </a:lnTo>
                  <a:lnTo>
                    <a:pt x="1226058" y="1709928"/>
                  </a:lnTo>
                  <a:lnTo>
                    <a:pt x="1271778" y="1729740"/>
                  </a:lnTo>
                  <a:lnTo>
                    <a:pt x="1278636" y="1714500"/>
                  </a:lnTo>
                  <a:close/>
                </a:path>
                <a:path w="2622550" h="1729739">
                  <a:moveTo>
                    <a:pt x="1366266" y="297180"/>
                  </a:moveTo>
                  <a:lnTo>
                    <a:pt x="1363980" y="291084"/>
                  </a:lnTo>
                  <a:lnTo>
                    <a:pt x="1362456" y="284988"/>
                  </a:lnTo>
                  <a:lnTo>
                    <a:pt x="1362456" y="285750"/>
                  </a:lnTo>
                  <a:lnTo>
                    <a:pt x="1360932" y="278892"/>
                  </a:lnTo>
                  <a:lnTo>
                    <a:pt x="1360932" y="279654"/>
                  </a:lnTo>
                  <a:lnTo>
                    <a:pt x="1360170" y="272796"/>
                  </a:lnTo>
                  <a:lnTo>
                    <a:pt x="1360170" y="273558"/>
                  </a:lnTo>
                  <a:lnTo>
                    <a:pt x="1359408" y="267462"/>
                  </a:lnTo>
                  <a:lnTo>
                    <a:pt x="1342644" y="268986"/>
                  </a:lnTo>
                  <a:lnTo>
                    <a:pt x="1343406" y="275844"/>
                  </a:lnTo>
                  <a:lnTo>
                    <a:pt x="1344930" y="282702"/>
                  </a:lnTo>
                  <a:lnTo>
                    <a:pt x="1345692" y="289560"/>
                  </a:lnTo>
                  <a:lnTo>
                    <a:pt x="1350264" y="303276"/>
                  </a:lnTo>
                  <a:lnTo>
                    <a:pt x="1351026" y="304038"/>
                  </a:lnTo>
                  <a:lnTo>
                    <a:pt x="1366266" y="297942"/>
                  </a:lnTo>
                  <a:lnTo>
                    <a:pt x="1366266" y="297180"/>
                  </a:lnTo>
                  <a:close/>
                </a:path>
                <a:path w="2622550" h="1729739">
                  <a:moveTo>
                    <a:pt x="1367790" y="222504"/>
                  </a:moveTo>
                  <a:lnTo>
                    <a:pt x="1351788" y="215646"/>
                  </a:lnTo>
                  <a:lnTo>
                    <a:pt x="1350264" y="220218"/>
                  </a:lnTo>
                  <a:lnTo>
                    <a:pt x="1347012" y="229247"/>
                  </a:lnTo>
                  <a:lnTo>
                    <a:pt x="1344510" y="240398"/>
                  </a:lnTo>
                  <a:lnTo>
                    <a:pt x="1342986" y="251739"/>
                  </a:lnTo>
                  <a:lnTo>
                    <a:pt x="1342644" y="261366"/>
                  </a:lnTo>
                  <a:lnTo>
                    <a:pt x="1342644" y="268224"/>
                  </a:lnTo>
                  <a:lnTo>
                    <a:pt x="1359408" y="267462"/>
                  </a:lnTo>
                  <a:lnTo>
                    <a:pt x="1359408" y="256032"/>
                  </a:lnTo>
                  <a:lnTo>
                    <a:pt x="1360170" y="249174"/>
                  </a:lnTo>
                  <a:lnTo>
                    <a:pt x="1360170" y="249936"/>
                  </a:lnTo>
                  <a:lnTo>
                    <a:pt x="1360932" y="243078"/>
                  </a:lnTo>
                  <a:lnTo>
                    <a:pt x="1360932" y="243840"/>
                  </a:lnTo>
                  <a:lnTo>
                    <a:pt x="1362456" y="236982"/>
                  </a:lnTo>
                  <a:lnTo>
                    <a:pt x="1362456" y="237744"/>
                  </a:lnTo>
                  <a:lnTo>
                    <a:pt x="1363980" y="231648"/>
                  </a:lnTo>
                  <a:lnTo>
                    <a:pt x="1366266" y="225552"/>
                  </a:lnTo>
                  <a:lnTo>
                    <a:pt x="1366266" y="226314"/>
                  </a:lnTo>
                  <a:lnTo>
                    <a:pt x="1367790" y="222504"/>
                  </a:lnTo>
                  <a:close/>
                </a:path>
                <a:path w="2622550" h="1729739">
                  <a:moveTo>
                    <a:pt x="1402080" y="349758"/>
                  </a:moveTo>
                  <a:lnTo>
                    <a:pt x="1395222" y="342900"/>
                  </a:lnTo>
                  <a:lnTo>
                    <a:pt x="1390650" y="336804"/>
                  </a:lnTo>
                  <a:lnTo>
                    <a:pt x="1390650" y="337566"/>
                  </a:lnTo>
                  <a:lnTo>
                    <a:pt x="1381506" y="325374"/>
                  </a:lnTo>
                  <a:lnTo>
                    <a:pt x="1381506" y="326136"/>
                  </a:lnTo>
                  <a:lnTo>
                    <a:pt x="1373886" y="313944"/>
                  </a:lnTo>
                  <a:lnTo>
                    <a:pt x="1374648" y="314706"/>
                  </a:lnTo>
                  <a:lnTo>
                    <a:pt x="1373124" y="311658"/>
                  </a:lnTo>
                  <a:lnTo>
                    <a:pt x="1358646" y="320040"/>
                  </a:lnTo>
                  <a:lnTo>
                    <a:pt x="1360170" y="322326"/>
                  </a:lnTo>
                  <a:lnTo>
                    <a:pt x="1365745" y="331990"/>
                  </a:lnTo>
                  <a:lnTo>
                    <a:pt x="1372997" y="342417"/>
                  </a:lnTo>
                  <a:lnTo>
                    <a:pt x="1373886" y="343484"/>
                  </a:lnTo>
                  <a:lnTo>
                    <a:pt x="1381074" y="352132"/>
                  </a:lnTo>
                  <a:lnTo>
                    <a:pt x="1389126" y="359664"/>
                  </a:lnTo>
                  <a:lnTo>
                    <a:pt x="1390650" y="361188"/>
                  </a:lnTo>
                  <a:lnTo>
                    <a:pt x="1402080" y="349758"/>
                  </a:lnTo>
                  <a:close/>
                </a:path>
                <a:path w="2622550" h="1729739">
                  <a:moveTo>
                    <a:pt x="1404366" y="170688"/>
                  </a:moveTo>
                  <a:lnTo>
                    <a:pt x="1392936" y="159258"/>
                  </a:lnTo>
                  <a:lnTo>
                    <a:pt x="1389126" y="163068"/>
                  </a:lnTo>
                  <a:lnTo>
                    <a:pt x="1382407" y="169938"/>
                  </a:lnTo>
                  <a:lnTo>
                    <a:pt x="1375537" y="177558"/>
                  </a:lnTo>
                  <a:lnTo>
                    <a:pt x="1369174" y="185547"/>
                  </a:lnTo>
                  <a:lnTo>
                    <a:pt x="1363980" y="193548"/>
                  </a:lnTo>
                  <a:lnTo>
                    <a:pt x="1360170" y="199644"/>
                  </a:lnTo>
                  <a:lnTo>
                    <a:pt x="1374648" y="208788"/>
                  </a:lnTo>
                  <a:lnTo>
                    <a:pt x="1377696" y="202692"/>
                  </a:lnTo>
                  <a:lnTo>
                    <a:pt x="1381506" y="196596"/>
                  </a:lnTo>
                  <a:lnTo>
                    <a:pt x="1381506" y="197358"/>
                  </a:lnTo>
                  <a:lnTo>
                    <a:pt x="1386078" y="191262"/>
                  </a:lnTo>
                  <a:lnTo>
                    <a:pt x="1390650" y="185928"/>
                  </a:lnTo>
                  <a:lnTo>
                    <a:pt x="1395222" y="179832"/>
                  </a:lnTo>
                  <a:lnTo>
                    <a:pt x="1395222" y="180594"/>
                  </a:lnTo>
                  <a:lnTo>
                    <a:pt x="1400556" y="174498"/>
                  </a:lnTo>
                  <a:lnTo>
                    <a:pt x="1404366" y="170688"/>
                  </a:lnTo>
                  <a:close/>
                </a:path>
                <a:path w="2622550" h="1729739">
                  <a:moveTo>
                    <a:pt x="1453134" y="389382"/>
                  </a:moveTo>
                  <a:lnTo>
                    <a:pt x="1447038" y="385572"/>
                  </a:lnTo>
                  <a:lnTo>
                    <a:pt x="1431798" y="374904"/>
                  </a:lnTo>
                  <a:lnTo>
                    <a:pt x="1424940" y="369570"/>
                  </a:lnTo>
                  <a:lnTo>
                    <a:pt x="1424940" y="370332"/>
                  </a:lnTo>
                  <a:lnTo>
                    <a:pt x="1418082" y="364236"/>
                  </a:lnTo>
                  <a:lnTo>
                    <a:pt x="1418844" y="364998"/>
                  </a:lnTo>
                  <a:lnTo>
                    <a:pt x="1413510" y="360426"/>
                  </a:lnTo>
                  <a:lnTo>
                    <a:pt x="1402842" y="373380"/>
                  </a:lnTo>
                  <a:lnTo>
                    <a:pt x="1408176" y="377190"/>
                  </a:lnTo>
                  <a:lnTo>
                    <a:pt x="1415034" y="383286"/>
                  </a:lnTo>
                  <a:lnTo>
                    <a:pt x="1418844" y="386245"/>
                  </a:lnTo>
                  <a:lnTo>
                    <a:pt x="1421892" y="388620"/>
                  </a:lnTo>
                  <a:lnTo>
                    <a:pt x="1429512" y="393954"/>
                  </a:lnTo>
                  <a:lnTo>
                    <a:pt x="1437894" y="399288"/>
                  </a:lnTo>
                  <a:lnTo>
                    <a:pt x="1443990" y="403860"/>
                  </a:lnTo>
                  <a:lnTo>
                    <a:pt x="1453134" y="389382"/>
                  </a:lnTo>
                  <a:close/>
                </a:path>
                <a:path w="2622550" h="1729739">
                  <a:moveTo>
                    <a:pt x="1455420" y="131826"/>
                  </a:moveTo>
                  <a:lnTo>
                    <a:pt x="1447038" y="117348"/>
                  </a:lnTo>
                  <a:lnTo>
                    <a:pt x="1446276" y="118110"/>
                  </a:lnTo>
                  <a:lnTo>
                    <a:pt x="1436255" y="124434"/>
                  </a:lnTo>
                  <a:lnTo>
                    <a:pt x="1426514" y="130835"/>
                  </a:lnTo>
                  <a:lnTo>
                    <a:pt x="1417129" y="137718"/>
                  </a:lnTo>
                  <a:lnTo>
                    <a:pt x="1408176" y="145542"/>
                  </a:lnTo>
                  <a:lnTo>
                    <a:pt x="1405128" y="147828"/>
                  </a:lnTo>
                  <a:lnTo>
                    <a:pt x="1416558" y="160020"/>
                  </a:lnTo>
                  <a:lnTo>
                    <a:pt x="1418082" y="158496"/>
                  </a:lnTo>
                  <a:lnTo>
                    <a:pt x="1418844" y="157810"/>
                  </a:lnTo>
                  <a:lnTo>
                    <a:pt x="1424940" y="152400"/>
                  </a:lnTo>
                  <a:lnTo>
                    <a:pt x="1424940" y="153162"/>
                  </a:lnTo>
                  <a:lnTo>
                    <a:pt x="1431798" y="147828"/>
                  </a:lnTo>
                  <a:lnTo>
                    <a:pt x="1454658" y="131826"/>
                  </a:lnTo>
                  <a:lnTo>
                    <a:pt x="1455420" y="131826"/>
                  </a:lnTo>
                  <a:close/>
                </a:path>
                <a:path w="2622550" h="1729739">
                  <a:moveTo>
                    <a:pt x="1511046" y="420624"/>
                  </a:moveTo>
                  <a:lnTo>
                    <a:pt x="1498854" y="414528"/>
                  </a:lnTo>
                  <a:lnTo>
                    <a:pt x="1479804" y="405384"/>
                  </a:lnTo>
                  <a:lnTo>
                    <a:pt x="1480566" y="405384"/>
                  </a:lnTo>
                  <a:lnTo>
                    <a:pt x="1471422" y="400812"/>
                  </a:lnTo>
                  <a:lnTo>
                    <a:pt x="1466850" y="397764"/>
                  </a:lnTo>
                  <a:lnTo>
                    <a:pt x="1458468" y="412242"/>
                  </a:lnTo>
                  <a:lnTo>
                    <a:pt x="1463040" y="415290"/>
                  </a:lnTo>
                  <a:lnTo>
                    <a:pt x="1472184" y="419862"/>
                  </a:lnTo>
                  <a:lnTo>
                    <a:pt x="1479804" y="423824"/>
                  </a:lnTo>
                  <a:lnTo>
                    <a:pt x="1491234" y="429768"/>
                  </a:lnTo>
                  <a:lnTo>
                    <a:pt x="1504188" y="435864"/>
                  </a:lnTo>
                  <a:lnTo>
                    <a:pt x="1511046" y="420624"/>
                  </a:lnTo>
                  <a:close/>
                </a:path>
                <a:path w="2622550" h="1729739">
                  <a:moveTo>
                    <a:pt x="1514094" y="101346"/>
                  </a:moveTo>
                  <a:lnTo>
                    <a:pt x="1507236" y="86106"/>
                  </a:lnTo>
                  <a:lnTo>
                    <a:pt x="1491234" y="92964"/>
                  </a:lnTo>
                  <a:lnTo>
                    <a:pt x="1472184" y="102870"/>
                  </a:lnTo>
                  <a:lnTo>
                    <a:pt x="1463040" y="107442"/>
                  </a:lnTo>
                  <a:lnTo>
                    <a:pt x="1461516" y="108966"/>
                  </a:lnTo>
                  <a:lnTo>
                    <a:pt x="1469898" y="123444"/>
                  </a:lnTo>
                  <a:lnTo>
                    <a:pt x="1471422" y="121920"/>
                  </a:lnTo>
                  <a:lnTo>
                    <a:pt x="1479804" y="117729"/>
                  </a:lnTo>
                  <a:lnTo>
                    <a:pt x="1480566" y="117348"/>
                  </a:lnTo>
                  <a:lnTo>
                    <a:pt x="1479804" y="117348"/>
                  </a:lnTo>
                  <a:lnTo>
                    <a:pt x="1498854" y="108204"/>
                  </a:lnTo>
                  <a:lnTo>
                    <a:pt x="1514094" y="101346"/>
                  </a:lnTo>
                  <a:close/>
                </a:path>
                <a:path w="2622550" h="1729739">
                  <a:moveTo>
                    <a:pt x="1572768" y="445008"/>
                  </a:moveTo>
                  <a:lnTo>
                    <a:pt x="1560576" y="440436"/>
                  </a:lnTo>
                  <a:lnTo>
                    <a:pt x="1560576" y="441198"/>
                  </a:lnTo>
                  <a:lnTo>
                    <a:pt x="1538478" y="432816"/>
                  </a:lnTo>
                  <a:lnTo>
                    <a:pt x="1539240" y="432816"/>
                  </a:lnTo>
                  <a:lnTo>
                    <a:pt x="1526286" y="427482"/>
                  </a:lnTo>
                  <a:lnTo>
                    <a:pt x="1519428" y="442722"/>
                  </a:lnTo>
                  <a:lnTo>
                    <a:pt x="1532382" y="448056"/>
                  </a:lnTo>
                  <a:lnTo>
                    <a:pt x="1538478" y="450291"/>
                  </a:lnTo>
                  <a:lnTo>
                    <a:pt x="1555242" y="456438"/>
                  </a:lnTo>
                  <a:lnTo>
                    <a:pt x="1566672" y="461010"/>
                  </a:lnTo>
                  <a:lnTo>
                    <a:pt x="1572768" y="445008"/>
                  </a:lnTo>
                  <a:close/>
                </a:path>
                <a:path w="2622550" h="1729739">
                  <a:moveTo>
                    <a:pt x="1575054" y="76962"/>
                  </a:moveTo>
                  <a:lnTo>
                    <a:pt x="1569720" y="60960"/>
                  </a:lnTo>
                  <a:lnTo>
                    <a:pt x="1555242" y="66294"/>
                  </a:lnTo>
                  <a:lnTo>
                    <a:pt x="1532382" y="74676"/>
                  </a:lnTo>
                  <a:lnTo>
                    <a:pt x="1522476" y="79248"/>
                  </a:lnTo>
                  <a:lnTo>
                    <a:pt x="1529334" y="94488"/>
                  </a:lnTo>
                  <a:lnTo>
                    <a:pt x="1539240" y="89916"/>
                  </a:lnTo>
                  <a:lnTo>
                    <a:pt x="1538478" y="90678"/>
                  </a:lnTo>
                  <a:lnTo>
                    <a:pt x="1539240" y="90385"/>
                  </a:lnTo>
                  <a:lnTo>
                    <a:pt x="1560576" y="82296"/>
                  </a:lnTo>
                  <a:lnTo>
                    <a:pt x="1575054" y="76962"/>
                  </a:lnTo>
                  <a:close/>
                </a:path>
                <a:path w="2622550" h="1729739">
                  <a:moveTo>
                    <a:pt x="1636014" y="464058"/>
                  </a:moveTo>
                  <a:lnTo>
                    <a:pt x="1631442" y="463296"/>
                  </a:lnTo>
                  <a:lnTo>
                    <a:pt x="1607058" y="456438"/>
                  </a:lnTo>
                  <a:lnTo>
                    <a:pt x="1588008" y="450342"/>
                  </a:lnTo>
                  <a:lnTo>
                    <a:pt x="1582674" y="466344"/>
                  </a:lnTo>
                  <a:lnTo>
                    <a:pt x="1602486" y="472440"/>
                  </a:lnTo>
                  <a:lnTo>
                    <a:pt x="1626870" y="479298"/>
                  </a:lnTo>
                  <a:lnTo>
                    <a:pt x="1631442" y="480060"/>
                  </a:lnTo>
                  <a:lnTo>
                    <a:pt x="1636014" y="464058"/>
                  </a:lnTo>
                  <a:close/>
                </a:path>
                <a:path w="2622550" h="1729739">
                  <a:moveTo>
                    <a:pt x="1638300" y="57912"/>
                  </a:moveTo>
                  <a:lnTo>
                    <a:pt x="1634490" y="41910"/>
                  </a:lnTo>
                  <a:lnTo>
                    <a:pt x="1626870" y="43434"/>
                  </a:lnTo>
                  <a:lnTo>
                    <a:pt x="1602486" y="51054"/>
                  </a:lnTo>
                  <a:lnTo>
                    <a:pt x="1585722" y="55626"/>
                  </a:lnTo>
                  <a:lnTo>
                    <a:pt x="1591056" y="71628"/>
                  </a:lnTo>
                  <a:lnTo>
                    <a:pt x="1607058" y="66294"/>
                  </a:lnTo>
                  <a:lnTo>
                    <a:pt x="1607058" y="67056"/>
                  </a:lnTo>
                  <a:lnTo>
                    <a:pt x="1631442" y="59436"/>
                  </a:lnTo>
                  <a:lnTo>
                    <a:pt x="1638300" y="57912"/>
                  </a:lnTo>
                  <a:close/>
                </a:path>
                <a:path w="2622550" h="1729739">
                  <a:moveTo>
                    <a:pt x="1700022" y="479298"/>
                  </a:moveTo>
                  <a:lnTo>
                    <a:pt x="1683258" y="475488"/>
                  </a:lnTo>
                  <a:lnTo>
                    <a:pt x="1656588" y="469392"/>
                  </a:lnTo>
                  <a:lnTo>
                    <a:pt x="1657350" y="469392"/>
                  </a:lnTo>
                  <a:lnTo>
                    <a:pt x="1656588" y="469277"/>
                  </a:lnTo>
                  <a:lnTo>
                    <a:pt x="1652016" y="468630"/>
                  </a:lnTo>
                  <a:lnTo>
                    <a:pt x="1647444" y="484632"/>
                  </a:lnTo>
                  <a:lnTo>
                    <a:pt x="1652778" y="486156"/>
                  </a:lnTo>
                  <a:lnTo>
                    <a:pt x="1679448" y="492252"/>
                  </a:lnTo>
                  <a:lnTo>
                    <a:pt x="1696974" y="495300"/>
                  </a:lnTo>
                  <a:lnTo>
                    <a:pt x="1700022" y="479298"/>
                  </a:lnTo>
                  <a:close/>
                </a:path>
                <a:path w="2622550" h="1729739">
                  <a:moveTo>
                    <a:pt x="1703070" y="42672"/>
                  </a:moveTo>
                  <a:lnTo>
                    <a:pt x="1700022" y="26670"/>
                  </a:lnTo>
                  <a:lnTo>
                    <a:pt x="1679448" y="30480"/>
                  </a:lnTo>
                  <a:lnTo>
                    <a:pt x="1652778" y="36576"/>
                  </a:lnTo>
                  <a:lnTo>
                    <a:pt x="1650492" y="37338"/>
                  </a:lnTo>
                  <a:lnTo>
                    <a:pt x="1655064" y="53340"/>
                  </a:lnTo>
                  <a:lnTo>
                    <a:pt x="1656588" y="53340"/>
                  </a:lnTo>
                  <a:lnTo>
                    <a:pt x="1683258" y="47244"/>
                  </a:lnTo>
                  <a:lnTo>
                    <a:pt x="1703070" y="42672"/>
                  </a:lnTo>
                  <a:close/>
                </a:path>
                <a:path w="2622550" h="1729739">
                  <a:moveTo>
                    <a:pt x="1765554" y="490728"/>
                  </a:moveTo>
                  <a:lnTo>
                    <a:pt x="1738122" y="486156"/>
                  </a:lnTo>
                  <a:lnTo>
                    <a:pt x="1716786" y="482346"/>
                  </a:lnTo>
                  <a:lnTo>
                    <a:pt x="1713738" y="499110"/>
                  </a:lnTo>
                  <a:lnTo>
                    <a:pt x="1735074" y="502920"/>
                  </a:lnTo>
                  <a:lnTo>
                    <a:pt x="1763268" y="507492"/>
                  </a:lnTo>
                  <a:lnTo>
                    <a:pt x="1765554" y="490728"/>
                  </a:lnTo>
                  <a:close/>
                </a:path>
                <a:path w="2622550" h="1729739">
                  <a:moveTo>
                    <a:pt x="1768602" y="32004"/>
                  </a:moveTo>
                  <a:lnTo>
                    <a:pt x="1766316" y="15240"/>
                  </a:lnTo>
                  <a:lnTo>
                    <a:pt x="1764030" y="15240"/>
                  </a:lnTo>
                  <a:lnTo>
                    <a:pt x="1735074" y="19812"/>
                  </a:lnTo>
                  <a:lnTo>
                    <a:pt x="1716786" y="23622"/>
                  </a:lnTo>
                  <a:lnTo>
                    <a:pt x="1719834" y="39624"/>
                  </a:lnTo>
                  <a:lnTo>
                    <a:pt x="1738122" y="36576"/>
                  </a:lnTo>
                  <a:lnTo>
                    <a:pt x="1766316" y="32004"/>
                  </a:lnTo>
                  <a:lnTo>
                    <a:pt x="1768602" y="32004"/>
                  </a:lnTo>
                  <a:close/>
                </a:path>
                <a:path w="2622550" h="1729739">
                  <a:moveTo>
                    <a:pt x="1831848" y="498348"/>
                  </a:moveTo>
                  <a:lnTo>
                    <a:pt x="1825752" y="498348"/>
                  </a:lnTo>
                  <a:lnTo>
                    <a:pt x="1824990" y="498246"/>
                  </a:lnTo>
                  <a:lnTo>
                    <a:pt x="1795272" y="494538"/>
                  </a:lnTo>
                  <a:lnTo>
                    <a:pt x="1796034" y="494538"/>
                  </a:lnTo>
                  <a:lnTo>
                    <a:pt x="1795272" y="494449"/>
                  </a:lnTo>
                  <a:lnTo>
                    <a:pt x="1782318" y="493014"/>
                  </a:lnTo>
                  <a:lnTo>
                    <a:pt x="1780032" y="509778"/>
                  </a:lnTo>
                  <a:lnTo>
                    <a:pt x="1796034" y="511530"/>
                  </a:lnTo>
                  <a:lnTo>
                    <a:pt x="1825752" y="514604"/>
                  </a:lnTo>
                  <a:lnTo>
                    <a:pt x="1830324" y="515112"/>
                  </a:lnTo>
                  <a:lnTo>
                    <a:pt x="1831848" y="498348"/>
                  </a:lnTo>
                  <a:close/>
                </a:path>
                <a:path w="2622550" h="1729739">
                  <a:moveTo>
                    <a:pt x="1834896" y="23622"/>
                  </a:moveTo>
                  <a:lnTo>
                    <a:pt x="1833372" y="6858"/>
                  </a:lnTo>
                  <a:lnTo>
                    <a:pt x="1823466" y="8382"/>
                  </a:lnTo>
                  <a:lnTo>
                    <a:pt x="1793748" y="11430"/>
                  </a:lnTo>
                  <a:lnTo>
                    <a:pt x="1783080" y="12954"/>
                  </a:lnTo>
                  <a:lnTo>
                    <a:pt x="1785366" y="29718"/>
                  </a:lnTo>
                  <a:lnTo>
                    <a:pt x="1795272" y="28194"/>
                  </a:lnTo>
                  <a:lnTo>
                    <a:pt x="1824990" y="24384"/>
                  </a:lnTo>
                  <a:lnTo>
                    <a:pt x="1834896" y="23622"/>
                  </a:lnTo>
                  <a:close/>
                </a:path>
                <a:path w="2622550" h="1729739">
                  <a:moveTo>
                    <a:pt x="1898142" y="503682"/>
                  </a:moveTo>
                  <a:lnTo>
                    <a:pt x="1885950" y="502856"/>
                  </a:lnTo>
                  <a:lnTo>
                    <a:pt x="1855470" y="500634"/>
                  </a:lnTo>
                  <a:lnTo>
                    <a:pt x="1847850" y="499872"/>
                  </a:lnTo>
                  <a:lnTo>
                    <a:pt x="1846326" y="516636"/>
                  </a:lnTo>
                  <a:lnTo>
                    <a:pt x="1855470" y="517448"/>
                  </a:lnTo>
                  <a:lnTo>
                    <a:pt x="1886712" y="519734"/>
                  </a:lnTo>
                  <a:lnTo>
                    <a:pt x="1896618" y="520446"/>
                  </a:lnTo>
                  <a:lnTo>
                    <a:pt x="1898142" y="503682"/>
                  </a:lnTo>
                  <a:close/>
                </a:path>
                <a:path w="2622550" h="1729739">
                  <a:moveTo>
                    <a:pt x="1901190" y="19050"/>
                  </a:moveTo>
                  <a:lnTo>
                    <a:pt x="1900428" y="2286"/>
                  </a:lnTo>
                  <a:lnTo>
                    <a:pt x="1885188" y="3048"/>
                  </a:lnTo>
                  <a:lnTo>
                    <a:pt x="1855470" y="5219"/>
                  </a:lnTo>
                  <a:lnTo>
                    <a:pt x="1849374" y="5334"/>
                  </a:lnTo>
                  <a:lnTo>
                    <a:pt x="1851660" y="22098"/>
                  </a:lnTo>
                  <a:lnTo>
                    <a:pt x="1855470" y="22098"/>
                  </a:lnTo>
                  <a:lnTo>
                    <a:pt x="1886712" y="19812"/>
                  </a:lnTo>
                  <a:lnTo>
                    <a:pt x="1901190" y="19050"/>
                  </a:lnTo>
                  <a:close/>
                </a:path>
                <a:path w="2622550" h="1729739">
                  <a:moveTo>
                    <a:pt x="1943862" y="1392936"/>
                  </a:moveTo>
                  <a:lnTo>
                    <a:pt x="1927098" y="1391412"/>
                  </a:lnTo>
                  <a:lnTo>
                    <a:pt x="1924050" y="1441704"/>
                  </a:lnTo>
                  <a:lnTo>
                    <a:pt x="1940814" y="1442466"/>
                  </a:lnTo>
                  <a:lnTo>
                    <a:pt x="1943862" y="1392936"/>
                  </a:lnTo>
                  <a:close/>
                </a:path>
                <a:path w="2622550" h="1729739">
                  <a:moveTo>
                    <a:pt x="1948434" y="1325880"/>
                  </a:moveTo>
                  <a:lnTo>
                    <a:pt x="1931670" y="1325118"/>
                  </a:lnTo>
                  <a:lnTo>
                    <a:pt x="1928622" y="1374648"/>
                  </a:lnTo>
                  <a:lnTo>
                    <a:pt x="1944624" y="1376172"/>
                  </a:lnTo>
                  <a:lnTo>
                    <a:pt x="1948434" y="1325880"/>
                  </a:lnTo>
                  <a:close/>
                </a:path>
                <a:path w="2622550" h="1729739">
                  <a:moveTo>
                    <a:pt x="1952244" y="1259586"/>
                  </a:moveTo>
                  <a:lnTo>
                    <a:pt x="1935480" y="1258062"/>
                  </a:lnTo>
                  <a:lnTo>
                    <a:pt x="1932432" y="1308354"/>
                  </a:lnTo>
                  <a:lnTo>
                    <a:pt x="1949196" y="1309116"/>
                  </a:lnTo>
                  <a:lnTo>
                    <a:pt x="1952244" y="1259586"/>
                  </a:lnTo>
                  <a:close/>
                </a:path>
                <a:path w="2622550" h="1729739">
                  <a:moveTo>
                    <a:pt x="1956816" y="1192530"/>
                  </a:moveTo>
                  <a:lnTo>
                    <a:pt x="1940052" y="1191768"/>
                  </a:lnTo>
                  <a:lnTo>
                    <a:pt x="1937004" y="1241298"/>
                  </a:lnTo>
                  <a:lnTo>
                    <a:pt x="1953768" y="1242822"/>
                  </a:lnTo>
                  <a:lnTo>
                    <a:pt x="1956816" y="1192530"/>
                  </a:lnTo>
                  <a:close/>
                </a:path>
                <a:path w="2622550" h="1729739">
                  <a:moveTo>
                    <a:pt x="1960626" y="1126236"/>
                  </a:moveTo>
                  <a:lnTo>
                    <a:pt x="1944624" y="1124712"/>
                  </a:lnTo>
                  <a:lnTo>
                    <a:pt x="1940814" y="1175004"/>
                  </a:lnTo>
                  <a:lnTo>
                    <a:pt x="1957578" y="1175766"/>
                  </a:lnTo>
                  <a:lnTo>
                    <a:pt x="1960626" y="1126236"/>
                  </a:lnTo>
                  <a:close/>
                </a:path>
                <a:path w="2622550" h="1729739">
                  <a:moveTo>
                    <a:pt x="1964436" y="505968"/>
                  </a:moveTo>
                  <a:lnTo>
                    <a:pt x="1949958" y="505968"/>
                  </a:lnTo>
                  <a:lnTo>
                    <a:pt x="1917954" y="504444"/>
                  </a:lnTo>
                  <a:lnTo>
                    <a:pt x="1914144" y="504444"/>
                  </a:lnTo>
                  <a:lnTo>
                    <a:pt x="1913382" y="521208"/>
                  </a:lnTo>
                  <a:lnTo>
                    <a:pt x="1917954" y="521233"/>
                  </a:lnTo>
                  <a:lnTo>
                    <a:pt x="1949958" y="522732"/>
                  </a:lnTo>
                  <a:lnTo>
                    <a:pt x="1964436" y="522732"/>
                  </a:lnTo>
                  <a:lnTo>
                    <a:pt x="1964436" y="505968"/>
                  </a:lnTo>
                  <a:close/>
                </a:path>
                <a:path w="2622550" h="1729739">
                  <a:moveTo>
                    <a:pt x="1965198" y="1059180"/>
                  </a:moveTo>
                  <a:lnTo>
                    <a:pt x="1948434" y="1058418"/>
                  </a:lnTo>
                  <a:lnTo>
                    <a:pt x="1945386" y="1107948"/>
                  </a:lnTo>
                  <a:lnTo>
                    <a:pt x="1962150" y="1109472"/>
                  </a:lnTo>
                  <a:lnTo>
                    <a:pt x="1965198" y="1059180"/>
                  </a:lnTo>
                  <a:close/>
                </a:path>
                <a:path w="2622550" h="1729739">
                  <a:moveTo>
                    <a:pt x="1967484" y="0"/>
                  </a:moveTo>
                  <a:lnTo>
                    <a:pt x="1949196" y="0"/>
                  </a:lnTo>
                  <a:lnTo>
                    <a:pt x="1917954" y="1485"/>
                  </a:lnTo>
                  <a:lnTo>
                    <a:pt x="1916430" y="1524"/>
                  </a:lnTo>
                  <a:lnTo>
                    <a:pt x="1917954" y="18288"/>
                  </a:lnTo>
                  <a:lnTo>
                    <a:pt x="1949196" y="16789"/>
                  </a:lnTo>
                  <a:lnTo>
                    <a:pt x="1967484" y="16764"/>
                  </a:lnTo>
                  <a:lnTo>
                    <a:pt x="1967484" y="0"/>
                  </a:lnTo>
                  <a:close/>
                </a:path>
                <a:path w="2622550" h="1729739">
                  <a:moveTo>
                    <a:pt x="1969770" y="992886"/>
                  </a:moveTo>
                  <a:lnTo>
                    <a:pt x="1953006" y="991362"/>
                  </a:lnTo>
                  <a:lnTo>
                    <a:pt x="1949958" y="1041654"/>
                  </a:lnTo>
                  <a:lnTo>
                    <a:pt x="1965960" y="1042416"/>
                  </a:lnTo>
                  <a:lnTo>
                    <a:pt x="1969770" y="992886"/>
                  </a:lnTo>
                  <a:close/>
                </a:path>
                <a:path w="2622550" h="1729739">
                  <a:moveTo>
                    <a:pt x="1973580" y="925830"/>
                  </a:moveTo>
                  <a:lnTo>
                    <a:pt x="1956816" y="925068"/>
                  </a:lnTo>
                  <a:lnTo>
                    <a:pt x="1953768" y="974598"/>
                  </a:lnTo>
                  <a:lnTo>
                    <a:pt x="1970532" y="976122"/>
                  </a:lnTo>
                  <a:lnTo>
                    <a:pt x="1973580" y="925830"/>
                  </a:lnTo>
                  <a:close/>
                </a:path>
                <a:path w="2622550" h="1729739">
                  <a:moveTo>
                    <a:pt x="1978152" y="859536"/>
                  </a:moveTo>
                  <a:lnTo>
                    <a:pt x="1961388" y="858012"/>
                  </a:lnTo>
                  <a:lnTo>
                    <a:pt x="1958340" y="908304"/>
                  </a:lnTo>
                  <a:lnTo>
                    <a:pt x="1975104" y="909066"/>
                  </a:lnTo>
                  <a:lnTo>
                    <a:pt x="1978152" y="859536"/>
                  </a:lnTo>
                  <a:close/>
                </a:path>
                <a:path w="2622550" h="1729739">
                  <a:moveTo>
                    <a:pt x="1981962" y="792480"/>
                  </a:moveTo>
                  <a:lnTo>
                    <a:pt x="1965198" y="791718"/>
                  </a:lnTo>
                  <a:lnTo>
                    <a:pt x="1962150" y="841248"/>
                  </a:lnTo>
                  <a:lnTo>
                    <a:pt x="1978914" y="842772"/>
                  </a:lnTo>
                  <a:lnTo>
                    <a:pt x="1981962" y="792480"/>
                  </a:lnTo>
                  <a:close/>
                </a:path>
                <a:path w="2622550" h="1729739">
                  <a:moveTo>
                    <a:pt x="1986534" y="726186"/>
                  </a:moveTo>
                  <a:lnTo>
                    <a:pt x="1969770" y="724662"/>
                  </a:lnTo>
                  <a:lnTo>
                    <a:pt x="1966722" y="774954"/>
                  </a:lnTo>
                  <a:lnTo>
                    <a:pt x="1983486" y="775716"/>
                  </a:lnTo>
                  <a:lnTo>
                    <a:pt x="1986534" y="726186"/>
                  </a:lnTo>
                  <a:close/>
                </a:path>
                <a:path w="2622550" h="1729739">
                  <a:moveTo>
                    <a:pt x="1991106" y="659130"/>
                  </a:moveTo>
                  <a:lnTo>
                    <a:pt x="1974342" y="658368"/>
                  </a:lnTo>
                  <a:lnTo>
                    <a:pt x="1970532" y="707898"/>
                  </a:lnTo>
                  <a:lnTo>
                    <a:pt x="1987296" y="709422"/>
                  </a:lnTo>
                  <a:lnTo>
                    <a:pt x="1991106" y="659130"/>
                  </a:lnTo>
                  <a:close/>
                </a:path>
                <a:path w="2622550" h="1729739">
                  <a:moveTo>
                    <a:pt x="2019300" y="602742"/>
                  </a:moveTo>
                  <a:lnTo>
                    <a:pt x="1990344" y="534162"/>
                  </a:lnTo>
                  <a:lnTo>
                    <a:pt x="1953006" y="598932"/>
                  </a:lnTo>
                  <a:lnTo>
                    <a:pt x="1977593" y="600341"/>
                  </a:lnTo>
                  <a:lnTo>
                    <a:pt x="1975104" y="641604"/>
                  </a:lnTo>
                  <a:lnTo>
                    <a:pt x="1991868" y="642366"/>
                  </a:lnTo>
                  <a:lnTo>
                    <a:pt x="1994382" y="601306"/>
                  </a:lnTo>
                  <a:lnTo>
                    <a:pt x="1994916" y="601332"/>
                  </a:lnTo>
                  <a:lnTo>
                    <a:pt x="2019300" y="602742"/>
                  </a:lnTo>
                  <a:close/>
                </a:path>
                <a:path w="2622550" h="1729739">
                  <a:moveTo>
                    <a:pt x="2031492" y="521970"/>
                  </a:moveTo>
                  <a:lnTo>
                    <a:pt x="2030730" y="505206"/>
                  </a:lnTo>
                  <a:lnTo>
                    <a:pt x="2014728" y="505968"/>
                  </a:lnTo>
                  <a:lnTo>
                    <a:pt x="1981200" y="505968"/>
                  </a:lnTo>
                  <a:lnTo>
                    <a:pt x="1981200" y="522732"/>
                  </a:lnTo>
                  <a:lnTo>
                    <a:pt x="1982724" y="522706"/>
                  </a:lnTo>
                  <a:lnTo>
                    <a:pt x="2014728" y="521970"/>
                  </a:lnTo>
                  <a:lnTo>
                    <a:pt x="2031492" y="521970"/>
                  </a:lnTo>
                  <a:close/>
                </a:path>
                <a:path w="2622550" h="1729739">
                  <a:moveTo>
                    <a:pt x="2034540" y="762"/>
                  </a:moveTo>
                  <a:lnTo>
                    <a:pt x="2014728" y="762"/>
                  </a:lnTo>
                  <a:lnTo>
                    <a:pt x="1984248" y="0"/>
                  </a:lnTo>
                  <a:lnTo>
                    <a:pt x="1983486" y="16764"/>
                  </a:lnTo>
                  <a:lnTo>
                    <a:pt x="2014728" y="17526"/>
                  </a:lnTo>
                  <a:lnTo>
                    <a:pt x="2033778" y="17526"/>
                  </a:lnTo>
                  <a:lnTo>
                    <a:pt x="2034540" y="762"/>
                  </a:lnTo>
                  <a:close/>
                </a:path>
                <a:path w="2622550" h="1729739">
                  <a:moveTo>
                    <a:pt x="2098548" y="518160"/>
                  </a:moveTo>
                  <a:lnTo>
                    <a:pt x="2097024" y="501396"/>
                  </a:lnTo>
                  <a:lnTo>
                    <a:pt x="2077974" y="502920"/>
                  </a:lnTo>
                  <a:lnTo>
                    <a:pt x="2047494" y="504444"/>
                  </a:lnTo>
                  <a:lnTo>
                    <a:pt x="2048256" y="521208"/>
                  </a:lnTo>
                  <a:lnTo>
                    <a:pt x="2078736" y="519684"/>
                  </a:lnTo>
                  <a:lnTo>
                    <a:pt x="2098548" y="518160"/>
                  </a:lnTo>
                  <a:close/>
                </a:path>
                <a:path w="2622550" h="1729739">
                  <a:moveTo>
                    <a:pt x="2101596" y="4572"/>
                  </a:moveTo>
                  <a:lnTo>
                    <a:pt x="2077974" y="2997"/>
                  </a:lnTo>
                  <a:lnTo>
                    <a:pt x="2051304" y="1524"/>
                  </a:lnTo>
                  <a:lnTo>
                    <a:pt x="2050542" y="18288"/>
                  </a:lnTo>
                  <a:lnTo>
                    <a:pt x="2078736" y="19862"/>
                  </a:lnTo>
                  <a:lnTo>
                    <a:pt x="2100072" y="21336"/>
                  </a:lnTo>
                  <a:lnTo>
                    <a:pt x="2101596" y="4572"/>
                  </a:lnTo>
                  <a:close/>
                </a:path>
                <a:path w="2622550" h="1729739">
                  <a:moveTo>
                    <a:pt x="2164842" y="512064"/>
                  </a:moveTo>
                  <a:lnTo>
                    <a:pt x="2163318" y="495300"/>
                  </a:lnTo>
                  <a:lnTo>
                    <a:pt x="2138934" y="498348"/>
                  </a:lnTo>
                  <a:lnTo>
                    <a:pt x="2139696" y="498348"/>
                  </a:lnTo>
                  <a:lnTo>
                    <a:pt x="2113788" y="500634"/>
                  </a:lnTo>
                  <a:lnTo>
                    <a:pt x="2115312" y="517398"/>
                  </a:lnTo>
                  <a:lnTo>
                    <a:pt x="2139696" y="514527"/>
                  </a:lnTo>
                  <a:lnTo>
                    <a:pt x="2141220" y="514350"/>
                  </a:lnTo>
                  <a:lnTo>
                    <a:pt x="2164842" y="512064"/>
                  </a:lnTo>
                  <a:close/>
                </a:path>
                <a:path w="2622550" h="1729739">
                  <a:moveTo>
                    <a:pt x="2167890" y="11430"/>
                  </a:moveTo>
                  <a:lnTo>
                    <a:pt x="2141220" y="8382"/>
                  </a:lnTo>
                  <a:lnTo>
                    <a:pt x="2118360" y="6096"/>
                  </a:lnTo>
                  <a:lnTo>
                    <a:pt x="2116836" y="22860"/>
                  </a:lnTo>
                  <a:lnTo>
                    <a:pt x="2139696" y="24384"/>
                  </a:lnTo>
                  <a:lnTo>
                    <a:pt x="2138934" y="24384"/>
                  </a:lnTo>
                  <a:lnTo>
                    <a:pt x="2139696" y="24485"/>
                  </a:lnTo>
                  <a:lnTo>
                    <a:pt x="2166366" y="28194"/>
                  </a:lnTo>
                  <a:lnTo>
                    <a:pt x="2167890" y="11430"/>
                  </a:lnTo>
                  <a:close/>
                </a:path>
                <a:path w="2622550" h="1729739">
                  <a:moveTo>
                    <a:pt x="2231898" y="502158"/>
                  </a:moveTo>
                  <a:lnTo>
                    <a:pt x="2228850" y="486156"/>
                  </a:lnTo>
                  <a:lnTo>
                    <a:pt x="2226564" y="486156"/>
                  </a:lnTo>
                  <a:lnTo>
                    <a:pt x="2198370" y="490728"/>
                  </a:lnTo>
                  <a:lnTo>
                    <a:pt x="2179320" y="493014"/>
                  </a:lnTo>
                  <a:lnTo>
                    <a:pt x="2181606" y="509778"/>
                  </a:lnTo>
                  <a:lnTo>
                    <a:pt x="2200656" y="507492"/>
                  </a:lnTo>
                  <a:lnTo>
                    <a:pt x="2229612" y="502920"/>
                  </a:lnTo>
                  <a:lnTo>
                    <a:pt x="2231898" y="502158"/>
                  </a:lnTo>
                  <a:close/>
                </a:path>
                <a:path w="2622550" h="1729739">
                  <a:moveTo>
                    <a:pt x="2234946" y="21336"/>
                  </a:moveTo>
                  <a:lnTo>
                    <a:pt x="2229612" y="19812"/>
                  </a:lnTo>
                  <a:lnTo>
                    <a:pt x="2200656" y="15240"/>
                  </a:lnTo>
                  <a:lnTo>
                    <a:pt x="2184654" y="13716"/>
                  </a:lnTo>
                  <a:lnTo>
                    <a:pt x="2183130" y="29718"/>
                  </a:lnTo>
                  <a:lnTo>
                    <a:pt x="2198370" y="32004"/>
                  </a:lnTo>
                  <a:lnTo>
                    <a:pt x="2226564" y="36576"/>
                  </a:lnTo>
                  <a:lnTo>
                    <a:pt x="2231898" y="37338"/>
                  </a:lnTo>
                  <a:lnTo>
                    <a:pt x="2234946" y="21336"/>
                  </a:lnTo>
                  <a:close/>
                </a:path>
                <a:path w="2622550" h="1729739">
                  <a:moveTo>
                    <a:pt x="2297430" y="489204"/>
                  </a:moveTo>
                  <a:lnTo>
                    <a:pt x="2294382" y="472440"/>
                  </a:lnTo>
                  <a:lnTo>
                    <a:pt x="2281428" y="475488"/>
                  </a:lnTo>
                  <a:lnTo>
                    <a:pt x="2254758" y="481584"/>
                  </a:lnTo>
                  <a:lnTo>
                    <a:pt x="2254758" y="480822"/>
                  </a:lnTo>
                  <a:lnTo>
                    <a:pt x="2245614" y="483108"/>
                  </a:lnTo>
                  <a:lnTo>
                    <a:pt x="2248662" y="499110"/>
                  </a:lnTo>
                  <a:lnTo>
                    <a:pt x="2257806" y="497586"/>
                  </a:lnTo>
                  <a:lnTo>
                    <a:pt x="2285238" y="492252"/>
                  </a:lnTo>
                  <a:lnTo>
                    <a:pt x="2297430" y="489204"/>
                  </a:lnTo>
                  <a:close/>
                </a:path>
                <a:path w="2622550" h="1729739">
                  <a:moveTo>
                    <a:pt x="2300478" y="34290"/>
                  </a:moveTo>
                  <a:lnTo>
                    <a:pt x="2285238" y="30480"/>
                  </a:lnTo>
                  <a:lnTo>
                    <a:pt x="2257806" y="25146"/>
                  </a:lnTo>
                  <a:lnTo>
                    <a:pt x="2251710" y="24384"/>
                  </a:lnTo>
                  <a:lnTo>
                    <a:pt x="2248662" y="40386"/>
                  </a:lnTo>
                  <a:lnTo>
                    <a:pt x="2254758" y="41910"/>
                  </a:lnTo>
                  <a:lnTo>
                    <a:pt x="2281428" y="47244"/>
                  </a:lnTo>
                  <a:lnTo>
                    <a:pt x="2296668" y="51054"/>
                  </a:lnTo>
                  <a:lnTo>
                    <a:pt x="2300478" y="34290"/>
                  </a:lnTo>
                  <a:close/>
                </a:path>
                <a:path w="2622550" h="1729739">
                  <a:moveTo>
                    <a:pt x="2362962" y="471678"/>
                  </a:moveTo>
                  <a:lnTo>
                    <a:pt x="2357628" y="455676"/>
                  </a:lnTo>
                  <a:lnTo>
                    <a:pt x="2357628" y="456438"/>
                  </a:lnTo>
                  <a:lnTo>
                    <a:pt x="2333244" y="463296"/>
                  </a:lnTo>
                  <a:lnTo>
                    <a:pt x="2310384" y="469392"/>
                  </a:lnTo>
                  <a:lnTo>
                    <a:pt x="2314194" y="485394"/>
                  </a:lnTo>
                  <a:lnTo>
                    <a:pt x="2337816" y="479298"/>
                  </a:lnTo>
                  <a:lnTo>
                    <a:pt x="2362200" y="472440"/>
                  </a:lnTo>
                  <a:lnTo>
                    <a:pt x="2362962" y="471678"/>
                  </a:lnTo>
                  <a:close/>
                </a:path>
                <a:path w="2622550" h="1729739">
                  <a:moveTo>
                    <a:pt x="2366010" y="51816"/>
                  </a:moveTo>
                  <a:lnTo>
                    <a:pt x="2362200" y="51054"/>
                  </a:lnTo>
                  <a:lnTo>
                    <a:pt x="2337816" y="43434"/>
                  </a:lnTo>
                  <a:lnTo>
                    <a:pt x="2317242" y="38100"/>
                  </a:lnTo>
                  <a:lnTo>
                    <a:pt x="2313432" y="54864"/>
                  </a:lnTo>
                  <a:lnTo>
                    <a:pt x="2333244" y="59436"/>
                  </a:lnTo>
                  <a:lnTo>
                    <a:pt x="2357628" y="67056"/>
                  </a:lnTo>
                  <a:lnTo>
                    <a:pt x="2360676" y="67818"/>
                  </a:lnTo>
                  <a:lnTo>
                    <a:pt x="2366010" y="51816"/>
                  </a:lnTo>
                  <a:close/>
                </a:path>
                <a:path w="2622550" h="1729739">
                  <a:moveTo>
                    <a:pt x="2426970" y="450342"/>
                  </a:moveTo>
                  <a:lnTo>
                    <a:pt x="2420874" y="434340"/>
                  </a:lnTo>
                  <a:lnTo>
                    <a:pt x="2404110" y="441198"/>
                  </a:lnTo>
                  <a:lnTo>
                    <a:pt x="2404110" y="440436"/>
                  </a:lnTo>
                  <a:lnTo>
                    <a:pt x="2381250" y="448818"/>
                  </a:lnTo>
                  <a:lnTo>
                    <a:pt x="2373630" y="451104"/>
                  </a:lnTo>
                  <a:lnTo>
                    <a:pt x="2378964" y="467106"/>
                  </a:lnTo>
                  <a:lnTo>
                    <a:pt x="2386584" y="464820"/>
                  </a:lnTo>
                  <a:lnTo>
                    <a:pt x="2409444" y="456438"/>
                  </a:lnTo>
                  <a:lnTo>
                    <a:pt x="2426970" y="450342"/>
                  </a:lnTo>
                  <a:close/>
                </a:path>
                <a:path w="2622550" h="1729739">
                  <a:moveTo>
                    <a:pt x="2429256" y="73914"/>
                  </a:moveTo>
                  <a:lnTo>
                    <a:pt x="2409444" y="66294"/>
                  </a:lnTo>
                  <a:lnTo>
                    <a:pt x="2382012" y="57150"/>
                  </a:lnTo>
                  <a:lnTo>
                    <a:pt x="2376678" y="73152"/>
                  </a:lnTo>
                  <a:lnTo>
                    <a:pt x="2381250" y="73914"/>
                  </a:lnTo>
                  <a:lnTo>
                    <a:pt x="2404110" y="82296"/>
                  </a:lnTo>
                  <a:lnTo>
                    <a:pt x="2423922" y="89154"/>
                  </a:lnTo>
                  <a:lnTo>
                    <a:pt x="2429256" y="73914"/>
                  </a:lnTo>
                  <a:close/>
                </a:path>
                <a:path w="2622550" h="1729739">
                  <a:moveTo>
                    <a:pt x="2487930" y="422148"/>
                  </a:moveTo>
                  <a:lnTo>
                    <a:pt x="2481072" y="406908"/>
                  </a:lnTo>
                  <a:lnTo>
                    <a:pt x="2465832" y="414528"/>
                  </a:lnTo>
                  <a:lnTo>
                    <a:pt x="2446020" y="423672"/>
                  </a:lnTo>
                  <a:lnTo>
                    <a:pt x="2446782" y="423672"/>
                  </a:lnTo>
                  <a:lnTo>
                    <a:pt x="2436114" y="428244"/>
                  </a:lnTo>
                  <a:lnTo>
                    <a:pt x="2442210" y="443484"/>
                  </a:lnTo>
                  <a:lnTo>
                    <a:pt x="2446782" y="441515"/>
                  </a:lnTo>
                  <a:lnTo>
                    <a:pt x="2452878" y="438912"/>
                  </a:lnTo>
                  <a:lnTo>
                    <a:pt x="2473452" y="429768"/>
                  </a:lnTo>
                  <a:lnTo>
                    <a:pt x="2487930" y="422148"/>
                  </a:lnTo>
                  <a:close/>
                </a:path>
                <a:path w="2622550" h="1729739">
                  <a:moveTo>
                    <a:pt x="2490978" y="102108"/>
                  </a:moveTo>
                  <a:lnTo>
                    <a:pt x="2473452" y="92964"/>
                  </a:lnTo>
                  <a:lnTo>
                    <a:pt x="2452878" y="83820"/>
                  </a:lnTo>
                  <a:lnTo>
                    <a:pt x="2445258" y="80772"/>
                  </a:lnTo>
                  <a:lnTo>
                    <a:pt x="2438400" y="96012"/>
                  </a:lnTo>
                  <a:lnTo>
                    <a:pt x="2446782" y="99060"/>
                  </a:lnTo>
                  <a:lnTo>
                    <a:pt x="2446020" y="99060"/>
                  </a:lnTo>
                  <a:lnTo>
                    <a:pt x="2446782" y="99402"/>
                  </a:lnTo>
                  <a:lnTo>
                    <a:pt x="2465832" y="108204"/>
                  </a:lnTo>
                  <a:lnTo>
                    <a:pt x="2483358" y="117348"/>
                  </a:lnTo>
                  <a:lnTo>
                    <a:pt x="2490978" y="102108"/>
                  </a:lnTo>
                  <a:close/>
                </a:path>
                <a:path w="2622550" h="1729739">
                  <a:moveTo>
                    <a:pt x="2545842" y="385572"/>
                  </a:moveTo>
                  <a:lnTo>
                    <a:pt x="2535936" y="372618"/>
                  </a:lnTo>
                  <a:lnTo>
                    <a:pt x="2532888" y="374904"/>
                  </a:lnTo>
                  <a:lnTo>
                    <a:pt x="2510028" y="390906"/>
                  </a:lnTo>
                  <a:lnTo>
                    <a:pt x="2501646" y="395478"/>
                  </a:lnTo>
                  <a:lnTo>
                    <a:pt x="2494788" y="399288"/>
                  </a:lnTo>
                  <a:lnTo>
                    <a:pt x="2503170" y="413766"/>
                  </a:lnTo>
                  <a:lnTo>
                    <a:pt x="2510028" y="409956"/>
                  </a:lnTo>
                  <a:lnTo>
                    <a:pt x="2535174" y="393954"/>
                  </a:lnTo>
                  <a:lnTo>
                    <a:pt x="2542794" y="388620"/>
                  </a:lnTo>
                  <a:lnTo>
                    <a:pt x="2545842" y="385572"/>
                  </a:lnTo>
                  <a:close/>
                </a:path>
                <a:path w="2622550" h="1729739">
                  <a:moveTo>
                    <a:pt x="2548890" y="138684"/>
                  </a:moveTo>
                  <a:lnTo>
                    <a:pt x="2542794" y="134112"/>
                  </a:lnTo>
                  <a:lnTo>
                    <a:pt x="2535174" y="128778"/>
                  </a:lnTo>
                  <a:lnTo>
                    <a:pt x="2510028" y="112776"/>
                  </a:lnTo>
                  <a:lnTo>
                    <a:pt x="2506218" y="110490"/>
                  </a:lnTo>
                  <a:lnTo>
                    <a:pt x="2497836" y="124968"/>
                  </a:lnTo>
                  <a:lnTo>
                    <a:pt x="2501646" y="127254"/>
                  </a:lnTo>
                  <a:lnTo>
                    <a:pt x="2510028" y="132588"/>
                  </a:lnTo>
                  <a:lnTo>
                    <a:pt x="2510028" y="131826"/>
                  </a:lnTo>
                  <a:lnTo>
                    <a:pt x="2532888" y="147828"/>
                  </a:lnTo>
                  <a:lnTo>
                    <a:pt x="2532126" y="147828"/>
                  </a:lnTo>
                  <a:lnTo>
                    <a:pt x="2532888" y="148399"/>
                  </a:lnTo>
                  <a:lnTo>
                    <a:pt x="2538222" y="152400"/>
                  </a:lnTo>
                  <a:lnTo>
                    <a:pt x="2548890" y="138684"/>
                  </a:lnTo>
                  <a:close/>
                </a:path>
                <a:path w="2622550" h="1729739">
                  <a:moveTo>
                    <a:pt x="2595372" y="337566"/>
                  </a:moveTo>
                  <a:lnTo>
                    <a:pt x="2581656" y="327660"/>
                  </a:lnTo>
                  <a:lnTo>
                    <a:pt x="2578608" y="331470"/>
                  </a:lnTo>
                  <a:lnTo>
                    <a:pt x="2574036" y="337566"/>
                  </a:lnTo>
                  <a:lnTo>
                    <a:pt x="2574036" y="336804"/>
                  </a:lnTo>
                  <a:lnTo>
                    <a:pt x="2569464" y="342900"/>
                  </a:lnTo>
                  <a:lnTo>
                    <a:pt x="2564130" y="348234"/>
                  </a:lnTo>
                  <a:lnTo>
                    <a:pt x="2558034" y="353568"/>
                  </a:lnTo>
                  <a:lnTo>
                    <a:pt x="2558796" y="353568"/>
                  </a:lnTo>
                  <a:lnTo>
                    <a:pt x="2551938" y="359664"/>
                  </a:lnTo>
                  <a:lnTo>
                    <a:pt x="2548890" y="362712"/>
                  </a:lnTo>
                  <a:lnTo>
                    <a:pt x="2558796" y="374027"/>
                  </a:lnTo>
                  <a:lnTo>
                    <a:pt x="2559558" y="374904"/>
                  </a:lnTo>
                  <a:lnTo>
                    <a:pt x="2563368" y="371856"/>
                  </a:lnTo>
                  <a:lnTo>
                    <a:pt x="2570784" y="364820"/>
                  </a:lnTo>
                  <a:lnTo>
                    <a:pt x="2578633" y="357162"/>
                  </a:lnTo>
                  <a:lnTo>
                    <a:pt x="2586088" y="349237"/>
                  </a:lnTo>
                  <a:lnTo>
                    <a:pt x="2595372" y="337566"/>
                  </a:lnTo>
                  <a:close/>
                </a:path>
                <a:path w="2622550" h="1729739">
                  <a:moveTo>
                    <a:pt x="2596896" y="187452"/>
                  </a:moveTo>
                  <a:lnTo>
                    <a:pt x="2589619" y="177927"/>
                  </a:lnTo>
                  <a:lnTo>
                    <a:pt x="2581097" y="168389"/>
                  </a:lnTo>
                  <a:lnTo>
                    <a:pt x="2572093" y="159232"/>
                  </a:lnTo>
                  <a:lnTo>
                    <a:pt x="2563368" y="150876"/>
                  </a:lnTo>
                  <a:lnTo>
                    <a:pt x="2561844" y="149352"/>
                  </a:lnTo>
                  <a:lnTo>
                    <a:pt x="2551176" y="162306"/>
                  </a:lnTo>
                  <a:lnTo>
                    <a:pt x="2551938" y="163068"/>
                  </a:lnTo>
                  <a:lnTo>
                    <a:pt x="2558796" y="169164"/>
                  </a:lnTo>
                  <a:lnTo>
                    <a:pt x="2558034" y="169164"/>
                  </a:lnTo>
                  <a:lnTo>
                    <a:pt x="2558796" y="169824"/>
                  </a:lnTo>
                  <a:lnTo>
                    <a:pt x="2564130" y="174498"/>
                  </a:lnTo>
                  <a:lnTo>
                    <a:pt x="2569464" y="179832"/>
                  </a:lnTo>
                  <a:lnTo>
                    <a:pt x="2574036" y="185928"/>
                  </a:lnTo>
                  <a:lnTo>
                    <a:pt x="2574036" y="185166"/>
                  </a:lnTo>
                  <a:lnTo>
                    <a:pt x="2583180" y="197358"/>
                  </a:lnTo>
                  <a:lnTo>
                    <a:pt x="2596896" y="188214"/>
                  </a:lnTo>
                  <a:lnTo>
                    <a:pt x="2596896" y="187452"/>
                  </a:lnTo>
                  <a:close/>
                </a:path>
                <a:path w="2622550" h="1729739">
                  <a:moveTo>
                    <a:pt x="2621280" y="272034"/>
                  </a:moveTo>
                  <a:lnTo>
                    <a:pt x="2605278" y="270510"/>
                  </a:lnTo>
                  <a:lnTo>
                    <a:pt x="2604516" y="273558"/>
                  </a:lnTo>
                  <a:lnTo>
                    <a:pt x="2604516" y="272796"/>
                  </a:lnTo>
                  <a:lnTo>
                    <a:pt x="2603754" y="279654"/>
                  </a:lnTo>
                  <a:lnTo>
                    <a:pt x="2603754" y="278892"/>
                  </a:lnTo>
                  <a:lnTo>
                    <a:pt x="2602230" y="285750"/>
                  </a:lnTo>
                  <a:lnTo>
                    <a:pt x="2602230" y="284988"/>
                  </a:lnTo>
                  <a:lnTo>
                    <a:pt x="2600706" y="291084"/>
                  </a:lnTo>
                  <a:lnTo>
                    <a:pt x="2598420" y="297180"/>
                  </a:lnTo>
                  <a:lnTo>
                    <a:pt x="2598420" y="296418"/>
                  </a:lnTo>
                  <a:lnTo>
                    <a:pt x="2596134" y="303276"/>
                  </a:lnTo>
                  <a:lnTo>
                    <a:pt x="2596134" y="302514"/>
                  </a:lnTo>
                  <a:lnTo>
                    <a:pt x="2593086" y="308610"/>
                  </a:lnTo>
                  <a:lnTo>
                    <a:pt x="2593848" y="308610"/>
                  </a:lnTo>
                  <a:lnTo>
                    <a:pt x="2590038" y="314706"/>
                  </a:lnTo>
                  <a:lnTo>
                    <a:pt x="2593848" y="316699"/>
                  </a:lnTo>
                  <a:lnTo>
                    <a:pt x="2604516" y="322326"/>
                  </a:lnTo>
                  <a:lnTo>
                    <a:pt x="2608326" y="316230"/>
                  </a:lnTo>
                  <a:lnTo>
                    <a:pt x="2613469" y="305244"/>
                  </a:lnTo>
                  <a:lnTo>
                    <a:pt x="2616568" y="296456"/>
                  </a:lnTo>
                  <a:lnTo>
                    <a:pt x="2618778" y="287451"/>
                  </a:lnTo>
                  <a:lnTo>
                    <a:pt x="2621280" y="275844"/>
                  </a:lnTo>
                  <a:lnTo>
                    <a:pt x="2621280" y="272034"/>
                  </a:lnTo>
                  <a:close/>
                </a:path>
                <a:path w="2622550" h="1729739">
                  <a:moveTo>
                    <a:pt x="2622042" y="253746"/>
                  </a:moveTo>
                  <a:lnTo>
                    <a:pt x="2608326" y="206502"/>
                  </a:lnTo>
                  <a:lnTo>
                    <a:pt x="2606802" y="202692"/>
                  </a:lnTo>
                  <a:lnTo>
                    <a:pt x="2591562" y="211074"/>
                  </a:lnTo>
                  <a:lnTo>
                    <a:pt x="2593848" y="214122"/>
                  </a:lnTo>
                  <a:lnTo>
                    <a:pt x="2593086" y="214122"/>
                  </a:lnTo>
                  <a:lnTo>
                    <a:pt x="2593848" y="215646"/>
                  </a:lnTo>
                  <a:lnTo>
                    <a:pt x="2596134" y="220218"/>
                  </a:lnTo>
                  <a:lnTo>
                    <a:pt x="2596134" y="219456"/>
                  </a:lnTo>
                  <a:lnTo>
                    <a:pt x="2598420" y="226314"/>
                  </a:lnTo>
                  <a:lnTo>
                    <a:pt x="2598420" y="225552"/>
                  </a:lnTo>
                  <a:lnTo>
                    <a:pt x="2600706" y="231648"/>
                  </a:lnTo>
                  <a:lnTo>
                    <a:pt x="2602230" y="237744"/>
                  </a:lnTo>
                  <a:lnTo>
                    <a:pt x="2602230" y="236982"/>
                  </a:lnTo>
                  <a:lnTo>
                    <a:pt x="2603754" y="243840"/>
                  </a:lnTo>
                  <a:lnTo>
                    <a:pt x="2603754" y="243078"/>
                  </a:lnTo>
                  <a:lnTo>
                    <a:pt x="2604516" y="249936"/>
                  </a:lnTo>
                  <a:lnTo>
                    <a:pt x="2604516" y="249174"/>
                  </a:lnTo>
                  <a:lnTo>
                    <a:pt x="2605278" y="255270"/>
                  </a:lnTo>
                  <a:lnTo>
                    <a:pt x="2622042" y="253746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 txBox="1"/>
          <p:nvPr/>
        </p:nvSpPr>
        <p:spPr>
          <a:xfrm>
            <a:off x="8382895" y="6363426"/>
            <a:ext cx="459740" cy="21844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1100" b="1" spc="40" dirty="0">
                <a:solidFill>
                  <a:srgbClr val="EB6380"/>
                </a:solidFill>
                <a:latin typeface="Microsoft JhengHei"/>
                <a:cs typeface="Microsoft JhengHei"/>
              </a:rPr>
              <a:t>向日葵</a:t>
            </a:r>
            <a:endParaRPr sz="1100">
              <a:latin typeface="Microsoft JhengHei"/>
              <a:cs typeface="Microsoft JhengHe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0417435" y="6395579"/>
            <a:ext cx="167640" cy="18859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950" dirty="0">
                <a:solidFill>
                  <a:srgbClr val="252525"/>
                </a:solidFill>
                <a:latin typeface="Microsoft JhengHei"/>
                <a:cs typeface="Microsoft JhengHei"/>
              </a:rPr>
              <a:t>69</a:t>
            </a:r>
            <a:endParaRPr sz="950">
              <a:latin typeface="Microsoft JhengHei"/>
              <a:cs typeface="Microsoft JhengHei"/>
            </a:endParaRPr>
          </a:p>
        </p:txBody>
      </p:sp>
      <p:sp>
        <p:nvSpPr>
          <p:cNvPr id="56" name="object 5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03" y="835152"/>
            <a:ext cx="10692130" cy="789940"/>
          </a:xfrm>
          <a:custGeom>
            <a:avLst/>
            <a:gdLst/>
            <a:ahLst/>
            <a:cxnLst/>
            <a:rect l="l" t="t" r="r" b="b"/>
            <a:pathLst>
              <a:path w="10692130" h="789940">
                <a:moveTo>
                  <a:pt x="10691749" y="789431"/>
                </a:moveTo>
                <a:lnTo>
                  <a:pt x="10691749" y="0"/>
                </a:lnTo>
                <a:lnTo>
                  <a:pt x="0" y="0"/>
                </a:lnTo>
                <a:lnTo>
                  <a:pt x="0" y="789432"/>
                </a:lnTo>
                <a:lnTo>
                  <a:pt x="10691749" y="789431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342017" y="5487923"/>
            <a:ext cx="5842635" cy="513080"/>
          </a:xfrm>
          <a:prstGeom prst="rect">
            <a:avLst/>
          </a:prstGeom>
          <a:solidFill>
            <a:srgbClr val="FFF2CC"/>
          </a:solidFill>
        </p:spPr>
        <p:txBody>
          <a:bodyPr vert="horz" wrap="square" lIns="0" tIns="30480" rIns="0" bIns="0" rtlCol="0">
            <a:spAutoFit/>
          </a:bodyPr>
          <a:lstStyle/>
          <a:p>
            <a:pPr marL="79375">
              <a:lnSpc>
                <a:spcPct val="100000"/>
              </a:lnSpc>
              <a:spcBef>
                <a:spcPts val="240"/>
              </a:spcBef>
            </a:pPr>
            <a:r>
              <a:rPr sz="2800" b="1" dirty="0">
                <a:solidFill>
                  <a:srgbClr val="2C778D"/>
                </a:solidFill>
                <a:latin typeface="Microsoft JhengHei"/>
                <a:cs typeface="Microsoft JhengHei"/>
              </a:rPr>
              <a:t>這些日常生活接觸都不會傳染HIV！</a:t>
            </a:r>
            <a:endParaRPr sz="2800">
              <a:latin typeface="Microsoft JhengHei"/>
              <a:cs typeface="Microsoft JhengHe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15809" y="1752600"/>
            <a:ext cx="8491855" cy="4606290"/>
            <a:chOff x="915809" y="1752600"/>
            <a:chExt cx="8491855" cy="460629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5809" y="1752600"/>
              <a:ext cx="8491728" cy="376199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240165" y="5257050"/>
              <a:ext cx="984250" cy="1102360"/>
            </a:xfrm>
            <a:custGeom>
              <a:avLst/>
              <a:gdLst/>
              <a:ahLst/>
              <a:cxnLst/>
              <a:rect l="l" t="t" r="r" b="b"/>
              <a:pathLst>
                <a:path w="984250" h="1102360">
                  <a:moveTo>
                    <a:pt x="505574" y="326859"/>
                  </a:moveTo>
                  <a:lnTo>
                    <a:pt x="504444" y="316992"/>
                  </a:lnTo>
                  <a:lnTo>
                    <a:pt x="493585" y="276009"/>
                  </a:lnTo>
                  <a:lnTo>
                    <a:pt x="489013" y="242316"/>
                  </a:lnTo>
                  <a:lnTo>
                    <a:pt x="488149" y="219468"/>
                  </a:lnTo>
                  <a:lnTo>
                    <a:pt x="488442" y="211074"/>
                  </a:lnTo>
                  <a:lnTo>
                    <a:pt x="485876" y="163385"/>
                  </a:lnTo>
                  <a:lnTo>
                    <a:pt x="473786" y="119240"/>
                  </a:lnTo>
                  <a:lnTo>
                    <a:pt x="461010" y="94754"/>
                  </a:lnTo>
                  <a:lnTo>
                    <a:pt x="461010" y="208788"/>
                  </a:lnTo>
                  <a:lnTo>
                    <a:pt x="456476" y="249593"/>
                  </a:lnTo>
                  <a:lnTo>
                    <a:pt x="443674" y="286702"/>
                  </a:lnTo>
                  <a:lnTo>
                    <a:pt x="397764" y="345186"/>
                  </a:lnTo>
                  <a:lnTo>
                    <a:pt x="358711" y="367182"/>
                  </a:lnTo>
                  <a:lnTo>
                    <a:pt x="313944" y="374904"/>
                  </a:lnTo>
                  <a:lnTo>
                    <a:pt x="290969" y="372935"/>
                  </a:lnTo>
                  <a:lnTo>
                    <a:pt x="248462" y="357860"/>
                  </a:lnTo>
                  <a:lnTo>
                    <a:pt x="208165" y="324700"/>
                  </a:lnTo>
                  <a:lnTo>
                    <a:pt x="177495" y="272313"/>
                  </a:lnTo>
                  <a:lnTo>
                    <a:pt x="169164" y="241554"/>
                  </a:lnTo>
                  <a:lnTo>
                    <a:pt x="244462" y="217462"/>
                  </a:lnTo>
                  <a:lnTo>
                    <a:pt x="294982" y="171157"/>
                  </a:lnTo>
                  <a:lnTo>
                    <a:pt x="323354" y="126136"/>
                  </a:lnTo>
                  <a:lnTo>
                    <a:pt x="332232" y="105918"/>
                  </a:lnTo>
                  <a:lnTo>
                    <a:pt x="368490" y="144932"/>
                  </a:lnTo>
                  <a:lnTo>
                    <a:pt x="406336" y="167728"/>
                  </a:lnTo>
                  <a:lnTo>
                    <a:pt x="438734" y="178676"/>
                  </a:lnTo>
                  <a:lnTo>
                    <a:pt x="458724" y="182118"/>
                  </a:lnTo>
                  <a:lnTo>
                    <a:pt x="459714" y="188849"/>
                  </a:lnTo>
                  <a:lnTo>
                    <a:pt x="460438" y="195453"/>
                  </a:lnTo>
                  <a:lnTo>
                    <a:pt x="460857" y="202044"/>
                  </a:lnTo>
                  <a:lnTo>
                    <a:pt x="461010" y="208788"/>
                  </a:lnTo>
                  <a:lnTo>
                    <a:pt x="461010" y="94754"/>
                  </a:lnTo>
                  <a:lnTo>
                    <a:pt x="425704" y="47078"/>
                  </a:lnTo>
                  <a:lnTo>
                    <a:pt x="392087" y="21844"/>
                  </a:lnTo>
                  <a:lnTo>
                    <a:pt x="353669" y="5689"/>
                  </a:lnTo>
                  <a:lnTo>
                    <a:pt x="311658" y="0"/>
                  </a:lnTo>
                  <a:lnTo>
                    <a:pt x="269392" y="5689"/>
                  </a:lnTo>
                  <a:lnTo>
                    <a:pt x="230886" y="21844"/>
                  </a:lnTo>
                  <a:lnTo>
                    <a:pt x="197281" y="47078"/>
                  </a:lnTo>
                  <a:lnTo>
                    <a:pt x="169735" y="80010"/>
                  </a:lnTo>
                  <a:lnTo>
                    <a:pt x="149390" y="119240"/>
                  </a:lnTo>
                  <a:lnTo>
                    <a:pt x="137388" y="163385"/>
                  </a:lnTo>
                  <a:lnTo>
                    <a:pt x="134874" y="211074"/>
                  </a:lnTo>
                  <a:lnTo>
                    <a:pt x="135445" y="239293"/>
                  </a:lnTo>
                  <a:lnTo>
                    <a:pt x="133819" y="259740"/>
                  </a:lnTo>
                  <a:lnTo>
                    <a:pt x="128333" y="282321"/>
                  </a:lnTo>
                  <a:lnTo>
                    <a:pt x="117348" y="316992"/>
                  </a:lnTo>
                  <a:lnTo>
                    <a:pt x="116332" y="327177"/>
                  </a:lnTo>
                  <a:lnTo>
                    <a:pt x="119532" y="336232"/>
                  </a:lnTo>
                  <a:lnTo>
                    <a:pt x="126022" y="342709"/>
                  </a:lnTo>
                  <a:lnTo>
                    <a:pt x="134874" y="345186"/>
                  </a:lnTo>
                  <a:lnTo>
                    <a:pt x="135445" y="345186"/>
                  </a:lnTo>
                  <a:lnTo>
                    <a:pt x="169164" y="345186"/>
                  </a:lnTo>
                  <a:lnTo>
                    <a:pt x="200406" y="345186"/>
                  </a:lnTo>
                  <a:lnTo>
                    <a:pt x="224459" y="366217"/>
                  </a:lnTo>
                  <a:lnTo>
                    <a:pt x="251739" y="382041"/>
                  </a:lnTo>
                  <a:lnTo>
                    <a:pt x="281736" y="392010"/>
                  </a:lnTo>
                  <a:lnTo>
                    <a:pt x="313944" y="395478"/>
                  </a:lnTo>
                  <a:lnTo>
                    <a:pt x="345706" y="392010"/>
                  </a:lnTo>
                  <a:lnTo>
                    <a:pt x="375475" y="382041"/>
                  </a:lnTo>
                  <a:lnTo>
                    <a:pt x="402666" y="366217"/>
                  </a:lnTo>
                  <a:lnTo>
                    <a:pt x="426720" y="345186"/>
                  </a:lnTo>
                  <a:lnTo>
                    <a:pt x="461010" y="345186"/>
                  </a:lnTo>
                  <a:lnTo>
                    <a:pt x="487680" y="345186"/>
                  </a:lnTo>
                  <a:lnTo>
                    <a:pt x="488149" y="345033"/>
                  </a:lnTo>
                  <a:lnTo>
                    <a:pt x="496404" y="342595"/>
                  </a:lnTo>
                  <a:lnTo>
                    <a:pt x="502627" y="335940"/>
                  </a:lnTo>
                  <a:lnTo>
                    <a:pt x="505574" y="326859"/>
                  </a:lnTo>
                  <a:close/>
                </a:path>
                <a:path w="984250" h="1102360">
                  <a:moveTo>
                    <a:pt x="848106" y="198882"/>
                  </a:moveTo>
                  <a:lnTo>
                    <a:pt x="846632" y="190715"/>
                  </a:lnTo>
                  <a:lnTo>
                    <a:pt x="842670" y="183921"/>
                  </a:lnTo>
                  <a:lnTo>
                    <a:pt x="836853" y="179260"/>
                  </a:lnTo>
                  <a:lnTo>
                    <a:pt x="829818" y="177546"/>
                  </a:lnTo>
                  <a:lnTo>
                    <a:pt x="774192" y="177546"/>
                  </a:lnTo>
                  <a:lnTo>
                    <a:pt x="774192" y="115824"/>
                  </a:lnTo>
                  <a:lnTo>
                    <a:pt x="772833" y="107657"/>
                  </a:lnTo>
                  <a:lnTo>
                    <a:pt x="769048" y="100863"/>
                  </a:lnTo>
                  <a:lnTo>
                    <a:pt x="763257" y="96202"/>
                  </a:lnTo>
                  <a:lnTo>
                    <a:pt x="755904" y="94488"/>
                  </a:lnTo>
                  <a:lnTo>
                    <a:pt x="701040" y="94488"/>
                  </a:lnTo>
                  <a:lnTo>
                    <a:pt x="693559" y="96202"/>
                  </a:lnTo>
                  <a:lnTo>
                    <a:pt x="687514" y="100863"/>
                  </a:lnTo>
                  <a:lnTo>
                    <a:pt x="683463" y="107657"/>
                  </a:lnTo>
                  <a:lnTo>
                    <a:pt x="681990" y="115824"/>
                  </a:lnTo>
                  <a:lnTo>
                    <a:pt x="681990" y="177546"/>
                  </a:lnTo>
                  <a:lnTo>
                    <a:pt x="627126" y="177546"/>
                  </a:lnTo>
                  <a:lnTo>
                    <a:pt x="620077" y="179260"/>
                  </a:lnTo>
                  <a:lnTo>
                    <a:pt x="614260" y="183921"/>
                  </a:lnTo>
                  <a:lnTo>
                    <a:pt x="610298" y="190715"/>
                  </a:lnTo>
                  <a:lnTo>
                    <a:pt x="608838" y="198882"/>
                  </a:lnTo>
                  <a:lnTo>
                    <a:pt x="608838" y="260604"/>
                  </a:lnTo>
                  <a:lnTo>
                    <a:pt x="610298" y="268757"/>
                  </a:lnTo>
                  <a:lnTo>
                    <a:pt x="614260" y="275551"/>
                  </a:lnTo>
                  <a:lnTo>
                    <a:pt x="620077" y="280212"/>
                  </a:lnTo>
                  <a:lnTo>
                    <a:pt x="627126" y="281940"/>
                  </a:lnTo>
                  <a:lnTo>
                    <a:pt x="681990" y="281940"/>
                  </a:lnTo>
                  <a:lnTo>
                    <a:pt x="681990" y="343662"/>
                  </a:lnTo>
                  <a:lnTo>
                    <a:pt x="683463" y="351815"/>
                  </a:lnTo>
                  <a:lnTo>
                    <a:pt x="687514" y="358609"/>
                  </a:lnTo>
                  <a:lnTo>
                    <a:pt x="693559" y="363270"/>
                  </a:lnTo>
                  <a:lnTo>
                    <a:pt x="701040" y="364998"/>
                  </a:lnTo>
                  <a:lnTo>
                    <a:pt x="755904" y="364998"/>
                  </a:lnTo>
                  <a:lnTo>
                    <a:pt x="763257" y="363270"/>
                  </a:lnTo>
                  <a:lnTo>
                    <a:pt x="769048" y="358609"/>
                  </a:lnTo>
                  <a:lnTo>
                    <a:pt x="772833" y="351815"/>
                  </a:lnTo>
                  <a:lnTo>
                    <a:pt x="774192" y="343662"/>
                  </a:lnTo>
                  <a:lnTo>
                    <a:pt x="774192" y="281940"/>
                  </a:lnTo>
                  <a:lnTo>
                    <a:pt x="829818" y="281940"/>
                  </a:lnTo>
                  <a:lnTo>
                    <a:pt x="836853" y="280212"/>
                  </a:lnTo>
                  <a:lnTo>
                    <a:pt x="842670" y="275551"/>
                  </a:lnTo>
                  <a:lnTo>
                    <a:pt x="846632" y="268757"/>
                  </a:lnTo>
                  <a:lnTo>
                    <a:pt x="848106" y="260604"/>
                  </a:lnTo>
                  <a:lnTo>
                    <a:pt x="848106" y="198882"/>
                  </a:lnTo>
                  <a:close/>
                </a:path>
                <a:path w="984250" h="1102360">
                  <a:moveTo>
                    <a:pt x="984250" y="393090"/>
                  </a:moveTo>
                  <a:lnTo>
                    <a:pt x="980440" y="379476"/>
                  </a:lnTo>
                  <a:lnTo>
                    <a:pt x="970280" y="368808"/>
                  </a:lnTo>
                  <a:lnTo>
                    <a:pt x="967740" y="366903"/>
                  </a:lnTo>
                  <a:lnTo>
                    <a:pt x="967740" y="401574"/>
                  </a:lnTo>
                  <a:lnTo>
                    <a:pt x="966470" y="406146"/>
                  </a:lnTo>
                  <a:lnTo>
                    <a:pt x="963930" y="409194"/>
                  </a:lnTo>
                  <a:lnTo>
                    <a:pt x="885190" y="534162"/>
                  </a:lnTo>
                  <a:lnTo>
                    <a:pt x="875030" y="525310"/>
                  </a:lnTo>
                  <a:lnTo>
                    <a:pt x="875030" y="550926"/>
                  </a:lnTo>
                  <a:lnTo>
                    <a:pt x="751840" y="752856"/>
                  </a:lnTo>
                  <a:lnTo>
                    <a:pt x="739140" y="769213"/>
                  </a:lnTo>
                  <a:lnTo>
                    <a:pt x="723900" y="781431"/>
                  </a:lnTo>
                  <a:lnTo>
                    <a:pt x="706120" y="789063"/>
                  </a:lnTo>
                  <a:lnTo>
                    <a:pt x="687070" y="791718"/>
                  </a:lnTo>
                  <a:lnTo>
                    <a:pt x="673100" y="790575"/>
                  </a:lnTo>
                  <a:lnTo>
                    <a:pt x="661670" y="787146"/>
                  </a:lnTo>
                  <a:lnTo>
                    <a:pt x="648970" y="781431"/>
                  </a:lnTo>
                  <a:lnTo>
                    <a:pt x="638810" y="773430"/>
                  </a:lnTo>
                  <a:lnTo>
                    <a:pt x="548640" y="696468"/>
                  </a:lnTo>
                  <a:lnTo>
                    <a:pt x="548640" y="657631"/>
                  </a:lnTo>
                  <a:lnTo>
                    <a:pt x="547370" y="629310"/>
                  </a:lnTo>
                  <a:lnTo>
                    <a:pt x="544830" y="611695"/>
                  </a:lnTo>
                  <a:lnTo>
                    <a:pt x="543560" y="605028"/>
                  </a:lnTo>
                  <a:lnTo>
                    <a:pt x="542290" y="599694"/>
                  </a:lnTo>
                  <a:lnTo>
                    <a:pt x="537210" y="596646"/>
                  </a:lnTo>
                  <a:lnTo>
                    <a:pt x="527050" y="599694"/>
                  </a:lnTo>
                  <a:lnTo>
                    <a:pt x="524510" y="605028"/>
                  </a:lnTo>
                  <a:lnTo>
                    <a:pt x="525780" y="611124"/>
                  </a:lnTo>
                  <a:lnTo>
                    <a:pt x="527050" y="620687"/>
                  </a:lnTo>
                  <a:lnTo>
                    <a:pt x="529590" y="648843"/>
                  </a:lnTo>
                  <a:lnTo>
                    <a:pt x="529590" y="694702"/>
                  </a:lnTo>
                  <a:lnTo>
                    <a:pt x="523240" y="757428"/>
                  </a:lnTo>
                  <a:lnTo>
                    <a:pt x="523240" y="763524"/>
                  </a:lnTo>
                  <a:lnTo>
                    <a:pt x="521970" y="766572"/>
                  </a:lnTo>
                  <a:lnTo>
                    <a:pt x="511810" y="807427"/>
                  </a:lnTo>
                  <a:lnTo>
                    <a:pt x="506730" y="850011"/>
                  </a:lnTo>
                  <a:lnTo>
                    <a:pt x="502920" y="894295"/>
                  </a:lnTo>
                  <a:lnTo>
                    <a:pt x="504190" y="940308"/>
                  </a:lnTo>
                  <a:lnTo>
                    <a:pt x="509270" y="1069086"/>
                  </a:lnTo>
                  <a:lnTo>
                    <a:pt x="509270" y="1072134"/>
                  </a:lnTo>
                  <a:lnTo>
                    <a:pt x="508000" y="1075182"/>
                  </a:lnTo>
                  <a:lnTo>
                    <a:pt x="506730" y="1077468"/>
                  </a:lnTo>
                  <a:lnTo>
                    <a:pt x="504190" y="1079754"/>
                  </a:lnTo>
                  <a:lnTo>
                    <a:pt x="501650" y="1080516"/>
                  </a:lnTo>
                  <a:lnTo>
                    <a:pt x="322580" y="1080516"/>
                  </a:lnTo>
                  <a:lnTo>
                    <a:pt x="322580" y="566166"/>
                  </a:lnTo>
                  <a:lnTo>
                    <a:pt x="327660" y="561594"/>
                  </a:lnTo>
                  <a:lnTo>
                    <a:pt x="330200" y="557784"/>
                  </a:lnTo>
                  <a:lnTo>
                    <a:pt x="400050" y="431292"/>
                  </a:lnTo>
                  <a:lnTo>
                    <a:pt x="416560" y="446786"/>
                  </a:lnTo>
                  <a:lnTo>
                    <a:pt x="426720" y="462292"/>
                  </a:lnTo>
                  <a:lnTo>
                    <a:pt x="435610" y="475869"/>
                  </a:lnTo>
                  <a:lnTo>
                    <a:pt x="447040" y="519798"/>
                  </a:lnTo>
                  <a:lnTo>
                    <a:pt x="439420" y="579882"/>
                  </a:lnTo>
                  <a:lnTo>
                    <a:pt x="438150" y="581406"/>
                  </a:lnTo>
                  <a:lnTo>
                    <a:pt x="438150" y="584454"/>
                  </a:lnTo>
                  <a:lnTo>
                    <a:pt x="435610" y="583692"/>
                  </a:lnTo>
                  <a:lnTo>
                    <a:pt x="427990" y="583692"/>
                  </a:lnTo>
                  <a:lnTo>
                    <a:pt x="397510" y="590638"/>
                  </a:lnTo>
                  <a:lnTo>
                    <a:pt x="373380" y="609600"/>
                  </a:lnTo>
                  <a:lnTo>
                    <a:pt x="355600" y="637692"/>
                  </a:lnTo>
                  <a:lnTo>
                    <a:pt x="349250" y="672084"/>
                  </a:lnTo>
                  <a:lnTo>
                    <a:pt x="349250" y="721614"/>
                  </a:lnTo>
                  <a:lnTo>
                    <a:pt x="353060" y="732320"/>
                  </a:lnTo>
                  <a:lnTo>
                    <a:pt x="359410" y="741045"/>
                  </a:lnTo>
                  <a:lnTo>
                    <a:pt x="367030" y="746899"/>
                  </a:lnTo>
                  <a:lnTo>
                    <a:pt x="368300" y="747166"/>
                  </a:lnTo>
                  <a:lnTo>
                    <a:pt x="377190" y="749046"/>
                  </a:lnTo>
                  <a:lnTo>
                    <a:pt x="388620" y="746518"/>
                  </a:lnTo>
                  <a:lnTo>
                    <a:pt x="397510" y="739711"/>
                  </a:lnTo>
                  <a:lnTo>
                    <a:pt x="403860" y="729754"/>
                  </a:lnTo>
                  <a:lnTo>
                    <a:pt x="405130" y="717804"/>
                  </a:lnTo>
                  <a:lnTo>
                    <a:pt x="403860" y="705523"/>
                  </a:lnTo>
                  <a:lnTo>
                    <a:pt x="397510" y="695604"/>
                  </a:lnTo>
                  <a:lnTo>
                    <a:pt x="388620" y="688975"/>
                  </a:lnTo>
                  <a:lnTo>
                    <a:pt x="377190" y="686562"/>
                  </a:lnTo>
                  <a:lnTo>
                    <a:pt x="374650" y="686562"/>
                  </a:lnTo>
                  <a:lnTo>
                    <a:pt x="368300" y="688086"/>
                  </a:lnTo>
                  <a:lnTo>
                    <a:pt x="368300" y="672084"/>
                  </a:lnTo>
                  <a:lnTo>
                    <a:pt x="373380" y="645731"/>
                  </a:lnTo>
                  <a:lnTo>
                    <a:pt x="386080" y="624166"/>
                  </a:lnTo>
                  <a:lnTo>
                    <a:pt x="405130" y="609600"/>
                  </a:lnTo>
                  <a:lnTo>
                    <a:pt x="427990" y="604266"/>
                  </a:lnTo>
                  <a:lnTo>
                    <a:pt x="447040" y="608711"/>
                  </a:lnTo>
                  <a:lnTo>
                    <a:pt x="450850" y="609600"/>
                  </a:lnTo>
                  <a:lnTo>
                    <a:pt x="454660" y="612521"/>
                  </a:lnTo>
                  <a:lnTo>
                    <a:pt x="469900" y="624166"/>
                  </a:lnTo>
                  <a:lnTo>
                    <a:pt x="482600" y="645731"/>
                  </a:lnTo>
                  <a:lnTo>
                    <a:pt x="487680" y="672084"/>
                  </a:lnTo>
                  <a:lnTo>
                    <a:pt x="487680" y="688086"/>
                  </a:lnTo>
                  <a:lnTo>
                    <a:pt x="482600" y="686562"/>
                  </a:lnTo>
                  <a:lnTo>
                    <a:pt x="478790" y="686562"/>
                  </a:lnTo>
                  <a:lnTo>
                    <a:pt x="467360" y="688975"/>
                  </a:lnTo>
                  <a:lnTo>
                    <a:pt x="459740" y="695604"/>
                  </a:lnTo>
                  <a:lnTo>
                    <a:pt x="453390" y="705523"/>
                  </a:lnTo>
                  <a:lnTo>
                    <a:pt x="450850" y="717804"/>
                  </a:lnTo>
                  <a:lnTo>
                    <a:pt x="453390" y="729754"/>
                  </a:lnTo>
                  <a:lnTo>
                    <a:pt x="459740" y="739711"/>
                  </a:lnTo>
                  <a:lnTo>
                    <a:pt x="467360" y="746518"/>
                  </a:lnTo>
                  <a:lnTo>
                    <a:pt x="478790" y="749046"/>
                  </a:lnTo>
                  <a:lnTo>
                    <a:pt x="487680" y="746937"/>
                  </a:lnTo>
                  <a:lnTo>
                    <a:pt x="488950" y="746633"/>
                  </a:lnTo>
                  <a:lnTo>
                    <a:pt x="497840" y="740092"/>
                  </a:lnTo>
                  <a:lnTo>
                    <a:pt x="504190" y="730389"/>
                  </a:lnTo>
                  <a:lnTo>
                    <a:pt x="506730" y="718566"/>
                  </a:lnTo>
                  <a:lnTo>
                    <a:pt x="506730" y="672084"/>
                  </a:lnTo>
                  <a:lnTo>
                    <a:pt x="502920" y="644740"/>
                  </a:lnTo>
                  <a:lnTo>
                    <a:pt x="491490" y="620839"/>
                  </a:lnTo>
                  <a:lnTo>
                    <a:pt x="476250" y="601789"/>
                  </a:lnTo>
                  <a:lnTo>
                    <a:pt x="454660" y="589026"/>
                  </a:lnTo>
                  <a:lnTo>
                    <a:pt x="455930" y="588264"/>
                  </a:lnTo>
                  <a:lnTo>
                    <a:pt x="455930" y="587502"/>
                  </a:lnTo>
                  <a:lnTo>
                    <a:pt x="457200" y="585978"/>
                  </a:lnTo>
                  <a:lnTo>
                    <a:pt x="464820" y="531025"/>
                  </a:lnTo>
                  <a:lnTo>
                    <a:pt x="459740" y="487006"/>
                  </a:lnTo>
                  <a:lnTo>
                    <a:pt x="444500" y="453415"/>
                  </a:lnTo>
                  <a:lnTo>
                    <a:pt x="426720" y="429768"/>
                  </a:lnTo>
                  <a:lnTo>
                    <a:pt x="458470" y="434594"/>
                  </a:lnTo>
                  <a:lnTo>
                    <a:pt x="518160" y="462546"/>
                  </a:lnTo>
                  <a:lnTo>
                    <a:pt x="668020" y="616458"/>
                  </a:lnTo>
                  <a:lnTo>
                    <a:pt x="673100" y="622554"/>
                  </a:lnTo>
                  <a:lnTo>
                    <a:pt x="680720" y="625602"/>
                  </a:lnTo>
                  <a:lnTo>
                    <a:pt x="687070" y="624840"/>
                  </a:lnTo>
                  <a:lnTo>
                    <a:pt x="694690" y="624840"/>
                  </a:lnTo>
                  <a:lnTo>
                    <a:pt x="702310" y="621030"/>
                  </a:lnTo>
                  <a:lnTo>
                    <a:pt x="707390" y="614934"/>
                  </a:lnTo>
                  <a:lnTo>
                    <a:pt x="805180" y="491490"/>
                  </a:lnTo>
                  <a:lnTo>
                    <a:pt x="817880" y="502285"/>
                  </a:lnTo>
                  <a:lnTo>
                    <a:pt x="875030" y="550926"/>
                  </a:lnTo>
                  <a:lnTo>
                    <a:pt x="875030" y="525310"/>
                  </a:lnTo>
                  <a:lnTo>
                    <a:pt x="817880" y="475488"/>
                  </a:lnTo>
                  <a:lnTo>
                    <a:pt x="831850" y="457200"/>
                  </a:lnTo>
                  <a:lnTo>
                    <a:pt x="843280" y="444512"/>
                  </a:lnTo>
                  <a:lnTo>
                    <a:pt x="857250" y="435190"/>
                  </a:lnTo>
                  <a:lnTo>
                    <a:pt x="872490" y="429437"/>
                  </a:lnTo>
                  <a:lnTo>
                    <a:pt x="889000" y="427482"/>
                  </a:lnTo>
                  <a:lnTo>
                    <a:pt x="900430" y="425818"/>
                  </a:lnTo>
                  <a:lnTo>
                    <a:pt x="941070" y="390144"/>
                  </a:lnTo>
                  <a:lnTo>
                    <a:pt x="943610" y="386334"/>
                  </a:lnTo>
                  <a:lnTo>
                    <a:pt x="948690" y="384048"/>
                  </a:lnTo>
                  <a:lnTo>
                    <a:pt x="956310" y="384048"/>
                  </a:lnTo>
                  <a:lnTo>
                    <a:pt x="963930" y="388620"/>
                  </a:lnTo>
                  <a:lnTo>
                    <a:pt x="966470" y="392430"/>
                  </a:lnTo>
                  <a:lnTo>
                    <a:pt x="967740" y="401574"/>
                  </a:lnTo>
                  <a:lnTo>
                    <a:pt x="967740" y="366903"/>
                  </a:lnTo>
                  <a:lnTo>
                    <a:pt x="965200" y="364998"/>
                  </a:lnTo>
                  <a:lnTo>
                    <a:pt x="958850" y="362712"/>
                  </a:lnTo>
                  <a:lnTo>
                    <a:pt x="952500" y="362712"/>
                  </a:lnTo>
                  <a:lnTo>
                    <a:pt x="918210" y="390906"/>
                  </a:lnTo>
                  <a:lnTo>
                    <a:pt x="911860" y="397459"/>
                  </a:lnTo>
                  <a:lnTo>
                    <a:pt x="904240" y="402234"/>
                  </a:lnTo>
                  <a:lnTo>
                    <a:pt x="896620" y="405155"/>
                  </a:lnTo>
                  <a:lnTo>
                    <a:pt x="889000" y="406146"/>
                  </a:lnTo>
                  <a:lnTo>
                    <a:pt x="867410" y="408774"/>
                  </a:lnTo>
                  <a:lnTo>
                    <a:pt x="848360" y="416331"/>
                  </a:lnTo>
                  <a:lnTo>
                    <a:pt x="831850" y="428320"/>
                  </a:lnTo>
                  <a:lnTo>
                    <a:pt x="816610" y="444246"/>
                  </a:lnTo>
                  <a:lnTo>
                    <a:pt x="791210" y="479298"/>
                  </a:lnTo>
                  <a:lnTo>
                    <a:pt x="693420" y="600456"/>
                  </a:lnTo>
                  <a:lnTo>
                    <a:pt x="692150" y="602742"/>
                  </a:lnTo>
                  <a:lnTo>
                    <a:pt x="689610" y="604266"/>
                  </a:lnTo>
                  <a:lnTo>
                    <a:pt x="684530" y="604266"/>
                  </a:lnTo>
                  <a:lnTo>
                    <a:pt x="681990" y="603504"/>
                  </a:lnTo>
                  <a:lnTo>
                    <a:pt x="680720" y="601218"/>
                  </a:lnTo>
                  <a:lnTo>
                    <a:pt x="556260" y="470154"/>
                  </a:lnTo>
                  <a:lnTo>
                    <a:pt x="525780" y="443788"/>
                  </a:lnTo>
                  <a:lnTo>
                    <a:pt x="492760" y="424434"/>
                  </a:lnTo>
                  <a:lnTo>
                    <a:pt x="455930" y="412496"/>
                  </a:lnTo>
                  <a:lnTo>
                    <a:pt x="417830" y="408432"/>
                  </a:lnTo>
                  <a:lnTo>
                    <a:pt x="396240" y="408432"/>
                  </a:lnTo>
                  <a:lnTo>
                    <a:pt x="394970" y="409194"/>
                  </a:lnTo>
                  <a:lnTo>
                    <a:pt x="393700" y="409194"/>
                  </a:lnTo>
                  <a:lnTo>
                    <a:pt x="393700" y="409956"/>
                  </a:lnTo>
                  <a:lnTo>
                    <a:pt x="382270" y="417576"/>
                  </a:lnTo>
                  <a:lnTo>
                    <a:pt x="349250" y="433006"/>
                  </a:lnTo>
                  <a:lnTo>
                    <a:pt x="313690" y="438150"/>
                  </a:lnTo>
                  <a:lnTo>
                    <a:pt x="304800" y="436867"/>
                  </a:lnTo>
                  <a:lnTo>
                    <a:pt x="304800" y="566166"/>
                  </a:lnTo>
                  <a:lnTo>
                    <a:pt x="304800" y="1080516"/>
                  </a:lnTo>
                  <a:lnTo>
                    <a:pt x="119380" y="1080516"/>
                  </a:lnTo>
                  <a:lnTo>
                    <a:pt x="127000" y="922782"/>
                  </a:lnTo>
                  <a:lnTo>
                    <a:pt x="127000" y="885228"/>
                  </a:lnTo>
                  <a:lnTo>
                    <a:pt x="124460" y="846963"/>
                  </a:lnTo>
                  <a:lnTo>
                    <a:pt x="119380" y="808113"/>
                  </a:lnTo>
                  <a:lnTo>
                    <a:pt x="105410" y="735584"/>
                  </a:lnTo>
                  <a:lnTo>
                    <a:pt x="100330" y="697611"/>
                  </a:lnTo>
                  <a:lnTo>
                    <a:pt x="99060" y="655053"/>
                  </a:lnTo>
                  <a:lnTo>
                    <a:pt x="99060" y="602742"/>
                  </a:lnTo>
                  <a:lnTo>
                    <a:pt x="95250" y="597408"/>
                  </a:lnTo>
                  <a:lnTo>
                    <a:pt x="85090" y="597408"/>
                  </a:lnTo>
                  <a:lnTo>
                    <a:pt x="81280" y="601980"/>
                  </a:lnTo>
                  <a:lnTo>
                    <a:pt x="80010" y="607314"/>
                  </a:lnTo>
                  <a:lnTo>
                    <a:pt x="80010" y="655891"/>
                  </a:lnTo>
                  <a:lnTo>
                    <a:pt x="82550" y="699897"/>
                  </a:lnTo>
                  <a:lnTo>
                    <a:pt x="86360" y="739330"/>
                  </a:lnTo>
                  <a:lnTo>
                    <a:pt x="92710" y="774192"/>
                  </a:lnTo>
                  <a:lnTo>
                    <a:pt x="100330" y="811745"/>
                  </a:lnTo>
                  <a:lnTo>
                    <a:pt x="106680" y="848956"/>
                  </a:lnTo>
                  <a:lnTo>
                    <a:pt x="109220" y="885736"/>
                  </a:lnTo>
                  <a:lnTo>
                    <a:pt x="101600" y="1080516"/>
                  </a:lnTo>
                  <a:lnTo>
                    <a:pt x="54610" y="1080516"/>
                  </a:lnTo>
                  <a:lnTo>
                    <a:pt x="49530" y="1075944"/>
                  </a:lnTo>
                  <a:lnTo>
                    <a:pt x="49530" y="1070610"/>
                  </a:lnTo>
                  <a:lnTo>
                    <a:pt x="17780" y="669036"/>
                  </a:lnTo>
                  <a:lnTo>
                    <a:pt x="20320" y="613816"/>
                  </a:lnTo>
                  <a:lnTo>
                    <a:pt x="33020" y="561682"/>
                  </a:lnTo>
                  <a:lnTo>
                    <a:pt x="58420" y="514832"/>
                  </a:lnTo>
                  <a:lnTo>
                    <a:pt x="92710" y="475488"/>
                  </a:lnTo>
                  <a:lnTo>
                    <a:pt x="138430" y="445960"/>
                  </a:lnTo>
                  <a:lnTo>
                    <a:pt x="189230" y="431292"/>
                  </a:lnTo>
                  <a:lnTo>
                    <a:pt x="181610" y="438302"/>
                  </a:lnTo>
                  <a:lnTo>
                    <a:pt x="173990" y="446811"/>
                  </a:lnTo>
                  <a:lnTo>
                    <a:pt x="167640" y="456895"/>
                  </a:lnTo>
                  <a:lnTo>
                    <a:pt x="162560" y="468630"/>
                  </a:lnTo>
                  <a:lnTo>
                    <a:pt x="153670" y="495769"/>
                  </a:lnTo>
                  <a:lnTo>
                    <a:pt x="152400" y="525780"/>
                  </a:lnTo>
                  <a:lnTo>
                    <a:pt x="156210" y="558634"/>
                  </a:lnTo>
                  <a:lnTo>
                    <a:pt x="165100" y="594360"/>
                  </a:lnTo>
                  <a:lnTo>
                    <a:pt x="166370" y="594360"/>
                  </a:lnTo>
                  <a:lnTo>
                    <a:pt x="166370" y="595122"/>
                  </a:lnTo>
                  <a:lnTo>
                    <a:pt x="158750" y="604062"/>
                  </a:lnTo>
                  <a:lnTo>
                    <a:pt x="152400" y="614641"/>
                  </a:lnTo>
                  <a:lnTo>
                    <a:pt x="148590" y="626516"/>
                  </a:lnTo>
                  <a:lnTo>
                    <a:pt x="147320" y="639318"/>
                  </a:lnTo>
                  <a:lnTo>
                    <a:pt x="151130" y="661746"/>
                  </a:lnTo>
                  <a:lnTo>
                    <a:pt x="162560" y="679894"/>
                  </a:lnTo>
                  <a:lnTo>
                    <a:pt x="165100" y="681913"/>
                  </a:lnTo>
                  <a:lnTo>
                    <a:pt x="177800" y="692035"/>
                  </a:lnTo>
                  <a:lnTo>
                    <a:pt x="196850" y="696468"/>
                  </a:lnTo>
                  <a:lnTo>
                    <a:pt x="217170" y="692035"/>
                  </a:lnTo>
                  <a:lnTo>
                    <a:pt x="229870" y="682688"/>
                  </a:lnTo>
                  <a:lnTo>
                    <a:pt x="233680" y="679894"/>
                  </a:lnTo>
                  <a:lnTo>
                    <a:pt x="245110" y="661746"/>
                  </a:lnTo>
                  <a:lnTo>
                    <a:pt x="248920" y="639318"/>
                  </a:lnTo>
                  <a:lnTo>
                    <a:pt x="245110" y="617321"/>
                  </a:lnTo>
                  <a:lnTo>
                    <a:pt x="233680" y="599401"/>
                  </a:lnTo>
                  <a:lnTo>
                    <a:pt x="229870" y="596620"/>
                  </a:lnTo>
                  <a:lnTo>
                    <a:pt x="229870" y="639318"/>
                  </a:lnTo>
                  <a:lnTo>
                    <a:pt x="227330" y="653707"/>
                  </a:lnTo>
                  <a:lnTo>
                    <a:pt x="220980" y="665314"/>
                  </a:lnTo>
                  <a:lnTo>
                    <a:pt x="210820" y="673061"/>
                  </a:lnTo>
                  <a:lnTo>
                    <a:pt x="196850" y="675894"/>
                  </a:lnTo>
                  <a:lnTo>
                    <a:pt x="185420" y="673061"/>
                  </a:lnTo>
                  <a:lnTo>
                    <a:pt x="175260" y="665314"/>
                  </a:lnTo>
                  <a:lnTo>
                    <a:pt x="167640" y="653707"/>
                  </a:lnTo>
                  <a:lnTo>
                    <a:pt x="165100" y="639318"/>
                  </a:lnTo>
                  <a:lnTo>
                    <a:pt x="166370" y="632333"/>
                  </a:lnTo>
                  <a:lnTo>
                    <a:pt x="196850" y="603504"/>
                  </a:lnTo>
                  <a:lnTo>
                    <a:pt x="210820" y="606310"/>
                  </a:lnTo>
                  <a:lnTo>
                    <a:pt x="220980" y="613981"/>
                  </a:lnTo>
                  <a:lnTo>
                    <a:pt x="227330" y="625360"/>
                  </a:lnTo>
                  <a:lnTo>
                    <a:pt x="229870" y="639318"/>
                  </a:lnTo>
                  <a:lnTo>
                    <a:pt x="229870" y="596620"/>
                  </a:lnTo>
                  <a:lnTo>
                    <a:pt x="217170" y="587336"/>
                  </a:lnTo>
                  <a:lnTo>
                    <a:pt x="196850" y="582930"/>
                  </a:lnTo>
                  <a:lnTo>
                    <a:pt x="191770" y="582930"/>
                  </a:lnTo>
                  <a:lnTo>
                    <a:pt x="187960" y="583692"/>
                  </a:lnTo>
                  <a:lnTo>
                    <a:pt x="182880" y="585216"/>
                  </a:lnTo>
                  <a:lnTo>
                    <a:pt x="173990" y="554494"/>
                  </a:lnTo>
                  <a:lnTo>
                    <a:pt x="170180" y="526351"/>
                  </a:lnTo>
                  <a:lnTo>
                    <a:pt x="171450" y="500773"/>
                  </a:lnTo>
                  <a:lnTo>
                    <a:pt x="177800" y="477774"/>
                  </a:lnTo>
                  <a:lnTo>
                    <a:pt x="189230" y="460311"/>
                  </a:lnTo>
                  <a:lnTo>
                    <a:pt x="190500" y="458368"/>
                  </a:lnTo>
                  <a:lnTo>
                    <a:pt x="204470" y="444334"/>
                  </a:lnTo>
                  <a:lnTo>
                    <a:pt x="217170" y="435013"/>
                  </a:lnTo>
                  <a:lnTo>
                    <a:pt x="226060" y="429768"/>
                  </a:lnTo>
                  <a:lnTo>
                    <a:pt x="297180" y="557784"/>
                  </a:lnTo>
                  <a:lnTo>
                    <a:pt x="298450" y="561594"/>
                  </a:lnTo>
                  <a:lnTo>
                    <a:pt x="300990" y="563880"/>
                  </a:lnTo>
                  <a:lnTo>
                    <a:pt x="304800" y="566166"/>
                  </a:lnTo>
                  <a:lnTo>
                    <a:pt x="304800" y="436867"/>
                  </a:lnTo>
                  <a:lnTo>
                    <a:pt x="278130" y="433006"/>
                  </a:lnTo>
                  <a:lnTo>
                    <a:pt x="245110" y="417576"/>
                  </a:lnTo>
                  <a:lnTo>
                    <a:pt x="232410" y="409956"/>
                  </a:lnTo>
                  <a:lnTo>
                    <a:pt x="231140" y="409956"/>
                  </a:lnTo>
                  <a:lnTo>
                    <a:pt x="231140" y="409194"/>
                  </a:lnTo>
                  <a:lnTo>
                    <a:pt x="229870" y="408432"/>
                  </a:lnTo>
                  <a:lnTo>
                    <a:pt x="213360" y="408432"/>
                  </a:lnTo>
                  <a:lnTo>
                    <a:pt x="143510" y="421284"/>
                  </a:lnTo>
                  <a:lnTo>
                    <a:pt x="81280" y="458724"/>
                  </a:lnTo>
                  <a:lnTo>
                    <a:pt x="50800" y="492531"/>
                  </a:lnTo>
                  <a:lnTo>
                    <a:pt x="25400" y="531901"/>
                  </a:lnTo>
                  <a:lnTo>
                    <a:pt x="8890" y="575627"/>
                  </a:lnTo>
                  <a:lnTo>
                    <a:pt x="0" y="622503"/>
                  </a:lnTo>
                  <a:lnTo>
                    <a:pt x="0" y="671322"/>
                  </a:lnTo>
                  <a:lnTo>
                    <a:pt x="17780" y="895769"/>
                  </a:lnTo>
                  <a:lnTo>
                    <a:pt x="31750" y="1072134"/>
                  </a:lnTo>
                  <a:lnTo>
                    <a:pt x="34290" y="1083843"/>
                  </a:lnTo>
                  <a:lnTo>
                    <a:pt x="40640" y="1093279"/>
                  </a:lnTo>
                  <a:lnTo>
                    <a:pt x="49530" y="1099566"/>
                  </a:lnTo>
                  <a:lnTo>
                    <a:pt x="59690" y="1101852"/>
                  </a:lnTo>
                  <a:lnTo>
                    <a:pt x="109220" y="1101852"/>
                  </a:lnTo>
                  <a:lnTo>
                    <a:pt x="119380" y="1101852"/>
                  </a:lnTo>
                  <a:lnTo>
                    <a:pt x="304800" y="1101852"/>
                  </a:lnTo>
                  <a:lnTo>
                    <a:pt x="322580" y="1101852"/>
                  </a:lnTo>
                  <a:lnTo>
                    <a:pt x="506730" y="1101852"/>
                  </a:lnTo>
                  <a:lnTo>
                    <a:pt x="509270" y="1100582"/>
                  </a:lnTo>
                  <a:lnTo>
                    <a:pt x="514350" y="1098042"/>
                  </a:lnTo>
                  <a:lnTo>
                    <a:pt x="519430" y="1091184"/>
                  </a:lnTo>
                  <a:lnTo>
                    <a:pt x="521970" y="1088745"/>
                  </a:lnTo>
                  <a:lnTo>
                    <a:pt x="525780" y="1085088"/>
                  </a:lnTo>
                  <a:lnTo>
                    <a:pt x="528320" y="1076706"/>
                  </a:lnTo>
                  <a:lnTo>
                    <a:pt x="527050" y="1067562"/>
                  </a:lnTo>
                  <a:lnTo>
                    <a:pt x="521970" y="938784"/>
                  </a:lnTo>
                  <a:lnTo>
                    <a:pt x="521970" y="894930"/>
                  </a:lnTo>
                  <a:lnTo>
                    <a:pt x="524510" y="852576"/>
                  </a:lnTo>
                  <a:lnTo>
                    <a:pt x="529590" y="819950"/>
                  </a:lnTo>
                  <a:lnTo>
                    <a:pt x="530860" y="811796"/>
                  </a:lnTo>
                  <a:lnTo>
                    <a:pt x="539750" y="772668"/>
                  </a:lnTo>
                  <a:lnTo>
                    <a:pt x="541020" y="766572"/>
                  </a:lnTo>
                  <a:lnTo>
                    <a:pt x="542290" y="762762"/>
                  </a:lnTo>
                  <a:lnTo>
                    <a:pt x="543560" y="752906"/>
                  </a:lnTo>
                  <a:lnTo>
                    <a:pt x="546100" y="742848"/>
                  </a:lnTo>
                  <a:lnTo>
                    <a:pt x="547370" y="732650"/>
                  </a:lnTo>
                  <a:lnTo>
                    <a:pt x="547370" y="722376"/>
                  </a:lnTo>
                  <a:lnTo>
                    <a:pt x="627380" y="790194"/>
                  </a:lnTo>
                  <a:lnTo>
                    <a:pt x="640080" y="799871"/>
                  </a:lnTo>
                  <a:lnTo>
                    <a:pt x="655320" y="807046"/>
                  </a:lnTo>
                  <a:lnTo>
                    <a:pt x="670560" y="811517"/>
                  </a:lnTo>
                  <a:lnTo>
                    <a:pt x="687070" y="813054"/>
                  </a:lnTo>
                  <a:lnTo>
                    <a:pt x="709930" y="809713"/>
                  </a:lnTo>
                  <a:lnTo>
                    <a:pt x="732790" y="800100"/>
                  </a:lnTo>
                  <a:lnTo>
                    <a:pt x="751840" y="784758"/>
                  </a:lnTo>
                  <a:lnTo>
                    <a:pt x="767080" y="764286"/>
                  </a:lnTo>
                  <a:lnTo>
                    <a:pt x="875030" y="587463"/>
                  </a:lnTo>
                  <a:lnTo>
                    <a:pt x="894080" y="556260"/>
                  </a:lnTo>
                  <a:lnTo>
                    <a:pt x="967740" y="439496"/>
                  </a:lnTo>
                  <a:lnTo>
                    <a:pt x="979170" y="421386"/>
                  </a:lnTo>
                  <a:lnTo>
                    <a:pt x="984250" y="407695"/>
                  </a:lnTo>
                  <a:lnTo>
                    <a:pt x="984250" y="393090"/>
                  </a:lnTo>
                  <a:close/>
                </a:path>
              </a:pathLst>
            </a:custGeom>
            <a:solidFill>
              <a:srgbClr val="2C77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771021" y="1044955"/>
            <a:ext cx="7435215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" dirty="0">
                <a:solidFill>
                  <a:srgbClr val="FFFFFF"/>
                </a:solidFill>
              </a:rPr>
              <a:t>⼀般日常生活接觸不會傳染愛滋病毒(HIV)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0502525" y="6395579"/>
            <a:ext cx="160020" cy="18859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z="950" spc="5" dirty="0">
                <a:solidFill>
                  <a:srgbClr val="252525"/>
                </a:solidFill>
                <a:latin typeface="Microsoft JhengHei"/>
                <a:cs typeface="Microsoft JhengHei"/>
              </a:rPr>
              <a:t>7</a:t>
            </a:fld>
            <a:endParaRPr sz="950">
              <a:latin typeface="Microsoft JhengHei"/>
              <a:cs typeface="Microsoft JhengHe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1579" y="1129537"/>
            <a:ext cx="8468360" cy="613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850" dirty="0">
                <a:solidFill>
                  <a:srgbClr val="000000"/>
                </a:solidFill>
              </a:rPr>
              <a:t>2015</a:t>
            </a:r>
            <a:r>
              <a:rPr sz="3850" spc="5" dirty="0">
                <a:solidFill>
                  <a:srgbClr val="000000"/>
                </a:solidFill>
              </a:rPr>
              <a:t>年WHO將</a:t>
            </a:r>
            <a:r>
              <a:rPr sz="3850" dirty="0">
                <a:solidFill>
                  <a:srgbClr val="000000"/>
                </a:solidFill>
              </a:rPr>
              <a:t>PrEP</a:t>
            </a:r>
            <a:r>
              <a:rPr sz="3850" spc="5" dirty="0">
                <a:solidFill>
                  <a:srgbClr val="000000"/>
                </a:solidFill>
              </a:rPr>
              <a:t>放入防治策略建議</a:t>
            </a:r>
            <a:endParaRPr sz="3850"/>
          </a:p>
        </p:txBody>
      </p:sp>
      <p:grpSp>
        <p:nvGrpSpPr>
          <p:cNvPr id="3" name="object 3"/>
          <p:cNvGrpSpPr/>
          <p:nvPr/>
        </p:nvGrpSpPr>
        <p:grpSpPr>
          <a:xfrm>
            <a:off x="869816" y="1852422"/>
            <a:ext cx="8413750" cy="1995805"/>
            <a:chOff x="869816" y="1852422"/>
            <a:chExt cx="8413750" cy="19958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9816" y="1852422"/>
              <a:ext cx="8413368" cy="199539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19707" y="1898142"/>
              <a:ext cx="690372" cy="77343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838333" y="3820621"/>
            <a:ext cx="9298940" cy="2353310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5865495" algn="ctr">
              <a:lnSpc>
                <a:spcPct val="100000"/>
              </a:lnSpc>
              <a:spcBef>
                <a:spcPts val="655"/>
              </a:spcBef>
            </a:pPr>
            <a:r>
              <a:rPr sz="1550" b="1" spc="20" dirty="0">
                <a:solidFill>
                  <a:srgbClr val="2E75B5"/>
                </a:solidFill>
                <a:latin typeface="Microsoft JhengHei"/>
                <a:cs typeface="Microsoft JhengHei"/>
              </a:rPr>
              <a:t>發生率≧3%</a:t>
            </a:r>
            <a:endParaRPr sz="1550">
              <a:latin typeface="Microsoft JhengHei"/>
              <a:cs typeface="Microsoft JhengHei"/>
            </a:endParaRPr>
          </a:p>
          <a:p>
            <a:pPr marL="5864860" algn="ctr">
              <a:lnSpc>
                <a:spcPct val="100000"/>
              </a:lnSpc>
              <a:spcBef>
                <a:spcPts val="565"/>
              </a:spcBef>
            </a:pPr>
            <a:r>
              <a:rPr sz="1550" b="1" spc="25" dirty="0">
                <a:solidFill>
                  <a:srgbClr val="2E75B5"/>
                </a:solidFill>
                <a:latin typeface="Microsoft JhengHei"/>
                <a:cs typeface="Microsoft JhengHei"/>
              </a:rPr>
              <a:t>愛滋高風險行為族群</a:t>
            </a:r>
            <a:endParaRPr sz="1550">
              <a:latin typeface="Microsoft JhengHei"/>
              <a:cs typeface="Microsoft JhengHei"/>
            </a:endParaRPr>
          </a:p>
          <a:p>
            <a:pPr marL="280035" marR="1019175" indent="-267970">
              <a:lnSpc>
                <a:spcPct val="107600"/>
              </a:lnSpc>
              <a:spcBef>
                <a:spcPts val="640"/>
              </a:spcBef>
              <a:buSzPct val="95238"/>
              <a:buFont typeface="Microsoft JhengHei"/>
              <a:buChar char="●"/>
              <a:tabLst>
                <a:tab pos="281305" algn="l"/>
              </a:tabLst>
            </a:pPr>
            <a:r>
              <a:rPr sz="2100" b="1" spc="5" dirty="0">
                <a:solidFill>
                  <a:srgbClr val="292934"/>
                </a:solidFill>
                <a:latin typeface="Microsoft JhengHei"/>
                <a:cs typeface="Microsoft JhengHei"/>
              </a:rPr>
              <a:t>提供</a:t>
            </a:r>
            <a:r>
              <a:rPr sz="2100" b="1" dirty="0">
                <a:solidFill>
                  <a:srgbClr val="C00000"/>
                </a:solidFill>
                <a:latin typeface="Microsoft JhengHei"/>
                <a:cs typeface="Microsoft JhengHei"/>
              </a:rPr>
              <a:t>愛滋高風險行為族</a:t>
            </a:r>
            <a:r>
              <a:rPr sz="2100" b="1" spc="5" dirty="0">
                <a:solidFill>
                  <a:srgbClr val="C00000"/>
                </a:solidFill>
                <a:latin typeface="Microsoft JhengHei"/>
                <a:cs typeface="Microsoft JhengHei"/>
              </a:rPr>
              <a:t>群</a:t>
            </a:r>
            <a:r>
              <a:rPr sz="2100" b="1" spc="-5" dirty="0">
                <a:solidFill>
                  <a:srgbClr val="292934"/>
                </a:solidFill>
                <a:latin typeface="Microsoft JhengHei"/>
                <a:cs typeface="Microsoft JhengHei"/>
              </a:rPr>
              <a:t>(substantial</a:t>
            </a:r>
            <a:r>
              <a:rPr sz="2100" b="1" spc="280" dirty="0">
                <a:solidFill>
                  <a:srgbClr val="292934"/>
                </a:solidFill>
                <a:latin typeface="Microsoft JhengHei"/>
                <a:cs typeface="Microsoft JhengHei"/>
              </a:rPr>
              <a:t> </a:t>
            </a:r>
            <a:r>
              <a:rPr sz="2100" b="1" dirty="0">
                <a:solidFill>
                  <a:srgbClr val="292934"/>
                </a:solidFill>
                <a:latin typeface="Microsoft JhengHei"/>
                <a:cs typeface="Microsoft JhengHei"/>
              </a:rPr>
              <a:t>risk)，</a:t>
            </a:r>
            <a:r>
              <a:rPr sz="2100" b="1" spc="5" dirty="0">
                <a:solidFill>
                  <a:srgbClr val="292934"/>
                </a:solidFill>
                <a:latin typeface="Microsoft JhengHei"/>
                <a:cs typeface="Microsoft JhengHei"/>
              </a:rPr>
              <a:t>口服含有</a:t>
            </a:r>
            <a:r>
              <a:rPr sz="2100" b="1" dirty="0">
                <a:solidFill>
                  <a:srgbClr val="292934"/>
                </a:solidFill>
                <a:latin typeface="Microsoft JhengHei"/>
                <a:cs typeface="Microsoft JhengHei"/>
              </a:rPr>
              <a:t>TDF</a:t>
            </a:r>
            <a:r>
              <a:rPr sz="2100" b="1" spc="5" dirty="0">
                <a:solidFill>
                  <a:srgbClr val="292934"/>
                </a:solidFill>
                <a:latin typeface="Microsoft JhengHei"/>
                <a:cs typeface="Microsoft JhengHei"/>
              </a:rPr>
              <a:t>成分之 </a:t>
            </a:r>
            <a:r>
              <a:rPr sz="2100" b="1" dirty="0">
                <a:solidFill>
                  <a:srgbClr val="C00000"/>
                </a:solidFill>
                <a:latin typeface="Microsoft JhengHei"/>
                <a:cs typeface="Microsoft JhengHei"/>
              </a:rPr>
              <a:t>暴露前預防性投藥策略</a:t>
            </a:r>
            <a:r>
              <a:rPr sz="2100" b="1" spc="-5" dirty="0">
                <a:solidFill>
                  <a:srgbClr val="C00000"/>
                </a:solidFill>
                <a:latin typeface="Microsoft JhengHei"/>
                <a:cs typeface="Microsoft JhengHei"/>
              </a:rPr>
              <a:t>(PrEP)</a:t>
            </a:r>
            <a:r>
              <a:rPr sz="2100" b="1" spc="-5" dirty="0">
                <a:solidFill>
                  <a:srgbClr val="292934"/>
                </a:solidFill>
                <a:latin typeface="Microsoft JhengHei"/>
                <a:cs typeface="Microsoft JhengHei"/>
              </a:rPr>
              <a:t>，</a:t>
            </a:r>
            <a:r>
              <a:rPr sz="2100" b="1" dirty="0">
                <a:solidFill>
                  <a:srgbClr val="292934"/>
                </a:solidFill>
                <a:latin typeface="Microsoft JhengHei"/>
                <a:cs typeface="Microsoft JhengHei"/>
              </a:rPr>
              <a:t>此應該是完整愛滋預防策略的⼀部分 </a:t>
            </a:r>
            <a:r>
              <a:rPr sz="2100" b="1" spc="-5" dirty="0">
                <a:solidFill>
                  <a:srgbClr val="292934"/>
                </a:solidFill>
                <a:latin typeface="Microsoft JhengHei"/>
                <a:cs typeface="Microsoft JhengHei"/>
              </a:rPr>
              <a:t>(</a:t>
            </a:r>
            <a:r>
              <a:rPr sz="1550" b="1" spc="25" dirty="0">
                <a:solidFill>
                  <a:srgbClr val="292934"/>
                </a:solidFill>
                <a:latin typeface="Microsoft JhengHei"/>
                <a:cs typeface="Microsoft JhengHei"/>
              </a:rPr>
              <a:t>強烈建議，研究證據高</a:t>
            </a:r>
            <a:r>
              <a:rPr sz="1550" b="1" spc="5" dirty="0">
                <a:solidFill>
                  <a:srgbClr val="292934"/>
                </a:solidFill>
                <a:latin typeface="Microsoft JhengHei"/>
                <a:cs typeface="Microsoft JhengHei"/>
              </a:rPr>
              <a:t>)</a:t>
            </a:r>
            <a:endParaRPr sz="1550">
              <a:latin typeface="Microsoft JhengHei"/>
              <a:cs typeface="Microsoft JhengHei"/>
            </a:endParaRPr>
          </a:p>
          <a:p>
            <a:pPr marL="280670" indent="-268605">
              <a:lnSpc>
                <a:spcPct val="100000"/>
              </a:lnSpc>
              <a:spcBef>
                <a:spcPts val="509"/>
              </a:spcBef>
              <a:buClr>
                <a:srgbClr val="292934"/>
              </a:buClr>
              <a:buSzPct val="95238"/>
              <a:buFont typeface="Microsoft JhengHei"/>
              <a:buChar char="●"/>
              <a:tabLst>
                <a:tab pos="281305" algn="l"/>
              </a:tabLst>
            </a:pPr>
            <a:r>
              <a:rPr sz="2100" b="1" dirty="0">
                <a:latin typeface="Microsoft JhengHei"/>
                <a:cs typeface="Microsoft JhengHei"/>
              </a:rPr>
              <a:t>提供PrEP藥物能有效避免從事高風險性行為者感染愛滋之風險</a:t>
            </a:r>
            <a:r>
              <a:rPr sz="2100" b="1" spc="5" dirty="0">
                <a:latin typeface="Microsoft JhengHei"/>
                <a:cs typeface="Microsoft JhengHei"/>
              </a:rPr>
              <a:t>達</a:t>
            </a:r>
            <a:r>
              <a:rPr sz="3500" b="1" dirty="0">
                <a:solidFill>
                  <a:srgbClr val="C00000"/>
                </a:solidFill>
                <a:latin typeface="Microsoft JhengHei"/>
                <a:cs typeface="Microsoft JhengHei"/>
              </a:rPr>
              <a:t>90%</a:t>
            </a:r>
            <a:r>
              <a:rPr sz="2100" b="1" spc="5" dirty="0">
                <a:latin typeface="Microsoft JhengHei"/>
                <a:cs typeface="Microsoft JhengHei"/>
              </a:rPr>
              <a:t>以上</a:t>
            </a:r>
            <a:endParaRPr sz="2100">
              <a:latin typeface="Microsoft JhengHei"/>
              <a:cs typeface="Microsoft JhengHe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403" y="771905"/>
            <a:ext cx="355600" cy="6014720"/>
            <a:chOff x="1403" y="771905"/>
            <a:chExt cx="355600" cy="6014720"/>
          </a:xfrm>
        </p:grpSpPr>
        <p:sp>
          <p:nvSpPr>
            <p:cNvPr id="8" name="object 8"/>
            <p:cNvSpPr/>
            <p:nvPr/>
          </p:nvSpPr>
          <p:spPr>
            <a:xfrm>
              <a:off x="154571" y="771905"/>
              <a:ext cx="201930" cy="1262380"/>
            </a:xfrm>
            <a:custGeom>
              <a:avLst/>
              <a:gdLst/>
              <a:ahLst/>
              <a:cxnLst/>
              <a:rect l="l" t="t" r="r" b="b"/>
              <a:pathLst>
                <a:path w="201929" h="1262380">
                  <a:moveTo>
                    <a:pt x="201930" y="1261872"/>
                  </a:moveTo>
                  <a:lnTo>
                    <a:pt x="201929" y="0"/>
                  </a:lnTo>
                  <a:lnTo>
                    <a:pt x="0" y="0"/>
                  </a:lnTo>
                  <a:lnTo>
                    <a:pt x="0" y="1261872"/>
                  </a:lnTo>
                  <a:lnTo>
                    <a:pt x="201930" y="1261872"/>
                  </a:lnTo>
                  <a:close/>
                </a:path>
              </a:pathLst>
            </a:custGeom>
            <a:solidFill>
              <a:srgbClr val="FDE9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4571" y="2022347"/>
              <a:ext cx="201930" cy="1261110"/>
            </a:xfrm>
            <a:custGeom>
              <a:avLst/>
              <a:gdLst/>
              <a:ahLst/>
              <a:cxnLst/>
              <a:rect l="l" t="t" r="r" b="b"/>
              <a:pathLst>
                <a:path w="201929" h="1261110">
                  <a:moveTo>
                    <a:pt x="201930" y="1261110"/>
                  </a:moveTo>
                  <a:lnTo>
                    <a:pt x="201930" y="0"/>
                  </a:lnTo>
                  <a:lnTo>
                    <a:pt x="0" y="0"/>
                  </a:lnTo>
                  <a:lnTo>
                    <a:pt x="0" y="1261110"/>
                  </a:lnTo>
                  <a:lnTo>
                    <a:pt x="201930" y="126111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2285" y="3272027"/>
              <a:ext cx="198120" cy="3514725"/>
            </a:xfrm>
            <a:custGeom>
              <a:avLst/>
              <a:gdLst/>
              <a:ahLst/>
              <a:cxnLst/>
              <a:rect l="l" t="t" r="r" b="b"/>
              <a:pathLst>
                <a:path w="198120" h="3514725">
                  <a:moveTo>
                    <a:pt x="198120" y="3514344"/>
                  </a:moveTo>
                  <a:lnTo>
                    <a:pt x="198120" y="0"/>
                  </a:lnTo>
                  <a:lnTo>
                    <a:pt x="0" y="0"/>
                  </a:lnTo>
                  <a:lnTo>
                    <a:pt x="0" y="3514344"/>
                  </a:lnTo>
                  <a:lnTo>
                    <a:pt x="198120" y="3514344"/>
                  </a:lnTo>
                  <a:close/>
                </a:path>
              </a:pathLst>
            </a:custGeom>
            <a:solidFill>
              <a:srgbClr val="FABF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3" y="771905"/>
              <a:ext cx="163830" cy="6014466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0338187" y="6420103"/>
            <a:ext cx="17970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" dirty="0">
                <a:solidFill>
                  <a:srgbClr val="585858"/>
                </a:solidFill>
                <a:latin typeface="Microsoft JhengHei"/>
                <a:cs typeface="Microsoft JhengHei"/>
              </a:rPr>
              <a:t>70</a:t>
            </a:r>
            <a:endParaRPr sz="105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3315" y="1024127"/>
            <a:ext cx="9290050" cy="593090"/>
          </a:xfrm>
          <a:custGeom>
            <a:avLst/>
            <a:gdLst/>
            <a:ahLst/>
            <a:cxnLst/>
            <a:rect l="l" t="t" r="r" b="b"/>
            <a:pathLst>
              <a:path w="9290050" h="593090">
                <a:moveTo>
                  <a:pt x="9289542" y="592835"/>
                </a:moveTo>
                <a:lnTo>
                  <a:pt x="9289542" y="0"/>
                </a:lnTo>
                <a:lnTo>
                  <a:pt x="0" y="0"/>
                </a:lnTo>
                <a:lnTo>
                  <a:pt x="0" y="592836"/>
                </a:lnTo>
                <a:lnTo>
                  <a:pt x="9289542" y="592835"/>
                </a:lnTo>
                <a:close/>
              </a:path>
            </a:pathLst>
          </a:custGeom>
          <a:solidFill>
            <a:srgbClr val="C1E1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3087" y="6446773"/>
            <a:ext cx="2238375" cy="3994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50" spc="-30" dirty="0">
                <a:solidFill>
                  <a:srgbClr val="158B95"/>
                </a:solidFill>
                <a:latin typeface="Arial Black"/>
                <a:cs typeface="Arial Black"/>
              </a:rPr>
              <a:t>TAIWAN</a:t>
            </a:r>
            <a:r>
              <a:rPr sz="2450" spc="-70" dirty="0">
                <a:solidFill>
                  <a:srgbClr val="158B95"/>
                </a:solidFill>
                <a:latin typeface="Arial Black"/>
                <a:cs typeface="Arial Black"/>
              </a:rPr>
              <a:t> </a:t>
            </a:r>
            <a:r>
              <a:rPr sz="2450" spc="-5" dirty="0">
                <a:solidFill>
                  <a:srgbClr val="158B95"/>
                </a:solidFill>
                <a:latin typeface="Arial Black"/>
                <a:cs typeface="Arial Black"/>
              </a:rPr>
              <a:t>CDC</a:t>
            </a:r>
            <a:endParaRPr sz="2450">
              <a:latin typeface="Arial Black"/>
              <a:cs typeface="Arial Blac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80679" y="1876805"/>
            <a:ext cx="195071" cy="22631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21471" y="1962911"/>
            <a:ext cx="115824" cy="3352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93149" y="1876805"/>
            <a:ext cx="1531620" cy="320801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345802" y="832226"/>
            <a:ext cx="6162675" cy="1359535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5080" indent="73025">
              <a:lnSpc>
                <a:spcPct val="120500"/>
              </a:lnSpc>
              <a:spcBef>
                <a:spcPts val="305"/>
              </a:spcBef>
              <a:tabLst>
                <a:tab pos="920115" algn="l"/>
                <a:tab pos="2794635" algn="l"/>
              </a:tabLst>
            </a:pPr>
            <a:r>
              <a:rPr spc="5" dirty="0"/>
              <a:t>暴露愛滋病毒</a:t>
            </a:r>
            <a:r>
              <a:rPr sz="3850" spc="5" dirty="0">
                <a:solidFill>
                  <a:srgbClr val="BF9000"/>
                </a:solidFill>
              </a:rPr>
              <a:t>前</a:t>
            </a:r>
            <a:r>
              <a:rPr spc="5" dirty="0"/>
              <a:t>預防性投藥(</a:t>
            </a:r>
            <a:r>
              <a:rPr spc="-5" dirty="0">
                <a:solidFill>
                  <a:srgbClr val="BF9000"/>
                </a:solidFill>
              </a:rPr>
              <a:t>PrE</a:t>
            </a:r>
            <a:r>
              <a:rPr dirty="0">
                <a:solidFill>
                  <a:srgbClr val="BF9000"/>
                </a:solidFill>
              </a:rPr>
              <a:t>P</a:t>
            </a:r>
            <a:r>
              <a:rPr dirty="0"/>
              <a:t>)  </a:t>
            </a:r>
            <a:r>
              <a:rPr dirty="0">
                <a:solidFill>
                  <a:srgbClr val="548335"/>
                </a:solidFill>
              </a:rPr>
              <a:t>Pr	E	P</a:t>
            </a:r>
            <a:endParaRPr sz="3850"/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23295" y="1777745"/>
            <a:ext cx="2026920" cy="42214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613283" y="1795272"/>
            <a:ext cx="830579" cy="303275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261251" y="816102"/>
            <a:ext cx="9972040" cy="1477010"/>
            <a:chOff x="261251" y="816102"/>
            <a:chExt cx="9972040" cy="1477010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46427" y="901446"/>
              <a:ext cx="2086355" cy="139141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94779" y="849630"/>
              <a:ext cx="947419" cy="883919"/>
            </a:xfrm>
            <a:custGeom>
              <a:avLst/>
              <a:gdLst/>
              <a:ahLst/>
              <a:cxnLst/>
              <a:rect l="l" t="t" r="r" b="b"/>
              <a:pathLst>
                <a:path w="947419" h="883919">
                  <a:moveTo>
                    <a:pt x="947166" y="441960"/>
                  </a:moveTo>
                  <a:lnTo>
                    <a:pt x="944723" y="396812"/>
                  </a:lnTo>
                  <a:lnTo>
                    <a:pt x="937553" y="352960"/>
                  </a:lnTo>
                  <a:lnTo>
                    <a:pt x="925893" y="310626"/>
                  </a:lnTo>
                  <a:lnTo>
                    <a:pt x="909982" y="270033"/>
                  </a:lnTo>
                  <a:lnTo>
                    <a:pt x="890057" y="231405"/>
                  </a:lnTo>
                  <a:lnTo>
                    <a:pt x="866356" y="194964"/>
                  </a:lnTo>
                  <a:lnTo>
                    <a:pt x="839117" y="160935"/>
                  </a:lnTo>
                  <a:lnTo>
                    <a:pt x="808577" y="129540"/>
                  </a:lnTo>
                  <a:lnTo>
                    <a:pt x="774974" y="101002"/>
                  </a:lnTo>
                  <a:lnTo>
                    <a:pt x="738546" y="75545"/>
                  </a:lnTo>
                  <a:lnTo>
                    <a:pt x="699530" y="53392"/>
                  </a:lnTo>
                  <a:lnTo>
                    <a:pt x="658165" y="34766"/>
                  </a:lnTo>
                  <a:lnTo>
                    <a:pt x="614688" y="19890"/>
                  </a:lnTo>
                  <a:lnTo>
                    <a:pt x="569337" y="8989"/>
                  </a:lnTo>
                  <a:lnTo>
                    <a:pt x="522350" y="2284"/>
                  </a:lnTo>
                  <a:lnTo>
                    <a:pt x="473964" y="0"/>
                  </a:lnTo>
                  <a:lnTo>
                    <a:pt x="425569" y="2284"/>
                  </a:lnTo>
                  <a:lnTo>
                    <a:pt x="378557" y="8989"/>
                  </a:lnTo>
                  <a:lnTo>
                    <a:pt x="333169" y="19890"/>
                  </a:lnTo>
                  <a:lnTo>
                    <a:pt x="289643" y="34766"/>
                  </a:lnTo>
                  <a:lnTo>
                    <a:pt x="248220" y="53392"/>
                  </a:lnTo>
                  <a:lnTo>
                    <a:pt x="209140" y="75545"/>
                  </a:lnTo>
                  <a:lnTo>
                    <a:pt x="172643" y="101002"/>
                  </a:lnTo>
                  <a:lnTo>
                    <a:pt x="138969" y="129540"/>
                  </a:lnTo>
                  <a:lnTo>
                    <a:pt x="108358" y="160935"/>
                  </a:lnTo>
                  <a:lnTo>
                    <a:pt x="81050" y="194964"/>
                  </a:lnTo>
                  <a:lnTo>
                    <a:pt x="57284" y="231405"/>
                  </a:lnTo>
                  <a:lnTo>
                    <a:pt x="37302" y="270033"/>
                  </a:lnTo>
                  <a:lnTo>
                    <a:pt x="21342" y="310626"/>
                  </a:lnTo>
                  <a:lnTo>
                    <a:pt x="9645" y="352960"/>
                  </a:lnTo>
                  <a:lnTo>
                    <a:pt x="2451" y="396812"/>
                  </a:lnTo>
                  <a:lnTo>
                    <a:pt x="0" y="441960"/>
                  </a:lnTo>
                  <a:lnTo>
                    <a:pt x="2451" y="487232"/>
                  </a:lnTo>
                  <a:lnTo>
                    <a:pt x="9645" y="531177"/>
                  </a:lnTo>
                  <a:lnTo>
                    <a:pt x="21342" y="573576"/>
                  </a:lnTo>
                  <a:lnTo>
                    <a:pt x="37302" y="614207"/>
                  </a:lnTo>
                  <a:lnTo>
                    <a:pt x="57284" y="652852"/>
                  </a:lnTo>
                  <a:lnTo>
                    <a:pt x="81050" y="689290"/>
                  </a:lnTo>
                  <a:lnTo>
                    <a:pt x="108358" y="723301"/>
                  </a:lnTo>
                  <a:lnTo>
                    <a:pt x="138969" y="754665"/>
                  </a:lnTo>
                  <a:lnTo>
                    <a:pt x="172643" y="783163"/>
                  </a:lnTo>
                  <a:lnTo>
                    <a:pt x="209140" y="808575"/>
                  </a:lnTo>
                  <a:lnTo>
                    <a:pt x="248220" y="830681"/>
                  </a:lnTo>
                  <a:lnTo>
                    <a:pt x="289643" y="849260"/>
                  </a:lnTo>
                  <a:lnTo>
                    <a:pt x="333169" y="864094"/>
                  </a:lnTo>
                  <a:lnTo>
                    <a:pt x="378557" y="874962"/>
                  </a:lnTo>
                  <a:lnTo>
                    <a:pt x="425569" y="881643"/>
                  </a:lnTo>
                  <a:lnTo>
                    <a:pt x="473964" y="883920"/>
                  </a:lnTo>
                  <a:lnTo>
                    <a:pt x="522350" y="881643"/>
                  </a:lnTo>
                  <a:lnTo>
                    <a:pt x="569337" y="874962"/>
                  </a:lnTo>
                  <a:lnTo>
                    <a:pt x="614688" y="864094"/>
                  </a:lnTo>
                  <a:lnTo>
                    <a:pt x="658165" y="849260"/>
                  </a:lnTo>
                  <a:lnTo>
                    <a:pt x="699530" y="830681"/>
                  </a:lnTo>
                  <a:lnTo>
                    <a:pt x="738546" y="808575"/>
                  </a:lnTo>
                  <a:lnTo>
                    <a:pt x="774974" y="783163"/>
                  </a:lnTo>
                  <a:lnTo>
                    <a:pt x="808577" y="754665"/>
                  </a:lnTo>
                  <a:lnTo>
                    <a:pt x="839117" y="723301"/>
                  </a:lnTo>
                  <a:lnTo>
                    <a:pt x="866356" y="689290"/>
                  </a:lnTo>
                  <a:lnTo>
                    <a:pt x="890057" y="652852"/>
                  </a:lnTo>
                  <a:lnTo>
                    <a:pt x="909982" y="614207"/>
                  </a:lnTo>
                  <a:lnTo>
                    <a:pt x="925893" y="573576"/>
                  </a:lnTo>
                  <a:lnTo>
                    <a:pt x="937553" y="531177"/>
                  </a:lnTo>
                  <a:lnTo>
                    <a:pt x="944723" y="487232"/>
                  </a:lnTo>
                  <a:lnTo>
                    <a:pt x="947166" y="441960"/>
                  </a:lnTo>
                  <a:close/>
                </a:path>
              </a:pathLst>
            </a:custGeom>
            <a:solidFill>
              <a:srgbClr val="008E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61251" y="816102"/>
              <a:ext cx="1014730" cy="951230"/>
            </a:xfrm>
            <a:custGeom>
              <a:avLst/>
              <a:gdLst/>
              <a:ahLst/>
              <a:cxnLst/>
              <a:rect l="l" t="t" r="r" b="b"/>
              <a:pathLst>
                <a:path w="1014730" h="951230">
                  <a:moveTo>
                    <a:pt x="41910" y="443484"/>
                  </a:moveTo>
                  <a:lnTo>
                    <a:pt x="35051" y="442301"/>
                  </a:lnTo>
                  <a:lnTo>
                    <a:pt x="33420" y="442267"/>
                  </a:lnTo>
                  <a:lnTo>
                    <a:pt x="26860" y="442817"/>
                  </a:lnTo>
                  <a:lnTo>
                    <a:pt x="0" y="476250"/>
                  </a:lnTo>
                  <a:lnTo>
                    <a:pt x="762" y="488442"/>
                  </a:lnTo>
                  <a:lnTo>
                    <a:pt x="762" y="475488"/>
                  </a:lnTo>
                  <a:lnTo>
                    <a:pt x="41910" y="443484"/>
                  </a:lnTo>
                  <a:close/>
                </a:path>
                <a:path w="1014730" h="951230">
                  <a:moveTo>
                    <a:pt x="1014222" y="487680"/>
                  </a:moveTo>
                  <a:lnTo>
                    <a:pt x="1014222" y="463296"/>
                  </a:lnTo>
                  <a:lnTo>
                    <a:pt x="1013460" y="451104"/>
                  </a:lnTo>
                  <a:lnTo>
                    <a:pt x="1008443" y="403572"/>
                  </a:lnTo>
                  <a:lnTo>
                    <a:pt x="998691" y="357848"/>
                  </a:lnTo>
                  <a:lnTo>
                    <a:pt x="984479" y="314098"/>
                  </a:lnTo>
                  <a:lnTo>
                    <a:pt x="966087" y="272488"/>
                  </a:lnTo>
                  <a:lnTo>
                    <a:pt x="943792" y="233186"/>
                  </a:lnTo>
                  <a:lnTo>
                    <a:pt x="917872" y="196357"/>
                  </a:lnTo>
                  <a:lnTo>
                    <a:pt x="888605" y="162169"/>
                  </a:lnTo>
                  <a:lnTo>
                    <a:pt x="856268" y="130787"/>
                  </a:lnTo>
                  <a:lnTo>
                    <a:pt x="821141" y="102379"/>
                  </a:lnTo>
                  <a:lnTo>
                    <a:pt x="783501" y="77110"/>
                  </a:lnTo>
                  <a:lnTo>
                    <a:pt x="743625" y="55148"/>
                  </a:lnTo>
                  <a:lnTo>
                    <a:pt x="701792" y="36659"/>
                  </a:lnTo>
                  <a:lnTo>
                    <a:pt x="658280" y="21809"/>
                  </a:lnTo>
                  <a:lnTo>
                    <a:pt x="613366" y="10765"/>
                  </a:lnTo>
                  <a:lnTo>
                    <a:pt x="567328" y="3694"/>
                  </a:lnTo>
                  <a:lnTo>
                    <a:pt x="520446" y="762"/>
                  </a:lnTo>
                  <a:lnTo>
                    <a:pt x="506730" y="0"/>
                  </a:lnTo>
                  <a:lnTo>
                    <a:pt x="447893" y="3499"/>
                  </a:lnTo>
                  <a:lnTo>
                    <a:pt x="402746" y="10308"/>
                  </a:lnTo>
                  <a:lnTo>
                    <a:pt x="358610" y="21022"/>
                  </a:lnTo>
                  <a:lnTo>
                    <a:pt x="315760" y="35475"/>
                  </a:lnTo>
                  <a:lnTo>
                    <a:pt x="274473" y="53498"/>
                  </a:lnTo>
                  <a:lnTo>
                    <a:pt x="235024" y="74926"/>
                  </a:lnTo>
                  <a:lnTo>
                    <a:pt x="197689" y="99590"/>
                  </a:lnTo>
                  <a:lnTo>
                    <a:pt x="162744" y="127325"/>
                  </a:lnTo>
                  <a:lnTo>
                    <a:pt x="130463" y="157962"/>
                  </a:lnTo>
                  <a:lnTo>
                    <a:pt x="101124" y="191336"/>
                  </a:lnTo>
                  <a:lnTo>
                    <a:pt x="75001" y="227278"/>
                  </a:lnTo>
                  <a:lnTo>
                    <a:pt x="52370" y="265621"/>
                  </a:lnTo>
                  <a:lnTo>
                    <a:pt x="33508" y="306200"/>
                  </a:lnTo>
                  <a:lnTo>
                    <a:pt x="18689" y="348846"/>
                  </a:lnTo>
                  <a:lnTo>
                    <a:pt x="8190" y="393393"/>
                  </a:lnTo>
                  <a:lnTo>
                    <a:pt x="762" y="451866"/>
                  </a:lnTo>
                  <a:lnTo>
                    <a:pt x="762" y="469209"/>
                  </a:lnTo>
                  <a:lnTo>
                    <a:pt x="845" y="468439"/>
                  </a:lnTo>
                  <a:lnTo>
                    <a:pt x="3333" y="461200"/>
                  </a:lnTo>
                  <a:lnTo>
                    <a:pt x="33420" y="442267"/>
                  </a:lnTo>
                  <a:lnTo>
                    <a:pt x="35051" y="442301"/>
                  </a:lnTo>
                  <a:lnTo>
                    <a:pt x="41910" y="443484"/>
                  </a:lnTo>
                  <a:lnTo>
                    <a:pt x="41910" y="495511"/>
                  </a:lnTo>
                  <a:lnTo>
                    <a:pt x="67056" y="475488"/>
                  </a:lnTo>
                  <a:lnTo>
                    <a:pt x="67056" y="476250"/>
                  </a:lnTo>
                  <a:lnTo>
                    <a:pt x="67818" y="464820"/>
                  </a:lnTo>
                  <a:lnTo>
                    <a:pt x="67818" y="454152"/>
                  </a:lnTo>
                  <a:lnTo>
                    <a:pt x="68580" y="444246"/>
                  </a:lnTo>
                  <a:lnTo>
                    <a:pt x="75452" y="397546"/>
                  </a:lnTo>
                  <a:lnTo>
                    <a:pt x="87549" y="353104"/>
                  </a:lnTo>
                  <a:lnTo>
                    <a:pt x="104504" y="311116"/>
                  </a:lnTo>
                  <a:lnTo>
                    <a:pt x="125955" y="271777"/>
                  </a:lnTo>
                  <a:lnTo>
                    <a:pt x="151536" y="235282"/>
                  </a:lnTo>
                  <a:lnTo>
                    <a:pt x="180883" y="201827"/>
                  </a:lnTo>
                  <a:lnTo>
                    <a:pt x="213631" y="171607"/>
                  </a:lnTo>
                  <a:lnTo>
                    <a:pt x="249416" y="144817"/>
                  </a:lnTo>
                  <a:lnTo>
                    <a:pt x="287874" y="121653"/>
                  </a:lnTo>
                  <a:lnTo>
                    <a:pt x="328639" y="102310"/>
                  </a:lnTo>
                  <a:lnTo>
                    <a:pt x="371348" y="86983"/>
                  </a:lnTo>
                  <a:lnTo>
                    <a:pt x="415636" y="75868"/>
                  </a:lnTo>
                  <a:lnTo>
                    <a:pt x="461139" y="69161"/>
                  </a:lnTo>
                  <a:lnTo>
                    <a:pt x="506730" y="67090"/>
                  </a:lnTo>
                  <a:lnTo>
                    <a:pt x="520446" y="67110"/>
                  </a:lnTo>
                  <a:lnTo>
                    <a:pt x="579092" y="72437"/>
                  </a:lnTo>
                  <a:lnTo>
                    <a:pt x="626606" y="82185"/>
                  </a:lnTo>
                  <a:lnTo>
                    <a:pt x="672469" y="96807"/>
                  </a:lnTo>
                  <a:lnTo>
                    <a:pt x="716258" y="116048"/>
                  </a:lnTo>
                  <a:lnTo>
                    <a:pt x="757549" y="139652"/>
                  </a:lnTo>
                  <a:lnTo>
                    <a:pt x="795920" y="167363"/>
                  </a:lnTo>
                  <a:lnTo>
                    <a:pt x="830946" y="198927"/>
                  </a:lnTo>
                  <a:lnTo>
                    <a:pt x="862205" y="234088"/>
                  </a:lnTo>
                  <a:lnTo>
                    <a:pt x="889272" y="272591"/>
                  </a:lnTo>
                  <a:lnTo>
                    <a:pt x="911726" y="314180"/>
                  </a:lnTo>
                  <a:lnTo>
                    <a:pt x="929141" y="358601"/>
                  </a:lnTo>
                  <a:lnTo>
                    <a:pt x="941096" y="405597"/>
                  </a:lnTo>
                  <a:lnTo>
                    <a:pt x="947166" y="454914"/>
                  </a:lnTo>
                  <a:lnTo>
                    <a:pt x="947166" y="465582"/>
                  </a:lnTo>
                  <a:lnTo>
                    <a:pt x="947928" y="476250"/>
                  </a:lnTo>
                  <a:lnTo>
                    <a:pt x="947928" y="711268"/>
                  </a:lnTo>
                  <a:lnTo>
                    <a:pt x="967953" y="675222"/>
                  </a:lnTo>
                  <a:lnTo>
                    <a:pt x="985720" y="634213"/>
                  </a:lnTo>
                  <a:lnTo>
                    <a:pt x="999406" y="591206"/>
                  </a:lnTo>
                  <a:lnTo>
                    <a:pt x="1008742" y="546369"/>
                  </a:lnTo>
                  <a:lnTo>
                    <a:pt x="1013460" y="499872"/>
                  </a:lnTo>
                  <a:lnTo>
                    <a:pt x="1014222" y="487680"/>
                  </a:lnTo>
                  <a:close/>
                </a:path>
                <a:path w="1014730" h="951230">
                  <a:moveTo>
                    <a:pt x="41910" y="495511"/>
                  </a:moveTo>
                  <a:lnTo>
                    <a:pt x="41910" y="443484"/>
                  </a:lnTo>
                  <a:lnTo>
                    <a:pt x="762" y="475488"/>
                  </a:lnTo>
                  <a:lnTo>
                    <a:pt x="762" y="500634"/>
                  </a:lnTo>
                  <a:lnTo>
                    <a:pt x="1524" y="512826"/>
                  </a:lnTo>
                  <a:lnTo>
                    <a:pt x="8192" y="560186"/>
                  </a:lnTo>
                  <a:lnTo>
                    <a:pt x="19459" y="605637"/>
                  </a:lnTo>
                  <a:lnTo>
                    <a:pt x="25908" y="623579"/>
                  </a:lnTo>
                  <a:lnTo>
                    <a:pt x="25908" y="508254"/>
                  </a:lnTo>
                  <a:lnTo>
                    <a:pt x="41910" y="495511"/>
                  </a:lnTo>
                  <a:close/>
                </a:path>
                <a:path w="1014730" h="951230">
                  <a:moveTo>
                    <a:pt x="67056" y="476250"/>
                  </a:moveTo>
                  <a:lnTo>
                    <a:pt x="67056" y="475488"/>
                  </a:lnTo>
                  <a:lnTo>
                    <a:pt x="25908" y="508254"/>
                  </a:lnTo>
                  <a:lnTo>
                    <a:pt x="33420" y="509123"/>
                  </a:lnTo>
                  <a:lnTo>
                    <a:pt x="40862" y="508349"/>
                  </a:lnTo>
                  <a:lnTo>
                    <a:pt x="67056" y="476250"/>
                  </a:lnTo>
                  <a:close/>
                </a:path>
                <a:path w="1014730" h="951230">
                  <a:moveTo>
                    <a:pt x="947928" y="711268"/>
                  </a:moveTo>
                  <a:lnTo>
                    <a:pt x="947928" y="476250"/>
                  </a:lnTo>
                  <a:lnTo>
                    <a:pt x="947166" y="486918"/>
                  </a:lnTo>
                  <a:lnTo>
                    <a:pt x="947166" y="496824"/>
                  </a:lnTo>
                  <a:lnTo>
                    <a:pt x="941547" y="543749"/>
                  </a:lnTo>
                  <a:lnTo>
                    <a:pt x="930644" y="588525"/>
                  </a:lnTo>
                  <a:lnTo>
                    <a:pt x="914816" y="630947"/>
                  </a:lnTo>
                  <a:lnTo>
                    <a:pt x="894421" y="670812"/>
                  </a:lnTo>
                  <a:lnTo>
                    <a:pt x="869818" y="707915"/>
                  </a:lnTo>
                  <a:lnTo>
                    <a:pt x="841364" y="742052"/>
                  </a:lnTo>
                  <a:lnTo>
                    <a:pt x="809420" y="773020"/>
                  </a:lnTo>
                  <a:lnTo>
                    <a:pt x="774342" y="800614"/>
                  </a:lnTo>
                  <a:lnTo>
                    <a:pt x="736490" y="824632"/>
                  </a:lnTo>
                  <a:lnTo>
                    <a:pt x="696222" y="844868"/>
                  </a:lnTo>
                  <a:lnTo>
                    <a:pt x="653896" y="861118"/>
                  </a:lnTo>
                  <a:lnTo>
                    <a:pt x="609872" y="873180"/>
                  </a:lnTo>
                  <a:lnTo>
                    <a:pt x="564507" y="880848"/>
                  </a:lnTo>
                  <a:lnTo>
                    <a:pt x="519684" y="883819"/>
                  </a:lnTo>
                  <a:lnTo>
                    <a:pt x="495300" y="883920"/>
                  </a:lnTo>
                  <a:lnTo>
                    <a:pt x="446701" y="880631"/>
                  </a:lnTo>
                  <a:lnTo>
                    <a:pt x="399062" y="872100"/>
                  </a:lnTo>
                  <a:lnTo>
                    <a:pt x="352837" y="858587"/>
                  </a:lnTo>
                  <a:lnTo>
                    <a:pt x="308482" y="840352"/>
                  </a:lnTo>
                  <a:lnTo>
                    <a:pt x="266452" y="817655"/>
                  </a:lnTo>
                  <a:lnTo>
                    <a:pt x="227203" y="790758"/>
                  </a:lnTo>
                  <a:lnTo>
                    <a:pt x="191190" y="759920"/>
                  </a:lnTo>
                  <a:lnTo>
                    <a:pt x="158869" y="725403"/>
                  </a:lnTo>
                  <a:lnTo>
                    <a:pt x="130696" y="687465"/>
                  </a:lnTo>
                  <a:lnTo>
                    <a:pt x="107124" y="646369"/>
                  </a:lnTo>
                  <a:lnTo>
                    <a:pt x="88611" y="602374"/>
                  </a:lnTo>
                  <a:lnTo>
                    <a:pt x="75611" y="555741"/>
                  </a:lnTo>
                  <a:lnTo>
                    <a:pt x="68580" y="506730"/>
                  </a:lnTo>
                  <a:lnTo>
                    <a:pt x="67056" y="485394"/>
                  </a:lnTo>
                  <a:lnTo>
                    <a:pt x="67056" y="476250"/>
                  </a:lnTo>
                  <a:lnTo>
                    <a:pt x="66210" y="483619"/>
                  </a:lnTo>
                  <a:lnTo>
                    <a:pt x="33420" y="509123"/>
                  </a:lnTo>
                  <a:lnTo>
                    <a:pt x="25908" y="508254"/>
                  </a:lnTo>
                  <a:lnTo>
                    <a:pt x="25908" y="623579"/>
                  </a:lnTo>
                  <a:lnTo>
                    <a:pt x="54696" y="690164"/>
                  </a:lnTo>
                  <a:lnTo>
                    <a:pt x="78122" y="728918"/>
                  </a:lnTo>
                  <a:lnTo>
                    <a:pt x="105057" y="765116"/>
                  </a:lnTo>
                  <a:lnTo>
                    <a:pt x="135228" y="798597"/>
                  </a:lnTo>
                  <a:lnTo>
                    <a:pt x="168363" y="829198"/>
                  </a:lnTo>
                  <a:lnTo>
                    <a:pt x="204191" y="856760"/>
                  </a:lnTo>
                  <a:lnTo>
                    <a:pt x="242438" y="881119"/>
                  </a:lnTo>
                  <a:lnTo>
                    <a:pt x="282833" y="902114"/>
                  </a:lnTo>
                  <a:lnTo>
                    <a:pt x="325103" y="919583"/>
                  </a:lnTo>
                  <a:lnTo>
                    <a:pt x="368976" y="933366"/>
                  </a:lnTo>
                  <a:lnTo>
                    <a:pt x="414180" y="943300"/>
                  </a:lnTo>
                  <a:lnTo>
                    <a:pt x="460443" y="949224"/>
                  </a:lnTo>
                  <a:lnTo>
                    <a:pt x="506730" y="950947"/>
                  </a:lnTo>
                  <a:lnTo>
                    <a:pt x="520446" y="950976"/>
                  </a:lnTo>
                  <a:lnTo>
                    <a:pt x="534162" y="950214"/>
                  </a:lnTo>
                  <a:lnTo>
                    <a:pt x="579958" y="946310"/>
                  </a:lnTo>
                  <a:lnTo>
                    <a:pt x="624896" y="938389"/>
                  </a:lnTo>
                  <a:lnTo>
                    <a:pt x="668706" y="926618"/>
                  </a:lnTo>
                  <a:lnTo>
                    <a:pt x="711120" y="911166"/>
                  </a:lnTo>
                  <a:lnTo>
                    <a:pt x="751869" y="892201"/>
                  </a:lnTo>
                  <a:lnTo>
                    <a:pt x="790686" y="869891"/>
                  </a:lnTo>
                  <a:lnTo>
                    <a:pt x="827301" y="844405"/>
                  </a:lnTo>
                  <a:lnTo>
                    <a:pt x="861445" y="815911"/>
                  </a:lnTo>
                  <a:lnTo>
                    <a:pt x="892851" y="784577"/>
                  </a:lnTo>
                  <a:lnTo>
                    <a:pt x="921250" y="750572"/>
                  </a:lnTo>
                  <a:lnTo>
                    <a:pt x="946374" y="714065"/>
                  </a:lnTo>
                  <a:lnTo>
                    <a:pt x="947928" y="7112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3463" y="983742"/>
              <a:ext cx="607313" cy="607313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5239" y="2423159"/>
            <a:ext cx="10426458" cy="173736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68287" y="4405884"/>
            <a:ext cx="10434078" cy="1735835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784993" y="1094486"/>
            <a:ext cx="41719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Microsoft JhengHei"/>
                <a:cs typeface="Microsoft JhengHei"/>
              </a:rPr>
              <a:t>PrEP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417435" y="6404864"/>
            <a:ext cx="167640" cy="1727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50" dirty="0">
                <a:solidFill>
                  <a:srgbClr val="252525"/>
                </a:solidFill>
                <a:latin typeface="Microsoft JhengHei"/>
                <a:cs typeface="Microsoft JhengHei"/>
              </a:rPr>
              <a:t>71</a:t>
            </a:r>
            <a:endParaRPr sz="95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3315" y="1024127"/>
            <a:ext cx="9290050" cy="593090"/>
          </a:xfrm>
          <a:custGeom>
            <a:avLst/>
            <a:gdLst/>
            <a:ahLst/>
            <a:cxnLst/>
            <a:rect l="l" t="t" r="r" b="b"/>
            <a:pathLst>
              <a:path w="9290050" h="593090">
                <a:moveTo>
                  <a:pt x="9289542" y="592835"/>
                </a:moveTo>
                <a:lnTo>
                  <a:pt x="9289542" y="0"/>
                </a:lnTo>
                <a:lnTo>
                  <a:pt x="0" y="0"/>
                </a:lnTo>
                <a:lnTo>
                  <a:pt x="0" y="592836"/>
                </a:lnTo>
                <a:lnTo>
                  <a:pt x="9289542" y="592835"/>
                </a:lnTo>
                <a:close/>
              </a:path>
            </a:pathLst>
          </a:custGeom>
          <a:solidFill>
            <a:srgbClr val="C1E1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3087" y="6446773"/>
            <a:ext cx="2238375" cy="3994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50" spc="-30" dirty="0">
                <a:solidFill>
                  <a:srgbClr val="158B95"/>
                </a:solidFill>
                <a:latin typeface="Arial Black"/>
                <a:cs typeface="Arial Black"/>
              </a:rPr>
              <a:t>TAIWAN</a:t>
            </a:r>
            <a:r>
              <a:rPr sz="2450" spc="-70" dirty="0">
                <a:solidFill>
                  <a:srgbClr val="158B95"/>
                </a:solidFill>
                <a:latin typeface="Arial Black"/>
                <a:cs typeface="Arial Black"/>
              </a:rPr>
              <a:t> </a:t>
            </a:r>
            <a:r>
              <a:rPr sz="2450" spc="-5" dirty="0">
                <a:solidFill>
                  <a:srgbClr val="158B95"/>
                </a:solidFill>
                <a:latin typeface="Arial Black"/>
                <a:cs typeface="Arial Black"/>
              </a:rPr>
              <a:t>CDC</a:t>
            </a:r>
            <a:endParaRPr sz="2450">
              <a:latin typeface="Arial Black"/>
              <a:cs typeface="Arial Blac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1531" y="3161550"/>
            <a:ext cx="10102850" cy="299720"/>
          </a:xfrm>
          <a:custGeom>
            <a:avLst/>
            <a:gdLst/>
            <a:ahLst/>
            <a:cxnLst/>
            <a:rect l="l" t="t" r="r" b="b"/>
            <a:pathLst>
              <a:path w="10102850" h="299720">
                <a:moveTo>
                  <a:pt x="10102596" y="162306"/>
                </a:moveTo>
                <a:lnTo>
                  <a:pt x="9910585" y="66294"/>
                </a:lnTo>
                <a:lnTo>
                  <a:pt x="9910585" y="130302"/>
                </a:lnTo>
                <a:lnTo>
                  <a:pt x="8347164" y="130302"/>
                </a:lnTo>
                <a:lnTo>
                  <a:pt x="8321395" y="60566"/>
                </a:lnTo>
                <a:lnTo>
                  <a:pt x="8289264" y="28549"/>
                </a:lnTo>
                <a:lnTo>
                  <a:pt x="8248472" y="7543"/>
                </a:lnTo>
                <a:lnTo>
                  <a:pt x="8201419" y="0"/>
                </a:lnTo>
                <a:lnTo>
                  <a:pt x="8154733" y="7543"/>
                </a:lnTo>
                <a:lnTo>
                  <a:pt x="8114157" y="28549"/>
                </a:lnTo>
                <a:lnTo>
                  <a:pt x="8082140" y="60566"/>
                </a:lnTo>
                <a:lnTo>
                  <a:pt x="8061134" y="101142"/>
                </a:lnTo>
                <a:lnTo>
                  <a:pt x="8056410" y="130302"/>
                </a:lnTo>
                <a:lnTo>
                  <a:pt x="7058622" y="130302"/>
                </a:lnTo>
                <a:lnTo>
                  <a:pt x="7032904" y="60566"/>
                </a:lnTo>
                <a:lnTo>
                  <a:pt x="7000888" y="28549"/>
                </a:lnTo>
                <a:lnTo>
                  <a:pt x="6960311" y="7543"/>
                </a:lnTo>
                <a:lnTo>
                  <a:pt x="6913639" y="0"/>
                </a:lnTo>
                <a:lnTo>
                  <a:pt x="6866953" y="7543"/>
                </a:lnTo>
                <a:lnTo>
                  <a:pt x="6826377" y="28549"/>
                </a:lnTo>
                <a:lnTo>
                  <a:pt x="6794360" y="60566"/>
                </a:lnTo>
                <a:lnTo>
                  <a:pt x="6773354" y="101142"/>
                </a:lnTo>
                <a:lnTo>
                  <a:pt x="6768630" y="130302"/>
                </a:lnTo>
                <a:lnTo>
                  <a:pt x="5762460" y="130302"/>
                </a:lnTo>
                <a:lnTo>
                  <a:pt x="5736691" y="60566"/>
                </a:lnTo>
                <a:lnTo>
                  <a:pt x="5704560" y="28549"/>
                </a:lnTo>
                <a:lnTo>
                  <a:pt x="5663768" y="7543"/>
                </a:lnTo>
                <a:lnTo>
                  <a:pt x="5616714" y="0"/>
                </a:lnTo>
                <a:lnTo>
                  <a:pt x="5570029" y="7543"/>
                </a:lnTo>
                <a:lnTo>
                  <a:pt x="5529453" y="28549"/>
                </a:lnTo>
                <a:lnTo>
                  <a:pt x="5497436" y="60566"/>
                </a:lnTo>
                <a:lnTo>
                  <a:pt x="5476430" y="101142"/>
                </a:lnTo>
                <a:lnTo>
                  <a:pt x="5471706" y="130302"/>
                </a:lnTo>
                <a:lnTo>
                  <a:pt x="4510494" y="130302"/>
                </a:lnTo>
                <a:lnTo>
                  <a:pt x="4484776" y="60566"/>
                </a:lnTo>
                <a:lnTo>
                  <a:pt x="4452759" y="28549"/>
                </a:lnTo>
                <a:lnTo>
                  <a:pt x="4412183" y="7543"/>
                </a:lnTo>
                <a:lnTo>
                  <a:pt x="4365510" y="0"/>
                </a:lnTo>
                <a:lnTo>
                  <a:pt x="4318825" y="7543"/>
                </a:lnTo>
                <a:lnTo>
                  <a:pt x="4278249" y="28549"/>
                </a:lnTo>
                <a:lnTo>
                  <a:pt x="4246232" y="60566"/>
                </a:lnTo>
                <a:lnTo>
                  <a:pt x="4225226" y="101142"/>
                </a:lnTo>
                <a:lnTo>
                  <a:pt x="4220502" y="130302"/>
                </a:lnTo>
                <a:lnTo>
                  <a:pt x="3214332" y="130302"/>
                </a:lnTo>
                <a:lnTo>
                  <a:pt x="3188563" y="60566"/>
                </a:lnTo>
                <a:lnTo>
                  <a:pt x="3156432" y="28549"/>
                </a:lnTo>
                <a:lnTo>
                  <a:pt x="3115640" y="7543"/>
                </a:lnTo>
                <a:lnTo>
                  <a:pt x="3068586" y="0"/>
                </a:lnTo>
                <a:lnTo>
                  <a:pt x="3021901" y="7543"/>
                </a:lnTo>
                <a:lnTo>
                  <a:pt x="2981325" y="28549"/>
                </a:lnTo>
                <a:lnTo>
                  <a:pt x="2949308" y="60566"/>
                </a:lnTo>
                <a:lnTo>
                  <a:pt x="2928302" y="101142"/>
                </a:lnTo>
                <a:lnTo>
                  <a:pt x="2923578" y="130302"/>
                </a:lnTo>
                <a:lnTo>
                  <a:pt x="1881593" y="130302"/>
                </a:lnTo>
                <a:lnTo>
                  <a:pt x="1855876" y="60566"/>
                </a:lnTo>
                <a:lnTo>
                  <a:pt x="1823859" y="28549"/>
                </a:lnTo>
                <a:lnTo>
                  <a:pt x="1783283" y="7543"/>
                </a:lnTo>
                <a:lnTo>
                  <a:pt x="1736610" y="0"/>
                </a:lnTo>
                <a:lnTo>
                  <a:pt x="1689925" y="7543"/>
                </a:lnTo>
                <a:lnTo>
                  <a:pt x="1649349" y="28549"/>
                </a:lnTo>
                <a:lnTo>
                  <a:pt x="1617332" y="60566"/>
                </a:lnTo>
                <a:lnTo>
                  <a:pt x="1596326" y="101142"/>
                </a:lnTo>
                <a:lnTo>
                  <a:pt x="1591602" y="130302"/>
                </a:lnTo>
                <a:lnTo>
                  <a:pt x="514718" y="130302"/>
                </a:lnTo>
                <a:lnTo>
                  <a:pt x="489610" y="64376"/>
                </a:lnTo>
                <a:lnTo>
                  <a:pt x="457593" y="32359"/>
                </a:lnTo>
                <a:lnTo>
                  <a:pt x="417017" y="11353"/>
                </a:lnTo>
                <a:lnTo>
                  <a:pt x="370344" y="3810"/>
                </a:lnTo>
                <a:lnTo>
                  <a:pt x="323659" y="11353"/>
                </a:lnTo>
                <a:lnTo>
                  <a:pt x="283083" y="32359"/>
                </a:lnTo>
                <a:lnTo>
                  <a:pt x="251066" y="64376"/>
                </a:lnTo>
                <a:lnTo>
                  <a:pt x="230060" y="104952"/>
                </a:lnTo>
                <a:lnTo>
                  <a:pt x="225958" y="130302"/>
                </a:lnTo>
                <a:lnTo>
                  <a:pt x="12" y="130302"/>
                </a:lnTo>
                <a:lnTo>
                  <a:pt x="0" y="194310"/>
                </a:lnTo>
                <a:lnTo>
                  <a:pt x="229412" y="194310"/>
                </a:lnTo>
                <a:lnTo>
                  <a:pt x="230060" y="198310"/>
                </a:lnTo>
                <a:lnTo>
                  <a:pt x="251066" y="238887"/>
                </a:lnTo>
                <a:lnTo>
                  <a:pt x="283083" y="270903"/>
                </a:lnTo>
                <a:lnTo>
                  <a:pt x="323659" y="291909"/>
                </a:lnTo>
                <a:lnTo>
                  <a:pt x="370344" y="299466"/>
                </a:lnTo>
                <a:lnTo>
                  <a:pt x="417017" y="291909"/>
                </a:lnTo>
                <a:lnTo>
                  <a:pt x="457593" y="270903"/>
                </a:lnTo>
                <a:lnTo>
                  <a:pt x="489610" y="238887"/>
                </a:lnTo>
                <a:lnTo>
                  <a:pt x="510616" y="198310"/>
                </a:lnTo>
                <a:lnTo>
                  <a:pt x="511263" y="194310"/>
                </a:lnTo>
                <a:lnTo>
                  <a:pt x="1596288" y="194310"/>
                </a:lnTo>
                <a:lnTo>
                  <a:pt x="1617332" y="235077"/>
                </a:lnTo>
                <a:lnTo>
                  <a:pt x="1649349" y="267093"/>
                </a:lnTo>
                <a:lnTo>
                  <a:pt x="1689925" y="288099"/>
                </a:lnTo>
                <a:lnTo>
                  <a:pt x="1736610" y="295656"/>
                </a:lnTo>
                <a:lnTo>
                  <a:pt x="1783283" y="288099"/>
                </a:lnTo>
                <a:lnTo>
                  <a:pt x="1823859" y="267093"/>
                </a:lnTo>
                <a:lnTo>
                  <a:pt x="1855876" y="235077"/>
                </a:lnTo>
                <a:lnTo>
                  <a:pt x="1876882" y="194500"/>
                </a:lnTo>
                <a:lnTo>
                  <a:pt x="1876907" y="194310"/>
                </a:lnTo>
                <a:lnTo>
                  <a:pt x="2928264" y="194310"/>
                </a:lnTo>
                <a:lnTo>
                  <a:pt x="2949308" y="235077"/>
                </a:lnTo>
                <a:lnTo>
                  <a:pt x="2981325" y="267093"/>
                </a:lnTo>
                <a:lnTo>
                  <a:pt x="3021901" y="288099"/>
                </a:lnTo>
                <a:lnTo>
                  <a:pt x="3068586" y="295656"/>
                </a:lnTo>
                <a:lnTo>
                  <a:pt x="3115640" y="288099"/>
                </a:lnTo>
                <a:lnTo>
                  <a:pt x="3156432" y="267093"/>
                </a:lnTo>
                <a:lnTo>
                  <a:pt x="3188563" y="235077"/>
                </a:lnTo>
                <a:lnTo>
                  <a:pt x="3209620" y="194500"/>
                </a:lnTo>
                <a:lnTo>
                  <a:pt x="3209645" y="194310"/>
                </a:lnTo>
                <a:lnTo>
                  <a:pt x="4225188" y="194310"/>
                </a:lnTo>
                <a:lnTo>
                  <a:pt x="4246232" y="235077"/>
                </a:lnTo>
                <a:lnTo>
                  <a:pt x="4278249" y="267093"/>
                </a:lnTo>
                <a:lnTo>
                  <a:pt x="4318825" y="288099"/>
                </a:lnTo>
                <a:lnTo>
                  <a:pt x="4365510" y="295656"/>
                </a:lnTo>
                <a:lnTo>
                  <a:pt x="4412183" y="288099"/>
                </a:lnTo>
                <a:lnTo>
                  <a:pt x="4452759" y="267093"/>
                </a:lnTo>
                <a:lnTo>
                  <a:pt x="4484776" y="235077"/>
                </a:lnTo>
                <a:lnTo>
                  <a:pt x="4505782" y="194500"/>
                </a:lnTo>
                <a:lnTo>
                  <a:pt x="4505807" y="194310"/>
                </a:lnTo>
                <a:lnTo>
                  <a:pt x="5476392" y="194310"/>
                </a:lnTo>
                <a:lnTo>
                  <a:pt x="5497436" y="235077"/>
                </a:lnTo>
                <a:lnTo>
                  <a:pt x="5529453" y="267093"/>
                </a:lnTo>
                <a:lnTo>
                  <a:pt x="5570029" y="288099"/>
                </a:lnTo>
                <a:lnTo>
                  <a:pt x="5616714" y="295656"/>
                </a:lnTo>
                <a:lnTo>
                  <a:pt x="5663768" y="288099"/>
                </a:lnTo>
                <a:lnTo>
                  <a:pt x="5704560" y="267093"/>
                </a:lnTo>
                <a:lnTo>
                  <a:pt x="5736691" y="235077"/>
                </a:lnTo>
                <a:lnTo>
                  <a:pt x="5757748" y="194500"/>
                </a:lnTo>
                <a:lnTo>
                  <a:pt x="5757773" y="194310"/>
                </a:lnTo>
                <a:lnTo>
                  <a:pt x="6773316" y="194310"/>
                </a:lnTo>
                <a:lnTo>
                  <a:pt x="6794360" y="235077"/>
                </a:lnTo>
                <a:lnTo>
                  <a:pt x="6826377" y="267093"/>
                </a:lnTo>
                <a:lnTo>
                  <a:pt x="6866953" y="288099"/>
                </a:lnTo>
                <a:lnTo>
                  <a:pt x="6913639" y="295656"/>
                </a:lnTo>
                <a:lnTo>
                  <a:pt x="6960311" y="288099"/>
                </a:lnTo>
                <a:lnTo>
                  <a:pt x="7000888" y="267093"/>
                </a:lnTo>
                <a:lnTo>
                  <a:pt x="7032904" y="235077"/>
                </a:lnTo>
                <a:lnTo>
                  <a:pt x="7053910" y="194500"/>
                </a:lnTo>
                <a:lnTo>
                  <a:pt x="7053935" y="194310"/>
                </a:lnTo>
                <a:lnTo>
                  <a:pt x="8061096" y="194310"/>
                </a:lnTo>
                <a:lnTo>
                  <a:pt x="8082140" y="235077"/>
                </a:lnTo>
                <a:lnTo>
                  <a:pt x="8114157" y="267093"/>
                </a:lnTo>
                <a:lnTo>
                  <a:pt x="8154733" y="288099"/>
                </a:lnTo>
                <a:lnTo>
                  <a:pt x="8201419" y="295656"/>
                </a:lnTo>
                <a:lnTo>
                  <a:pt x="8248472" y="288099"/>
                </a:lnTo>
                <a:lnTo>
                  <a:pt x="8289264" y="267093"/>
                </a:lnTo>
                <a:lnTo>
                  <a:pt x="8321395" y="235077"/>
                </a:lnTo>
                <a:lnTo>
                  <a:pt x="8342452" y="194500"/>
                </a:lnTo>
                <a:lnTo>
                  <a:pt x="8342477" y="194310"/>
                </a:lnTo>
                <a:lnTo>
                  <a:pt x="9910585" y="194310"/>
                </a:lnTo>
                <a:lnTo>
                  <a:pt x="9910585" y="258318"/>
                </a:lnTo>
                <a:lnTo>
                  <a:pt x="9942589" y="242303"/>
                </a:lnTo>
                <a:lnTo>
                  <a:pt x="10102596" y="162306"/>
                </a:lnTo>
                <a:close/>
              </a:path>
            </a:pathLst>
          </a:custGeom>
          <a:solidFill>
            <a:srgbClr val="60A8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751696" y="3942531"/>
            <a:ext cx="2337435" cy="169545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1450" b="1" spc="20" dirty="0">
                <a:solidFill>
                  <a:srgbClr val="C00000"/>
                </a:solidFill>
                <a:latin typeface="Microsoft JhengHei"/>
                <a:cs typeface="Microsoft JhengHei"/>
              </a:rPr>
              <a:t>2016/11/15-2017/8/31</a:t>
            </a:r>
            <a:endParaRPr sz="145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sz="1450" b="1" spc="105" dirty="0">
                <a:solidFill>
                  <a:srgbClr val="C00000"/>
                </a:solidFill>
                <a:latin typeface="Microsoft JhengHei"/>
                <a:cs typeface="Microsoft JhengHei"/>
              </a:rPr>
              <a:t>推行</a:t>
            </a:r>
            <a:r>
              <a:rPr sz="1450" b="1" spc="15" dirty="0">
                <a:solidFill>
                  <a:srgbClr val="C00000"/>
                </a:solidFill>
                <a:latin typeface="Microsoft JhengHei"/>
                <a:cs typeface="Microsoft JhengHei"/>
              </a:rPr>
              <a:t>P</a:t>
            </a:r>
            <a:r>
              <a:rPr sz="1450" b="1" spc="20" dirty="0">
                <a:solidFill>
                  <a:srgbClr val="C00000"/>
                </a:solidFill>
                <a:latin typeface="Microsoft JhengHei"/>
                <a:cs typeface="Microsoft JhengHei"/>
              </a:rPr>
              <a:t>rE</a:t>
            </a:r>
            <a:r>
              <a:rPr sz="1450" b="1" spc="80" dirty="0">
                <a:solidFill>
                  <a:srgbClr val="C00000"/>
                </a:solidFill>
                <a:latin typeface="Microsoft JhengHei"/>
                <a:cs typeface="Microsoft JhengHei"/>
              </a:rPr>
              <a:t>P</a:t>
            </a:r>
            <a:r>
              <a:rPr sz="1450" b="1" spc="105" dirty="0">
                <a:solidFill>
                  <a:srgbClr val="C00000"/>
                </a:solidFill>
                <a:latin typeface="Microsoft JhengHei"/>
                <a:cs typeface="Microsoft JhengHei"/>
              </a:rPr>
              <a:t>前驅計</a:t>
            </a:r>
            <a:r>
              <a:rPr sz="1450" b="1" spc="95" dirty="0">
                <a:solidFill>
                  <a:srgbClr val="C00000"/>
                </a:solidFill>
                <a:latin typeface="Microsoft JhengHei"/>
                <a:cs typeface="Microsoft JhengHei"/>
              </a:rPr>
              <a:t>畫</a:t>
            </a:r>
            <a:r>
              <a:rPr sz="1450" b="1" spc="95" dirty="0">
                <a:latin typeface="Microsoft JhengHei"/>
                <a:cs typeface="Microsoft JhengHei"/>
              </a:rPr>
              <a:t>，由5</a:t>
            </a:r>
            <a:endParaRPr sz="1450">
              <a:latin typeface="Microsoft JhengHei"/>
              <a:cs typeface="Microsoft JhengHei"/>
            </a:endParaRPr>
          </a:p>
          <a:p>
            <a:pPr marL="12700" marR="5080">
              <a:lnSpc>
                <a:spcPct val="125899"/>
              </a:lnSpc>
              <a:spcBef>
                <a:spcPts val="5"/>
              </a:spcBef>
            </a:pPr>
            <a:r>
              <a:rPr sz="1450" b="1" spc="30" dirty="0">
                <a:latin typeface="Microsoft JhengHei"/>
                <a:cs typeface="Microsoft JhengHei"/>
              </a:rPr>
              <a:t>家醫院PrEP團隊共同執行， </a:t>
            </a:r>
            <a:r>
              <a:rPr sz="1450" b="1" spc="75" dirty="0">
                <a:latin typeface="Microsoft JhengHei"/>
                <a:cs typeface="Microsoft JhengHei"/>
              </a:rPr>
              <a:t>計有</a:t>
            </a:r>
            <a:r>
              <a:rPr sz="1450" b="1" spc="35" dirty="0">
                <a:solidFill>
                  <a:srgbClr val="C00000"/>
                </a:solidFill>
                <a:latin typeface="Microsoft JhengHei"/>
                <a:cs typeface="Microsoft JhengHei"/>
              </a:rPr>
              <a:t>302</a:t>
            </a:r>
            <a:r>
              <a:rPr sz="1450" b="1" spc="75" dirty="0">
                <a:solidFill>
                  <a:srgbClr val="C00000"/>
                </a:solidFill>
                <a:latin typeface="Microsoft JhengHei"/>
                <a:cs typeface="Microsoft JhengHei"/>
              </a:rPr>
              <a:t>人服用</a:t>
            </a:r>
            <a:r>
              <a:rPr sz="1450" b="1" spc="40" dirty="0">
                <a:solidFill>
                  <a:srgbClr val="C00000"/>
                </a:solidFill>
                <a:latin typeface="Microsoft JhengHei"/>
                <a:cs typeface="Microsoft JhengHei"/>
              </a:rPr>
              <a:t>PrEP</a:t>
            </a:r>
            <a:r>
              <a:rPr sz="1450" b="1" spc="40" dirty="0">
                <a:latin typeface="Microsoft JhengHei"/>
                <a:cs typeface="Microsoft JhengHei"/>
              </a:rPr>
              <a:t>，</a:t>
            </a:r>
            <a:r>
              <a:rPr sz="1450" b="1" spc="75" dirty="0">
                <a:latin typeface="Microsoft JhengHei"/>
                <a:cs typeface="Microsoft JhengHei"/>
              </a:rPr>
              <a:t>其 </a:t>
            </a:r>
            <a:r>
              <a:rPr sz="1450" b="1" spc="125" dirty="0">
                <a:latin typeface="Microsoft JhengHei"/>
                <a:cs typeface="Microsoft JhengHei"/>
              </a:rPr>
              <a:t>中</a:t>
            </a:r>
            <a:r>
              <a:rPr sz="1450" b="1" spc="110" dirty="0">
                <a:latin typeface="Microsoft JhengHei"/>
                <a:cs typeface="Microsoft JhengHei"/>
              </a:rPr>
              <a:t>1</a:t>
            </a:r>
            <a:r>
              <a:rPr sz="1450" b="1" spc="125" dirty="0">
                <a:latin typeface="Microsoft JhengHei"/>
                <a:cs typeface="Microsoft JhengHei"/>
              </a:rPr>
              <a:t>人因中斷服藥致感染 </a:t>
            </a:r>
            <a:r>
              <a:rPr sz="1450" b="1" spc="25" dirty="0">
                <a:latin typeface="Microsoft JhengHei"/>
                <a:cs typeface="Microsoft JhengHei"/>
              </a:rPr>
              <a:t>HIV，</a:t>
            </a:r>
            <a:r>
              <a:rPr sz="1450" b="1" spc="35" dirty="0">
                <a:latin typeface="Microsoft JhengHei"/>
                <a:cs typeface="Microsoft JhengHei"/>
              </a:rPr>
              <a:t>服藥率達</a:t>
            </a:r>
            <a:r>
              <a:rPr sz="1450" b="1" spc="25" dirty="0">
                <a:latin typeface="Microsoft JhengHei"/>
                <a:cs typeface="Microsoft JhengHei"/>
              </a:rPr>
              <a:t>94%</a:t>
            </a:r>
            <a:r>
              <a:rPr sz="1450" b="1" spc="35" dirty="0">
                <a:latin typeface="Microsoft JhengHei"/>
                <a:cs typeface="Microsoft JhengHei"/>
              </a:rPr>
              <a:t>。</a:t>
            </a:r>
            <a:endParaRPr sz="1450">
              <a:latin typeface="Microsoft JhengHei"/>
              <a:cs typeface="Microsoft JhengHe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80115" y="1062482"/>
            <a:ext cx="8405495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" dirty="0"/>
              <a:t>我國推動暴露愛滋病毒前預防性投藥(PrEP)歷程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261251" y="816102"/>
            <a:ext cx="1014730" cy="951230"/>
            <a:chOff x="261251" y="816102"/>
            <a:chExt cx="1014730" cy="951230"/>
          </a:xfrm>
        </p:grpSpPr>
        <p:sp>
          <p:nvSpPr>
            <p:cNvPr id="9" name="object 9"/>
            <p:cNvSpPr/>
            <p:nvPr/>
          </p:nvSpPr>
          <p:spPr>
            <a:xfrm>
              <a:off x="294779" y="849630"/>
              <a:ext cx="947419" cy="883919"/>
            </a:xfrm>
            <a:custGeom>
              <a:avLst/>
              <a:gdLst/>
              <a:ahLst/>
              <a:cxnLst/>
              <a:rect l="l" t="t" r="r" b="b"/>
              <a:pathLst>
                <a:path w="947419" h="883919">
                  <a:moveTo>
                    <a:pt x="947166" y="441960"/>
                  </a:moveTo>
                  <a:lnTo>
                    <a:pt x="944723" y="396812"/>
                  </a:lnTo>
                  <a:lnTo>
                    <a:pt x="937553" y="352960"/>
                  </a:lnTo>
                  <a:lnTo>
                    <a:pt x="925893" y="310626"/>
                  </a:lnTo>
                  <a:lnTo>
                    <a:pt x="909982" y="270033"/>
                  </a:lnTo>
                  <a:lnTo>
                    <a:pt x="890057" y="231405"/>
                  </a:lnTo>
                  <a:lnTo>
                    <a:pt x="866356" y="194964"/>
                  </a:lnTo>
                  <a:lnTo>
                    <a:pt x="839117" y="160935"/>
                  </a:lnTo>
                  <a:lnTo>
                    <a:pt x="808577" y="129540"/>
                  </a:lnTo>
                  <a:lnTo>
                    <a:pt x="774974" y="101002"/>
                  </a:lnTo>
                  <a:lnTo>
                    <a:pt x="738546" y="75545"/>
                  </a:lnTo>
                  <a:lnTo>
                    <a:pt x="699530" y="53392"/>
                  </a:lnTo>
                  <a:lnTo>
                    <a:pt x="658165" y="34766"/>
                  </a:lnTo>
                  <a:lnTo>
                    <a:pt x="614688" y="19890"/>
                  </a:lnTo>
                  <a:lnTo>
                    <a:pt x="569337" y="8989"/>
                  </a:lnTo>
                  <a:lnTo>
                    <a:pt x="522350" y="2284"/>
                  </a:lnTo>
                  <a:lnTo>
                    <a:pt x="473964" y="0"/>
                  </a:lnTo>
                  <a:lnTo>
                    <a:pt x="425569" y="2284"/>
                  </a:lnTo>
                  <a:lnTo>
                    <a:pt x="378557" y="8989"/>
                  </a:lnTo>
                  <a:lnTo>
                    <a:pt x="333169" y="19890"/>
                  </a:lnTo>
                  <a:lnTo>
                    <a:pt x="289643" y="34766"/>
                  </a:lnTo>
                  <a:lnTo>
                    <a:pt x="248220" y="53392"/>
                  </a:lnTo>
                  <a:lnTo>
                    <a:pt x="209140" y="75545"/>
                  </a:lnTo>
                  <a:lnTo>
                    <a:pt x="172643" y="101002"/>
                  </a:lnTo>
                  <a:lnTo>
                    <a:pt x="138969" y="129540"/>
                  </a:lnTo>
                  <a:lnTo>
                    <a:pt x="108358" y="160935"/>
                  </a:lnTo>
                  <a:lnTo>
                    <a:pt x="81050" y="194964"/>
                  </a:lnTo>
                  <a:lnTo>
                    <a:pt x="57284" y="231405"/>
                  </a:lnTo>
                  <a:lnTo>
                    <a:pt x="37302" y="270033"/>
                  </a:lnTo>
                  <a:lnTo>
                    <a:pt x="21342" y="310626"/>
                  </a:lnTo>
                  <a:lnTo>
                    <a:pt x="9645" y="352960"/>
                  </a:lnTo>
                  <a:lnTo>
                    <a:pt x="2451" y="396812"/>
                  </a:lnTo>
                  <a:lnTo>
                    <a:pt x="0" y="441960"/>
                  </a:lnTo>
                  <a:lnTo>
                    <a:pt x="2451" y="487232"/>
                  </a:lnTo>
                  <a:lnTo>
                    <a:pt x="9645" y="531177"/>
                  </a:lnTo>
                  <a:lnTo>
                    <a:pt x="21342" y="573576"/>
                  </a:lnTo>
                  <a:lnTo>
                    <a:pt x="37302" y="614207"/>
                  </a:lnTo>
                  <a:lnTo>
                    <a:pt x="57284" y="652852"/>
                  </a:lnTo>
                  <a:lnTo>
                    <a:pt x="81050" y="689290"/>
                  </a:lnTo>
                  <a:lnTo>
                    <a:pt x="108358" y="723301"/>
                  </a:lnTo>
                  <a:lnTo>
                    <a:pt x="138969" y="754665"/>
                  </a:lnTo>
                  <a:lnTo>
                    <a:pt x="172643" y="783163"/>
                  </a:lnTo>
                  <a:lnTo>
                    <a:pt x="209140" y="808575"/>
                  </a:lnTo>
                  <a:lnTo>
                    <a:pt x="248220" y="830681"/>
                  </a:lnTo>
                  <a:lnTo>
                    <a:pt x="289643" y="849260"/>
                  </a:lnTo>
                  <a:lnTo>
                    <a:pt x="333169" y="864094"/>
                  </a:lnTo>
                  <a:lnTo>
                    <a:pt x="378557" y="874962"/>
                  </a:lnTo>
                  <a:lnTo>
                    <a:pt x="425569" y="881643"/>
                  </a:lnTo>
                  <a:lnTo>
                    <a:pt x="473964" y="883920"/>
                  </a:lnTo>
                  <a:lnTo>
                    <a:pt x="522350" y="881643"/>
                  </a:lnTo>
                  <a:lnTo>
                    <a:pt x="569337" y="874962"/>
                  </a:lnTo>
                  <a:lnTo>
                    <a:pt x="614688" y="864094"/>
                  </a:lnTo>
                  <a:lnTo>
                    <a:pt x="658165" y="849260"/>
                  </a:lnTo>
                  <a:lnTo>
                    <a:pt x="699530" y="830681"/>
                  </a:lnTo>
                  <a:lnTo>
                    <a:pt x="738546" y="808575"/>
                  </a:lnTo>
                  <a:lnTo>
                    <a:pt x="774974" y="783163"/>
                  </a:lnTo>
                  <a:lnTo>
                    <a:pt x="808577" y="754665"/>
                  </a:lnTo>
                  <a:lnTo>
                    <a:pt x="839117" y="723301"/>
                  </a:lnTo>
                  <a:lnTo>
                    <a:pt x="866356" y="689290"/>
                  </a:lnTo>
                  <a:lnTo>
                    <a:pt x="890057" y="652852"/>
                  </a:lnTo>
                  <a:lnTo>
                    <a:pt x="909982" y="614207"/>
                  </a:lnTo>
                  <a:lnTo>
                    <a:pt x="925893" y="573576"/>
                  </a:lnTo>
                  <a:lnTo>
                    <a:pt x="937553" y="531177"/>
                  </a:lnTo>
                  <a:lnTo>
                    <a:pt x="944723" y="487232"/>
                  </a:lnTo>
                  <a:lnTo>
                    <a:pt x="947166" y="441960"/>
                  </a:lnTo>
                  <a:close/>
                </a:path>
              </a:pathLst>
            </a:custGeom>
            <a:solidFill>
              <a:srgbClr val="008E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61251" y="816102"/>
              <a:ext cx="1014730" cy="951230"/>
            </a:xfrm>
            <a:custGeom>
              <a:avLst/>
              <a:gdLst/>
              <a:ahLst/>
              <a:cxnLst/>
              <a:rect l="l" t="t" r="r" b="b"/>
              <a:pathLst>
                <a:path w="1014730" h="951230">
                  <a:moveTo>
                    <a:pt x="41910" y="443484"/>
                  </a:moveTo>
                  <a:lnTo>
                    <a:pt x="35051" y="442301"/>
                  </a:lnTo>
                  <a:lnTo>
                    <a:pt x="33420" y="442267"/>
                  </a:lnTo>
                  <a:lnTo>
                    <a:pt x="26860" y="442817"/>
                  </a:lnTo>
                  <a:lnTo>
                    <a:pt x="0" y="476250"/>
                  </a:lnTo>
                  <a:lnTo>
                    <a:pt x="762" y="488442"/>
                  </a:lnTo>
                  <a:lnTo>
                    <a:pt x="762" y="475488"/>
                  </a:lnTo>
                  <a:lnTo>
                    <a:pt x="41910" y="443484"/>
                  </a:lnTo>
                  <a:close/>
                </a:path>
                <a:path w="1014730" h="951230">
                  <a:moveTo>
                    <a:pt x="1014222" y="487680"/>
                  </a:moveTo>
                  <a:lnTo>
                    <a:pt x="1014222" y="463296"/>
                  </a:lnTo>
                  <a:lnTo>
                    <a:pt x="1013460" y="451104"/>
                  </a:lnTo>
                  <a:lnTo>
                    <a:pt x="1008443" y="403572"/>
                  </a:lnTo>
                  <a:lnTo>
                    <a:pt x="998691" y="357848"/>
                  </a:lnTo>
                  <a:lnTo>
                    <a:pt x="984479" y="314098"/>
                  </a:lnTo>
                  <a:lnTo>
                    <a:pt x="966087" y="272488"/>
                  </a:lnTo>
                  <a:lnTo>
                    <a:pt x="943792" y="233186"/>
                  </a:lnTo>
                  <a:lnTo>
                    <a:pt x="917872" y="196357"/>
                  </a:lnTo>
                  <a:lnTo>
                    <a:pt x="888605" y="162169"/>
                  </a:lnTo>
                  <a:lnTo>
                    <a:pt x="856268" y="130787"/>
                  </a:lnTo>
                  <a:lnTo>
                    <a:pt x="821141" y="102379"/>
                  </a:lnTo>
                  <a:lnTo>
                    <a:pt x="783501" y="77110"/>
                  </a:lnTo>
                  <a:lnTo>
                    <a:pt x="743625" y="55148"/>
                  </a:lnTo>
                  <a:lnTo>
                    <a:pt x="701792" y="36659"/>
                  </a:lnTo>
                  <a:lnTo>
                    <a:pt x="658280" y="21809"/>
                  </a:lnTo>
                  <a:lnTo>
                    <a:pt x="613366" y="10765"/>
                  </a:lnTo>
                  <a:lnTo>
                    <a:pt x="567328" y="3694"/>
                  </a:lnTo>
                  <a:lnTo>
                    <a:pt x="520446" y="762"/>
                  </a:lnTo>
                  <a:lnTo>
                    <a:pt x="506730" y="0"/>
                  </a:lnTo>
                  <a:lnTo>
                    <a:pt x="447893" y="3499"/>
                  </a:lnTo>
                  <a:lnTo>
                    <a:pt x="402746" y="10308"/>
                  </a:lnTo>
                  <a:lnTo>
                    <a:pt x="358610" y="21022"/>
                  </a:lnTo>
                  <a:lnTo>
                    <a:pt x="315760" y="35475"/>
                  </a:lnTo>
                  <a:lnTo>
                    <a:pt x="274473" y="53498"/>
                  </a:lnTo>
                  <a:lnTo>
                    <a:pt x="235024" y="74926"/>
                  </a:lnTo>
                  <a:lnTo>
                    <a:pt x="197689" y="99590"/>
                  </a:lnTo>
                  <a:lnTo>
                    <a:pt x="162744" y="127325"/>
                  </a:lnTo>
                  <a:lnTo>
                    <a:pt x="130463" y="157962"/>
                  </a:lnTo>
                  <a:lnTo>
                    <a:pt x="101124" y="191336"/>
                  </a:lnTo>
                  <a:lnTo>
                    <a:pt x="75001" y="227278"/>
                  </a:lnTo>
                  <a:lnTo>
                    <a:pt x="52370" y="265621"/>
                  </a:lnTo>
                  <a:lnTo>
                    <a:pt x="33508" y="306200"/>
                  </a:lnTo>
                  <a:lnTo>
                    <a:pt x="18689" y="348846"/>
                  </a:lnTo>
                  <a:lnTo>
                    <a:pt x="8190" y="393393"/>
                  </a:lnTo>
                  <a:lnTo>
                    <a:pt x="762" y="451866"/>
                  </a:lnTo>
                  <a:lnTo>
                    <a:pt x="762" y="469209"/>
                  </a:lnTo>
                  <a:lnTo>
                    <a:pt x="845" y="468439"/>
                  </a:lnTo>
                  <a:lnTo>
                    <a:pt x="3333" y="461200"/>
                  </a:lnTo>
                  <a:lnTo>
                    <a:pt x="33420" y="442267"/>
                  </a:lnTo>
                  <a:lnTo>
                    <a:pt x="35051" y="442301"/>
                  </a:lnTo>
                  <a:lnTo>
                    <a:pt x="41910" y="443484"/>
                  </a:lnTo>
                  <a:lnTo>
                    <a:pt x="41910" y="495511"/>
                  </a:lnTo>
                  <a:lnTo>
                    <a:pt x="67056" y="475488"/>
                  </a:lnTo>
                  <a:lnTo>
                    <a:pt x="67056" y="476250"/>
                  </a:lnTo>
                  <a:lnTo>
                    <a:pt x="67818" y="464820"/>
                  </a:lnTo>
                  <a:lnTo>
                    <a:pt x="67818" y="454152"/>
                  </a:lnTo>
                  <a:lnTo>
                    <a:pt x="68580" y="444246"/>
                  </a:lnTo>
                  <a:lnTo>
                    <a:pt x="75452" y="397546"/>
                  </a:lnTo>
                  <a:lnTo>
                    <a:pt x="87549" y="353104"/>
                  </a:lnTo>
                  <a:lnTo>
                    <a:pt x="104504" y="311116"/>
                  </a:lnTo>
                  <a:lnTo>
                    <a:pt x="125955" y="271777"/>
                  </a:lnTo>
                  <a:lnTo>
                    <a:pt x="151536" y="235282"/>
                  </a:lnTo>
                  <a:lnTo>
                    <a:pt x="180883" y="201827"/>
                  </a:lnTo>
                  <a:lnTo>
                    <a:pt x="213631" y="171607"/>
                  </a:lnTo>
                  <a:lnTo>
                    <a:pt x="249416" y="144817"/>
                  </a:lnTo>
                  <a:lnTo>
                    <a:pt x="287874" y="121653"/>
                  </a:lnTo>
                  <a:lnTo>
                    <a:pt x="328639" y="102310"/>
                  </a:lnTo>
                  <a:lnTo>
                    <a:pt x="371348" y="86983"/>
                  </a:lnTo>
                  <a:lnTo>
                    <a:pt x="415636" y="75868"/>
                  </a:lnTo>
                  <a:lnTo>
                    <a:pt x="461139" y="69161"/>
                  </a:lnTo>
                  <a:lnTo>
                    <a:pt x="506730" y="67090"/>
                  </a:lnTo>
                  <a:lnTo>
                    <a:pt x="520446" y="67110"/>
                  </a:lnTo>
                  <a:lnTo>
                    <a:pt x="579092" y="72437"/>
                  </a:lnTo>
                  <a:lnTo>
                    <a:pt x="626606" y="82185"/>
                  </a:lnTo>
                  <a:lnTo>
                    <a:pt x="672469" y="96807"/>
                  </a:lnTo>
                  <a:lnTo>
                    <a:pt x="716258" y="116048"/>
                  </a:lnTo>
                  <a:lnTo>
                    <a:pt x="757549" y="139652"/>
                  </a:lnTo>
                  <a:lnTo>
                    <a:pt x="795920" y="167363"/>
                  </a:lnTo>
                  <a:lnTo>
                    <a:pt x="830946" y="198927"/>
                  </a:lnTo>
                  <a:lnTo>
                    <a:pt x="862205" y="234088"/>
                  </a:lnTo>
                  <a:lnTo>
                    <a:pt x="889272" y="272591"/>
                  </a:lnTo>
                  <a:lnTo>
                    <a:pt x="911726" y="314180"/>
                  </a:lnTo>
                  <a:lnTo>
                    <a:pt x="929141" y="358601"/>
                  </a:lnTo>
                  <a:lnTo>
                    <a:pt x="941096" y="405597"/>
                  </a:lnTo>
                  <a:lnTo>
                    <a:pt x="947166" y="454914"/>
                  </a:lnTo>
                  <a:lnTo>
                    <a:pt x="947166" y="465582"/>
                  </a:lnTo>
                  <a:lnTo>
                    <a:pt x="947928" y="476250"/>
                  </a:lnTo>
                  <a:lnTo>
                    <a:pt x="947928" y="711268"/>
                  </a:lnTo>
                  <a:lnTo>
                    <a:pt x="967953" y="675222"/>
                  </a:lnTo>
                  <a:lnTo>
                    <a:pt x="985720" y="634213"/>
                  </a:lnTo>
                  <a:lnTo>
                    <a:pt x="999406" y="591206"/>
                  </a:lnTo>
                  <a:lnTo>
                    <a:pt x="1008742" y="546369"/>
                  </a:lnTo>
                  <a:lnTo>
                    <a:pt x="1013460" y="499872"/>
                  </a:lnTo>
                  <a:lnTo>
                    <a:pt x="1014222" y="487680"/>
                  </a:lnTo>
                  <a:close/>
                </a:path>
                <a:path w="1014730" h="951230">
                  <a:moveTo>
                    <a:pt x="41910" y="495511"/>
                  </a:moveTo>
                  <a:lnTo>
                    <a:pt x="41910" y="443484"/>
                  </a:lnTo>
                  <a:lnTo>
                    <a:pt x="762" y="475488"/>
                  </a:lnTo>
                  <a:lnTo>
                    <a:pt x="762" y="500634"/>
                  </a:lnTo>
                  <a:lnTo>
                    <a:pt x="1524" y="512826"/>
                  </a:lnTo>
                  <a:lnTo>
                    <a:pt x="8192" y="560186"/>
                  </a:lnTo>
                  <a:lnTo>
                    <a:pt x="19459" y="605637"/>
                  </a:lnTo>
                  <a:lnTo>
                    <a:pt x="25908" y="623579"/>
                  </a:lnTo>
                  <a:lnTo>
                    <a:pt x="25908" y="508254"/>
                  </a:lnTo>
                  <a:lnTo>
                    <a:pt x="41910" y="495511"/>
                  </a:lnTo>
                  <a:close/>
                </a:path>
                <a:path w="1014730" h="951230">
                  <a:moveTo>
                    <a:pt x="67056" y="476250"/>
                  </a:moveTo>
                  <a:lnTo>
                    <a:pt x="67056" y="475488"/>
                  </a:lnTo>
                  <a:lnTo>
                    <a:pt x="25908" y="508254"/>
                  </a:lnTo>
                  <a:lnTo>
                    <a:pt x="33420" y="509123"/>
                  </a:lnTo>
                  <a:lnTo>
                    <a:pt x="40862" y="508349"/>
                  </a:lnTo>
                  <a:lnTo>
                    <a:pt x="67056" y="476250"/>
                  </a:lnTo>
                  <a:close/>
                </a:path>
                <a:path w="1014730" h="951230">
                  <a:moveTo>
                    <a:pt x="947928" y="711268"/>
                  </a:moveTo>
                  <a:lnTo>
                    <a:pt x="947928" y="476250"/>
                  </a:lnTo>
                  <a:lnTo>
                    <a:pt x="947166" y="486918"/>
                  </a:lnTo>
                  <a:lnTo>
                    <a:pt x="947166" y="496824"/>
                  </a:lnTo>
                  <a:lnTo>
                    <a:pt x="941547" y="543749"/>
                  </a:lnTo>
                  <a:lnTo>
                    <a:pt x="930644" y="588525"/>
                  </a:lnTo>
                  <a:lnTo>
                    <a:pt x="914816" y="630947"/>
                  </a:lnTo>
                  <a:lnTo>
                    <a:pt x="894421" y="670812"/>
                  </a:lnTo>
                  <a:lnTo>
                    <a:pt x="869818" y="707915"/>
                  </a:lnTo>
                  <a:lnTo>
                    <a:pt x="841364" y="742052"/>
                  </a:lnTo>
                  <a:lnTo>
                    <a:pt x="809420" y="773020"/>
                  </a:lnTo>
                  <a:lnTo>
                    <a:pt x="774342" y="800614"/>
                  </a:lnTo>
                  <a:lnTo>
                    <a:pt x="736490" y="824632"/>
                  </a:lnTo>
                  <a:lnTo>
                    <a:pt x="696222" y="844868"/>
                  </a:lnTo>
                  <a:lnTo>
                    <a:pt x="653896" y="861118"/>
                  </a:lnTo>
                  <a:lnTo>
                    <a:pt x="609872" y="873180"/>
                  </a:lnTo>
                  <a:lnTo>
                    <a:pt x="564507" y="880848"/>
                  </a:lnTo>
                  <a:lnTo>
                    <a:pt x="519684" y="883819"/>
                  </a:lnTo>
                  <a:lnTo>
                    <a:pt x="495300" y="883920"/>
                  </a:lnTo>
                  <a:lnTo>
                    <a:pt x="446701" y="880631"/>
                  </a:lnTo>
                  <a:lnTo>
                    <a:pt x="399062" y="872100"/>
                  </a:lnTo>
                  <a:lnTo>
                    <a:pt x="352837" y="858587"/>
                  </a:lnTo>
                  <a:lnTo>
                    <a:pt x="308482" y="840352"/>
                  </a:lnTo>
                  <a:lnTo>
                    <a:pt x="266452" y="817655"/>
                  </a:lnTo>
                  <a:lnTo>
                    <a:pt x="227203" y="790758"/>
                  </a:lnTo>
                  <a:lnTo>
                    <a:pt x="191190" y="759920"/>
                  </a:lnTo>
                  <a:lnTo>
                    <a:pt x="158869" y="725403"/>
                  </a:lnTo>
                  <a:lnTo>
                    <a:pt x="130696" y="687465"/>
                  </a:lnTo>
                  <a:lnTo>
                    <a:pt x="107124" y="646369"/>
                  </a:lnTo>
                  <a:lnTo>
                    <a:pt x="88611" y="602374"/>
                  </a:lnTo>
                  <a:lnTo>
                    <a:pt x="75611" y="555741"/>
                  </a:lnTo>
                  <a:lnTo>
                    <a:pt x="68580" y="506730"/>
                  </a:lnTo>
                  <a:lnTo>
                    <a:pt x="67056" y="485394"/>
                  </a:lnTo>
                  <a:lnTo>
                    <a:pt x="67056" y="476250"/>
                  </a:lnTo>
                  <a:lnTo>
                    <a:pt x="66210" y="483619"/>
                  </a:lnTo>
                  <a:lnTo>
                    <a:pt x="33420" y="509123"/>
                  </a:lnTo>
                  <a:lnTo>
                    <a:pt x="25908" y="508254"/>
                  </a:lnTo>
                  <a:lnTo>
                    <a:pt x="25908" y="623579"/>
                  </a:lnTo>
                  <a:lnTo>
                    <a:pt x="54696" y="690164"/>
                  </a:lnTo>
                  <a:lnTo>
                    <a:pt x="78122" y="728918"/>
                  </a:lnTo>
                  <a:lnTo>
                    <a:pt x="105057" y="765116"/>
                  </a:lnTo>
                  <a:lnTo>
                    <a:pt x="135228" y="798597"/>
                  </a:lnTo>
                  <a:lnTo>
                    <a:pt x="168363" y="829198"/>
                  </a:lnTo>
                  <a:lnTo>
                    <a:pt x="204191" y="856760"/>
                  </a:lnTo>
                  <a:lnTo>
                    <a:pt x="242438" y="881119"/>
                  </a:lnTo>
                  <a:lnTo>
                    <a:pt x="282833" y="902114"/>
                  </a:lnTo>
                  <a:lnTo>
                    <a:pt x="325103" y="919583"/>
                  </a:lnTo>
                  <a:lnTo>
                    <a:pt x="368976" y="933366"/>
                  </a:lnTo>
                  <a:lnTo>
                    <a:pt x="414180" y="943300"/>
                  </a:lnTo>
                  <a:lnTo>
                    <a:pt x="460443" y="949224"/>
                  </a:lnTo>
                  <a:lnTo>
                    <a:pt x="506730" y="950947"/>
                  </a:lnTo>
                  <a:lnTo>
                    <a:pt x="520446" y="950976"/>
                  </a:lnTo>
                  <a:lnTo>
                    <a:pt x="534162" y="950214"/>
                  </a:lnTo>
                  <a:lnTo>
                    <a:pt x="579958" y="946310"/>
                  </a:lnTo>
                  <a:lnTo>
                    <a:pt x="624896" y="938389"/>
                  </a:lnTo>
                  <a:lnTo>
                    <a:pt x="668706" y="926618"/>
                  </a:lnTo>
                  <a:lnTo>
                    <a:pt x="711120" y="911166"/>
                  </a:lnTo>
                  <a:lnTo>
                    <a:pt x="751869" y="892201"/>
                  </a:lnTo>
                  <a:lnTo>
                    <a:pt x="790686" y="869891"/>
                  </a:lnTo>
                  <a:lnTo>
                    <a:pt x="827301" y="844405"/>
                  </a:lnTo>
                  <a:lnTo>
                    <a:pt x="861445" y="815911"/>
                  </a:lnTo>
                  <a:lnTo>
                    <a:pt x="892851" y="784577"/>
                  </a:lnTo>
                  <a:lnTo>
                    <a:pt x="921250" y="750572"/>
                  </a:lnTo>
                  <a:lnTo>
                    <a:pt x="946374" y="714065"/>
                  </a:lnTo>
                  <a:lnTo>
                    <a:pt x="947928" y="7112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3463" y="983742"/>
              <a:ext cx="607313" cy="607313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784993" y="1094486"/>
            <a:ext cx="41719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Microsoft JhengHei"/>
                <a:cs typeface="Microsoft JhengHei"/>
              </a:rPr>
              <a:t>PrEP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726321" y="3505961"/>
            <a:ext cx="1861185" cy="405765"/>
          </a:xfrm>
          <a:prstGeom prst="rect">
            <a:avLst/>
          </a:prstGeom>
          <a:solidFill>
            <a:srgbClr val="FFD966"/>
          </a:solidFill>
        </p:spPr>
        <p:txBody>
          <a:bodyPr vert="horz" wrap="square" lIns="0" tIns="32384" rIns="0" bIns="0" rtlCol="0">
            <a:spAutoFit/>
          </a:bodyPr>
          <a:lstStyle/>
          <a:p>
            <a:pPr marL="100330">
              <a:lnSpc>
                <a:spcPct val="100000"/>
              </a:lnSpc>
              <a:spcBef>
                <a:spcPts val="254"/>
              </a:spcBef>
            </a:pPr>
            <a:r>
              <a:rPr sz="2100" b="1" spc="-5" dirty="0">
                <a:latin typeface="Microsoft JhengHei"/>
                <a:cs typeface="Microsoft JhengHei"/>
              </a:rPr>
              <a:t>PrEP</a:t>
            </a:r>
            <a:r>
              <a:rPr sz="2100" b="1" dirty="0">
                <a:latin typeface="Microsoft JhengHei"/>
                <a:cs typeface="Microsoft JhengHei"/>
              </a:rPr>
              <a:t>前驅計畫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03583" y="3505200"/>
            <a:ext cx="3032760" cy="405130"/>
          </a:xfrm>
          <a:prstGeom prst="rect">
            <a:avLst/>
          </a:prstGeom>
          <a:solidFill>
            <a:srgbClr val="FFD966"/>
          </a:solidFill>
        </p:spPr>
        <p:txBody>
          <a:bodyPr vert="horz" wrap="square" lIns="0" tIns="32384" rIns="0" bIns="0" rtlCol="0">
            <a:spAutoFit/>
          </a:bodyPr>
          <a:lstStyle/>
          <a:p>
            <a:pPr marL="418465">
              <a:lnSpc>
                <a:spcPct val="100000"/>
              </a:lnSpc>
              <a:spcBef>
                <a:spcPts val="254"/>
              </a:spcBef>
            </a:pPr>
            <a:r>
              <a:rPr sz="2100" b="1" dirty="0">
                <a:latin typeface="Microsoft JhengHei"/>
                <a:cs typeface="Microsoft JhengHei"/>
              </a:rPr>
              <a:t>正式推動PrEP計畫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23201" y="1724405"/>
            <a:ext cx="5494020" cy="800100"/>
          </a:xfrm>
          <a:prstGeom prst="rect">
            <a:avLst/>
          </a:prstGeom>
          <a:solidFill>
            <a:srgbClr val="FFF2CC"/>
          </a:solidFill>
        </p:spPr>
        <p:txBody>
          <a:bodyPr vert="horz" wrap="square" lIns="0" tIns="22860" rIns="0" bIns="0" rtlCol="0">
            <a:spAutoFit/>
          </a:bodyPr>
          <a:lstStyle/>
          <a:p>
            <a:pPr marL="80645" marR="146050">
              <a:lnSpc>
                <a:spcPts val="2800"/>
              </a:lnSpc>
              <a:spcBef>
                <a:spcPts val="180"/>
              </a:spcBef>
            </a:pPr>
            <a:r>
              <a:rPr sz="1550" b="1" spc="20" dirty="0">
                <a:latin typeface="Microsoft JhengHei"/>
                <a:cs typeface="Microsoft JhengHei"/>
              </a:rPr>
              <a:t>WHO</a:t>
            </a:r>
            <a:r>
              <a:rPr sz="1550" b="1" spc="25" dirty="0">
                <a:latin typeface="Microsoft JhengHei"/>
                <a:cs typeface="Microsoft JhengHei"/>
              </a:rPr>
              <a:t>於</a:t>
            </a:r>
            <a:r>
              <a:rPr sz="1550" b="1" spc="15" dirty="0">
                <a:latin typeface="Microsoft JhengHei"/>
                <a:cs typeface="Microsoft JhengHei"/>
              </a:rPr>
              <a:t>2015</a:t>
            </a:r>
            <a:r>
              <a:rPr sz="1550" b="1" spc="25" dirty="0">
                <a:latin typeface="Microsoft JhengHei"/>
                <a:cs typeface="Microsoft JhengHei"/>
              </a:rPr>
              <a:t>年將</a:t>
            </a:r>
            <a:r>
              <a:rPr sz="1550" b="1" spc="15" dirty="0">
                <a:latin typeface="Microsoft JhengHei"/>
                <a:cs typeface="Microsoft JhengHei"/>
              </a:rPr>
              <a:t>PrEP</a:t>
            </a:r>
            <a:r>
              <a:rPr sz="1550" b="1" spc="25" dirty="0">
                <a:latin typeface="Microsoft JhengHei"/>
                <a:cs typeface="Microsoft JhengHei"/>
              </a:rPr>
              <a:t>納入指引，並建議各國導入政策推行 </a:t>
            </a:r>
            <a:r>
              <a:rPr sz="1550" b="1" spc="15" dirty="0">
                <a:solidFill>
                  <a:srgbClr val="C00000"/>
                </a:solidFill>
                <a:latin typeface="Microsoft JhengHei"/>
                <a:cs typeface="Microsoft JhengHei"/>
              </a:rPr>
              <a:t>2015</a:t>
            </a:r>
            <a:r>
              <a:rPr sz="1550" b="1" spc="25" dirty="0">
                <a:solidFill>
                  <a:srgbClr val="C00000"/>
                </a:solidFill>
                <a:latin typeface="Microsoft JhengHei"/>
                <a:cs typeface="Microsoft JhengHei"/>
              </a:rPr>
              <a:t>年經保障會決議，將</a:t>
            </a:r>
            <a:r>
              <a:rPr sz="1550" b="1" spc="15" dirty="0">
                <a:solidFill>
                  <a:srgbClr val="C00000"/>
                </a:solidFill>
                <a:latin typeface="Microsoft JhengHei"/>
                <a:cs typeface="Microsoft JhengHei"/>
              </a:rPr>
              <a:t>PrEP</a:t>
            </a:r>
            <a:r>
              <a:rPr sz="1550" b="1" spc="25" dirty="0">
                <a:solidFill>
                  <a:srgbClr val="C00000"/>
                </a:solidFill>
                <a:latin typeface="Microsoft JhengHei"/>
                <a:cs typeface="Microsoft JhengHei"/>
              </a:rPr>
              <a:t>納入我國愛滋防治政策</a:t>
            </a:r>
            <a:endParaRPr sz="1550">
              <a:latin typeface="Microsoft JhengHei"/>
              <a:cs typeface="Microsoft JhengHe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36917" y="2506979"/>
            <a:ext cx="83185" cy="264160"/>
          </a:xfrm>
          <a:custGeom>
            <a:avLst/>
            <a:gdLst/>
            <a:ahLst/>
            <a:cxnLst/>
            <a:rect l="l" t="t" r="r" b="b"/>
            <a:pathLst>
              <a:path w="83184" h="264160">
                <a:moveTo>
                  <a:pt x="83057" y="82296"/>
                </a:moveTo>
                <a:lnTo>
                  <a:pt x="38100" y="0"/>
                </a:lnTo>
                <a:lnTo>
                  <a:pt x="0" y="85344"/>
                </a:lnTo>
                <a:lnTo>
                  <a:pt x="27431" y="84337"/>
                </a:lnTo>
                <a:lnTo>
                  <a:pt x="27431" y="70104"/>
                </a:lnTo>
                <a:lnTo>
                  <a:pt x="54863" y="70104"/>
                </a:lnTo>
                <a:lnTo>
                  <a:pt x="54863" y="83330"/>
                </a:lnTo>
                <a:lnTo>
                  <a:pt x="83057" y="82296"/>
                </a:lnTo>
                <a:close/>
              </a:path>
              <a:path w="83184" h="264160">
                <a:moveTo>
                  <a:pt x="54863" y="83330"/>
                </a:moveTo>
                <a:lnTo>
                  <a:pt x="54863" y="70104"/>
                </a:lnTo>
                <a:lnTo>
                  <a:pt x="27431" y="70104"/>
                </a:lnTo>
                <a:lnTo>
                  <a:pt x="27431" y="84337"/>
                </a:lnTo>
                <a:lnTo>
                  <a:pt x="54863" y="83330"/>
                </a:lnTo>
                <a:close/>
              </a:path>
              <a:path w="83184" h="264160">
                <a:moveTo>
                  <a:pt x="54863" y="97536"/>
                </a:moveTo>
                <a:lnTo>
                  <a:pt x="54863" y="83330"/>
                </a:lnTo>
                <a:lnTo>
                  <a:pt x="27431" y="84337"/>
                </a:lnTo>
                <a:lnTo>
                  <a:pt x="27431" y="97536"/>
                </a:lnTo>
                <a:lnTo>
                  <a:pt x="54863" y="97536"/>
                </a:lnTo>
                <a:close/>
              </a:path>
              <a:path w="83184" h="264160">
                <a:moveTo>
                  <a:pt x="54863" y="153162"/>
                </a:moveTo>
                <a:lnTo>
                  <a:pt x="54863" y="125730"/>
                </a:lnTo>
                <a:lnTo>
                  <a:pt x="27431" y="125730"/>
                </a:lnTo>
                <a:lnTo>
                  <a:pt x="27431" y="153162"/>
                </a:lnTo>
                <a:lnTo>
                  <a:pt x="54863" y="153162"/>
                </a:lnTo>
                <a:close/>
              </a:path>
              <a:path w="83184" h="264160">
                <a:moveTo>
                  <a:pt x="54863" y="208788"/>
                </a:moveTo>
                <a:lnTo>
                  <a:pt x="54863" y="181356"/>
                </a:lnTo>
                <a:lnTo>
                  <a:pt x="27431" y="181356"/>
                </a:lnTo>
                <a:lnTo>
                  <a:pt x="27431" y="208788"/>
                </a:lnTo>
                <a:lnTo>
                  <a:pt x="54863" y="208788"/>
                </a:lnTo>
                <a:close/>
              </a:path>
              <a:path w="83184" h="264160">
                <a:moveTo>
                  <a:pt x="55625" y="263652"/>
                </a:moveTo>
                <a:lnTo>
                  <a:pt x="54863" y="236982"/>
                </a:lnTo>
                <a:lnTo>
                  <a:pt x="27431" y="236982"/>
                </a:lnTo>
                <a:lnTo>
                  <a:pt x="27431" y="263652"/>
                </a:lnTo>
                <a:lnTo>
                  <a:pt x="55625" y="26365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57333" y="2728214"/>
            <a:ext cx="3290570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334135" algn="l"/>
                <a:tab pos="2639695" algn="l"/>
              </a:tabLst>
            </a:pPr>
            <a:r>
              <a:rPr sz="2100" b="1" dirty="0">
                <a:solidFill>
                  <a:srgbClr val="60A8AC"/>
                </a:solidFill>
                <a:latin typeface="Microsoft JhengHei"/>
                <a:cs typeface="Microsoft JhengHei"/>
              </a:rPr>
              <a:t>2015	2016	</a:t>
            </a:r>
            <a:r>
              <a:rPr sz="3150" b="1" baseline="1322" dirty="0">
                <a:solidFill>
                  <a:srgbClr val="60A8AC"/>
                </a:solidFill>
                <a:latin typeface="Microsoft JhengHei"/>
                <a:cs typeface="Microsoft JhengHei"/>
              </a:rPr>
              <a:t>2017</a:t>
            </a:r>
            <a:endParaRPr sz="3150" baseline="1322">
              <a:latin typeface="Microsoft JhengHei"/>
              <a:cs typeface="Microsoft JhengHe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355725" y="2759455"/>
            <a:ext cx="322897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339850" algn="l"/>
                <a:tab pos="2578100" algn="l"/>
              </a:tabLst>
            </a:pPr>
            <a:r>
              <a:rPr sz="3150" b="1" baseline="2645" dirty="0">
                <a:solidFill>
                  <a:srgbClr val="60A8AC"/>
                </a:solidFill>
                <a:latin typeface="Microsoft JhengHei"/>
                <a:cs typeface="Microsoft JhengHei"/>
              </a:rPr>
              <a:t>2018	</a:t>
            </a:r>
            <a:r>
              <a:rPr sz="3150" b="1" baseline="3968" dirty="0">
                <a:solidFill>
                  <a:srgbClr val="60A8AC"/>
                </a:solidFill>
                <a:latin typeface="Microsoft JhengHei"/>
                <a:cs typeface="Microsoft JhengHei"/>
              </a:rPr>
              <a:t>2019	</a:t>
            </a:r>
            <a:r>
              <a:rPr sz="2100" b="1" dirty="0">
                <a:solidFill>
                  <a:srgbClr val="60A8AC"/>
                </a:solidFill>
                <a:latin typeface="Microsoft JhengHei"/>
                <a:cs typeface="Microsoft JhengHei"/>
              </a:rPr>
              <a:t>2020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108581" y="3929578"/>
            <a:ext cx="2961005" cy="26644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01295" marR="5080" indent="-189230" algn="just">
              <a:lnSpc>
                <a:spcPct val="125899"/>
              </a:lnSpc>
              <a:spcBef>
                <a:spcPts val="90"/>
              </a:spcBef>
              <a:buFont typeface="Arial"/>
              <a:buChar char="•"/>
              <a:tabLst>
                <a:tab pos="201930" algn="l"/>
              </a:tabLst>
            </a:pPr>
            <a:r>
              <a:rPr sz="1450" b="1" spc="25" dirty="0">
                <a:latin typeface="Microsoft JhengHei"/>
                <a:cs typeface="Microsoft JhengHei"/>
              </a:rPr>
              <a:t>2018</a:t>
            </a:r>
            <a:r>
              <a:rPr sz="1450" b="1" spc="40" dirty="0">
                <a:latin typeface="Microsoft JhengHei"/>
                <a:cs typeface="Microsoft JhengHei"/>
              </a:rPr>
              <a:t>年</a:t>
            </a:r>
            <a:r>
              <a:rPr sz="1450" b="1" spc="25" dirty="0">
                <a:latin typeface="Microsoft JhengHei"/>
                <a:cs typeface="Microsoft JhengHei"/>
              </a:rPr>
              <a:t>9</a:t>
            </a:r>
            <a:r>
              <a:rPr sz="1450" b="1" spc="40" dirty="0">
                <a:latin typeface="Microsoft JhengHei"/>
                <a:cs typeface="Microsoft JhengHei"/>
              </a:rPr>
              <a:t>月起，與</a:t>
            </a:r>
            <a:r>
              <a:rPr sz="1450" b="1" spc="25" dirty="0">
                <a:latin typeface="Microsoft JhengHei"/>
                <a:cs typeface="Microsoft JhengHei"/>
              </a:rPr>
              <a:t>18</a:t>
            </a:r>
            <a:r>
              <a:rPr sz="1450" b="1" spc="40" dirty="0">
                <a:latin typeface="Microsoft JhengHei"/>
                <a:cs typeface="Microsoft JhengHei"/>
              </a:rPr>
              <a:t>縣市及</a:t>
            </a:r>
            <a:r>
              <a:rPr sz="1450" b="1" spc="25" dirty="0">
                <a:latin typeface="Microsoft JhengHei"/>
                <a:cs typeface="Microsoft JhengHei"/>
              </a:rPr>
              <a:t>38</a:t>
            </a:r>
            <a:r>
              <a:rPr sz="1450" b="1" spc="40" dirty="0">
                <a:latin typeface="Microsoft JhengHei"/>
                <a:cs typeface="Microsoft JhengHei"/>
              </a:rPr>
              <a:t>家 </a:t>
            </a:r>
            <a:r>
              <a:rPr sz="1450" b="1" spc="65" dirty="0">
                <a:latin typeface="Microsoft JhengHei"/>
                <a:cs typeface="Microsoft JhengHei"/>
              </a:rPr>
              <a:t>醫事機構合作提供</a:t>
            </a:r>
            <a:r>
              <a:rPr sz="1450" b="1" spc="25" dirty="0">
                <a:latin typeface="Microsoft JhengHei"/>
                <a:cs typeface="Microsoft JhengHei"/>
              </a:rPr>
              <a:t>PrEP</a:t>
            </a:r>
            <a:r>
              <a:rPr sz="1450" b="1" spc="65" dirty="0">
                <a:latin typeface="Microsoft JhengHei"/>
                <a:cs typeface="Microsoft JhengHei"/>
              </a:rPr>
              <a:t>服務，優 </a:t>
            </a:r>
            <a:r>
              <a:rPr sz="1450" b="1" spc="145" dirty="0">
                <a:latin typeface="Microsoft JhengHei"/>
                <a:cs typeface="Microsoft JhengHei"/>
              </a:rPr>
              <a:t>先針對</a:t>
            </a:r>
            <a:r>
              <a:rPr sz="1450" b="1" spc="145" dirty="0">
                <a:solidFill>
                  <a:srgbClr val="C00000"/>
                </a:solidFill>
                <a:latin typeface="Microsoft JhengHei"/>
                <a:cs typeface="Microsoft JhengHei"/>
              </a:rPr>
              <a:t>高風險族群</a:t>
            </a:r>
            <a:r>
              <a:rPr sz="1450" b="1" spc="5" dirty="0">
                <a:solidFill>
                  <a:srgbClr val="C00000"/>
                </a:solidFill>
                <a:latin typeface="Microsoft JhengHei"/>
                <a:cs typeface="Microsoft JhengHei"/>
              </a:rPr>
              <a:t>(</a:t>
            </a:r>
            <a:r>
              <a:rPr sz="1450" b="1" spc="25" dirty="0">
                <a:solidFill>
                  <a:srgbClr val="C00000"/>
                </a:solidFill>
                <a:latin typeface="Microsoft JhengHei"/>
                <a:cs typeface="Microsoft JhengHei"/>
              </a:rPr>
              <a:t>3</a:t>
            </a:r>
            <a:r>
              <a:rPr sz="1450" b="1" spc="140" dirty="0">
                <a:solidFill>
                  <a:srgbClr val="C00000"/>
                </a:solidFill>
                <a:latin typeface="Microsoft JhengHei"/>
                <a:cs typeface="Microsoft JhengHei"/>
              </a:rPr>
              <a:t>0歲含以下 </a:t>
            </a:r>
            <a:r>
              <a:rPr sz="1450" b="1" spc="150" dirty="0">
                <a:solidFill>
                  <a:srgbClr val="C00000"/>
                </a:solidFill>
                <a:latin typeface="Microsoft JhengHei"/>
                <a:cs typeface="Microsoft JhengHei"/>
              </a:rPr>
              <a:t>之年輕族群及感染者配偶</a:t>
            </a:r>
            <a:r>
              <a:rPr sz="1450" b="1" spc="130" dirty="0">
                <a:solidFill>
                  <a:srgbClr val="C00000"/>
                </a:solidFill>
                <a:latin typeface="Microsoft JhengHei"/>
                <a:cs typeface="Microsoft JhengHei"/>
              </a:rPr>
              <a:t>/</a:t>
            </a:r>
            <a:r>
              <a:rPr sz="1450" b="1" spc="160" dirty="0">
                <a:solidFill>
                  <a:srgbClr val="C00000"/>
                </a:solidFill>
                <a:latin typeface="Microsoft JhengHei"/>
                <a:cs typeface="Microsoft JhengHei"/>
              </a:rPr>
              <a:t>性</a:t>
            </a:r>
            <a:r>
              <a:rPr sz="1450" b="1" spc="35" dirty="0">
                <a:solidFill>
                  <a:srgbClr val="C00000"/>
                </a:solidFill>
                <a:latin typeface="Microsoft JhengHei"/>
                <a:cs typeface="Microsoft JhengHei"/>
              </a:rPr>
              <a:t>伴 </a:t>
            </a:r>
            <a:r>
              <a:rPr sz="1450" b="1" spc="70" dirty="0">
                <a:solidFill>
                  <a:srgbClr val="C00000"/>
                </a:solidFill>
                <a:latin typeface="Microsoft JhengHei"/>
                <a:cs typeface="Microsoft JhengHei"/>
              </a:rPr>
              <a:t>侶</a:t>
            </a:r>
            <a:r>
              <a:rPr sz="1450" b="1" spc="45" dirty="0">
                <a:solidFill>
                  <a:srgbClr val="C00000"/>
                </a:solidFill>
                <a:latin typeface="Microsoft JhengHei"/>
                <a:cs typeface="Microsoft JhengHei"/>
              </a:rPr>
              <a:t>)</a:t>
            </a:r>
            <a:r>
              <a:rPr sz="1450" b="1" spc="70" dirty="0">
                <a:latin typeface="Microsoft JhengHei"/>
                <a:cs typeface="Microsoft JhengHei"/>
              </a:rPr>
              <a:t>提供衛教、諮詢、</a:t>
            </a:r>
            <a:r>
              <a:rPr sz="1450" b="1" spc="30" dirty="0">
                <a:latin typeface="Microsoft JhengHei"/>
                <a:cs typeface="Microsoft JhengHei"/>
              </a:rPr>
              <a:t>HIV</a:t>
            </a:r>
            <a:r>
              <a:rPr sz="1450" b="1" spc="70" dirty="0">
                <a:latin typeface="Microsoft JhengHei"/>
                <a:cs typeface="Microsoft JhengHei"/>
              </a:rPr>
              <a:t>檢驗、 </a:t>
            </a:r>
            <a:r>
              <a:rPr sz="1450" b="1" spc="35" dirty="0">
                <a:latin typeface="Microsoft JhengHei"/>
                <a:cs typeface="Microsoft JhengHei"/>
              </a:rPr>
              <a:t>適用性評估等整合式服務。</a:t>
            </a:r>
            <a:endParaRPr sz="1450">
              <a:latin typeface="Microsoft JhengHei"/>
              <a:cs typeface="Microsoft JhengHei"/>
            </a:endParaRPr>
          </a:p>
          <a:p>
            <a:pPr marL="201295" marR="19050" indent="-189230" algn="just">
              <a:lnSpc>
                <a:spcPct val="126200"/>
              </a:lnSpc>
              <a:spcBef>
                <a:spcPts val="520"/>
              </a:spcBef>
              <a:buFont typeface="Arial"/>
              <a:buChar char="•"/>
              <a:tabLst>
                <a:tab pos="201930" algn="l"/>
              </a:tabLst>
            </a:pPr>
            <a:r>
              <a:rPr sz="1450" b="1" spc="20" dirty="0">
                <a:latin typeface="Microsoft JhengHei"/>
                <a:cs typeface="Microsoft JhengHei"/>
              </a:rPr>
              <a:t>202</a:t>
            </a:r>
            <a:r>
              <a:rPr sz="1450" b="1" spc="145" dirty="0">
                <a:latin typeface="Microsoft JhengHei"/>
                <a:cs typeface="Microsoft JhengHei"/>
              </a:rPr>
              <a:t>0年持續</a:t>
            </a:r>
            <a:r>
              <a:rPr sz="1450" b="1" spc="150" dirty="0">
                <a:latin typeface="Microsoft JhengHei"/>
                <a:cs typeface="Microsoft JhengHei"/>
              </a:rPr>
              <a:t>辦理</a:t>
            </a:r>
            <a:r>
              <a:rPr sz="1450" b="1" spc="145" dirty="0">
                <a:latin typeface="Microsoft JhengHei"/>
                <a:cs typeface="Microsoft JhengHei"/>
              </a:rPr>
              <a:t>並</a:t>
            </a:r>
            <a:r>
              <a:rPr sz="1450" b="1" spc="150" dirty="0">
                <a:latin typeface="Microsoft JhengHei"/>
                <a:cs typeface="Microsoft JhengHei"/>
              </a:rPr>
              <a:t>擴大</a:t>
            </a:r>
            <a:r>
              <a:rPr sz="1450" b="1" spc="145" dirty="0">
                <a:latin typeface="Microsoft JhengHei"/>
                <a:cs typeface="Microsoft JhengHei"/>
              </a:rPr>
              <a:t>至</a:t>
            </a:r>
            <a:r>
              <a:rPr sz="1450" b="1" spc="20" dirty="0">
                <a:latin typeface="Microsoft JhengHei"/>
                <a:cs typeface="Microsoft JhengHei"/>
              </a:rPr>
              <a:t>1</a:t>
            </a:r>
            <a:r>
              <a:rPr sz="1450" b="1" spc="145" dirty="0">
                <a:latin typeface="Microsoft JhengHei"/>
                <a:cs typeface="Microsoft JhengHei"/>
              </a:rPr>
              <a:t>9</a:t>
            </a:r>
            <a:r>
              <a:rPr sz="1450" b="1" spc="20" dirty="0">
                <a:latin typeface="Microsoft JhengHei"/>
                <a:cs typeface="Microsoft JhengHei"/>
              </a:rPr>
              <a:t>個 </a:t>
            </a:r>
            <a:r>
              <a:rPr sz="1450" b="1" spc="35" dirty="0">
                <a:latin typeface="Microsoft JhengHei"/>
                <a:cs typeface="Microsoft JhengHei"/>
              </a:rPr>
              <a:t>縣市及</a:t>
            </a:r>
            <a:r>
              <a:rPr sz="1450" b="1" spc="20" dirty="0">
                <a:latin typeface="Microsoft JhengHei"/>
                <a:cs typeface="Microsoft JhengHei"/>
              </a:rPr>
              <a:t>42</a:t>
            </a:r>
            <a:r>
              <a:rPr sz="1450" b="1" spc="35" dirty="0">
                <a:latin typeface="Microsoft JhengHei"/>
                <a:cs typeface="Microsoft JhengHei"/>
              </a:rPr>
              <a:t>家醫院提供服務。</a:t>
            </a:r>
            <a:endParaRPr sz="1450">
              <a:latin typeface="Microsoft JhengHei"/>
              <a:cs typeface="Microsoft JhengHei"/>
            </a:endParaRPr>
          </a:p>
          <a:p>
            <a:pPr marL="201295" indent="-189230" algn="just">
              <a:lnSpc>
                <a:spcPct val="100000"/>
              </a:lnSpc>
              <a:spcBef>
                <a:spcPts val="980"/>
              </a:spcBef>
              <a:buFont typeface="Arial"/>
              <a:buChar char="•"/>
              <a:tabLst>
                <a:tab pos="201930" algn="l"/>
              </a:tabLst>
            </a:pPr>
            <a:r>
              <a:rPr sz="1450" b="1" spc="35" dirty="0">
                <a:solidFill>
                  <a:srgbClr val="3F3F3F"/>
                </a:solidFill>
                <a:latin typeface="Microsoft JhengHei"/>
                <a:cs typeface="Microsoft JhengHei"/>
              </a:rPr>
              <a:t>累計</a:t>
            </a:r>
            <a:r>
              <a:rPr sz="1450" b="1" spc="15" dirty="0">
                <a:solidFill>
                  <a:srgbClr val="ED7C31"/>
                </a:solidFill>
                <a:latin typeface="Microsoft JhengHei"/>
                <a:cs typeface="Microsoft JhengHei"/>
              </a:rPr>
              <a:t>2,176</a:t>
            </a:r>
            <a:r>
              <a:rPr sz="1450" b="1" spc="30" dirty="0">
                <a:solidFill>
                  <a:srgbClr val="3F3F3F"/>
                </a:solidFill>
                <a:latin typeface="Microsoft JhengHei"/>
                <a:cs typeface="Microsoft JhengHei"/>
              </a:rPr>
              <a:t>人加入計畫服用PrEP</a:t>
            </a:r>
            <a:endParaRPr sz="1450">
              <a:latin typeface="Microsoft JhengHei"/>
              <a:cs typeface="Microsoft JhengHe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253355" y="2769361"/>
            <a:ext cx="662940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b="1" dirty="0">
                <a:solidFill>
                  <a:srgbClr val="60A8AC"/>
                </a:solidFill>
                <a:latin typeface="Microsoft JhengHei"/>
                <a:cs typeface="Microsoft JhengHei"/>
              </a:rPr>
              <a:t>2021</a:t>
            </a:r>
            <a:endParaRPr sz="2100">
              <a:latin typeface="Microsoft JhengHei"/>
              <a:cs typeface="Microsoft JhengHe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8196719" y="4083558"/>
            <a:ext cx="2398395" cy="1769110"/>
            <a:chOff x="8196719" y="4083558"/>
            <a:chExt cx="2398395" cy="1769110"/>
          </a:xfrm>
        </p:grpSpPr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13998" y="4100806"/>
              <a:ext cx="2366722" cy="173410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8196719" y="4083558"/>
              <a:ext cx="2398395" cy="1769110"/>
            </a:xfrm>
            <a:custGeom>
              <a:avLst/>
              <a:gdLst/>
              <a:ahLst/>
              <a:cxnLst/>
              <a:rect l="l" t="t" r="r" b="b"/>
              <a:pathLst>
                <a:path w="2398395" h="1769110">
                  <a:moveTo>
                    <a:pt x="2398014" y="1764792"/>
                  </a:moveTo>
                  <a:lnTo>
                    <a:pt x="2398014" y="3810"/>
                  </a:lnTo>
                  <a:lnTo>
                    <a:pt x="2394204" y="0"/>
                  </a:lnTo>
                  <a:lnTo>
                    <a:pt x="3809" y="0"/>
                  </a:lnTo>
                  <a:lnTo>
                    <a:pt x="0" y="3810"/>
                  </a:lnTo>
                  <a:lnTo>
                    <a:pt x="0" y="1764792"/>
                  </a:lnTo>
                  <a:lnTo>
                    <a:pt x="3810" y="1768602"/>
                  </a:lnTo>
                  <a:lnTo>
                    <a:pt x="8382" y="1768602"/>
                  </a:lnTo>
                  <a:lnTo>
                    <a:pt x="8382" y="16764"/>
                  </a:lnTo>
                  <a:lnTo>
                    <a:pt x="16764" y="8382"/>
                  </a:lnTo>
                  <a:lnTo>
                    <a:pt x="16763" y="16764"/>
                  </a:lnTo>
                  <a:lnTo>
                    <a:pt x="2381249" y="16764"/>
                  </a:lnTo>
                  <a:lnTo>
                    <a:pt x="2381249" y="8381"/>
                  </a:lnTo>
                  <a:lnTo>
                    <a:pt x="2389632" y="16764"/>
                  </a:lnTo>
                  <a:lnTo>
                    <a:pt x="2389632" y="1768602"/>
                  </a:lnTo>
                  <a:lnTo>
                    <a:pt x="2394204" y="1768602"/>
                  </a:lnTo>
                  <a:lnTo>
                    <a:pt x="2398014" y="1764792"/>
                  </a:lnTo>
                  <a:close/>
                </a:path>
                <a:path w="2398395" h="1769110">
                  <a:moveTo>
                    <a:pt x="16764" y="16764"/>
                  </a:moveTo>
                  <a:lnTo>
                    <a:pt x="16764" y="8382"/>
                  </a:lnTo>
                  <a:lnTo>
                    <a:pt x="8382" y="16764"/>
                  </a:lnTo>
                  <a:lnTo>
                    <a:pt x="16764" y="16764"/>
                  </a:lnTo>
                  <a:close/>
                </a:path>
                <a:path w="2398395" h="1769110">
                  <a:moveTo>
                    <a:pt x="16764" y="1751838"/>
                  </a:moveTo>
                  <a:lnTo>
                    <a:pt x="16764" y="16764"/>
                  </a:lnTo>
                  <a:lnTo>
                    <a:pt x="8382" y="16764"/>
                  </a:lnTo>
                  <a:lnTo>
                    <a:pt x="8382" y="1751838"/>
                  </a:lnTo>
                  <a:lnTo>
                    <a:pt x="16764" y="1751838"/>
                  </a:lnTo>
                  <a:close/>
                </a:path>
                <a:path w="2398395" h="1769110">
                  <a:moveTo>
                    <a:pt x="2389632" y="1751838"/>
                  </a:moveTo>
                  <a:lnTo>
                    <a:pt x="8382" y="1751838"/>
                  </a:lnTo>
                  <a:lnTo>
                    <a:pt x="16764" y="1760220"/>
                  </a:lnTo>
                  <a:lnTo>
                    <a:pt x="16764" y="1768602"/>
                  </a:lnTo>
                  <a:lnTo>
                    <a:pt x="2381249" y="1768602"/>
                  </a:lnTo>
                  <a:lnTo>
                    <a:pt x="2381249" y="1760220"/>
                  </a:lnTo>
                  <a:lnTo>
                    <a:pt x="2389632" y="1751838"/>
                  </a:lnTo>
                  <a:close/>
                </a:path>
                <a:path w="2398395" h="1769110">
                  <a:moveTo>
                    <a:pt x="16764" y="1768602"/>
                  </a:moveTo>
                  <a:lnTo>
                    <a:pt x="16764" y="1760220"/>
                  </a:lnTo>
                  <a:lnTo>
                    <a:pt x="8382" y="1751838"/>
                  </a:lnTo>
                  <a:lnTo>
                    <a:pt x="8382" y="1768602"/>
                  </a:lnTo>
                  <a:lnTo>
                    <a:pt x="16764" y="1768602"/>
                  </a:lnTo>
                  <a:close/>
                </a:path>
                <a:path w="2398395" h="1769110">
                  <a:moveTo>
                    <a:pt x="2389632" y="16764"/>
                  </a:moveTo>
                  <a:lnTo>
                    <a:pt x="2381249" y="8381"/>
                  </a:lnTo>
                  <a:lnTo>
                    <a:pt x="2381249" y="16764"/>
                  </a:lnTo>
                  <a:lnTo>
                    <a:pt x="2389632" y="16764"/>
                  </a:lnTo>
                  <a:close/>
                </a:path>
                <a:path w="2398395" h="1769110">
                  <a:moveTo>
                    <a:pt x="2389632" y="1751838"/>
                  </a:moveTo>
                  <a:lnTo>
                    <a:pt x="2389632" y="16764"/>
                  </a:lnTo>
                  <a:lnTo>
                    <a:pt x="2381249" y="16764"/>
                  </a:lnTo>
                  <a:lnTo>
                    <a:pt x="2381249" y="1751838"/>
                  </a:lnTo>
                  <a:lnTo>
                    <a:pt x="2389632" y="1751838"/>
                  </a:lnTo>
                  <a:close/>
                </a:path>
                <a:path w="2398395" h="1769110">
                  <a:moveTo>
                    <a:pt x="2389632" y="1768602"/>
                  </a:moveTo>
                  <a:lnTo>
                    <a:pt x="2389632" y="1751838"/>
                  </a:lnTo>
                  <a:lnTo>
                    <a:pt x="2381249" y="1760220"/>
                  </a:lnTo>
                  <a:lnTo>
                    <a:pt x="2381249" y="1768602"/>
                  </a:lnTo>
                  <a:lnTo>
                    <a:pt x="2389632" y="1768602"/>
                  </a:lnTo>
                  <a:close/>
                </a:path>
              </a:pathLst>
            </a:custGeom>
            <a:solidFill>
              <a:srgbClr val="FF99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8474075" y="3505200"/>
            <a:ext cx="1993900" cy="441959"/>
          </a:xfrm>
          <a:prstGeom prst="rect">
            <a:avLst/>
          </a:prstGeom>
          <a:solidFill>
            <a:srgbClr val="FFCBCB"/>
          </a:solidFill>
        </p:spPr>
        <p:txBody>
          <a:bodyPr vert="horz" wrap="square" lIns="0" tIns="32384" rIns="0" bIns="0" rtlCol="0">
            <a:spAutoFit/>
          </a:bodyPr>
          <a:lstStyle/>
          <a:p>
            <a:pPr marL="166370">
              <a:lnSpc>
                <a:spcPct val="100000"/>
              </a:lnSpc>
              <a:spcBef>
                <a:spcPts val="254"/>
              </a:spcBef>
            </a:pPr>
            <a:r>
              <a:rPr sz="2100" b="1" dirty="0">
                <a:latin typeface="Microsoft JhengHei"/>
                <a:cs typeface="Microsoft JhengHei"/>
              </a:rPr>
              <a:t>擴大PrEP計畫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37373" y="3503676"/>
            <a:ext cx="1447800" cy="405130"/>
          </a:xfrm>
          <a:prstGeom prst="rect">
            <a:avLst/>
          </a:prstGeom>
          <a:solidFill>
            <a:srgbClr val="C5E0B4"/>
          </a:solidFill>
        </p:spPr>
        <p:txBody>
          <a:bodyPr vert="horz" wrap="square" lIns="0" tIns="32384" rIns="0" bIns="0" rtlCol="0">
            <a:spAutoFit/>
          </a:bodyPr>
          <a:lstStyle/>
          <a:p>
            <a:pPr marL="321945">
              <a:lnSpc>
                <a:spcPct val="100000"/>
              </a:lnSpc>
              <a:spcBef>
                <a:spcPts val="254"/>
              </a:spcBef>
            </a:pPr>
            <a:r>
              <a:rPr sz="2100" b="1" spc="5" dirty="0">
                <a:solidFill>
                  <a:srgbClr val="2E75B6"/>
                </a:solidFill>
                <a:latin typeface="Microsoft JhengHei"/>
                <a:cs typeface="Microsoft JhengHei"/>
              </a:rPr>
              <a:t>準備期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65409" y="3987038"/>
            <a:ext cx="1487170" cy="667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2E75B6"/>
                </a:solidFill>
                <a:latin typeface="Microsoft JhengHei"/>
                <a:cs typeface="Microsoft JhengHei"/>
              </a:rPr>
              <a:t>發布PrEP使用指引 </a:t>
            </a:r>
            <a:r>
              <a:rPr sz="1400" b="1" dirty="0">
                <a:solidFill>
                  <a:srgbClr val="2E75B6"/>
                </a:solidFill>
                <a:latin typeface="Microsoft JhengHei"/>
                <a:cs typeface="Microsoft JhengHei"/>
              </a:rPr>
              <a:t>辦理教育訓練</a:t>
            </a:r>
            <a:endParaRPr sz="14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400" b="1" dirty="0">
                <a:solidFill>
                  <a:srgbClr val="2E75B6"/>
                </a:solidFill>
                <a:latin typeface="Microsoft JhengHei"/>
                <a:cs typeface="Microsoft JhengHei"/>
              </a:rPr>
              <a:t>規劃推動前驅計畫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417435" y="6404864"/>
            <a:ext cx="167640" cy="1727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50" dirty="0">
                <a:solidFill>
                  <a:srgbClr val="252525"/>
                </a:solidFill>
                <a:latin typeface="Microsoft JhengHei"/>
                <a:cs typeface="Microsoft JhengHei"/>
              </a:rPr>
              <a:t>72</a:t>
            </a:r>
            <a:endParaRPr sz="95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3315" y="1024127"/>
            <a:ext cx="9290050" cy="593090"/>
          </a:xfrm>
          <a:custGeom>
            <a:avLst/>
            <a:gdLst/>
            <a:ahLst/>
            <a:cxnLst/>
            <a:rect l="l" t="t" r="r" b="b"/>
            <a:pathLst>
              <a:path w="9290050" h="593090">
                <a:moveTo>
                  <a:pt x="9289542" y="592835"/>
                </a:moveTo>
                <a:lnTo>
                  <a:pt x="9289542" y="0"/>
                </a:lnTo>
                <a:lnTo>
                  <a:pt x="0" y="0"/>
                </a:lnTo>
                <a:lnTo>
                  <a:pt x="0" y="592836"/>
                </a:lnTo>
                <a:lnTo>
                  <a:pt x="9289542" y="592835"/>
                </a:lnTo>
                <a:close/>
              </a:path>
            </a:pathLst>
          </a:custGeom>
          <a:solidFill>
            <a:srgbClr val="C1E1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4255" y="1910334"/>
            <a:ext cx="5104638" cy="3479291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5929007" y="1755648"/>
            <a:ext cx="4168140" cy="3597910"/>
            <a:chOff x="5929007" y="1755648"/>
            <a:chExt cx="4168140" cy="3597910"/>
          </a:xfrm>
        </p:grpSpPr>
        <p:sp>
          <p:nvSpPr>
            <p:cNvPr id="6" name="object 6"/>
            <p:cNvSpPr/>
            <p:nvPr/>
          </p:nvSpPr>
          <p:spPr>
            <a:xfrm>
              <a:off x="5929008" y="2362974"/>
              <a:ext cx="4109720" cy="2990215"/>
            </a:xfrm>
            <a:custGeom>
              <a:avLst/>
              <a:gdLst/>
              <a:ahLst/>
              <a:cxnLst/>
              <a:rect l="l" t="t" r="r" b="b"/>
              <a:pathLst>
                <a:path w="4109720" h="2990215">
                  <a:moveTo>
                    <a:pt x="4101084" y="198882"/>
                  </a:moveTo>
                  <a:lnTo>
                    <a:pt x="4095813" y="153314"/>
                  </a:lnTo>
                  <a:lnTo>
                    <a:pt x="4080840" y="111455"/>
                  </a:lnTo>
                  <a:lnTo>
                    <a:pt x="4057345" y="74536"/>
                  </a:lnTo>
                  <a:lnTo>
                    <a:pt x="4026535" y="43726"/>
                  </a:lnTo>
                  <a:lnTo>
                    <a:pt x="3989616" y="20231"/>
                  </a:lnTo>
                  <a:lnTo>
                    <a:pt x="3947757" y="5257"/>
                  </a:lnTo>
                  <a:lnTo>
                    <a:pt x="3902202" y="0"/>
                  </a:lnTo>
                  <a:lnTo>
                    <a:pt x="233934" y="0"/>
                  </a:lnTo>
                  <a:lnTo>
                    <a:pt x="188366" y="5257"/>
                  </a:lnTo>
                  <a:lnTo>
                    <a:pt x="146507" y="20231"/>
                  </a:lnTo>
                  <a:lnTo>
                    <a:pt x="109588" y="43726"/>
                  </a:lnTo>
                  <a:lnTo>
                    <a:pt x="78778" y="74536"/>
                  </a:lnTo>
                  <a:lnTo>
                    <a:pt x="55283" y="111455"/>
                  </a:lnTo>
                  <a:lnTo>
                    <a:pt x="40309" y="153314"/>
                  </a:lnTo>
                  <a:lnTo>
                    <a:pt x="35052" y="198882"/>
                  </a:lnTo>
                  <a:lnTo>
                    <a:pt x="35052" y="995934"/>
                  </a:lnTo>
                  <a:lnTo>
                    <a:pt x="40309" y="1041488"/>
                  </a:lnTo>
                  <a:lnTo>
                    <a:pt x="55283" y="1083348"/>
                  </a:lnTo>
                  <a:lnTo>
                    <a:pt x="78778" y="1120267"/>
                  </a:lnTo>
                  <a:lnTo>
                    <a:pt x="109588" y="1151077"/>
                  </a:lnTo>
                  <a:lnTo>
                    <a:pt x="146507" y="1174572"/>
                  </a:lnTo>
                  <a:lnTo>
                    <a:pt x="188366" y="1189545"/>
                  </a:lnTo>
                  <a:lnTo>
                    <a:pt x="233934" y="1194816"/>
                  </a:lnTo>
                  <a:lnTo>
                    <a:pt x="3902202" y="1194816"/>
                  </a:lnTo>
                  <a:lnTo>
                    <a:pt x="3947757" y="1189545"/>
                  </a:lnTo>
                  <a:lnTo>
                    <a:pt x="3989616" y="1174572"/>
                  </a:lnTo>
                  <a:lnTo>
                    <a:pt x="4026535" y="1151077"/>
                  </a:lnTo>
                  <a:lnTo>
                    <a:pt x="4057345" y="1120267"/>
                  </a:lnTo>
                  <a:lnTo>
                    <a:pt x="4080840" y="1083348"/>
                  </a:lnTo>
                  <a:lnTo>
                    <a:pt x="4095813" y="1041488"/>
                  </a:lnTo>
                  <a:lnTo>
                    <a:pt x="4101084" y="995934"/>
                  </a:lnTo>
                  <a:lnTo>
                    <a:pt x="4101084" y="198882"/>
                  </a:lnTo>
                  <a:close/>
                </a:path>
                <a:path w="4109720" h="2990215">
                  <a:moveTo>
                    <a:pt x="4109466" y="1522476"/>
                  </a:moveTo>
                  <a:lnTo>
                    <a:pt x="4105630" y="1475003"/>
                  </a:lnTo>
                  <a:lnTo>
                    <a:pt x="4094530" y="1429931"/>
                  </a:lnTo>
                  <a:lnTo>
                    <a:pt x="4076763" y="1387856"/>
                  </a:lnTo>
                  <a:lnTo>
                    <a:pt x="4052938" y="1349413"/>
                  </a:lnTo>
                  <a:lnTo>
                    <a:pt x="4023639" y="1315212"/>
                  </a:lnTo>
                  <a:lnTo>
                    <a:pt x="3989476" y="1285836"/>
                  </a:lnTo>
                  <a:lnTo>
                    <a:pt x="3951033" y="1261935"/>
                  </a:lnTo>
                  <a:lnTo>
                    <a:pt x="3908920" y="1244104"/>
                  </a:lnTo>
                  <a:lnTo>
                    <a:pt x="3863746" y="1232954"/>
                  </a:lnTo>
                  <a:lnTo>
                    <a:pt x="3816096" y="1229106"/>
                  </a:lnTo>
                  <a:lnTo>
                    <a:pt x="293370" y="1229106"/>
                  </a:lnTo>
                  <a:lnTo>
                    <a:pt x="245897" y="1232954"/>
                  </a:lnTo>
                  <a:lnTo>
                    <a:pt x="200825" y="1244104"/>
                  </a:lnTo>
                  <a:lnTo>
                    <a:pt x="158750" y="1261935"/>
                  </a:lnTo>
                  <a:lnTo>
                    <a:pt x="120307" y="1285836"/>
                  </a:lnTo>
                  <a:lnTo>
                    <a:pt x="86106" y="1315212"/>
                  </a:lnTo>
                  <a:lnTo>
                    <a:pt x="56730" y="1349413"/>
                  </a:lnTo>
                  <a:lnTo>
                    <a:pt x="32829" y="1387856"/>
                  </a:lnTo>
                  <a:lnTo>
                    <a:pt x="14998" y="1429931"/>
                  </a:lnTo>
                  <a:lnTo>
                    <a:pt x="3848" y="1475003"/>
                  </a:lnTo>
                  <a:lnTo>
                    <a:pt x="0" y="1522476"/>
                  </a:lnTo>
                  <a:lnTo>
                    <a:pt x="0" y="2696718"/>
                  </a:lnTo>
                  <a:lnTo>
                    <a:pt x="3848" y="2744368"/>
                  </a:lnTo>
                  <a:lnTo>
                    <a:pt x="14998" y="2789542"/>
                  </a:lnTo>
                  <a:lnTo>
                    <a:pt x="32829" y="2831655"/>
                  </a:lnTo>
                  <a:lnTo>
                    <a:pt x="56730" y="2870098"/>
                  </a:lnTo>
                  <a:lnTo>
                    <a:pt x="86106" y="2904261"/>
                  </a:lnTo>
                  <a:lnTo>
                    <a:pt x="120307" y="2933560"/>
                  </a:lnTo>
                  <a:lnTo>
                    <a:pt x="158750" y="2957385"/>
                  </a:lnTo>
                  <a:lnTo>
                    <a:pt x="200825" y="2975152"/>
                  </a:lnTo>
                  <a:lnTo>
                    <a:pt x="245897" y="2986252"/>
                  </a:lnTo>
                  <a:lnTo>
                    <a:pt x="293370" y="2990088"/>
                  </a:lnTo>
                  <a:lnTo>
                    <a:pt x="3816096" y="2990088"/>
                  </a:lnTo>
                  <a:lnTo>
                    <a:pt x="3863746" y="2986252"/>
                  </a:lnTo>
                  <a:lnTo>
                    <a:pt x="3908920" y="2975152"/>
                  </a:lnTo>
                  <a:lnTo>
                    <a:pt x="3951033" y="2957385"/>
                  </a:lnTo>
                  <a:lnTo>
                    <a:pt x="3989476" y="2933560"/>
                  </a:lnTo>
                  <a:lnTo>
                    <a:pt x="4023639" y="2904261"/>
                  </a:lnTo>
                  <a:lnTo>
                    <a:pt x="4052938" y="2870098"/>
                  </a:lnTo>
                  <a:lnTo>
                    <a:pt x="4076763" y="2831655"/>
                  </a:lnTo>
                  <a:lnTo>
                    <a:pt x="4094530" y="2789542"/>
                  </a:lnTo>
                  <a:lnTo>
                    <a:pt x="4105630" y="2744368"/>
                  </a:lnTo>
                  <a:lnTo>
                    <a:pt x="4109466" y="2696718"/>
                  </a:lnTo>
                  <a:lnTo>
                    <a:pt x="4109466" y="1522476"/>
                  </a:lnTo>
                  <a:close/>
                </a:path>
              </a:pathLst>
            </a:custGeom>
            <a:solidFill>
              <a:srgbClr val="D9ED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983871" y="1755648"/>
              <a:ext cx="4113529" cy="584835"/>
            </a:xfrm>
            <a:custGeom>
              <a:avLst/>
              <a:gdLst/>
              <a:ahLst/>
              <a:cxnLst/>
              <a:rect l="l" t="t" r="r" b="b"/>
              <a:pathLst>
                <a:path w="4113529" h="584835">
                  <a:moveTo>
                    <a:pt x="4113276" y="486917"/>
                  </a:moveTo>
                  <a:lnTo>
                    <a:pt x="4113276" y="96773"/>
                  </a:lnTo>
                  <a:lnTo>
                    <a:pt x="4105644" y="59150"/>
                  </a:lnTo>
                  <a:lnTo>
                    <a:pt x="4084796" y="28384"/>
                  </a:lnTo>
                  <a:lnTo>
                    <a:pt x="4053804" y="7619"/>
                  </a:lnTo>
                  <a:lnTo>
                    <a:pt x="4015740" y="0"/>
                  </a:lnTo>
                  <a:lnTo>
                    <a:pt x="97535" y="0"/>
                  </a:lnTo>
                  <a:lnTo>
                    <a:pt x="59471" y="7620"/>
                  </a:lnTo>
                  <a:lnTo>
                    <a:pt x="28479" y="28384"/>
                  </a:lnTo>
                  <a:lnTo>
                    <a:pt x="7631" y="59150"/>
                  </a:lnTo>
                  <a:lnTo>
                    <a:pt x="0" y="96774"/>
                  </a:lnTo>
                  <a:lnTo>
                    <a:pt x="0" y="486918"/>
                  </a:lnTo>
                  <a:lnTo>
                    <a:pt x="7631" y="524660"/>
                  </a:lnTo>
                  <a:lnTo>
                    <a:pt x="28479" y="555688"/>
                  </a:lnTo>
                  <a:lnTo>
                    <a:pt x="59471" y="576714"/>
                  </a:lnTo>
                  <a:lnTo>
                    <a:pt x="97536" y="584454"/>
                  </a:lnTo>
                  <a:lnTo>
                    <a:pt x="4015740" y="584453"/>
                  </a:lnTo>
                  <a:lnTo>
                    <a:pt x="4053804" y="576714"/>
                  </a:lnTo>
                  <a:lnTo>
                    <a:pt x="4084796" y="555688"/>
                  </a:lnTo>
                  <a:lnTo>
                    <a:pt x="4105644" y="524660"/>
                  </a:lnTo>
                  <a:lnTo>
                    <a:pt x="4113276" y="486917"/>
                  </a:lnTo>
                  <a:close/>
                </a:path>
              </a:pathLst>
            </a:custGeom>
            <a:solidFill>
              <a:srgbClr val="4A9B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627011" y="5473446"/>
            <a:ext cx="9396730" cy="1032510"/>
          </a:xfrm>
          <a:custGeom>
            <a:avLst/>
            <a:gdLst/>
            <a:ahLst/>
            <a:cxnLst/>
            <a:rect l="l" t="t" r="r" b="b"/>
            <a:pathLst>
              <a:path w="9396730" h="1032509">
                <a:moveTo>
                  <a:pt x="9396222" y="860298"/>
                </a:moveTo>
                <a:lnTo>
                  <a:pt x="9396222" y="172212"/>
                </a:lnTo>
                <a:lnTo>
                  <a:pt x="9390080" y="126382"/>
                </a:lnTo>
                <a:lnTo>
                  <a:pt x="9372741" y="85231"/>
                </a:lnTo>
                <a:lnTo>
                  <a:pt x="9345834" y="50387"/>
                </a:lnTo>
                <a:lnTo>
                  <a:pt x="9310990" y="23480"/>
                </a:lnTo>
                <a:lnTo>
                  <a:pt x="9269839" y="6141"/>
                </a:lnTo>
                <a:lnTo>
                  <a:pt x="9224010" y="0"/>
                </a:lnTo>
                <a:lnTo>
                  <a:pt x="172212" y="0"/>
                </a:lnTo>
                <a:lnTo>
                  <a:pt x="126382" y="6141"/>
                </a:lnTo>
                <a:lnTo>
                  <a:pt x="85231" y="23480"/>
                </a:lnTo>
                <a:lnTo>
                  <a:pt x="50387" y="50387"/>
                </a:lnTo>
                <a:lnTo>
                  <a:pt x="23480" y="85231"/>
                </a:lnTo>
                <a:lnTo>
                  <a:pt x="6141" y="126382"/>
                </a:lnTo>
                <a:lnTo>
                  <a:pt x="0" y="172212"/>
                </a:lnTo>
                <a:lnTo>
                  <a:pt x="0" y="860298"/>
                </a:lnTo>
                <a:lnTo>
                  <a:pt x="6141" y="906127"/>
                </a:lnTo>
                <a:lnTo>
                  <a:pt x="23480" y="947278"/>
                </a:lnTo>
                <a:lnTo>
                  <a:pt x="50387" y="982122"/>
                </a:lnTo>
                <a:lnTo>
                  <a:pt x="85231" y="1009029"/>
                </a:lnTo>
                <a:lnTo>
                  <a:pt x="126382" y="1026368"/>
                </a:lnTo>
                <a:lnTo>
                  <a:pt x="172212" y="1032510"/>
                </a:lnTo>
                <a:lnTo>
                  <a:pt x="9224010" y="1032510"/>
                </a:lnTo>
                <a:lnTo>
                  <a:pt x="9269839" y="1026368"/>
                </a:lnTo>
                <a:lnTo>
                  <a:pt x="9310990" y="1009029"/>
                </a:lnTo>
                <a:lnTo>
                  <a:pt x="9345834" y="982122"/>
                </a:lnTo>
                <a:lnTo>
                  <a:pt x="9372741" y="947278"/>
                </a:lnTo>
                <a:lnTo>
                  <a:pt x="9390080" y="906127"/>
                </a:lnTo>
                <a:lnTo>
                  <a:pt x="9396222" y="860298"/>
                </a:lnTo>
                <a:close/>
              </a:path>
            </a:pathLst>
          </a:custGeom>
          <a:solidFill>
            <a:srgbClr val="4A9B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026547" y="1866391"/>
            <a:ext cx="8950960" cy="46755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076825" algn="ctr">
              <a:lnSpc>
                <a:spcPct val="100000"/>
              </a:lnSpc>
              <a:spcBef>
                <a:spcPts val="105"/>
              </a:spcBef>
            </a:pPr>
            <a:r>
              <a:rPr sz="2100" b="1" spc="-5" dirty="0">
                <a:solidFill>
                  <a:srgbClr val="FFFFFF"/>
                </a:solidFill>
                <a:latin typeface="Microsoft JhengHei"/>
                <a:cs typeface="Microsoft JhengHei"/>
              </a:rPr>
              <a:t>2018-2020</a:t>
            </a:r>
            <a:r>
              <a:rPr sz="2100" b="1" dirty="0">
                <a:solidFill>
                  <a:srgbClr val="FFFFFF"/>
                </a:solidFill>
                <a:latin typeface="Microsoft JhengHei"/>
                <a:cs typeface="Microsoft JhengHei"/>
              </a:rPr>
              <a:t>年</a:t>
            </a:r>
            <a:r>
              <a:rPr sz="2100" b="1" spc="-5" dirty="0">
                <a:solidFill>
                  <a:srgbClr val="FFFFFF"/>
                </a:solidFill>
                <a:latin typeface="Microsoft JhengHei"/>
                <a:cs typeface="Microsoft JhengHei"/>
              </a:rPr>
              <a:t>PrEP</a:t>
            </a:r>
            <a:r>
              <a:rPr sz="2100" b="1" dirty="0">
                <a:solidFill>
                  <a:srgbClr val="FFFFFF"/>
                </a:solidFill>
                <a:latin typeface="Microsoft JhengHei"/>
                <a:cs typeface="Microsoft JhengHei"/>
              </a:rPr>
              <a:t>計畫執行成效</a:t>
            </a:r>
            <a:endParaRPr sz="2100">
              <a:latin typeface="Microsoft JhengHei"/>
              <a:cs typeface="Microsoft JhengHe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00">
              <a:latin typeface="Microsoft JhengHei"/>
              <a:cs typeface="Microsoft JhengHei"/>
            </a:endParaRPr>
          </a:p>
          <a:p>
            <a:pPr marL="4989195" algn="ctr">
              <a:lnSpc>
                <a:spcPct val="100000"/>
              </a:lnSpc>
              <a:tabLst>
                <a:tab pos="5971540" algn="l"/>
              </a:tabLst>
            </a:pPr>
            <a:r>
              <a:rPr sz="2450" b="1" dirty="0">
                <a:solidFill>
                  <a:srgbClr val="ED7C31"/>
                </a:solidFill>
                <a:latin typeface="Microsoft JhengHei"/>
                <a:cs typeface="Microsoft JhengHei"/>
              </a:rPr>
              <a:t>19</a:t>
            </a:r>
            <a:r>
              <a:rPr sz="1750" dirty="0">
                <a:solidFill>
                  <a:srgbClr val="3F3F3F"/>
                </a:solidFill>
                <a:latin typeface="Microsoft JhengHei"/>
                <a:cs typeface="Microsoft JhengHei"/>
              </a:rPr>
              <a:t>縣市	</a:t>
            </a:r>
            <a:r>
              <a:rPr sz="2450" b="1" dirty="0">
                <a:solidFill>
                  <a:srgbClr val="ED7C31"/>
                </a:solidFill>
                <a:latin typeface="Microsoft JhengHei"/>
                <a:cs typeface="Microsoft JhengHei"/>
              </a:rPr>
              <a:t>42</a:t>
            </a:r>
            <a:r>
              <a:rPr sz="1750" dirty="0">
                <a:solidFill>
                  <a:srgbClr val="3F3F3F"/>
                </a:solidFill>
                <a:latin typeface="Microsoft JhengHei"/>
                <a:cs typeface="Microsoft JhengHei"/>
              </a:rPr>
              <a:t>家醫事機構</a:t>
            </a:r>
            <a:endParaRPr sz="1750">
              <a:latin typeface="Microsoft JhengHei"/>
              <a:cs typeface="Microsoft JhengHei"/>
            </a:endParaRPr>
          </a:p>
          <a:p>
            <a:pPr marL="4989830" algn="ctr">
              <a:lnSpc>
                <a:spcPct val="100000"/>
              </a:lnSpc>
              <a:spcBef>
                <a:spcPts val="5"/>
              </a:spcBef>
            </a:pPr>
            <a:r>
              <a:rPr sz="1750" spc="-5" dirty="0">
                <a:solidFill>
                  <a:srgbClr val="3F3F3F"/>
                </a:solidFill>
                <a:latin typeface="Microsoft JhengHei"/>
                <a:cs typeface="Microsoft JhengHei"/>
              </a:rPr>
              <a:t>截至2020年，累計</a:t>
            </a:r>
            <a:r>
              <a:rPr sz="2450" b="1" dirty="0">
                <a:solidFill>
                  <a:srgbClr val="ED7C31"/>
                </a:solidFill>
                <a:latin typeface="Microsoft JhengHei"/>
                <a:cs typeface="Microsoft JhengHei"/>
              </a:rPr>
              <a:t>2,17</a:t>
            </a:r>
            <a:r>
              <a:rPr sz="2450" b="1" spc="-5" dirty="0">
                <a:solidFill>
                  <a:srgbClr val="ED7C31"/>
                </a:solidFill>
                <a:latin typeface="Microsoft JhengHei"/>
                <a:cs typeface="Microsoft JhengHei"/>
              </a:rPr>
              <a:t>6</a:t>
            </a:r>
            <a:r>
              <a:rPr sz="1750" dirty="0">
                <a:solidFill>
                  <a:srgbClr val="3F3F3F"/>
                </a:solidFill>
                <a:latin typeface="Microsoft JhengHei"/>
                <a:cs typeface="Microsoft JhengHei"/>
              </a:rPr>
              <a:t>人加入計畫</a:t>
            </a:r>
            <a:endParaRPr sz="1750">
              <a:latin typeface="Microsoft JhengHei"/>
              <a:cs typeface="Microsoft JhengHe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00">
              <a:latin typeface="Microsoft JhengHei"/>
              <a:cs typeface="Microsoft JhengHei"/>
            </a:endParaRPr>
          </a:p>
          <a:p>
            <a:pPr marL="5069205">
              <a:lnSpc>
                <a:spcPct val="100000"/>
              </a:lnSpc>
            </a:pPr>
            <a:r>
              <a:rPr sz="1750" dirty="0">
                <a:solidFill>
                  <a:srgbClr val="3F3F3F"/>
                </a:solidFill>
                <a:latin typeface="Microsoft JhengHei"/>
                <a:cs typeface="Microsoft JhengHei"/>
              </a:rPr>
              <a:t>參加計畫者適用性評估：</a:t>
            </a:r>
            <a:endParaRPr sz="1750">
              <a:latin typeface="Microsoft JhengHei"/>
              <a:cs typeface="Microsoft JhengHei"/>
            </a:endParaRPr>
          </a:p>
          <a:p>
            <a:pPr marL="5069205">
              <a:lnSpc>
                <a:spcPct val="100000"/>
              </a:lnSpc>
              <a:spcBef>
                <a:spcPts val="355"/>
              </a:spcBef>
            </a:pPr>
            <a:r>
              <a:rPr sz="1750" spc="-5" dirty="0">
                <a:solidFill>
                  <a:srgbClr val="3F3F3F"/>
                </a:solidFill>
                <a:latin typeface="Microsoft JhengHei"/>
                <a:cs typeface="Microsoft JhengHei"/>
              </a:rPr>
              <a:t>發現8名新個案(陽性率0.4%</a:t>
            </a:r>
            <a:r>
              <a:rPr sz="1750" spc="-40" dirty="0">
                <a:solidFill>
                  <a:srgbClr val="3F3F3F"/>
                </a:solidFill>
                <a:latin typeface="Microsoft JhengHei"/>
                <a:cs typeface="Microsoft JhengHei"/>
              </a:rPr>
              <a:t> </a:t>
            </a:r>
            <a:r>
              <a:rPr sz="1750" dirty="0">
                <a:solidFill>
                  <a:srgbClr val="3F3F3F"/>
                </a:solidFill>
                <a:latin typeface="Microsoft JhengHei"/>
                <a:cs typeface="Microsoft JhengHei"/>
              </a:rPr>
              <a:t>)</a:t>
            </a:r>
            <a:endParaRPr sz="1750">
              <a:latin typeface="Microsoft JhengHei"/>
              <a:cs typeface="Microsoft JhengHei"/>
            </a:endParaRPr>
          </a:p>
          <a:p>
            <a:pPr marL="5069205" marR="285750" algn="just">
              <a:lnSpc>
                <a:spcPct val="116900"/>
              </a:lnSpc>
            </a:pPr>
            <a:r>
              <a:rPr sz="1750" dirty="0">
                <a:solidFill>
                  <a:srgbClr val="3F3F3F"/>
                </a:solidFill>
                <a:latin typeface="Microsoft JhengHei"/>
                <a:cs typeface="Microsoft JhengHei"/>
              </a:rPr>
              <a:t>顯示透過PrEP計畫確實可發現潛在愛 滋感染者，並協助及早轉介治療以降 低病毒傳播風險</a:t>
            </a:r>
            <a:endParaRPr sz="1750">
              <a:latin typeface="Microsoft JhengHei"/>
              <a:cs typeface="Microsoft JhengHei"/>
            </a:endParaRPr>
          </a:p>
          <a:p>
            <a:pPr marR="347345" algn="ctr">
              <a:lnSpc>
                <a:spcPct val="100000"/>
              </a:lnSpc>
              <a:spcBef>
                <a:spcPts val="1495"/>
              </a:spcBef>
            </a:pPr>
            <a:r>
              <a:rPr sz="2800" b="1" spc="-5" dirty="0">
                <a:solidFill>
                  <a:srgbClr val="FFFFFF"/>
                </a:solidFill>
                <a:latin typeface="Microsoft JhengHei"/>
                <a:cs typeface="Microsoft JhengHei"/>
              </a:rPr>
              <a:t>PrEP</a:t>
            </a:r>
            <a:r>
              <a:rPr sz="2800" b="1" dirty="0">
                <a:solidFill>
                  <a:srgbClr val="FFFFFF"/>
                </a:solidFill>
                <a:latin typeface="Microsoft JhengHei"/>
                <a:cs typeface="Microsoft JhengHei"/>
              </a:rPr>
              <a:t>計畫預防至</a:t>
            </a:r>
            <a:r>
              <a:rPr sz="2800" b="1" spc="10" dirty="0">
                <a:solidFill>
                  <a:srgbClr val="FFFFFF"/>
                </a:solidFill>
                <a:latin typeface="Microsoft JhengHei"/>
                <a:cs typeface="Microsoft JhengHei"/>
              </a:rPr>
              <a:t>少</a:t>
            </a:r>
            <a:r>
              <a:rPr sz="4700" spc="15" dirty="0">
                <a:solidFill>
                  <a:srgbClr val="FFFFFF"/>
                </a:solidFill>
                <a:latin typeface="Arial Black"/>
                <a:cs typeface="Arial Black"/>
              </a:rPr>
              <a:t>65</a:t>
            </a:r>
            <a:r>
              <a:rPr sz="2800" b="1" dirty="0">
                <a:solidFill>
                  <a:srgbClr val="FFFFFF"/>
                </a:solidFill>
                <a:latin typeface="Microsoft JhengHei"/>
                <a:cs typeface="Microsoft JhengHei"/>
              </a:rPr>
              <a:t>人</a:t>
            </a:r>
            <a:r>
              <a:rPr sz="2800" b="1" spc="-5" dirty="0">
                <a:solidFill>
                  <a:srgbClr val="FFFFFF"/>
                </a:solidFill>
                <a:latin typeface="Microsoft JhengHei"/>
                <a:cs typeface="Microsoft JhengHei"/>
              </a:rPr>
              <a:t>(2,176</a:t>
            </a:r>
            <a:r>
              <a:rPr sz="2800" b="1" dirty="0">
                <a:solidFill>
                  <a:srgbClr val="FFFFFF"/>
                </a:solidFill>
                <a:latin typeface="Microsoft JhengHei"/>
                <a:cs typeface="Microsoft JhengHei"/>
              </a:rPr>
              <a:t>人×3%)感染愛滋病毒</a:t>
            </a:r>
            <a:endParaRPr sz="2800">
              <a:latin typeface="Microsoft JhengHei"/>
              <a:cs typeface="Microsoft JhengHei"/>
            </a:endParaRPr>
          </a:p>
          <a:p>
            <a:pPr marR="346075" algn="ctr">
              <a:lnSpc>
                <a:spcPct val="100000"/>
              </a:lnSpc>
              <a:spcBef>
                <a:spcPts val="240"/>
              </a:spcBef>
            </a:pPr>
            <a:r>
              <a:rPr sz="1750" b="1" dirty="0">
                <a:solidFill>
                  <a:srgbClr val="FFC000"/>
                </a:solidFill>
                <a:latin typeface="Microsoft JhengHei"/>
                <a:cs typeface="Microsoft JhengHei"/>
              </a:rPr>
              <a:t>推估可節省之醫療支出共計</a:t>
            </a:r>
            <a:r>
              <a:rPr sz="2450" b="1" dirty="0">
                <a:solidFill>
                  <a:srgbClr val="FFC000"/>
                </a:solidFill>
                <a:latin typeface="Microsoft JhengHei"/>
                <a:cs typeface="Microsoft JhengHei"/>
              </a:rPr>
              <a:t>6.5億</a:t>
            </a:r>
            <a:r>
              <a:rPr sz="2450" b="1" spc="-5" dirty="0">
                <a:solidFill>
                  <a:srgbClr val="FFC000"/>
                </a:solidFill>
                <a:latin typeface="Microsoft JhengHei"/>
                <a:cs typeface="Microsoft JhengHei"/>
              </a:rPr>
              <a:t>元</a:t>
            </a:r>
            <a:r>
              <a:rPr sz="1750" dirty="0">
                <a:solidFill>
                  <a:srgbClr val="FFFFFF"/>
                </a:solidFill>
                <a:latin typeface="Microsoft JhengHei"/>
                <a:cs typeface="Microsoft JhengHei"/>
              </a:rPr>
              <a:t>(以65人*感染者醫療支出1,000萬元/人估計)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394593" y="1044955"/>
            <a:ext cx="760349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" dirty="0"/>
              <a:t>暴露愛滋病毒前預防性投藥(PrEP)執行成效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261251" y="816102"/>
            <a:ext cx="1013460" cy="951230"/>
            <a:chOff x="261251" y="816102"/>
            <a:chExt cx="1013460" cy="95123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1251" y="816102"/>
              <a:ext cx="1013460" cy="95097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3463" y="983742"/>
              <a:ext cx="607313" cy="607313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784993" y="1089913"/>
            <a:ext cx="41719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Microsoft JhengHei"/>
                <a:cs typeface="Microsoft JhengHei"/>
              </a:rPr>
              <a:t>PrEP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5" dirty="0"/>
              <a:t>73</a:t>
            </a:fld>
            <a:endParaRPr spc="5" dirty="0"/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3315" y="1024127"/>
            <a:ext cx="9290050" cy="593090"/>
          </a:xfrm>
          <a:custGeom>
            <a:avLst/>
            <a:gdLst/>
            <a:ahLst/>
            <a:cxnLst/>
            <a:rect l="l" t="t" r="r" b="b"/>
            <a:pathLst>
              <a:path w="9290050" h="593090">
                <a:moveTo>
                  <a:pt x="9289542" y="592835"/>
                </a:moveTo>
                <a:lnTo>
                  <a:pt x="9289542" y="0"/>
                </a:lnTo>
                <a:lnTo>
                  <a:pt x="0" y="0"/>
                </a:lnTo>
                <a:lnTo>
                  <a:pt x="0" y="592836"/>
                </a:lnTo>
                <a:lnTo>
                  <a:pt x="9289542" y="592835"/>
                </a:lnTo>
                <a:close/>
              </a:path>
            </a:pathLst>
          </a:custGeom>
          <a:solidFill>
            <a:srgbClr val="C1E1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53607" y="1758696"/>
            <a:ext cx="4000500" cy="4728971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580529" y="2034539"/>
            <a:ext cx="4229100" cy="1960245"/>
            <a:chOff x="580529" y="2034539"/>
            <a:chExt cx="4229100" cy="1960245"/>
          </a:xfrm>
        </p:grpSpPr>
        <p:sp>
          <p:nvSpPr>
            <p:cNvPr id="6" name="object 6"/>
            <p:cNvSpPr/>
            <p:nvPr/>
          </p:nvSpPr>
          <p:spPr>
            <a:xfrm>
              <a:off x="597293" y="2051303"/>
              <a:ext cx="4196715" cy="1926589"/>
            </a:xfrm>
            <a:custGeom>
              <a:avLst/>
              <a:gdLst/>
              <a:ahLst/>
              <a:cxnLst/>
              <a:rect l="l" t="t" r="r" b="b"/>
              <a:pathLst>
                <a:path w="4196715" h="1926589">
                  <a:moveTo>
                    <a:pt x="4196334" y="1605533"/>
                  </a:moveTo>
                  <a:lnTo>
                    <a:pt x="4196334" y="320801"/>
                  </a:lnTo>
                  <a:lnTo>
                    <a:pt x="4192864" y="273312"/>
                  </a:lnTo>
                  <a:lnTo>
                    <a:pt x="4182781" y="228014"/>
                  </a:lnTo>
                  <a:lnTo>
                    <a:pt x="4166578" y="185399"/>
                  </a:lnTo>
                  <a:lnTo>
                    <a:pt x="4144744" y="145957"/>
                  </a:lnTo>
                  <a:lnTo>
                    <a:pt x="4117772" y="110181"/>
                  </a:lnTo>
                  <a:lnTo>
                    <a:pt x="4086152" y="78561"/>
                  </a:lnTo>
                  <a:lnTo>
                    <a:pt x="4050376" y="51589"/>
                  </a:lnTo>
                  <a:lnTo>
                    <a:pt x="4010934" y="29755"/>
                  </a:lnTo>
                  <a:lnTo>
                    <a:pt x="3968319" y="13552"/>
                  </a:lnTo>
                  <a:lnTo>
                    <a:pt x="3923021" y="3469"/>
                  </a:lnTo>
                  <a:lnTo>
                    <a:pt x="3875532" y="0"/>
                  </a:lnTo>
                  <a:lnTo>
                    <a:pt x="320802" y="0"/>
                  </a:lnTo>
                  <a:lnTo>
                    <a:pt x="273312" y="3469"/>
                  </a:lnTo>
                  <a:lnTo>
                    <a:pt x="228014" y="13552"/>
                  </a:lnTo>
                  <a:lnTo>
                    <a:pt x="185399" y="29755"/>
                  </a:lnTo>
                  <a:lnTo>
                    <a:pt x="145957" y="51589"/>
                  </a:lnTo>
                  <a:lnTo>
                    <a:pt x="110181" y="78561"/>
                  </a:lnTo>
                  <a:lnTo>
                    <a:pt x="78561" y="110181"/>
                  </a:lnTo>
                  <a:lnTo>
                    <a:pt x="51589" y="145957"/>
                  </a:lnTo>
                  <a:lnTo>
                    <a:pt x="29755" y="185399"/>
                  </a:lnTo>
                  <a:lnTo>
                    <a:pt x="13552" y="228014"/>
                  </a:lnTo>
                  <a:lnTo>
                    <a:pt x="3469" y="273312"/>
                  </a:lnTo>
                  <a:lnTo>
                    <a:pt x="0" y="320801"/>
                  </a:lnTo>
                  <a:lnTo>
                    <a:pt x="0" y="1605533"/>
                  </a:lnTo>
                  <a:lnTo>
                    <a:pt x="3469" y="1652851"/>
                  </a:lnTo>
                  <a:lnTo>
                    <a:pt x="13552" y="1698043"/>
                  </a:lnTo>
                  <a:lnTo>
                    <a:pt x="29755" y="1740607"/>
                  </a:lnTo>
                  <a:lnTo>
                    <a:pt x="51589" y="1780041"/>
                  </a:lnTo>
                  <a:lnTo>
                    <a:pt x="78561" y="1815845"/>
                  </a:lnTo>
                  <a:lnTo>
                    <a:pt x="110181" y="1847516"/>
                  </a:lnTo>
                  <a:lnTo>
                    <a:pt x="145957" y="1874554"/>
                  </a:lnTo>
                  <a:lnTo>
                    <a:pt x="185399" y="1896456"/>
                  </a:lnTo>
                  <a:lnTo>
                    <a:pt x="228014" y="1912721"/>
                  </a:lnTo>
                  <a:lnTo>
                    <a:pt x="273312" y="1922848"/>
                  </a:lnTo>
                  <a:lnTo>
                    <a:pt x="320802" y="1926336"/>
                  </a:lnTo>
                  <a:lnTo>
                    <a:pt x="3875532" y="1926335"/>
                  </a:lnTo>
                  <a:lnTo>
                    <a:pt x="3923021" y="1922848"/>
                  </a:lnTo>
                  <a:lnTo>
                    <a:pt x="3968319" y="1912721"/>
                  </a:lnTo>
                  <a:lnTo>
                    <a:pt x="4010934" y="1896456"/>
                  </a:lnTo>
                  <a:lnTo>
                    <a:pt x="4050376" y="1874554"/>
                  </a:lnTo>
                  <a:lnTo>
                    <a:pt x="4086152" y="1847516"/>
                  </a:lnTo>
                  <a:lnTo>
                    <a:pt x="4117772" y="1815845"/>
                  </a:lnTo>
                  <a:lnTo>
                    <a:pt x="4144744" y="1780041"/>
                  </a:lnTo>
                  <a:lnTo>
                    <a:pt x="4166578" y="1740607"/>
                  </a:lnTo>
                  <a:lnTo>
                    <a:pt x="4182781" y="1698043"/>
                  </a:lnTo>
                  <a:lnTo>
                    <a:pt x="4192864" y="1652851"/>
                  </a:lnTo>
                  <a:lnTo>
                    <a:pt x="4196334" y="1605533"/>
                  </a:lnTo>
                  <a:close/>
                </a:path>
              </a:pathLst>
            </a:custGeom>
            <a:solidFill>
              <a:srgbClr val="FFF2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80529" y="2034539"/>
              <a:ext cx="4229100" cy="1960245"/>
            </a:xfrm>
            <a:custGeom>
              <a:avLst/>
              <a:gdLst/>
              <a:ahLst/>
              <a:cxnLst/>
              <a:rect l="l" t="t" r="r" b="b"/>
              <a:pathLst>
                <a:path w="4229100" h="1960245">
                  <a:moveTo>
                    <a:pt x="4229100" y="1639062"/>
                  </a:moveTo>
                  <a:lnTo>
                    <a:pt x="4229100" y="320040"/>
                  </a:lnTo>
                  <a:lnTo>
                    <a:pt x="4216400" y="303276"/>
                  </a:lnTo>
                  <a:lnTo>
                    <a:pt x="4216400" y="254562"/>
                  </a:lnTo>
                  <a:lnTo>
                    <a:pt x="4203700" y="208720"/>
                  </a:lnTo>
                  <a:lnTo>
                    <a:pt x="4178300" y="166207"/>
                  </a:lnTo>
                  <a:lnTo>
                    <a:pt x="4152900" y="127476"/>
                  </a:lnTo>
                  <a:lnTo>
                    <a:pt x="4114800" y="92983"/>
                  </a:lnTo>
                  <a:lnTo>
                    <a:pt x="4076700" y="63181"/>
                  </a:lnTo>
                  <a:lnTo>
                    <a:pt x="4038600" y="38528"/>
                  </a:lnTo>
                  <a:lnTo>
                    <a:pt x="4000500" y="19476"/>
                  </a:lnTo>
                  <a:lnTo>
                    <a:pt x="3949700" y="6482"/>
                  </a:lnTo>
                  <a:lnTo>
                    <a:pt x="3898900" y="0"/>
                  </a:lnTo>
                  <a:lnTo>
                    <a:pt x="330200" y="0"/>
                  </a:lnTo>
                  <a:lnTo>
                    <a:pt x="279400" y="3389"/>
                  </a:lnTo>
                  <a:lnTo>
                    <a:pt x="241300" y="13739"/>
                  </a:lnTo>
                  <a:lnTo>
                    <a:pt x="190499" y="30544"/>
                  </a:lnTo>
                  <a:lnTo>
                    <a:pt x="152399" y="53299"/>
                  </a:lnTo>
                  <a:lnTo>
                    <a:pt x="114299" y="81500"/>
                  </a:lnTo>
                  <a:lnTo>
                    <a:pt x="76199" y="114641"/>
                  </a:lnTo>
                  <a:lnTo>
                    <a:pt x="50799" y="152218"/>
                  </a:lnTo>
                  <a:lnTo>
                    <a:pt x="25399" y="193726"/>
                  </a:lnTo>
                  <a:lnTo>
                    <a:pt x="12699" y="238658"/>
                  </a:lnTo>
                  <a:lnTo>
                    <a:pt x="0" y="286512"/>
                  </a:lnTo>
                  <a:lnTo>
                    <a:pt x="0" y="1690116"/>
                  </a:lnTo>
                  <a:lnTo>
                    <a:pt x="12700" y="1741830"/>
                  </a:lnTo>
                  <a:lnTo>
                    <a:pt x="25400" y="1765624"/>
                  </a:lnTo>
                  <a:lnTo>
                    <a:pt x="25399" y="291846"/>
                  </a:lnTo>
                  <a:lnTo>
                    <a:pt x="38099" y="275844"/>
                  </a:lnTo>
                  <a:lnTo>
                    <a:pt x="38099" y="247650"/>
                  </a:lnTo>
                  <a:lnTo>
                    <a:pt x="50799" y="232410"/>
                  </a:lnTo>
                  <a:lnTo>
                    <a:pt x="50799" y="206502"/>
                  </a:lnTo>
                  <a:lnTo>
                    <a:pt x="63499" y="192024"/>
                  </a:lnTo>
                  <a:lnTo>
                    <a:pt x="63499" y="192786"/>
                  </a:lnTo>
                  <a:lnTo>
                    <a:pt x="76199" y="179832"/>
                  </a:lnTo>
                  <a:lnTo>
                    <a:pt x="76199" y="167640"/>
                  </a:lnTo>
                  <a:lnTo>
                    <a:pt x="88899" y="155448"/>
                  </a:lnTo>
                  <a:lnTo>
                    <a:pt x="88899" y="156210"/>
                  </a:lnTo>
                  <a:lnTo>
                    <a:pt x="101599" y="144018"/>
                  </a:lnTo>
                  <a:lnTo>
                    <a:pt x="101599" y="133350"/>
                  </a:lnTo>
                  <a:lnTo>
                    <a:pt x="114299" y="121920"/>
                  </a:lnTo>
                  <a:lnTo>
                    <a:pt x="114299" y="122682"/>
                  </a:lnTo>
                  <a:lnTo>
                    <a:pt x="126999" y="112014"/>
                  </a:lnTo>
                  <a:lnTo>
                    <a:pt x="126999" y="112776"/>
                  </a:lnTo>
                  <a:lnTo>
                    <a:pt x="139699" y="102870"/>
                  </a:lnTo>
                  <a:lnTo>
                    <a:pt x="152399" y="93726"/>
                  </a:lnTo>
                  <a:lnTo>
                    <a:pt x="177799" y="76962"/>
                  </a:lnTo>
                  <a:lnTo>
                    <a:pt x="177799" y="77724"/>
                  </a:lnTo>
                  <a:lnTo>
                    <a:pt x="190499" y="70104"/>
                  </a:lnTo>
                  <a:lnTo>
                    <a:pt x="228600" y="51816"/>
                  </a:lnTo>
                  <a:lnTo>
                    <a:pt x="279400" y="36576"/>
                  </a:lnTo>
                  <a:lnTo>
                    <a:pt x="304800" y="35052"/>
                  </a:lnTo>
                  <a:lnTo>
                    <a:pt x="317500" y="33528"/>
                  </a:lnTo>
                  <a:lnTo>
                    <a:pt x="3898900" y="33528"/>
                  </a:lnTo>
                  <a:lnTo>
                    <a:pt x="3911600" y="35052"/>
                  </a:lnTo>
                  <a:lnTo>
                    <a:pt x="3937000" y="36576"/>
                  </a:lnTo>
                  <a:lnTo>
                    <a:pt x="3987800" y="51816"/>
                  </a:lnTo>
                  <a:lnTo>
                    <a:pt x="4025900" y="70104"/>
                  </a:lnTo>
                  <a:lnTo>
                    <a:pt x="4038600" y="77724"/>
                  </a:lnTo>
                  <a:lnTo>
                    <a:pt x="4038600" y="76962"/>
                  </a:lnTo>
                  <a:lnTo>
                    <a:pt x="4064000" y="93726"/>
                  </a:lnTo>
                  <a:lnTo>
                    <a:pt x="4076700" y="102870"/>
                  </a:lnTo>
                  <a:lnTo>
                    <a:pt x="4089400" y="112776"/>
                  </a:lnTo>
                  <a:lnTo>
                    <a:pt x="4089400" y="112014"/>
                  </a:lnTo>
                  <a:lnTo>
                    <a:pt x="4102100" y="122682"/>
                  </a:lnTo>
                  <a:lnTo>
                    <a:pt x="4102100" y="121920"/>
                  </a:lnTo>
                  <a:lnTo>
                    <a:pt x="4114800" y="133350"/>
                  </a:lnTo>
                  <a:lnTo>
                    <a:pt x="4114800" y="144018"/>
                  </a:lnTo>
                  <a:lnTo>
                    <a:pt x="4127500" y="156210"/>
                  </a:lnTo>
                  <a:lnTo>
                    <a:pt x="4127500" y="155448"/>
                  </a:lnTo>
                  <a:lnTo>
                    <a:pt x="4140200" y="167640"/>
                  </a:lnTo>
                  <a:lnTo>
                    <a:pt x="4140200" y="166878"/>
                  </a:lnTo>
                  <a:lnTo>
                    <a:pt x="4152900" y="180594"/>
                  </a:lnTo>
                  <a:lnTo>
                    <a:pt x="4152900" y="192024"/>
                  </a:lnTo>
                  <a:lnTo>
                    <a:pt x="4165600" y="206502"/>
                  </a:lnTo>
                  <a:lnTo>
                    <a:pt x="4165600" y="232410"/>
                  </a:lnTo>
                  <a:lnTo>
                    <a:pt x="4178300" y="247650"/>
                  </a:lnTo>
                  <a:lnTo>
                    <a:pt x="4178300" y="275844"/>
                  </a:lnTo>
                  <a:lnTo>
                    <a:pt x="4191000" y="291846"/>
                  </a:lnTo>
                  <a:lnTo>
                    <a:pt x="4191000" y="1778485"/>
                  </a:lnTo>
                  <a:lnTo>
                    <a:pt x="4203700" y="1734874"/>
                  </a:lnTo>
                  <a:lnTo>
                    <a:pt x="4216400" y="1688238"/>
                  </a:lnTo>
                  <a:lnTo>
                    <a:pt x="4229100" y="1639062"/>
                  </a:lnTo>
                  <a:close/>
                </a:path>
                <a:path w="4229100" h="1960245">
                  <a:moveTo>
                    <a:pt x="4191000" y="1778485"/>
                  </a:moveTo>
                  <a:lnTo>
                    <a:pt x="4191000" y="1668018"/>
                  </a:lnTo>
                  <a:lnTo>
                    <a:pt x="4178300" y="1684020"/>
                  </a:lnTo>
                  <a:lnTo>
                    <a:pt x="4178300" y="1712214"/>
                  </a:lnTo>
                  <a:lnTo>
                    <a:pt x="4165600" y="1726692"/>
                  </a:lnTo>
                  <a:lnTo>
                    <a:pt x="4165600" y="1753362"/>
                  </a:lnTo>
                  <a:lnTo>
                    <a:pt x="4152900" y="1767078"/>
                  </a:lnTo>
                  <a:lnTo>
                    <a:pt x="4152900" y="1779270"/>
                  </a:lnTo>
                  <a:lnTo>
                    <a:pt x="4140200" y="1792224"/>
                  </a:lnTo>
                  <a:lnTo>
                    <a:pt x="4140200" y="1791462"/>
                  </a:lnTo>
                  <a:lnTo>
                    <a:pt x="4127500" y="1804416"/>
                  </a:lnTo>
                  <a:lnTo>
                    <a:pt x="4127500" y="1803654"/>
                  </a:lnTo>
                  <a:lnTo>
                    <a:pt x="4114800" y="1815846"/>
                  </a:lnTo>
                  <a:lnTo>
                    <a:pt x="4114800" y="1826514"/>
                  </a:lnTo>
                  <a:lnTo>
                    <a:pt x="4089400" y="1847850"/>
                  </a:lnTo>
                  <a:lnTo>
                    <a:pt x="4089400" y="1847088"/>
                  </a:lnTo>
                  <a:lnTo>
                    <a:pt x="4076700" y="1856994"/>
                  </a:lnTo>
                  <a:lnTo>
                    <a:pt x="4076700" y="1856232"/>
                  </a:lnTo>
                  <a:lnTo>
                    <a:pt x="4064000" y="1866138"/>
                  </a:lnTo>
                  <a:lnTo>
                    <a:pt x="4064000" y="1865376"/>
                  </a:lnTo>
                  <a:lnTo>
                    <a:pt x="4051300" y="1874520"/>
                  </a:lnTo>
                  <a:lnTo>
                    <a:pt x="4051300" y="1873758"/>
                  </a:lnTo>
                  <a:lnTo>
                    <a:pt x="4038600" y="1882140"/>
                  </a:lnTo>
                  <a:lnTo>
                    <a:pt x="4025900" y="1889760"/>
                  </a:lnTo>
                  <a:lnTo>
                    <a:pt x="4013200" y="1896618"/>
                  </a:lnTo>
                  <a:lnTo>
                    <a:pt x="4013200" y="1895856"/>
                  </a:lnTo>
                  <a:lnTo>
                    <a:pt x="4000500" y="1902714"/>
                  </a:lnTo>
                  <a:lnTo>
                    <a:pt x="4000500" y="1901952"/>
                  </a:lnTo>
                  <a:lnTo>
                    <a:pt x="3987800" y="1908048"/>
                  </a:lnTo>
                  <a:lnTo>
                    <a:pt x="3962400" y="1917192"/>
                  </a:lnTo>
                  <a:lnTo>
                    <a:pt x="3962400" y="1916430"/>
                  </a:lnTo>
                  <a:lnTo>
                    <a:pt x="3949700" y="1920240"/>
                  </a:lnTo>
                  <a:lnTo>
                    <a:pt x="3937000" y="1922526"/>
                  </a:lnTo>
                  <a:lnTo>
                    <a:pt x="3911600" y="1924812"/>
                  </a:lnTo>
                  <a:lnTo>
                    <a:pt x="3886200" y="1926336"/>
                  </a:lnTo>
                  <a:lnTo>
                    <a:pt x="330200" y="1926336"/>
                  </a:lnTo>
                  <a:lnTo>
                    <a:pt x="304800" y="1924812"/>
                  </a:lnTo>
                  <a:lnTo>
                    <a:pt x="279400" y="1922526"/>
                  </a:lnTo>
                  <a:lnTo>
                    <a:pt x="266700" y="1920240"/>
                  </a:lnTo>
                  <a:lnTo>
                    <a:pt x="254000" y="1916430"/>
                  </a:lnTo>
                  <a:lnTo>
                    <a:pt x="254000" y="1917192"/>
                  </a:lnTo>
                  <a:lnTo>
                    <a:pt x="228600" y="1908048"/>
                  </a:lnTo>
                  <a:lnTo>
                    <a:pt x="215900" y="1901952"/>
                  </a:lnTo>
                  <a:lnTo>
                    <a:pt x="215900" y="1902714"/>
                  </a:lnTo>
                  <a:lnTo>
                    <a:pt x="203200" y="1895856"/>
                  </a:lnTo>
                  <a:lnTo>
                    <a:pt x="203200" y="1896618"/>
                  </a:lnTo>
                  <a:lnTo>
                    <a:pt x="190500" y="1889760"/>
                  </a:lnTo>
                  <a:lnTo>
                    <a:pt x="165100" y="1874520"/>
                  </a:lnTo>
                  <a:lnTo>
                    <a:pt x="152400" y="1865376"/>
                  </a:lnTo>
                  <a:lnTo>
                    <a:pt x="152400" y="1866138"/>
                  </a:lnTo>
                  <a:lnTo>
                    <a:pt x="139700" y="1856232"/>
                  </a:lnTo>
                  <a:lnTo>
                    <a:pt x="139700" y="1856994"/>
                  </a:lnTo>
                  <a:lnTo>
                    <a:pt x="127000" y="1847088"/>
                  </a:lnTo>
                  <a:lnTo>
                    <a:pt x="127000" y="1847850"/>
                  </a:lnTo>
                  <a:lnTo>
                    <a:pt x="101600" y="1826514"/>
                  </a:lnTo>
                  <a:lnTo>
                    <a:pt x="101600" y="1815846"/>
                  </a:lnTo>
                  <a:lnTo>
                    <a:pt x="88900" y="1803654"/>
                  </a:lnTo>
                  <a:lnTo>
                    <a:pt x="88900" y="1804416"/>
                  </a:lnTo>
                  <a:lnTo>
                    <a:pt x="76200" y="1791462"/>
                  </a:lnTo>
                  <a:lnTo>
                    <a:pt x="76200" y="1780032"/>
                  </a:lnTo>
                  <a:lnTo>
                    <a:pt x="63500" y="1766316"/>
                  </a:lnTo>
                  <a:lnTo>
                    <a:pt x="63500" y="1767078"/>
                  </a:lnTo>
                  <a:lnTo>
                    <a:pt x="50800" y="1753362"/>
                  </a:lnTo>
                  <a:lnTo>
                    <a:pt x="50800" y="1726692"/>
                  </a:lnTo>
                  <a:lnTo>
                    <a:pt x="38100" y="1712214"/>
                  </a:lnTo>
                  <a:lnTo>
                    <a:pt x="38100" y="1684020"/>
                  </a:lnTo>
                  <a:lnTo>
                    <a:pt x="25400" y="1668018"/>
                  </a:lnTo>
                  <a:lnTo>
                    <a:pt x="25400" y="1765624"/>
                  </a:lnTo>
                  <a:lnTo>
                    <a:pt x="63500" y="1832885"/>
                  </a:lnTo>
                  <a:lnTo>
                    <a:pt x="101600" y="1872234"/>
                  </a:lnTo>
                  <a:lnTo>
                    <a:pt x="177800" y="1921555"/>
                  </a:lnTo>
                  <a:lnTo>
                    <a:pt x="228600" y="1942633"/>
                  </a:lnTo>
                  <a:lnTo>
                    <a:pt x="279400" y="1955562"/>
                  </a:lnTo>
                  <a:lnTo>
                    <a:pt x="330200" y="1959864"/>
                  </a:lnTo>
                  <a:lnTo>
                    <a:pt x="3886200" y="1959864"/>
                  </a:lnTo>
                  <a:lnTo>
                    <a:pt x="3898900" y="1959102"/>
                  </a:lnTo>
                  <a:lnTo>
                    <a:pt x="3924300" y="1958340"/>
                  </a:lnTo>
                  <a:lnTo>
                    <a:pt x="3975100" y="1949478"/>
                  </a:lnTo>
                  <a:lnTo>
                    <a:pt x="4013200" y="1934198"/>
                  </a:lnTo>
                  <a:lnTo>
                    <a:pt x="4051300" y="1912984"/>
                  </a:lnTo>
                  <a:lnTo>
                    <a:pt x="4102100" y="1886321"/>
                  </a:lnTo>
                  <a:lnTo>
                    <a:pt x="4127500" y="1854693"/>
                  </a:lnTo>
                  <a:lnTo>
                    <a:pt x="4165600" y="1818586"/>
                  </a:lnTo>
                  <a:lnTo>
                    <a:pt x="4191000" y="1778485"/>
                  </a:lnTo>
                  <a:close/>
                </a:path>
                <a:path w="4229100" h="1960245">
                  <a:moveTo>
                    <a:pt x="4152900" y="192786"/>
                  </a:moveTo>
                  <a:lnTo>
                    <a:pt x="4152900" y="180594"/>
                  </a:lnTo>
                  <a:lnTo>
                    <a:pt x="4140200" y="179832"/>
                  </a:lnTo>
                  <a:lnTo>
                    <a:pt x="4152900" y="192786"/>
                  </a:lnTo>
                  <a:close/>
                </a:path>
                <a:path w="4229100" h="1960245">
                  <a:moveTo>
                    <a:pt x="4152900" y="1779270"/>
                  </a:moveTo>
                  <a:lnTo>
                    <a:pt x="4152900" y="1766316"/>
                  </a:lnTo>
                  <a:lnTo>
                    <a:pt x="4140200" y="1780032"/>
                  </a:lnTo>
                  <a:lnTo>
                    <a:pt x="4152900" y="1779270"/>
                  </a:lnTo>
                  <a:close/>
                </a:path>
              </a:pathLst>
            </a:custGeom>
            <a:solidFill>
              <a:srgbClr val="7F6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22387" y="2342712"/>
            <a:ext cx="1185165" cy="1463698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472573" y="2038155"/>
            <a:ext cx="5723255" cy="42240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57834" marR="1637030" indent="-156210">
              <a:lnSpc>
                <a:spcPct val="152400"/>
              </a:lnSpc>
              <a:spcBef>
                <a:spcPts val="90"/>
              </a:spcBef>
              <a:buSzPct val="94736"/>
              <a:buFont typeface="Wingdings"/>
              <a:buChar char=""/>
              <a:tabLst>
                <a:tab pos="486409" algn="l"/>
              </a:tabLst>
            </a:pPr>
            <a:r>
              <a:rPr sz="1900" b="1" spc="50" dirty="0">
                <a:solidFill>
                  <a:srgbClr val="3F3F3F"/>
                </a:solidFill>
                <a:latin typeface="Microsoft JhengHei"/>
                <a:cs typeface="Microsoft JhengHei"/>
              </a:rPr>
              <a:t>愛滋感染者之配偶/伴侶愛滋陰性 </a:t>
            </a:r>
            <a:r>
              <a:rPr sz="1900" b="1" spc="25" dirty="0">
                <a:solidFill>
                  <a:srgbClr val="3F3F3F"/>
                </a:solidFill>
                <a:latin typeface="Microsoft JhengHei"/>
                <a:cs typeface="Microsoft JhengHei"/>
              </a:rPr>
              <a:t>且有高風險行為者</a:t>
            </a:r>
            <a:endParaRPr sz="1900">
              <a:latin typeface="Microsoft JhengHei"/>
              <a:cs typeface="Microsoft JhengHei"/>
            </a:endParaRPr>
          </a:p>
          <a:p>
            <a:pPr marL="457834" marR="1625600" indent="-156210">
              <a:lnSpc>
                <a:spcPts val="3470"/>
              </a:lnSpc>
              <a:spcBef>
                <a:spcPts val="315"/>
              </a:spcBef>
              <a:buSzPct val="94736"/>
              <a:buFont typeface="Wingdings"/>
              <a:buChar char=""/>
              <a:tabLst>
                <a:tab pos="486409" algn="l"/>
              </a:tabLst>
            </a:pPr>
            <a:r>
              <a:rPr sz="1900" b="1" spc="15" dirty="0">
                <a:solidFill>
                  <a:srgbClr val="4A9B83"/>
                </a:solidFill>
                <a:latin typeface="Microsoft JhengHei"/>
                <a:cs typeface="Microsoft JhengHei"/>
              </a:rPr>
              <a:t>3</a:t>
            </a:r>
            <a:r>
              <a:rPr sz="1900" b="1" spc="120" dirty="0">
                <a:solidFill>
                  <a:srgbClr val="4A9B83"/>
                </a:solidFill>
                <a:latin typeface="Microsoft JhengHei"/>
                <a:cs typeface="Microsoft JhengHei"/>
              </a:rPr>
              <a:t>5歲(含)以下</a:t>
            </a:r>
            <a:r>
              <a:rPr sz="1900" b="1" spc="125" dirty="0">
                <a:solidFill>
                  <a:srgbClr val="3F3F3F"/>
                </a:solidFill>
                <a:latin typeface="Microsoft JhengHei"/>
                <a:cs typeface="Microsoft JhengHei"/>
              </a:rPr>
              <a:t>年輕族群愛滋陰性 </a:t>
            </a:r>
            <a:r>
              <a:rPr sz="1900" b="1" spc="25" dirty="0">
                <a:solidFill>
                  <a:srgbClr val="3F3F3F"/>
                </a:solidFill>
                <a:latin typeface="Microsoft JhengHei"/>
                <a:cs typeface="Microsoft JhengHei"/>
              </a:rPr>
              <a:t>且有高風險行為者</a:t>
            </a:r>
            <a:endParaRPr sz="1900">
              <a:latin typeface="Microsoft JhengHei"/>
              <a:cs typeface="Microsoft JhengHe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85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</a:pPr>
            <a:r>
              <a:rPr sz="2100" spc="5" dirty="0">
                <a:latin typeface="Microsoft JhengHei"/>
                <a:cs typeface="Microsoft JhengHei"/>
              </a:rPr>
              <a:t>全台共</a:t>
            </a:r>
            <a:r>
              <a:rPr sz="2800" b="1" dirty="0">
                <a:solidFill>
                  <a:srgbClr val="4A9B83"/>
                </a:solidFill>
                <a:latin typeface="Microsoft JhengHei"/>
                <a:cs typeface="Microsoft JhengHei"/>
              </a:rPr>
              <a:t>37</a:t>
            </a:r>
            <a:r>
              <a:rPr sz="2100" spc="-5" dirty="0">
                <a:latin typeface="Microsoft JhengHei"/>
                <a:cs typeface="Microsoft JhengHei"/>
              </a:rPr>
              <a:t>家PrEP合作機構提</a:t>
            </a:r>
            <a:r>
              <a:rPr sz="2100" spc="5" dirty="0">
                <a:latin typeface="Microsoft JhengHei"/>
                <a:cs typeface="Microsoft JhengHei"/>
              </a:rPr>
              <a:t>供</a:t>
            </a:r>
            <a:r>
              <a:rPr sz="2800" b="1" dirty="0">
                <a:solidFill>
                  <a:srgbClr val="4A9B83"/>
                </a:solidFill>
                <a:latin typeface="Microsoft JhengHei"/>
                <a:cs typeface="Microsoft JhengHei"/>
              </a:rPr>
              <a:t>公費PrE</a:t>
            </a:r>
            <a:r>
              <a:rPr sz="2800" b="1" spc="-5" dirty="0">
                <a:solidFill>
                  <a:srgbClr val="4A9B83"/>
                </a:solidFill>
                <a:latin typeface="Microsoft JhengHei"/>
                <a:cs typeface="Microsoft JhengHei"/>
              </a:rPr>
              <a:t>P</a:t>
            </a:r>
            <a:r>
              <a:rPr sz="2100" spc="5" dirty="0">
                <a:latin typeface="Microsoft JhengHei"/>
                <a:cs typeface="Microsoft JhengHei"/>
              </a:rPr>
              <a:t>服務</a:t>
            </a:r>
            <a:endParaRPr sz="2100">
              <a:latin typeface="Microsoft JhengHei"/>
              <a:cs typeface="Microsoft JhengHei"/>
            </a:endParaRPr>
          </a:p>
          <a:p>
            <a:pPr marL="19050" marR="1028700">
              <a:lnSpc>
                <a:spcPct val="138200"/>
              </a:lnSpc>
              <a:spcBef>
                <a:spcPts val="2095"/>
              </a:spcBef>
            </a:pPr>
            <a:r>
              <a:rPr sz="2450" b="1" u="heavy" spc="-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Microsoft JhengHei"/>
                <a:cs typeface="Microsoft JhengHei"/>
              </a:rPr>
              <a:t>PrEP是避免感染HIV的方法之⼀， </a:t>
            </a:r>
            <a:r>
              <a:rPr sz="2450" b="1" u="heavy" spc="-60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Microsoft JhengHei"/>
                <a:cs typeface="Microsoft JhengHei"/>
              </a:rPr>
              <a:t> </a:t>
            </a:r>
            <a:r>
              <a:rPr sz="2450" b="1" u="heavy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Microsoft JhengHei"/>
                <a:cs typeface="Microsoft JhengHei"/>
              </a:rPr>
              <a:t>但不是單⼀方法!</a:t>
            </a:r>
            <a:endParaRPr sz="2450">
              <a:latin typeface="Microsoft JhengHei"/>
              <a:cs typeface="Microsoft JhengHe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429646" y="1054100"/>
            <a:ext cx="815975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2021</a:t>
            </a:r>
            <a:r>
              <a:rPr spc="5" dirty="0"/>
              <a:t>年暴露愛滋病毒前預防性投藥</a:t>
            </a:r>
            <a:r>
              <a:rPr dirty="0"/>
              <a:t>(PrEP)</a:t>
            </a:r>
            <a:r>
              <a:rPr spc="5" dirty="0"/>
              <a:t>計畫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261251" y="816102"/>
            <a:ext cx="1013460" cy="951230"/>
            <a:chOff x="261251" y="816102"/>
            <a:chExt cx="1013460" cy="951230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1251" y="816102"/>
              <a:ext cx="1013460" cy="95097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3463" y="983742"/>
              <a:ext cx="607313" cy="607313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784993" y="1089913"/>
            <a:ext cx="41719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Microsoft JhengHei"/>
                <a:cs typeface="Microsoft JhengHei"/>
              </a:rPr>
              <a:t>PrEP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5" dirty="0"/>
              <a:t>74</a:t>
            </a:fld>
            <a:endParaRPr spc="5" dirty="0"/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3315" y="1024127"/>
            <a:ext cx="9290050" cy="593090"/>
          </a:xfrm>
          <a:custGeom>
            <a:avLst/>
            <a:gdLst/>
            <a:ahLst/>
            <a:cxnLst/>
            <a:rect l="l" t="t" r="r" b="b"/>
            <a:pathLst>
              <a:path w="9290050" h="593090">
                <a:moveTo>
                  <a:pt x="9289542" y="592835"/>
                </a:moveTo>
                <a:lnTo>
                  <a:pt x="9289542" y="0"/>
                </a:lnTo>
                <a:lnTo>
                  <a:pt x="0" y="0"/>
                </a:lnTo>
                <a:lnTo>
                  <a:pt x="0" y="592836"/>
                </a:lnTo>
                <a:lnTo>
                  <a:pt x="9289542" y="592835"/>
                </a:lnTo>
                <a:close/>
              </a:path>
            </a:pathLst>
          </a:custGeom>
          <a:solidFill>
            <a:srgbClr val="C1E1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96702" y="1054100"/>
            <a:ext cx="251206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自費PrEP服務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23449" y="1908148"/>
            <a:ext cx="4584065" cy="137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2725" marR="5080" indent="-200660" algn="just">
              <a:lnSpc>
                <a:spcPct val="120200"/>
              </a:lnSpc>
              <a:spcBef>
                <a:spcPts val="100"/>
              </a:spcBef>
              <a:buFont typeface="Arial"/>
              <a:buChar char="•"/>
              <a:tabLst>
                <a:tab pos="213360" algn="l"/>
              </a:tabLst>
            </a:pPr>
            <a:r>
              <a:rPr sz="2450" b="1" spc="-5" dirty="0">
                <a:solidFill>
                  <a:srgbClr val="44546A"/>
                </a:solidFill>
                <a:latin typeface="Microsoft JhengHei"/>
                <a:cs typeface="Microsoft JhengHei"/>
              </a:rPr>
              <a:t>如果您經HIV檢驗陰性且經醫師 評估有感染HIV的風險，可自費 使用PrEP藥品，預防HIV感染。</a:t>
            </a:r>
            <a:endParaRPr sz="2450">
              <a:latin typeface="Microsoft JhengHei"/>
              <a:cs typeface="Microsoft JhengHe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3449" y="3499973"/>
            <a:ext cx="4769485" cy="923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2725" marR="5080" indent="-200660">
              <a:lnSpc>
                <a:spcPct val="120200"/>
              </a:lnSpc>
              <a:spcBef>
                <a:spcPts val="100"/>
              </a:spcBef>
              <a:buFont typeface="Arial"/>
              <a:buChar char="•"/>
              <a:tabLst>
                <a:tab pos="213360" algn="l"/>
              </a:tabLst>
            </a:pPr>
            <a:r>
              <a:rPr sz="2450" b="1" dirty="0">
                <a:solidFill>
                  <a:srgbClr val="4471C4"/>
                </a:solidFill>
                <a:latin typeface="Microsoft JhengHei"/>
                <a:cs typeface="Microsoft JhengHei"/>
              </a:rPr>
              <a:t>2021年全國有84家醫事機構提供 自費PrEP服務。</a:t>
            </a:r>
            <a:endParaRPr sz="2450">
              <a:latin typeface="Microsoft JhengHei"/>
              <a:cs typeface="Microsoft JhengHei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38541" y="4433531"/>
            <a:ext cx="1712791" cy="1712538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5632805" y="1904470"/>
            <a:ext cx="4057650" cy="4504055"/>
            <a:chOff x="5632805" y="1904470"/>
            <a:chExt cx="4057650" cy="450405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32805" y="2014372"/>
              <a:ext cx="4057082" cy="439393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273681" y="1904470"/>
              <a:ext cx="292100" cy="267335"/>
            </a:xfrm>
            <a:custGeom>
              <a:avLst/>
              <a:gdLst/>
              <a:ahLst/>
              <a:cxnLst/>
              <a:rect l="l" t="t" r="r" b="b"/>
              <a:pathLst>
                <a:path w="292100" h="267335">
                  <a:moveTo>
                    <a:pt x="291846" y="133117"/>
                  </a:moveTo>
                  <a:lnTo>
                    <a:pt x="291846" y="126259"/>
                  </a:lnTo>
                  <a:lnTo>
                    <a:pt x="291084" y="119401"/>
                  </a:lnTo>
                  <a:lnTo>
                    <a:pt x="279523" y="79698"/>
                  </a:lnTo>
                  <a:lnTo>
                    <a:pt x="231764" y="24020"/>
                  </a:lnTo>
                  <a:lnTo>
                    <a:pt x="164269" y="58"/>
                  </a:lnTo>
                  <a:lnTo>
                    <a:pt x="128039" y="0"/>
                  </a:lnTo>
                  <a:lnTo>
                    <a:pt x="92777" y="7905"/>
                  </a:lnTo>
                  <a:lnTo>
                    <a:pt x="33028" y="47655"/>
                  </a:lnTo>
                  <a:lnTo>
                    <a:pt x="761" y="119401"/>
                  </a:lnTo>
                  <a:lnTo>
                    <a:pt x="0" y="126259"/>
                  </a:lnTo>
                  <a:lnTo>
                    <a:pt x="0" y="139975"/>
                  </a:lnTo>
                  <a:lnTo>
                    <a:pt x="1524" y="153691"/>
                  </a:lnTo>
                  <a:lnTo>
                    <a:pt x="11430" y="181414"/>
                  </a:lnTo>
                  <a:lnTo>
                    <a:pt x="11430" y="127021"/>
                  </a:lnTo>
                  <a:lnTo>
                    <a:pt x="12191" y="120163"/>
                  </a:lnTo>
                  <a:lnTo>
                    <a:pt x="12191" y="120925"/>
                  </a:lnTo>
                  <a:lnTo>
                    <a:pt x="12954" y="114067"/>
                  </a:lnTo>
                  <a:lnTo>
                    <a:pt x="12954" y="114829"/>
                  </a:lnTo>
                  <a:lnTo>
                    <a:pt x="13715" y="107971"/>
                  </a:lnTo>
                  <a:lnTo>
                    <a:pt x="13715" y="108733"/>
                  </a:lnTo>
                  <a:lnTo>
                    <a:pt x="15239" y="101875"/>
                  </a:lnTo>
                  <a:lnTo>
                    <a:pt x="15239" y="102637"/>
                  </a:lnTo>
                  <a:lnTo>
                    <a:pt x="19049" y="92477"/>
                  </a:lnTo>
                  <a:lnTo>
                    <a:pt x="19049" y="91207"/>
                  </a:lnTo>
                  <a:lnTo>
                    <a:pt x="22097" y="85111"/>
                  </a:lnTo>
                  <a:lnTo>
                    <a:pt x="24383" y="79777"/>
                  </a:lnTo>
                  <a:lnTo>
                    <a:pt x="27431" y="74443"/>
                  </a:lnTo>
                  <a:lnTo>
                    <a:pt x="34290" y="63775"/>
                  </a:lnTo>
                  <a:lnTo>
                    <a:pt x="34290" y="64537"/>
                  </a:lnTo>
                  <a:lnTo>
                    <a:pt x="41909" y="54631"/>
                  </a:lnTo>
                  <a:lnTo>
                    <a:pt x="41909" y="55393"/>
                  </a:lnTo>
                  <a:lnTo>
                    <a:pt x="50291" y="47011"/>
                  </a:lnTo>
                  <a:lnTo>
                    <a:pt x="50291" y="46249"/>
                  </a:lnTo>
                  <a:lnTo>
                    <a:pt x="60197" y="37867"/>
                  </a:lnTo>
                  <a:lnTo>
                    <a:pt x="60197" y="38629"/>
                  </a:lnTo>
                  <a:lnTo>
                    <a:pt x="70103" y="31554"/>
                  </a:lnTo>
                  <a:lnTo>
                    <a:pt x="70103" y="31009"/>
                  </a:lnTo>
                  <a:lnTo>
                    <a:pt x="81533" y="24913"/>
                  </a:lnTo>
                  <a:lnTo>
                    <a:pt x="92963" y="19913"/>
                  </a:lnTo>
                  <a:lnTo>
                    <a:pt x="92963" y="19579"/>
                  </a:lnTo>
                  <a:lnTo>
                    <a:pt x="99822" y="17293"/>
                  </a:lnTo>
                  <a:lnTo>
                    <a:pt x="105918" y="15007"/>
                  </a:lnTo>
                  <a:lnTo>
                    <a:pt x="105918" y="15769"/>
                  </a:lnTo>
                  <a:lnTo>
                    <a:pt x="112014" y="13483"/>
                  </a:lnTo>
                  <a:lnTo>
                    <a:pt x="118872" y="11959"/>
                  </a:lnTo>
                  <a:lnTo>
                    <a:pt x="118872" y="12721"/>
                  </a:lnTo>
                  <a:lnTo>
                    <a:pt x="124968" y="11367"/>
                  </a:lnTo>
                  <a:lnTo>
                    <a:pt x="124968" y="11197"/>
                  </a:lnTo>
                  <a:lnTo>
                    <a:pt x="131826" y="10512"/>
                  </a:lnTo>
                  <a:lnTo>
                    <a:pt x="138684" y="9750"/>
                  </a:lnTo>
                  <a:lnTo>
                    <a:pt x="153162" y="9673"/>
                  </a:lnTo>
                  <a:lnTo>
                    <a:pt x="166878" y="11197"/>
                  </a:lnTo>
                  <a:lnTo>
                    <a:pt x="166878" y="11350"/>
                  </a:lnTo>
                  <a:lnTo>
                    <a:pt x="172974" y="12569"/>
                  </a:lnTo>
                  <a:lnTo>
                    <a:pt x="172974" y="11959"/>
                  </a:lnTo>
                  <a:lnTo>
                    <a:pt x="179832" y="13483"/>
                  </a:lnTo>
                  <a:lnTo>
                    <a:pt x="186690" y="15769"/>
                  </a:lnTo>
                  <a:lnTo>
                    <a:pt x="186690" y="15939"/>
                  </a:lnTo>
                  <a:lnTo>
                    <a:pt x="192786" y="17293"/>
                  </a:lnTo>
                  <a:lnTo>
                    <a:pt x="192786" y="17547"/>
                  </a:lnTo>
                  <a:lnTo>
                    <a:pt x="198882" y="19579"/>
                  </a:lnTo>
                  <a:lnTo>
                    <a:pt x="198882" y="19913"/>
                  </a:lnTo>
                  <a:lnTo>
                    <a:pt x="210311" y="24913"/>
                  </a:lnTo>
                  <a:lnTo>
                    <a:pt x="221742" y="31009"/>
                  </a:lnTo>
                  <a:lnTo>
                    <a:pt x="221742" y="31517"/>
                  </a:lnTo>
                  <a:lnTo>
                    <a:pt x="231647" y="38121"/>
                  </a:lnTo>
                  <a:lnTo>
                    <a:pt x="231647" y="37867"/>
                  </a:lnTo>
                  <a:lnTo>
                    <a:pt x="241554" y="46249"/>
                  </a:lnTo>
                  <a:lnTo>
                    <a:pt x="249936" y="55393"/>
                  </a:lnTo>
                  <a:lnTo>
                    <a:pt x="249936" y="54631"/>
                  </a:lnTo>
                  <a:lnTo>
                    <a:pt x="258318" y="64537"/>
                  </a:lnTo>
                  <a:lnTo>
                    <a:pt x="258318" y="64961"/>
                  </a:lnTo>
                  <a:lnTo>
                    <a:pt x="264414" y="74443"/>
                  </a:lnTo>
                  <a:lnTo>
                    <a:pt x="270510" y="85111"/>
                  </a:lnTo>
                  <a:lnTo>
                    <a:pt x="270510" y="86635"/>
                  </a:lnTo>
                  <a:lnTo>
                    <a:pt x="272796" y="91207"/>
                  </a:lnTo>
                  <a:lnTo>
                    <a:pt x="272796" y="90445"/>
                  </a:lnTo>
                  <a:lnTo>
                    <a:pt x="275082" y="96541"/>
                  </a:lnTo>
                  <a:lnTo>
                    <a:pt x="275082" y="98573"/>
                  </a:lnTo>
                  <a:lnTo>
                    <a:pt x="276606" y="102637"/>
                  </a:lnTo>
                  <a:lnTo>
                    <a:pt x="276606" y="101875"/>
                  </a:lnTo>
                  <a:lnTo>
                    <a:pt x="278130" y="108733"/>
                  </a:lnTo>
                  <a:lnTo>
                    <a:pt x="278130" y="107971"/>
                  </a:lnTo>
                  <a:lnTo>
                    <a:pt x="278892" y="114829"/>
                  </a:lnTo>
                  <a:lnTo>
                    <a:pt x="278892" y="114067"/>
                  </a:lnTo>
                  <a:lnTo>
                    <a:pt x="280416" y="120925"/>
                  </a:lnTo>
                  <a:lnTo>
                    <a:pt x="280416" y="182311"/>
                  </a:lnTo>
                  <a:lnTo>
                    <a:pt x="284219" y="174920"/>
                  </a:lnTo>
                  <a:lnTo>
                    <a:pt x="291846" y="133117"/>
                  </a:lnTo>
                  <a:close/>
                </a:path>
                <a:path w="292100" h="267335">
                  <a:moveTo>
                    <a:pt x="19812" y="175027"/>
                  </a:moveTo>
                  <a:lnTo>
                    <a:pt x="17526" y="169693"/>
                  </a:lnTo>
                  <a:lnTo>
                    <a:pt x="15240" y="163597"/>
                  </a:lnTo>
                  <a:lnTo>
                    <a:pt x="13716" y="157501"/>
                  </a:lnTo>
                  <a:lnTo>
                    <a:pt x="13716" y="158263"/>
                  </a:lnTo>
                  <a:lnTo>
                    <a:pt x="12954" y="151405"/>
                  </a:lnTo>
                  <a:lnTo>
                    <a:pt x="12954" y="152167"/>
                  </a:lnTo>
                  <a:lnTo>
                    <a:pt x="12192" y="145309"/>
                  </a:lnTo>
                  <a:lnTo>
                    <a:pt x="12192" y="146071"/>
                  </a:lnTo>
                  <a:lnTo>
                    <a:pt x="11430" y="139213"/>
                  </a:lnTo>
                  <a:lnTo>
                    <a:pt x="11430" y="181414"/>
                  </a:lnTo>
                  <a:lnTo>
                    <a:pt x="15712" y="193397"/>
                  </a:lnTo>
                  <a:lnTo>
                    <a:pt x="19050" y="197940"/>
                  </a:lnTo>
                  <a:lnTo>
                    <a:pt x="19050" y="175027"/>
                  </a:lnTo>
                  <a:lnTo>
                    <a:pt x="19812" y="175027"/>
                  </a:lnTo>
                  <a:close/>
                </a:path>
                <a:path w="292100" h="267335">
                  <a:moveTo>
                    <a:pt x="19811" y="90445"/>
                  </a:moveTo>
                  <a:lnTo>
                    <a:pt x="19049" y="91207"/>
                  </a:lnTo>
                  <a:lnTo>
                    <a:pt x="19049" y="92477"/>
                  </a:lnTo>
                  <a:lnTo>
                    <a:pt x="19811" y="90445"/>
                  </a:lnTo>
                  <a:close/>
                </a:path>
                <a:path w="292100" h="267335">
                  <a:moveTo>
                    <a:pt x="51053" y="219985"/>
                  </a:moveTo>
                  <a:lnTo>
                    <a:pt x="41910" y="210841"/>
                  </a:lnTo>
                  <a:lnTo>
                    <a:pt x="41910" y="211603"/>
                  </a:lnTo>
                  <a:lnTo>
                    <a:pt x="34290" y="201697"/>
                  </a:lnTo>
                  <a:lnTo>
                    <a:pt x="27432" y="191029"/>
                  </a:lnTo>
                  <a:lnTo>
                    <a:pt x="27432" y="191791"/>
                  </a:lnTo>
                  <a:lnTo>
                    <a:pt x="24384" y="186457"/>
                  </a:lnTo>
                  <a:lnTo>
                    <a:pt x="22098" y="180361"/>
                  </a:lnTo>
                  <a:lnTo>
                    <a:pt x="22098" y="181123"/>
                  </a:lnTo>
                  <a:lnTo>
                    <a:pt x="19050" y="175027"/>
                  </a:lnTo>
                  <a:lnTo>
                    <a:pt x="19050" y="197940"/>
                  </a:lnTo>
                  <a:lnTo>
                    <a:pt x="38535" y="224459"/>
                  </a:lnTo>
                  <a:lnTo>
                    <a:pt x="50292" y="233469"/>
                  </a:lnTo>
                  <a:lnTo>
                    <a:pt x="50292" y="219985"/>
                  </a:lnTo>
                  <a:lnTo>
                    <a:pt x="51053" y="219985"/>
                  </a:lnTo>
                  <a:close/>
                </a:path>
                <a:path w="292100" h="267335">
                  <a:moveTo>
                    <a:pt x="51053" y="46249"/>
                  </a:moveTo>
                  <a:lnTo>
                    <a:pt x="50291" y="46249"/>
                  </a:lnTo>
                  <a:lnTo>
                    <a:pt x="50291" y="47011"/>
                  </a:lnTo>
                  <a:lnTo>
                    <a:pt x="51053" y="46249"/>
                  </a:lnTo>
                  <a:close/>
                </a:path>
                <a:path w="292100" h="267335">
                  <a:moveTo>
                    <a:pt x="70866" y="235225"/>
                  </a:moveTo>
                  <a:lnTo>
                    <a:pt x="60198" y="227605"/>
                  </a:lnTo>
                  <a:lnTo>
                    <a:pt x="60198" y="228367"/>
                  </a:lnTo>
                  <a:lnTo>
                    <a:pt x="50292" y="219985"/>
                  </a:lnTo>
                  <a:lnTo>
                    <a:pt x="50292" y="233469"/>
                  </a:lnTo>
                  <a:lnTo>
                    <a:pt x="67929" y="246987"/>
                  </a:lnTo>
                  <a:lnTo>
                    <a:pt x="70104" y="247891"/>
                  </a:lnTo>
                  <a:lnTo>
                    <a:pt x="70104" y="235225"/>
                  </a:lnTo>
                  <a:lnTo>
                    <a:pt x="70866" y="235225"/>
                  </a:lnTo>
                  <a:close/>
                </a:path>
                <a:path w="292100" h="267335">
                  <a:moveTo>
                    <a:pt x="70865" y="31009"/>
                  </a:moveTo>
                  <a:lnTo>
                    <a:pt x="70103" y="31009"/>
                  </a:lnTo>
                  <a:lnTo>
                    <a:pt x="70103" y="31554"/>
                  </a:lnTo>
                  <a:lnTo>
                    <a:pt x="70865" y="31009"/>
                  </a:lnTo>
                  <a:close/>
                </a:path>
                <a:path w="292100" h="267335">
                  <a:moveTo>
                    <a:pt x="99822" y="248941"/>
                  </a:moveTo>
                  <a:lnTo>
                    <a:pt x="92964" y="246655"/>
                  </a:lnTo>
                  <a:lnTo>
                    <a:pt x="92964" y="246322"/>
                  </a:lnTo>
                  <a:lnTo>
                    <a:pt x="81534" y="241321"/>
                  </a:lnTo>
                  <a:lnTo>
                    <a:pt x="70104" y="235225"/>
                  </a:lnTo>
                  <a:lnTo>
                    <a:pt x="70104" y="247891"/>
                  </a:lnTo>
                  <a:lnTo>
                    <a:pt x="92964" y="257401"/>
                  </a:lnTo>
                  <a:lnTo>
                    <a:pt x="92964" y="246655"/>
                  </a:lnTo>
                  <a:lnTo>
                    <a:pt x="93726" y="246655"/>
                  </a:lnTo>
                  <a:lnTo>
                    <a:pt x="93726" y="257718"/>
                  </a:lnTo>
                  <a:lnTo>
                    <a:pt x="99060" y="259937"/>
                  </a:lnTo>
                  <a:lnTo>
                    <a:pt x="99060" y="248941"/>
                  </a:lnTo>
                  <a:lnTo>
                    <a:pt x="99822" y="248941"/>
                  </a:lnTo>
                  <a:close/>
                </a:path>
                <a:path w="292100" h="267335">
                  <a:moveTo>
                    <a:pt x="93725" y="19579"/>
                  </a:moveTo>
                  <a:lnTo>
                    <a:pt x="92963" y="19579"/>
                  </a:lnTo>
                  <a:lnTo>
                    <a:pt x="92963" y="19913"/>
                  </a:lnTo>
                  <a:lnTo>
                    <a:pt x="93725" y="19579"/>
                  </a:lnTo>
                  <a:close/>
                </a:path>
                <a:path w="292100" h="267335">
                  <a:moveTo>
                    <a:pt x="112776" y="251989"/>
                  </a:moveTo>
                  <a:lnTo>
                    <a:pt x="99060" y="248941"/>
                  </a:lnTo>
                  <a:lnTo>
                    <a:pt x="99060" y="259937"/>
                  </a:lnTo>
                  <a:lnTo>
                    <a:pt x="101828" y="261089"/>
                  </a:lnTo>
                  <a:lnTo>
                    <a:pt x="112014" y="262711"/>
                  </a:lnTo>
                  <a:lnTo>
                    <a:pt x="112014" y="251989"/>
                  </a:lnTo>
                  <a:lnTo>
                    <a:pt x="112776" y="251989"/>
                  </a:lnTo>
                  <a:close/>
                </a:path>
                <a:path w="292100" h="267335">
                  <a:moveTo>
                    <a:pt x="125730" y="255037"/>
                  </a:moveTo>
                  <a:lnTo>
                    <a:pt x="112014" y="251989"/>
                  </a:lnTo>
                  <a:lnTo>
                    <a:pt x="112014" y="262711"/>
                  </a:lnTo>
                  <a:lnTo>
                    <a:pt x="124968" y="264774"/>
                  </a:lnTo>
                  <a:lnTo>
                    <a:pt x="124968" y="255037"/>
                  </a:lnTo>
                  <a:lnTo>
                    <a:pt x="125730" y="255037"/>
                  </a:lnTo>
                  <a:close/>
                </a:path>
                <a:path w="292100" h="267335">
                  <a:moveTo>
                    <a:pt x="125730" y="11197"/>
                  </a:moveTo>
                  <a:lnTo>
                    <a:pt x="124968" y="11197"/>
                  </a:lnTo>
                  <a:lnTo>
                    <a:pt x="124968" y="11367"/>
                  </a:lnTo>
                  <a:lnTo>
                    <a:pt x="125730" y="11197"/>
                  </a:lnTo>
                  <a:close/>
                </a:path>
                <a:path w="292100" h="267335">
                  <a:moveTo>
                    <a:pt x="146304" y="266341"/>
                  </a:moveTo>
                  <a:lnTo>
                    <a:pt x="146304" y="256561"/>
                  </a:lnTo>
                  <a:lnTo>
                    <a:pt x="145542" y="256561"/>
                  </a:lnTo>
                  <a:lnTo>
                    <a:pt x="139446" y="255876"/>
                  </a:lnTo>
                  <a:lnTo>
                    <a:pt x="131826" y="255799"/>
                  </a:lnTo>
                  <a:lnTo>
                    <a:pt x="124968" y="255037"/>
                  </a:lnTo>
                  <a:lnTo>
                    <a:pt x="124968" y="264774"/>
                  </a:lnTo>
                  <a:lnTo>
                    <a:pt x="138169" y="266877"/>
                  </a:lnTo>
                  <a:lnTo>
                    <a:pt x="146304" y="266341"/>
                  </a:lnTo>
                  <a:close/>
                </a:path>
                <a:path w="292100" h="267335">
                  <a:moveTo>
                    <a:pt x="132588" y="10435"/>
                  </a:moveTo>
                  <a:lnTo>
                    <a:pt x="131826" y="10435"/>
                  </a:lnTo>
                  <a:lnTo>
                    <a:pt x="132588" y="10435"/>
                  </a:lnTo>
                  <a:close/>
                </a:path>
                <a:path w="292100" h="267335">
                  <a:moveTo>
                    <a:pt x="132588" y="255799"/>
                  </a:moveTo>
                  <a:lnTo>
                    <a:pt x="131826" y="255723"/>
                  </a:lnTo>
                  <a:lnTo>
                    <a:pt x="132588" y="255799"/>
                  </a:lnTo>
                  <a:close/>
                </a:path>
                <a:path w="292100" h="267335">
                  <a:moveTo>
                    <a:pt x="139446" y="9673"/>
                  </a:moveTo>
                  <a:lnTo>
                    <a:pt x="138684" y="9673"/>
                  </a:lnTo>
                  <a:lnTo>
                    <a:pt x="139446" y="9673"/>
                  </a:lnTo>
                  <a:close/>
                </a:path>
                <a:path w="292100" h="267335">
                  <a:moveTo>
                    <a:pt x="145923" y="256523"/>
                  </a:moveTo>
                  <a:lnTo>
                    <a:pt x="145542" y="256485"/>
                  </a:lnTo>
                  <a:lnTo>
                    <a:pt x="145923" y="256523"/>
                  </a:lnTo>
                  <a:close/>
                </a:path>
                <a:path w="292100" h="267335">
                  <a:moveTo>
                    <a:pt x="166878" y="264986"/>
                  </a:moveTo>
                  <a:lnTo>
                    <a:pt x="166878" y="255037"/>
                  </a:lnTo>
                  <a:lnTo>
                    <a:pt x="160020" y="255799"/>
                  </a:lnTo>
                  <a:lnTo>
                    <a:pt x="153162" y="255799"/>
                  </a:lnTo>
                  <a:lnTo>
                    <a:pt x="145923" y="256523"/>
                  </a:lnTo>
                  <a:lnTo>
                    <a:pt x="146304" y="256561"/>
                  </a:lnTo>
                  <a:lnTo>
                    <a:pt x="146304" y="266341"/>
                  </a:lnTo>
                  <a:lnTo>
                    <a:pt x="166878" y="264986"/>
                  </a:lnTo>
                  <a:close/>
                </a:path>
                <a:path w="292100" h="267335">
                  <a:moveTo>
                    <a:pt x="166878" y="11350"/>
                  </a:moveTo>
                  <a:lnTo>
                    <a:pt x="166878" y="11197"/>
                  </a:lnTo>
                  <a:lnTo>
                    <a:pt x="166116" y="11197"/>
                  </a:lnTo>
                  <a:lnTo>
                    <a:pt x="166878" y="11350"/>
                  </a:lnTo>
                  <a:close/>
                </a:path>
                <a:path w="292100" h="267335">
                  <a:moveTo>
                    <a:pt x="173736" y="264534"/>
                  </a:moveTo>
                  <a:lnTo>
                    <a:pt x="173736" y="253513"/>
                  </a:lnTo>
                  <a:lnTo>
                    <a:pt x="166116" y="255037"/>
                  </a:lnTo>
                  <a:lnTo>
                    <a:pt x="166878" y="255037"/>
                  </a:lnTo>
                  <a:lnTo>
                    <a:pt x="166878" y="264986"/>
                  </a:lnTo>
                  <a:lnTo>
                    <a:pt x="173736" y="264534"/>
                  </a:lnTo>
                  <a:close/>
                </a:path>
                <a:path w="292100" h="267335">
                  <a:moveTo>
                    <a:pt x="173736" y="12721"/>
                  </a:moveTo>
                  <a:lnTo>
                    <a:pt x="172974" y="11959"/>
                  </a:lnTo>
                  <a:lnTo>
                    <a:pt x="172974" y="12569"/>
                  </a:lnTo>
                  <a:lnTo>
                    <a:pt x="173736" y="12721"/>
                  </a:lnTo>
                  <a:close/>
                </a:path>
                <a:path w="292100" h="267335">
                  <a:moveTo>
                    <a:pt x="186690" y="260915"/>
                  </a:moveTo>
                  <a:lnTo>
                    <a:pt x="186690" y="250465"/>
                  </a:lnTo>
                  <a:lnTo>
                    <a:pt x="172974" y="253513"/>
                  </a:lnTo>
                  <a:lnTo>
                    <a:pt x="173736" y="253513"/>
                  </a:lnTo>
                  <a:lnTo>
                    <a:pt x="173736" y="264534"/>
                  </a:lnTo>
                  <a:lnTo>
                    <a:pt x="174886" y="264458"/>
                  </a:lnTo>
                  <a:lnTo>
                    <a:pt x="186690" y="260915"/>
                  </a:lnTo>
                  <a:close/>
                </a:path>
                <a:path w="292100" h="267335">
                  <a:moveTo>
                    <a:pt x="186690" y="15939"/>
                  </a:moveTo>
                  <a:lnTo>
                    <a:pt x="186690" y="15769"/>
                  </a:lnTo>
                  <a:lnTo>
                    <a:pt x="185928" y="15769"/>
                  </a:lnTo>
                  <a:lnTo>
                    <a:pt x="186690" y="15939"/>
                  </a:lnTo>
                  <a:close/>
                </a:path>
                <a:path w="292100" h="267335">
                  <a:moveTo>
                    <a:pt x="192786" y="259086"/>
                  </a:moveTo>
                  <a:lnTo>
                    <a:pt x="192786" y="248941"/>
                  </a:lnTo>
                  <a:lnTo>
                    <a:pt x="185928" y="250465"/>
                  </a:lnTo>
                  <a:lnTo>
                    <a:pt x="186690" y="250465"/>
                  </a:lnTo>
                  <a:lnTo>
                    <a:pt x="186690" y="260915"/>
                  </a:lnTo>
                  <a:lnTo>
                    <a:pt x="192786" y="259086"/>
                  </a:lnTo>
                  <a:close/>
                </a:path>
                <a:path w="292100" h="267335">
                  <a:moveTo>
                    <a:pt x="192786" y="17547"/>
                  </a:moveTo>
                  <a:lnTo>
                    <a:pt x="192786" y="17293"/>
                  </a:lnTo>
                  <a:lnTo>
                    <a:pt x="192024" y="17293"/>
                  </a:lnTo>
                  <a:lnTo>
                    <a:pt x="192786" y="17547"/>
                  </a:lnTo>
                  <a:close/>
                </a:path>
                <a:path w="292100" h="267335">
                  <a:moveTo>
                    <a:pt x="198882" y="257256"/>
                  </a:moveTo>
                  <a:lnTo>
                    <a:pt x="198882" y="246655"/>
                  </a:lnTo>
                  <a:lnTo>
                    <a:pt x="192024" y="248941"/>
                  </a:lnTo>
                  <a:lnTo>
                    <a:pt x="192786" y="248941"/>
                  </a:lnTo>
                  <a:lnTo>
                    <a:pt x="192786" y="259086"/>
                  </a:lnTo>
                  <a:lnTo>
                    <a:pt x="198882" y="257256"/>
                  </a:lnTo>
                  <a:close/>
                </a:path>
                <a:path w="292100" h="267335">
                  <a:moveTo>
                    <a:pt x="198882" y="19913"/>
                  </a:moveTo>
                  <a:lnTo>
                    <a:pt x="198882" y="19579"/>
                  </a:lnTo>
                  <a:lnTo>
                    <a:pt x="198120" y="19579"/>
                  </a:lnTo>
                  <a:lnTo>
                    <a:pt x="198882" y="19913"/>
                  </a:lnTo>
                  <a:close/>
                </a:path>
                <a:path w="292100" h="267335">
                  <a:moveTo>
                    <a:pt x="221742" y="246948"/>
                  </a:moveTo>
                  <a:lnTo>
                    <a:pt x="221742" y="235225"/>
                  </a:lnTo>
                  <a:lnTo>
                    <a:pt x="210311" y="241321"/>
                  </a:lnTo>
                  <a:lnTo>
                    <a:pt x="198120" y="246655"/>
                  </a:lnTo>
                  <a:lnTo>
                    <a:pt x="198882" y="246655"/>
                  </a:lnTo>
                  <a:lnTo>
                    <a:pt x="198882" y="257256"/>
                  </a:lnTo>
                  <a:lnTo>
                    <a:pt x="209914" y="253944"/>
                  </a:lnTo>
                  <a:lnTo>
                    <a:pt x="221742" y="246948"/>
                  </a:lnTo>
                  <a:close/>
                </a:path>
                <a:path w="292100" h="267335">
                  <a:moveTo>
                    <a:pt x="221742" y="31517"/>
                  </a:moveTo>
                  <a:lnTo>
                    <a:pt x="221742" y="31009"/>
                  </a:lnTo>
                  <a:lnTo>
                    <a:pt x="220979" y="31009"/>
                  </a:lnTo>
                  <a:lnTo>
                    <a:pt x="221742" y="31517"/>
                  </a:lnTo>
                  <a:close/>
                </a:path>
                <a:path w="292100" h="267335">
                  <a:moveTo>
                    <a:pt x="232410" y="227605"/>
                  </a:moveTo>
                  <a:lnTo>
                    <a:pt x="220979" y="235225"/>
                  </a:lnTo>
                  <a:lnTo>
                    <a:pt x="221742" y="235225"/>
                  </a:lnTo>
                  <a:lnTo>
                    <a:pt x="221742" y="246948"/>
                  </a:lnTo>
                  <a:lnTo>
                    <a:pt x="231647" y="241088"/>
                  </a:lnTo>
                  <a:lnTo>
                    <a:pt x="231647" y="228367"/>
                  </a:lnTo>
                  <a:lnTo>
                    <a:pt x="232410" y="227605"/>
                  </a:lnTo>
                  <a:close/>
                </a:path>
                <a:path w="292100" h="267335">
                  <a:moveTo>
                    <a:pt x="232410" y="38629"/>
                  </a:moveTo>
                  <a:lnTo>
                    <a:pt x="231647" y="37867"/>
                  </a:lnTo>
                  <a:lnTo>
                    <a:pt x="231647" y="38121"/>
                  </a:lnTo>
                  <a:lnTo>
                    <a:pt x="232410" y="38629"/>
                  </a:lnTo>
                  <a:close/>
                </a:path>
                <a:path w="292100" h="267335">
                  <a:moveTo>
                    <a:pt x="258318" y="217695"/>
                  </a:moveTo>
                  <a:lnTo>
                    <a:pt x="258318" y="201697"/>
                  </a:lnTo>
                  <a:lnTo>
                    <a:pt x="249936" y="211603"/>
                  </a:lnTo>
                  <a:lnTo>
                    <a:pt x="249936" y="210841"/>
                  </a:lnTo>
                  <a:lnTo>
                    <a:pt x="241554" y="219985"/>
                  </a:lnTo>
                  <a:lnTo>
                    <a:pt x="231647" y="228367"/>
                  </a:lnTo>
                  <a:lnTo>
                    <a:pt x="231647" y="241088"/>
                  </a:lnTo>
                  <a:lnTo>
                    <a:pt x="241189" y="235443"/>
                  </a:lnTo>
                  <a:lnTo>
                    <a:pt x="258318" y="217695"/>
                  </a:lnTo>
                  <a:close/>
                </a:path>
                <a:path w="292100" h="267335">
                  <a:moveTo>
                    <a:pt x="258318" y="64961"/>
                  </a:moveTo>
                  <a:lnTo>
                    <a:pt x="258318" y="64537"/>
                  </a:lnTo>
                  <a:lnTo>
                    <a:pt x="257556" y="63775"/>
                  </a:lnTo>
                  <a:lnTo>
                    <a:pt x="258318" y="64961"/>
                  </a:lnTo>
                  <a:close/>
                </a:path>
                <a:path w="292100" h="267335">
                  <a:moveTo>
                    <a:pt x="275082" y="192675"/>
                  </a:moveTo>
                  <a:lnTo>
                    <a:pt x="275082" y="169693"/>
                  </a:lnTo>
                  <a:lnTo>
                    <a:pt x="272796" y="175027"/>
                  </a:lnTo>
                  <a:lnTo>
                    <a:pt x="270510" y="181123"/>
                  </a:lnTo>
                  <a:lnTo>
                    <a:pt x="270510" y="180361"/>
                  </a:lnTo>
                  <a:lnTo>
                    <a:pt x="267462" y="186457"/>
                  </a:lnTo>
                  <a:lnTo>
                    <a:pt x="264414" y="191791"/>
                  </a:lnTo>
                  <a:lnTo>
                    <a:pt x="264414" y="191029"/>
                  </a:lnTo>
                  <a:lnTo>
                    <a:pt x="257556" y="201697"/>
                  </a:lnTo>
                  <a:lnTo>
                    <a:pt x="258318" y="201697"/>
                  </a:lnTo>
                  <a:lnTo>
                    <a:pt x="258318" y="217695"/>
                  </a:lnTo>
                  <a:lnTo>
                    <a:pt x="266646" y="209065"/>
                  </a:lnTo>
                  <a:lnTo>
                    <a:pt x="275082" y="192675"/>
                  </a:lnTo>
                  <a:close/>
                </a:path>
                <a:path w="292100" h="267335">
                  <a:moveTo>
                    <a:pt x="270510" y="86635"/>
                  </a:moveTo>
                  <a:lnTo>
                    <a:pt x="270510" y="85111"/>
                  </a:lnTo>
                  <a:lnTo>
                    <a:pt x="269748" y="85111"/>
                  </a:lnTo>
                  <a:lnTo>
                    <a:pt x="270510" y="86635"/>
                  </a:lnTo>
                  <a:close/>
                </a:path>
                <a:path w="292100" h="267335">
                  <a:moveTo>
                    <a:pt x="275082" y="98573"/>
                  </a:moveTo>
                  <a:lnTo>
                    <a:pt x="275082" y="96541"/>
                  </a:lnTo>
                  <a:lnTo>
                    <a:pt x="274320" y="96541"/>
                  </a:lnTo>
                  <a:lnTo>
                    <a:pt x="275082" y="98573"/>
                  </a:lnTo>
                  <a:close/>
                </a:path>
                <a:path w="292100" h="267335">
                  <a:moveTo>
                    <a:pt x="280416" y="182311"/>
                  </a:moveTo>
                  <a:lnTo>
                    <a:pt x="280416" y="145309"/>
                  </a:lnTo>
                  <a:lnTo>
                    <a:pt x="278892" y="152167"/>
                  </a:lnTo>
                  <a:lnTo>
                    <a:pt x="278892" y="151405"/>
                  </a:lnTo>
                  <a:lnTo>
                    <a:pt x="278130" y="158263"/>
                  </a:lnTo>
                  <a:lnTo>
                    <a:pt x="278130" y="157501"/>
                  </a:lnTo>
                  <a:lnTo>
                    <a:pt x="276606" y="163597"/>
                  </a:lnTo>
                  <a:lnTo>
                    <a:pt x="274320" y="169693"/>
                  </a:lnTo>
                  <a:lnTo>
                    <a:pt x="275082" y="169693"/>
                  </a:lnTo>
                  <a:lnTo>
                    <a:pt x="275082" y="192675"/>
                  </a:lnTo>
                  <a:lnTo>
                    <a:pt x="280416" y="182311"/>
                  </a:lnTo>
                  <a:close/>
                </a:path>
                <a:path w="292100" h="267335">
                  <a:moveTo>
                    <a:pt x="280416" y="127021"/>
                  </a:moveTo>
                  <a:lnTo>
                    <a:pt x="280416" y="120925"/>
                  </a:lnTo>
                  <a:lnTo>
                    <a:pt x="279654" y="120163"/>
                  </a:lnTo>
                  <a:lnTo>
                    <a:pt x="280416" y="127021"/>
                  </a:lnTo>
                  <a:close/>
                </a:path>
                <a:path w="292100" h="267335">
                  <a:moveTo>
                    <a:pt x="280416" y="145309"/>
                  </a:moveTo>
                  <a:lnTo>
                    <a:pt x="280416" y="139213"/>
                  </a:lnTo>
                  <a:lnTo>
                    <a:pt x="279654" y="146071"/>
                  </a:lnTo>
                  <a:lnTo>
                    <a:pt x="280416" y="145309"/>
                  </a:lnTo>
                  <a:close/>
                </a:path>
              </a:pathLst>
            </a:custGeom>
            <a:solidFill>
              <a:srgbClr val="006F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8362321" y="1906777"/>
            <a:ext cx="1162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8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884049" y="3694728"/>
            <a:ext cx="292100" cy="267335"/>
          </a:xfrm>
          <a:custGeom>
            <a:avLst/>
            <a:gdLst/>
            <a:ahLst/>
            <a:cxnLst/>
            <a:rect l="l" t="t" r="r" b="b"/>
            <a:pathLst>
              <a:path w="292100" h="267335">
                <a:moveTo>
                  <a:pt x="291846" y="132797"/>
                </a:moveTo>
                <a:lnTo>
                  <a:pt x="291846" y="125939"/>
                </a:lnTo>
                <a:lnTo>
                  <a:pt x="291084" y="119081"/>
                </a:lnTo>
                <a:lnTo>
                  <a:pt x="279308" y="79393"/>
                </a:lnTo>
                <a:lnTo>
                  <a:pt x="231455" y="23824"/>
                </a:lnTo>
                <a:lnTo>
                  <a:pt x="164143" y="3"/>
                </a:lnTo>
                <a:lnTo>
                  <a:pt x="128042" y="0"/>
                </a:lnTo>
                <a:lnTo>
                  <a:pt x="92902" y="7935"/>
                </a:lnTo>
                <a:lnTo>
                  <a:pt x="33264" y="47626"/>
                </a:lnTo>
                <a:lnTo>
                  <a:pt x="761" y="119081"/>
                </a:lnTo>
                <a:lnTo>
                  <a:pt x="0" y="125939"/>
                </a:lnTo>
                <a:lnTo>
                  <a:pt x="0" y="140417"/>
                </a:lnTo>
                <a:lnTo>
                  <a:pt x="762" y="147275"/>
                </a:lnTo>
                <a:lnTo>
                  <a:pt x="1524" y="153371"/>
                </a:lnTo>
                <a:lnTo>
                  <a:pt x="11430" y="181071"/>
                </a:lnTo>
                <a:lnTo>
                  <a:pt x="11430" y="126701"/>
                </a:lnTo>
                <a:lnTo>
                  <a:pt x="13715" y="108413"/>
                </a:lnTo>
                <a:lnTo>
                  <a:pt x="15239" y="102317"/>
                </a:lnTo>
                <a:lnTo>
                  <a:pt x="17525" y="96221"/>
                </a:lnTo>
                <a:lnTo>
                  <a:pt x="17525" y="96983"/>
                </a:lnTo>
                <a:lnTo>
                  <a:pt x="19049" y="92919"/>
                </a:lnTo>
                <a:lnTo>
                  <a:pt x="19049" y="90887"/>
                </a:lnTo>
                <a:lnTo>
                  <a:pt x="22097" y="85553"/>
                </a:lnTo>
                <a:lnTo>
                  <a:pt x="24383" y="79457"/>
                </a:lnTo>
                <a:lnTo>
                  <a:pt x="24383" y="80219"/>
                </a:lnTo>
                <a:lnTo>
                  <a:pt x="27431" y="74123"/>
                </a:lnTo>
                <a:lnTo>
                  <a:pt x="27431" y="74885"/>
                </a:lnTo>
                <a:lnTo>
                  <a:pt x="34290" y="64217"/>
                </a:lnTo>
                <a:lnTo>
                  <a:pt x="34290" y="64979"/>
                </a:lnTo>
                <a:lnTo>
                  <a:pt x="41909" y="55073"/>
                </a:lnTo>
                <a:lnTo>
                  <a:pt x="51053" y="45929"/>
                </a:lnTo>
                <a:lnTo>
                  <a:pt x="60197" y="38309"/>
                </a:lnTo>
                <a:lnTo>
                  <a:pt x="70865" y="30689"/>
                </a:lnTo>
                <a:lnTo>
                  <a:pt x="70865" y="30994"/>
                </a:lnTo>
                <a:lnTo>
                  <a:pt x="81533" y="24593"/>
                </a:lnTo>
                <a:lnTo>
                  <a:pt x="81533" y="25355"/>
                </a:lnTo>
                <a:lnTo>
                  <a:pt x="93725" y="19259"/>
                </a:lnTo>
                <a:lnTo>
                  <a:pt x="93725" y="19767"/>
                </a:lnTo>
                <a:lnTo>
                  <a:pt x="99822" y="17735"/>
                </a:lnTo>
                <a:lnTo>
                  <a:pt x="105918" y="15449"/>
                </a:lnTo>
                <a:lnTo>
                  <a:pt x="112014" y="13925"/>
                </a:lnTo>
                <a:lnTo>
                  <a:pt x="118872" y="12401"/>
                </a:lnTo>
                <a:lnTo>
                  <a:pt x="124968" y="11724"/>
                </a:lnTo>
                <a:lnTo>
                  <a:pt x="131826" y="10953"/>
                </a:lnTo>
                <a:lnTo>
                  <a:pt x="138580" y="10202"/>
                </a:lnTo>
                <a:lnTo>
                  <a:pt x="153162" y="10115"/>
                </a:lnTo>
                <a:lnTo>
                  <a:pt x="166878" y="11639"/>
                </a:lnTo>
                <a:lnTo>
                  <a:pt x="173736" y="12401"/>
                </a:lnTo>
                <a:lnTo>
                  <a:pt x="173736" y="12570"/>
                </a:lnTo>
                <a:lnTo>
                  <a:pt x="186690" y="15449"/>
                </a:lnTo>
                <a:lnTo>
                  <a:pt x="186690" y="15703"/>
                </a:lnTo>
                <a:lnTo>
                  <a:pt x="192786" y="17735"/>
                </a:lnTo>
                <a:lnTo>
                  <a:pt x="192786" y="17989"/>
                </a:lnTo>
                <a:lnTo>
                  <a:pt x="198120" y="19767"/>
                </a:lnTo>
                <a:lnTo>
                  <a:pt x="198120" y="19259"/>
                </a:lnTo>
                <a:lnTo>
                  <a:pt x="210311" y="25355"/>
                </a:lnTo>
                <a:lnTo>
                  <a:pt x="210311" y="24593"/>
                </a:lnTo>
                <a:lnTo>
                  <a:pt x="220979" y="30994"/>
                </a:lnTo>
                <a:lnTo>
                  <a:pt x="220979" y="30689"/>
                </a:lnTo>
                <a:lnTo>
                  <a:pt x="232410" y="38309"/>
                </a:lnTo>
                <a:lnTo>
                  <a:pt x="232410" y="38954"/>
                </a:lnTo>
                <a:lnTo>
                  <a:pt x="241554" y="46691"/>
                </a:lnTo>
                <a:lnTo>
                  <a:pt x="241554" y="45929"/>
                </a:lnTo>
                <a:lnTo>
                  <a:pt x="249936" y="55073"/>
                </a:lnTo>
                <a:lnTo>
                  <a:pt x="258318" y="64979"/>
                </a:lnTo>
                <a:lnTo>
                  <a:pt x="258318" y="65402"/>
                </a:lnTo>
                <a:lnTo>
                  <a:pt x="264414" y="74885"/>
                </a:lnTo>
                <a:lnTo>
                  <a:pt x="264414" y="74123"/>
                </a:lnTo>
                <a:lnTo>
                  <a:pt x="267462" y="80219"/>
                </a:lnTo>
                <a:lnTo>
                  <a:pt x="267462" y="79457"/>
                </a:lnTo>
                <a:lnTo>
                  <a:pt x="270510" y="85553"/>
                </a:lnTo>
                <a:lnTo>
                  <a:pt x="272796" y="90887"/>
                </a:lnTo>
                <a:lnTo>
                  <a:pt x="275082" y="96983"/>
                </a:lnTo>
                <a:lnTo>
                  <a:pt x="275082" y="98253"/>
                </a:lnTo>
                <a:lnTo>
                  <a:pt x="276606" y="102317"/>
                </a:lnTo>
                <a:lnTo>
                  <a:pt x="278130" y="108413"/>
                </a:lnTo>
                <a:lnTo>
                  <a:pt x="278892" y="114509"/>
                </a:lnTo>
                <a:lnTo>
                  <a:pt x="280416" y="120605"/>
                </a:lnTo>
                <a:lnTo>
                  <a:pt x="280416" y="182335"/>
                </a:lnTo>
                <a:lnTo>
                  <a:pt x="284371" y="174587"/>
                </a:lnTo>
                <a:lnTo>
                  <a:pt x="291846" y="132797"/>
                </a:lnTo>
                <a:close/>
              </a:path>
              <a:path w="292100" h="267335">
                <a:moveTo>
                  <a:pt x="19812" y="175469"/>
                </a:moveTo>
                <a:lnTo>
                  <a:pt x="17526" y="169373"/>
                </a:lnTo>
                <a:lnTo>
                  <a:pt x="17526" y="170135"/>
                </a:lnTo>
                <a:lnTo>
                  <a:pt x="15240" y="164039"/>
                </a:lnTo>
                <a:lnTo>
                  <a:pt x="13716" y="157943"/>
                </a:lnTo>
                <a:lnTo>
                  <a:pt x="11430" y="139655"/>
                </a:lnTo>
                <a:lnTo>
                  <a:pt x="11430" y="181071"/>
                </a:lnTo>
                <a:lnTo>
                  <a:pt x="15837" y="193396"/>
                </a:lnTo>
                <a:lnTo>
                  <a:pt x="19050" y="197774"/>
                </a:lnTo>
                <a:lnTo>
                  <a:pt x="19050" y="175469"/>
                </a:lnTo>
                <a:lnTo>
                  <a:pt x="19812" y="175469"/>
                </a:lnTo>
                <a:close/>
              </a:path>
              <a:path w="292100" h="267335">
                <a:moveTo>
                  <a:pt x="19811" y="90887"/>
                </a:moveTo>
                <a:lnTo>
                  <a:pt x="19049" y="90887"/>
                </a:lnTo>
                <a:lnTo>
                  <a:pt x="19049" y="92919"/>
                </a:lnTo>
                <a:lnTo>
                  <a:pt x="19811" y="90887"/>
                </a:lnTo>
                <a:close/>
              </a:path>
              <a:path w="292100" h="267335">
                <a:moveTo>
                  <a:pt x="51054" y="234070"/>
                </a:moveTo>
                <a:lnTo>
                  <a:pt x="51053" y="220427"/>
                </a:lnTo>
                <a:lnTo>
                  <a:pt x="41910" y="211283"/>
                </a:lnTo>
                <a:lnTo>
                  <a:pt x="34290" y="201377"/>
                </a:lnTo>
                <a:lnTo>
                  <a:pt x="34290" y="202139"/>
                </a:lnTo>
                <a:lnTo>
                  <a:pt x="27432" y="191471"/>
                </a:lnTo>
                <a:lnTo>
                  <a:pt x="24384" y="186137"/>
                </a:lnTo>
                <a:lnTo>
                  <a:pt x="22098" y="180803"/>
                </a:lnTo>
                <a:lnTo>
                  <a:pt x="19050" y="175469"/>
                </a:lnTo>
                <a:lnTo>
                  <a:pt x="19050" y="197774"/>
                </a:lnTo>
                <a:lnTo>
                  <a:pt x="38766" y="224646"/>
                </a:lnTo>
                <a:lnTo>
                  <a:pt x="51054" y="234070"/>
                </a:lnTo>
                <a:close/>
              </a:path>
              <a:path w="292100" h="267335">
                <a:moveTo>
                  <a:pt x="51053" y="46046"/>
                </a:moveTo>
                <a:lnTo>
                  <a:pt x="50291" y="46691"/>
                </a:lnTo>
                <a:lnTo>
                  <a:pt x="51053" y="46046"/>
                </a:lnTo>
                <a:close/>
              </a:path>
              <a:path w="292100" h="267335">
                <a:moveTo>
                  <a:pt x="70866" y="234905"/>
                </a:moveTo>
                <a:lnTo>
                  <a:pt x="60198" y="228047"/>
                </a:lnTo>
                <a:lnTo>
                  <a:pt x="50291" y="219665"/>
                </a:lnTo>
                <a:lnTo>
                  <a:pt x="51053" y="220427"/>
                </a:lnTo>
                <a:lnTo>
                  <a:pt x="51054" y="234070"/>
                </a:lnTo>
                <a:lnTo>
                  <a:pt x="68244" y="247254"/>
                </a:lnTo>
                <a:lnTo>
                  <a:pt x="70104" y="248026"/>
                </a:lnTo>
                <a:lnTo>
                  <a:pt x="70104" y="234905"/>
                </a:lnTo>
                <a:lnTo>
                  <a:pt x="70866" y="234905"/>
                </a:lnTo>
                <a:close/>
              </a:path>
              <a:path w="292100" h="267335">
                <a:moveTo>
                  <a:pt x="70865" y="30994"/>
                </a:moveTo>
                <a:lnTo>
                  <a:pt x="70865" y="30689"/>
                </a:lnTo>
                <a:lnTo>
                  <a:pt x="70103" y="31451"/>
                </a:lnTo>
                <a:lnTo>
                  <a:pt x="70865" y="30994"/>
                </a:lnTo>
                <a:close/>
              </a:path>
              <a:path w="292100" h="267335">
                <a:moveTo>
                  <a:pt x="99822" y="248621"/>
                </a:moveTo>
                <a:lnTo>
                  <a:pt x="92964" y="246335"/>
                </a:lnTo>
                <a:lnTo>
                  <a:pt x="92964" y="246002"/>
                </a:lnTo>
                <a:lnTo>
                  <a:pt x="81534" y="241001"/>
                </a:lnTo>
                <a:lnTo>
                  <a:pt x="81534" y="241763"/>
                </a:lnTo>
                <a:lnTo>
                  <a:pt x="70104" y="234905"/>
                </a:lnTo>
                <a:lnTo>
                  <a:pt x="70104" y="248026"/>
                </a:lnTo>
                <a:lnTo>
                  <a:pt x="92964" y="257516"/>
                </a:lnTo>
                <a:lnTo>
                  <a:pt x="92964" y="246335"/>
                </a:lnTo>
                <a:lnTo>
                  <a:pt x="93726" y="246335"/>
                </a:lnTo>
                <a:lnTo>
                  <a:pt x="93726" y="257832"/>
                </a:lnTo>
                <a:lnTo>
                  <a:pt x="99060" y="260046"/>
                </a:lnTo>
                <a:lnTo>
                  <a:pt x="99060" y="248621"/>
                </a:lnTo>
                <a:lnTo>
                  <a:pt x="99822" y="248621"/>
                </a:lnTo>
                <a:close/>
              </a:path>
              <a:path w="292100" h="267335">
                <a:moveTo>
                  <a:pt x="93725" y="19767"/>
                </a:moveTo>
                <a:lnTo>
                  <a:pt x="93725" y="19259"/>
                </a:lnTo>
                <a:lnTo>
                  <a:pt x="92963" y="20021"/>
                </a:lnTo>
                <a:lnTo>
                  <a:pt x="93725" y="19767"/>
                </a:lnTo>
                <a:close/>
              </a:path>
              <a:path w="292100" h="267335">
                <a:moveTo>
                  <a:pt x="112776" y="252431"/>
                </a:moveTo>
                <a:lnTo>
                  <a:pt x="105918" y="250907"/>
                </a:lnTo>
                <a:lnTo>
                  <a:pt x="99060" y="248621"/>
                </a:lnTo>
                <a:lnTo>
                  <a:pt x="99060" y="260046"/>
                </a:lnTo>
                <a:lnTo>
                  <a:pt x="102204" y="261352"/>
                </a:lnTo>
                <a:lnTo>
                  <a:pt x="112014" y="262894"/>
                </a:lnTo>
                <a:lnTo>
                  <a:pt x="112014" y="252431"/>
                </a:lnTo>
                <a:lnTo>
                  <a:pt x="112776" y="252431"/>
                </a:lnTo>
                <a:close/>
              </a:path>
              <a:path w="292100" h="267335">
                <a:moveTo>
                  <a:pt x="166878" y="265121"/>
                </a:moveTo>
                <a:lnTo>
                  <a:pt x="166878" y="254717"/>
                </a:lnTo>
                <a:lnTo>
                  <a:pt x="153162" y="256241"/>
                </a:lnTo>
                <a:lnTo>
                  <a:pt x="138684" y="256241"/>
                </a:lnTo>
                <a:lnTo>
                  <a:pt x="131826" y="255479"/>
                </a:lnTo>
                <a:lnTo>
                  <a:pt x="124968" y="254717"/>
                </a:lnTo>
                <a:lnTo>
                  <a:pt x="118872" y="253955"/>
                </a:lnTo>
                <a:lnTo>
                  <a:pt x="112014" y="252431"/>
                </a:lnTo>
                <a:lnTo>
                  <a:pt x="112014" y="262894"/>
                </a:lnTo>
                <a:lnTo>
                  <a:pt x="138580" y="267070"/>
                </a:lnTo>
                <a:lnTo>
                  <a:pt x="166878" y="265121"/>
                </a:lnTo>
                <a:close/>
              </a:path>
              <a:path w="292100" h="267335">
                <a:moveTo>
                  <a:pt x="125730" y="11639"/>
                </a:moveTo>
                <a:lnTo>
                  <a:pt x="124968" y="11639"/>
                </a:lnTo>
                <a:lnTo>
                  <a:pt x="125730" y="11639"/>
                </a:lnTo>
                <a:close/>
              </a:path>
              <a:path w="292100" h="267335">
                <a:moveTo>
                  <a:pt x="125730" y="254717"/>
                </a:moveTo>
                <a:lnTo>
                  <a:pt x="124968" y="254632"/>
                </a:lnTo>
                <a:lnTo>
                  <a:pt x="125730" y="254717"/>
                </a:lnTo>
                <a:close/>
              </a:path>
              <a:path w="292100" h="267335">
                <a:moveTo>
                  <a:pt x="132588" y="10877"/>
                </a:moveTo>
                <a:lnTo>
                  <a:pt x="131826" y="10877"/>
                </a:lnTo>
                <a:lnTo>
                  <a:pt x="132588" y="10877"/>
                </a:lnTo>
                <a:close/>
              </a:path>
              <a:path w="292100" h="267335">
                <a:moveTo>
                  <a:pt x="132588" y="255479"/>
                </a:moveTo>
                <a:lnTo>
                  <a:pt x="131826" y="255403"/>
                </a:lnTo>
                <a:lnTo>
                  <a:pt x="132588" y="255479"/>
                </a:lnTo>
                <a:close/>
              </a:path>
              <a:path w="292100" h="267335">
                <a:moveTo>
                  <a:pt x="139446" y="10115"/>
                </a:moveTo>
                <a:lnTo>
                  <a:pt x="138684" y="10115"/>
                </a:lnTo>
                <a:lnTo>
                  <a:pt x="139446" y="10115"/>
                </a:lnTo>
                <a:close/>
              </a:path>
              <a:path w="292100" h="267335">
                <a:moveTo>
                  <a:pt x="139446" y="256241"/>
                </a:moveTo>
                <a:lnTo>
                  <a:pt x="138684" y="256165"/>
                </a:lnTo>
                <a:lnTo>
                  <a:pt x="139446" y="256241"/>
                </a:lnTo>
                <a:close/>
              </a:path>
              <a:path w="292100" h="267335">
                <a:moveTo>
                  <a:pt x="166878" y="11715"/>
                </a:moveTo>
                <a:lnTo>
                  <a:pt x="166116" y="11639"/>
                </a:lnTo>
                <a:lnTo>
                  <a:pt x="166878" y="11715"/>
                </a:lnTo>
                <a:close/>
              </a:path>
              <a:path w="292100" h="267335">
                <a:moveTo>
                  <a:pt x="173736" y="264649"/>
                </a:moveTo>
                <a:lnTo>
                  <a:pt x="173736" y="253955"/>
                </a:lnTo>
                <a:lnTo>
                  <a:pt x="166116" y="254717"/>
                </a:lnTo>
                <a:lnTo>
                  <a:pt x="166878" y="254717"/>
                </a:lnTo>
                <a:lnTo>
                  <a:pt x="166878" y="265121"/>
                </a:lnTo>
                <a:lnTo>
                  <a:pt x="173736" y="264649"/>
                </a:lnTo>
                <a:close/>
              </a:path>
              <a:path w="292100" h="267335">
                <a:moveTo>
                  <a:pt x="173736" y="12570"/>
                </a:moveTo>
                <a:lnTo>
                  <a:pt x="173736" y="12401"/>
                </a:lnTo>
                <a:lnTo>
                  <a:pt x="172974" y="12401"/>
                </a:lnTo>
                <a:lnTo>
                  <a:pt x="173736" y="12570"/>
                </a:lnTo>
                <a:close/>
              </a:path>
              <a:path w="292100" h="267335">
                <a:moveTo>
                  <a:pt x="186690" y="261080"/>
                </a:moveTo>
                <a:lnTo>
                  <a:pt x="186690" y="250907"/>
                </a:lnTo>
                <a:lnTo>
                  <a:pt x="172974" y="253955"/>
                </a:lnTo>
                <a:lnTo>
                  <a:pt x="173736" y="253955"/>
                </a:lnTo>
                <a:lnTo>
                  <a:pt x="173736" y="264649"/>
                </a:lnTo>
                <a:lnTo>
                  <a:pt x="175306" y="264541"/>
                </a:lnTo>
                <a:lnTo>
                  <a:pt x="186690" y="261080"/>
                </a:lnTo>
                <a:close/>
              </a:path>
              <a:path w="292100" h="267335">
                <a:moveTo>
                  <a:pt x="186690" y="15703"/>
                </a:moveTo>
                <a:lnTo>
                  <a:pt x="186690" y="15449"/>
                </a:lnTo>
                <a:lnTo>
                  <a:pt x="185928" y="15449"/>
                </a:lnTo>
                <a:lnTo>
                  <a:pt x="186690" y="15703"/>
                </a:lnTo>
                <a:close/>
              </a:path>
              <a:path w="292100" h="267335">
                <a:moveTo>
                  <a:pt x="192786" y="259226"/>
                </a:moveTo>
                <a:lnTo>
                  <a:pt x="192786" y="248621"/>
                </a:lnTo>
                <a:lnTo>
                  <a:pt x="185928" y="250907"/>
                </a:lnTo>
                <a:lnTo>
                  <a:pt x="186690" y="250907"/>
                </a:lnTo>
                <a:lnTo>
                  <a:pt x="186690" y="261080"/>
                </a:lnTo>
                <a:lnTo>
                  <a:pt x="192786" y="259226"/>
                </a:lnTo>
                <a:close/>
              </a:path>
              <a:path w="292100" h="267335">
                <a:moveTo>
                  <a:pt x="192786" y="17989"/>
                </a:moveTo>
                <a:lnTo>
                  <a:pt x="192786" y="17735"/>
                </a:lnTo>
                <a:lnTo>
                  <a:pt x="192024" y="17735"/>
                </a:lnTo>
                <a:lnTo>
                  <a:pt x="192786" y="17989"/>
                </a:lnTo>
                <a:close/>
              </a:path>
              <a:path w="292100" h="267335">
                <a:moveTo>
                  <a:pt x="198882" y="257372"/>
                </a:moveTo>
                <a:lnTo>
                  <a:pt x="198882" y="246335"/>
                </a:lnTo>
                <a:lnTo>
                  <a:pt x="192024" y="248621"/>
                </a:lnTo>
                <a:lnTo>
                  <a:pt x="192786" y="248621"/>
                </a:lnTo>
                <a:lnTo>
                  <a:pt x="192786" y="259226"/>
                </a:lnTo>
                <a:lnTo>
                  <a:pt x="198882" y="257372"/>
                </a:lnTo>
                <a:close/>
              </a:path>
              <a:path w="292100" h="267335">
                <a:moveTo>
                  <a:pt x="198882" y="20021"/>
                </a:moveTo>
                <a:lnTo>
                  <a:pt x="198120" y="19259"/>
                </a:lnTo>
                <a:lnTo>
                  <a:pt x="198120" y="19767"/>
                </a:lnTo>
                <a:lnTo>
                  <a:pt x="198882" y="20021"/>
                </a:lnTo>
                <a:close/>
              </a:path>
              <a:path w="292100" h="267335">
                <a:moveTo>
                  <a:pt x="221742" y="247079"/>
                </a:moveTo>
                <a:lnTo>
                  <a:pt x="221742" y="234905"/>
                </a:lnTo>
                <a:lnTo>
                  <a:pt x="210311" y="241763"/>
                </a:lnTo>
                <a:lnTo>
                  <a:pt x="210311" y="241001"/>
                </a:lnTo>
                <a:lnTo>
                  <a:pt x="198120" y="246335"/>
                </a:lnTo>
                <a:lnTo>
                  <a:pt x="198882" y="246335"/>
                </a:lnTo>
                <a:lnTo>
                  <a:pt x="198882" y="257372"/>
                </a:lnTo>
                <a:lnTo>
                  <a:pt x="210314" y="253896"/>
                </a:lnTo>
                <a:lnTo>
                  <a:pt x="221742" y="247079"/>
                </a:lnTo>
                <a:close/>
              </a:path>
              <a:path w="292100" h="267335">
                <a:moveTo>
                  <a:pt x="221742" y="31451"/>
                </a:moveTo>
                <a:lnTo>
                  <a:pt x="220979" y="30689"/>
                </a:lnTo>
                <a:lnTo>
                  <a:pt x="220979" y="30994"/>
                </a:lnTo>
                <a:lnTo>
                  <a:pt x="221742" y="31451"/>
                </a:lnTo>
                <a:close/>
              </a:path>
              <a:path w="292100" h="267335">
                <a:moveTo>
                  <a:pt x="232410" y="240714"/>
                </a:moveTo>
                <a:lnTo>
                  <a:pt x="232410" y="228047"/>
                </a:lnTo>
                <a:lnTo>
                  <a:pt x="220979" y="234905"/>
                </a:lnTo>
                <a:lnTo>
                  <a:pt x="221742" y="234905"/>
                </a:lnTo>
                <a:lnTo>
                  <a:pt x="221742" y="247079"/>
                </a:lnTo>
                <a:lnTo>
                  <a:pt x="232410" y="240714"/>
                </a:lnTo>
                <a:close/>
              </a:path>
              <a:path w="292100" h="267335">
                <a:moveTo>
                  <a:pt x="232410" y="38954"/>
                </a:moveTo>
                <a:lnTo>
                  <a:pt x="232410" y="38309"/>
                </a:lnTo>
                <a:lnTo>
                  <a:pt x="231647" y="38309"/>
                </a:lnTo>
                <a:lnTo>
                  <a:pt x="232410" y="38954"/>
                </a:lnTo>
                <a:close/>
              </a:path>
              <a:path w="292100" h="267335">
                <a:moveTo>
                  <a:pt x="258318" y="217758"/>
                </a:moveTo>
                <a:lnTo>
                  <a:pt x="258318" y="201377"/>
                </a:lnTo>
                <a:lnTo>
                  <a:pt x="249936" y="211283"/>
                </a:lnTo>
                <a:lnTo>
                  <a:pt x="241554" y="220427"/>
                </a:lnTo>
                <a:lnTo>
                  <a:pt x="241554" y="219665"/>
                </a:lnTo>
                <a:lnTo>
                  <a:pt x="231647" y="228047"/>
                </a:lnTo>
                <a:lnTo>
                  <a:pt x="232410" y="228047"/>
                </a:lnTo>
                <a:lnTo>
                  <a:pt x="232410" y="240714"/>
                </a:lnTo>
                <a:lnTo>
                  <a:pt x="241554" y="235252"/>
                </a:lnTo>
                <a:lnTo>
                  <a:pt x="258318" y="217758"/>
                </a:lnTo>
                <a:close/>
              </a:path>
              <a:path w="292100" h="267335">
                <a:moveTo>
                  <a:pt x="258318" y="65402"/>
                </a:moveTo>
                <a:lnTo>
                  <a:pt x="258318" y="64979"/>
                </a:lnTo>
                <a:lnTo>
                  <a:pt x="257556" y="64217"/>
                </a:lnTo>
                <a:lnTo>
                  <a:pt x="258318" y="65402"/>
                </a:lnTo>
                <a:close/>
              </a:path>
              <a:path w="292100" h="267335">
                <a:moveTo>
                  <a:pt x="275082" y="192785"/>
                </a:moveTo>
                <a:lnTo>
                  <a:pt x="275082" y="169373"/>
                </a:lnTo>
                <a:lnTo>
                  <a:pt x="272796" y="175469"/>
                </a:lnTo>
                <a:lnTo>
                  <a:pt x="270510" y="180803"/>
                </a:lnTo>
                <a:lnTo>
                  <a:pt x="264414" y="191471"/>
                </a:lnTo>
                <a:lnTo>
                  <a:pt x="257556" y="202139"/>
                </a:lnTo>
                <a:lnTo>
                  <a:pt x="258318" y="201377"/>
                </a:lnTo>
                <a:lnTo>
                  <a:pt x="258318" y="217758"/>
                </a:lnTo>
                <a:lnTo>
                  <a:pt x="266913" y="208787"/>
                </a:lnTo>
                <a:lnTo>
                  <a:pt x="275082" y="192785"/>
                </a:lnTo>
                <a:close/>
              </a:path>
              <a:path w="292100" h="267335">
                <a:moveTo>
                  <a:pt x="275082" y="98253"/>
                </a:moveTo>
                <a:lnTo>
                  <a:pt x="275082" y="96983"/>
                </a:lnTo>
                <a:lnTo>
                  <a:pt x="274320" y="96221"/>
                </a:lnTo>
                <a:lnTo>
                  <a:pt x="275082" y="98253"/>
                </a:lnTo>
                <a:close/>
              </a:path>
              <a:path w="292100" h="267335">
                <a:moveTo>
                  <a:pt x="280416" y="182335"/>
                </a:moveTo>
                <a:lnTo>
                  <a:pt x="280416" y="145751"/>
                </a:lnTo>
                <a:lnTo>
                  <a:pt x="278892" y="151847"/>
                </a:lnTo>
                <a:lnTo>
                  <a:pt x="278130" y="157943"/>
                </a:lnTo>
                <a:lnTo>
                  <a:pt x="276606" y="164039"/>
                </a:lnTo>
                <a:lnTo>
                  <a:pt x="274320" y="170135"/>
                </a:lnTo>
                <a:lnTo>
                  <a:pt x="275082" y="169373"/>
                </a:lnTo>
                <a:lnTo>
                  <a:pt x="275082" y="192785"/>
                </a:lnTo>
                <a:lnTo>
                  <a:pt x="280416" y="182335"/>
                </a:lnTo>
                <a:close/>
              </a:path>
            </a:pathLst>
          </a:custGeom>
          <a:solidFill>
            <a:srgbClr val="006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972689" y="3696715"/>
            <a:ext cx="1162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1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273681" y="2303267"/>
            <a:ext cx="292100" cy="267335"/>
          </a:xfrm>
          <a:custGeom>
            <a:avLst/>
            <a:gdLst/>
            <a:ahLst/>
            <a:cxnLst/>
            <a:rect l="l" t="t" r="r" b="b"/>
            <a:pathLst>
              <a:path w="292100" h="267335">
                <a:moveTo>
                  <a:pt x="291846" y="132846"/>
                </a:moveTo>
                <a:lnTo>
                  <a:pt x="291846" y="125988"/>
                </a:lnTo>
                <a:lnTo>
                  <a:pt x="291084" y="119130"/>
                </a:lnTo>
                <a:lnTo>
                  <a:pt x="279465" y="79411"/>
                </a:lnTo>
                <a:lnTo>
                  <a:pt x="231629" y="23815"/>
                </a:lnTo>
                <a:lnTo>
                  <a:pt x="164107" y="0"/>
                </a:lnTo>
                <a:lnTo>
                  <a:pt x="127880" y="6"/>
                </a:lnTo>
                <a:lnTo>
                  <a:pt x="60330" y="23842"/>
                </a:lnTo>
                <a:lnTo>
                  <a:pt x="12428" y="79431"/>
                </a:lnTo>
                <a:lnTo>
                  <a:pt x="761" y="119130"/>
                </a:lnTo>
                <a:lnTo>
                  <a:pt x="0" y="125988"/>
                </a:lnTo>
                <a:lnTo>
                  <a:pt x="0" y="139704"/>
                </a:lnTo>
                <a:lnTo>
                  <a:pt x="1524" y="153420"/>
                </a:lnTo>
                <a:lnTo>
                  <a:pt x="11430" y="181218"/>
                </a:lnTo>
                <a:lnTo>
                  <a:pt x="11430" y="126750"/>
                </a:lnTo>
                <a:lnTo>
                  <a:pt x="13715" y="108462"/>
                </a:lnTo>
                <a:lnTo>
                  <a:pt x="15239" y="102366"/>
                </a:lnTo>
                <a:lnTo>
                  <a:pt x="17525" y="96270"/>
                </a:lnTo>
                <a:lnTo>
                  <a:pt x="17525" y="97032"/>
                </a:lnTo>
                <a:lnTo>
                  <a:pt x="19049" y="92968"/>
                </a:lnTo>
                <a:lnTo>
                  <a:pt x="19049" y="90936"/>
                </a:lnTo>
                <a:lnTo>
                  <a:pt x="22097" y="84840"/>
                </a:lnTo>
                <a:lnTo>
                  <a:pt x="22097" y="85602"/>
                </a:lnTo>
                <a:lnTo>
                  <a:pt x="24383" y="79506"/>
                </a:lnTo>
                <a:lnTo>
                  <a:pt x="24383" y="80268"/>
                </a:lnTo>
                <a:lnTo>
                  <a:pt x="27431" y="74172"/>
                </a:lnTo>
                <a:lnTo>
                  <a:pt x="27431" y="74934"/>
                </a:lnTo>
                <a:lnTo>
                  <a:pt x="34290" y="64266"/>
                </a:lnTo>
                <a:lnTo>
                  <a:pt x="41909" y="54360"/>
                </a:lnTo>
                <a:lnTo>
                  <a:pt x="41909" y="55122"/>
                </a:lnTo>
                <a:lnTo>
                  <a:pt x="50291" y="46740"/>
                </a:lnTo>
                <a:lnTo>
                  <a:pt x="50291" y="45978"/>
                </a:lnTo>
                <a:lnTo>
                  <a:pt x="60330" y="38264"/>
                </a:lnTo>
                <a:lnTo>
                  <a:pt x="70865" y="30738"/>
                </a:lnTo>
                <a:lnTo>
                  <a:pt x="70865" y="31043"/>
                </a:lnTo>
                <a:lnTo>
                  <a:pt x="81533" y="24642"/>
                </a:lnTo>
                <a:lnTo>
                  <a:pt x="92963" y="19641"/>
                </a:lnTo>
                <a:lnTo>
                  <a:pt x="92963" y="19308"/>
                </a:lnTo>
                <a:lnTo>
                  <a:pt x="99822" y="17022"/>
                </a:lnTo>
                <a:lnTo>
                  <a:pt x="99822" y="17784"/>
                </a:lnTo>
                <a:lnTo>
                  <a:pt x="105918" y="15498"/>
                </a:lnTo>
                <a:lnTo>
                  <a:pt x="112014" y="13974"/>
                </a:lnTo>
                <a:lnTo>
                  <a:pt x="124968" y="11095"/>
                </a:lnTo>
                <a:lnTo>
                  <a:pt x="124968" y="10926"/>
                </a:lnTo>
                <a:lnTo>
                  <a:pt x="131826" y="10240"/>
                </a:lnTo>
                <a:lnTo>
                  <a:pt x="160020" y="10164"/>
                </a:lnTo>
                <a:lnTo>
                  <a:pt x="166878" y="10926"/>
                </a:lnTo>
                <a:lnTo>
                  <a:pt x="166878" y="11078"/>
                </a:lnTo>
                <a:lnTo>
                  <a:pt x="173736" y="12450"/>
                </a:lnTo>
                <a:lnTo>
                  <a:pt x="173736" y="12619"/>
                </a:lnTo>
                <a:lnTo>
                  <a:pt x="186690" y="15498"/>
                </a:lnTo>
                <a:lnTo>
                  <a:pt x="186690" y="15752"/>
                </a:lnTo>
                <a:lnTo>
                  <a:pt x="192024" y="17530"/>
                </a:lnTo>
                <a:lnTo>
                  <a:pt x="192024" y="17022"/>
                </a:lnTo>
                <a:lnTo>
                  <a:pt x="198882" y="19308"/>
                </a:lnTo>
                <a:lnTo>
                  <a:pt x="198882" y="19641"/>
                </a:lnTo>
                <a:lnTo>
                  <a:pt x="210311" y="24642"/>
                </a:lnTo>
                <a:lnTo>
                  <a:pt x="220979" y="31043"/>
                </a:lnTo>
                <a:lnTo>
                  <a:pt x="220979" y="30738"/>
                </a:lnTo>
                <a:lnTo>
                  <a:pt x="232410" y="38358"/>
                </a:lnTo>
                <a:lnTo>
                  <a:pt x="232410" y="38944"/>
                </a:lnTo>
                <a:lnTo>
                  <a:pt x="241554" y="45978"/>
                </a:lnTo>
                <a:lnTo>
                  <a:pt x="249936" y="55122"/>
                </a:lnTo>
                <a:lnTo>
                  <a:pt x="249936" y="54360"/>
                </a:lnTo>
                <a:lnTo>
                  <a:pt x="258318" y="64266"/>
                </a:lnTo>
                <a:lnTo>
                  <a:pt x="258318" y="65451"/>
                </a:lnTo>
                <a:lnTo>
                  <a:pt x="264414" y="74934"/>
                </a:lnTo>
                <a:lnTo>
                  <a:pt x="264414" y="74172"/>
                </a:lnTo>
                <a:lnTo>
                  <a:pt x="267462" y="80268"/>
                </a:lnTo>
                <a:lnTo>
                  <a:pt x="267462" y="79506"/>
                </a:lnTo>
                <a:lnTo>
                  <a:pt x="270510" y="85602"/>
                </a:lnTo>
                <a:lnTo>
                  <a:pt x="270510" y="86364"/>
                </a:lnTo>
                <a:lnTo>
                  <a:pt x="272796" y="90936"/>
                </a:lnTo>
                <a:lnTo>
                  <a:pt x="275082" y="97032"/>
                </a:lnTo>
                <a:lnTo>
                  <a:pt x="275082" y="98302"/>
                </a:lnTo>
                <a:lnTo>
                  <a:pt x="276606" y="102366"/>
                </a:lnTo>
                <a:lnTo>
                  <a:pt x="278130" y="108462"/>
                </a:lnTo>
                <a:lnTo>
                  <a:pt x="278892" y="114558"/>
                </a:lnTo>
                <a:lnTo>
                  <a:pt x="280416" y="120654"/>
                </a:lnTo>
                <a:lnTo>
                  <a:pt x="280416" y="182259"/>
                </a:lnTo>
                <a:lnTo>
                  <a:pt x="284238" y="174801"/>
                </a:lnTo>
                <a:lnTo>
                  <a:pt x="291846" y="132846"/>
                </a:lnTo>
                <a:close/>
              </a:path>
              <a:path w="292100" h="267335">
                <a:moveTo>
                  <a:pt x="19812" y="175518"/>
                </a:moveTo>
                <a:lnTo>
                  <a:pt x="15240" y="163326"/>
                </a:lnTo>
                <a:lnTo>
                  <a:pt x="15240" y="164088"/>
                </a:lnTo>
                <a:lnTo>
                  <a:pt x="13716" y="157992"/>
                </a:lnTo>
                <a:lnTo>
                  <a:pt x="12192" y="145800"/>
                </a:lnTo>
                <a:lnTo>
                  <a:pt x="11430" y="138942"/>
                </a:lnTo>
                <a:lnTo>
                  <a:pt x="11430" y="181218"/>
                </a:lnTo>
                <a:lnTo>
                  <a:pt x="15722" y="193263"/>
                </a:lnTo>
                <a:lnTo>
                  <a:pt x="19050" y="197806"/>
                </a:lnTo>
                <a:lnTo>
                  <a:pt x="19050" y="175518"/>
                </a:lnTo>
                <a:lnTo>
                  <a:pt x="19812" y="175518"/>
                </a:lnTo>
                <a:close/>
              </a:path>
              <a:path w="292100" h="267335">
                <a:moveTo>
                  <a:pt x="19811" y="90936"/>
                </a:moveTo>
                <a:lnTo>
                  <a:pt x="19049" y="90936"/>
                </a:lnTo>
                <a:lnTo>
                  <a:pt x="19049" y="92968"/>
                </a:lnTo>
                <a:lnTo>
                  <a:pt x="19811" y="90936"/>
                </a:lnTo>
                <a:close/>
              </a:path>
              <a:path w="292100" h="267335">
                <a:moveTo>
                  <a:pt x="51054" y="234051"/>
                </a:moveTo>
                <a:lnTo>
                  <a:pt x="51053" y="220476"/>
                </a:lnTo>
                <a:lnTo>
                  <a:pt x="41910" y="211332"/>
                </a:lnTo>
                <a:lnTo>
                  <a:pt x="34290" y="201426"/>
                </a:lnTo>
                <a:lnTo>
                  <a:pt x="34290" y="202188"/>
                </a:lnTo>
                <a:lnTo>
                  <a:pt x="27432" y="191520"/>
                </a:lnTo>
                <a:lnTo>
                  <a:pt x="24384" y="186186"/>
                </a:lnTo>
                <a:lnTo>
                  <a:pt x="22098" y="180852"/>
                </a:lnTo>
                <a:lnTo>
                  <a:pt x="19050" y="175518"/>
                </a:lnTo>
                <a:lnTo>
                  <a:pt x="19050" y="197806"/>
                </a:lnTo>
                <a:lnTo>
                  <a:pt x="38555" y="224438"/>
                </a:lnTo>
                <a:lnTo>
                  <a:pt x="51054" y="234051"/>
                </a:lnTo>
                <a:close/>
              </a:path>
              <a:path w="292100" h="267335">
                <a:moveTo>
                  <a:pt x="51053" y="45978"/>
                </a:moveTo>
                <a:lnTo>
                  <a:pt x="50291" y="45978"/>
                </a:lnTo>
                <a:lnTo>
                  <a:pt x="50291" y="46740"/>
                </a:lnTo>
                <a:lnTo>
                  <a:pt x="51053" y="45978"/>
                </a:lnTo>
                <a:close/>
              </a:path>
              <a:path w="292100" h="267335">
                <a:moveTo>
                  <a:pt x="70866" y="234954"/>
                </a:moveTo>
                <a:lnTo>
                  <a:pt x="60198" y="228096"/>
                </a:lnTo>
                <a:lnTo>
                  <a:pt x="50291" y="219714"/>
                </a:lnTo>
                <a:lnTo>
                  <a:pt x="51053" y="220476"/>
                </a:lnTo>
                <a:lnTo>
                  <a:pt x="51054" y="234051"/>
                </a:lnTo>
                <a:lnTo>
                  <a:pt x="67958" y="247053"/>
                </a:lnTo>
                <a:lnTo>
                  <a:pt x="70104" y="247949"/>
                </a:lnTo>
                <a:lnTo>
                  <a:pt x="70104" y="234954"/>
                </a:lnTo>
                <a:lnTo>
                  <a:pt x="70866" y="234954"/>
                </a:lnTo>
                <a:close/>
              </a:path>
              <a:path w="292100" h="267335">
                <a:moveTo>
                  <a:pt x="70865" y="31043"/>
                </a:moveTo>
                <a:lnTo>
                  <a:pt x="70865" y="30738"/>
                </a:lnTo>
                <a:lnTo>
                  <a:pt x="70103" y="31500"/>
                </a:lnTo>
                <a:lnTo>
                  <a:pt x="70865" y="31043"/>
                </a:lnTo>
                <a:close/>
              </a:path>
              <a:path w="292100" h="267335">
                <a:moveTo>
                  <a:pt x="93726" y="246384"/>
                </a:moveTo>
                <a:lnTo>
                  <a:pt x="81534" y="241050"/>
                </a:lnTo>
                <a:lnTo>
                  <a:pt x="70104" y="234954"/>
                </a:lnTo>
                <a:lnTo>
                  <a:pt x="70104" y="247949"/>
                </a:lnTo>
                <a:lnTo>
                  <a:pt x="92964" y="257498"/>
                </a:lnTo>
                <a:lnTo>
                  <a:pt x="92964" y="246384"/>
                </a:lnTo>
                <a:lnTo>
                  <a:pt x="93726" y="246384"/>
                </a:lnTo>
                <a:close/>
              </a:path>
              <a:path w="292100" h="267335">
                <a:moveTo>
                  <a:pt x="93725" y="19308"/>
                </a:moveTo>
                <a:lnTo>
                  <a:pt x="92963" y="19308"/>
                </a:lnTo>
                <a:lnTo>
                  <a:pt x="92963" y="19641"/>
                </a:lnTo>
                <a:lnTo>
                  <a:pt x="93725" y="19308"/>
                </a:lnTo>
                <a:close/>
              </a:path>
              <a:path w="292100" h="267335">
                <a:moveTo>
                  <a:pt x="99822" y="248670"/>
                </a:moveTo>
                <a:lnTo>
                  <a:pt x="92964" y="246384"/>
                </a:lnTo>
                <a:lnTo>
                  <a:pt x="92964" y="257498"/>
                </a:lnTo>
                <a:lnTo>
                  <a:pt x="99060" y="260045"/>
                </a:lnTo>
                <a:lnTo>
                  <a:pt x="99060" y="248670"/>
                </a:lnTo>
                <a:lnTo>
                  <a:pt x="99822" y="248670"/>
                </a:lnTo>
                <a:close/>
              </a:path>
              <a:path w="292100" h="267335">
                <a:moveTo>
                  <a:pt x="112776" y="252480"/>
                </a:moveTo>
                <a:lnTo>
                  <a:pt x="105918" y="250956"/>
                </a:lnTo>
                <a:lnTo>
                  <a:pt x="99060" y="248670"/>
                </a:lnTo>
                <a:lnTo>
                  <a:pt x="99060" y="260045"/>
                </a:lnTo>
                <a:lnTo>
                  <a:pt x="101865" y="261216"/>
                </a:lnTo>
                <a:lnTo>
                  <a:pt x="112014" y="262842"/>
                </a:lnTo>
                <a:lnTo>
                  <a:pt x="112014" y="252480"/>
                </a:lnTo>
                <a:lnTo>
                  <a:pt x="112776" y="252480"/>
                </a:lnTo>
                <a:close/>
              </a:path>
              <a:path w="292100" h="267335">
                <a:moveTo>
                  <a:pt x="166878" y="265153"/>
                </a:moveTo>
                <a:lnTo>
                  <a:pt x="166878" y="254766"/>
                </a:lnTo>
                <a:lnTo>
                  <a:pt x="153162" y="256290"/>
                </a:lnTo>
                <a:lnTo>
                  <a:pt x="138684" y="256290"/>
                </a:lnTo>
                <a:lnTo>
                  <a:pt x="138210" y="256166"/>
                </a:lnTo>
                <a:lnTo>
                  <a:pt x="131826" y="255528"/>
                </a:lnTo>
                <a:lnTo>
                  <a:pt x="124968" y="254766"/>
                </a:lnTo>
                <a:lnTo>
                  <a:pt x="118872" y="254004"/>
                </a:lnTo>
                <a:lnTo>
                  <a:pt x="112014" y="252480"/>
                </a:lnTo>
                <a:lnTo>
                  <a:pt x="112014" y="262842"/>
                </a:lnTo>
                <a:lnTo>
                  <a:pt x="138210" y="267037"/>
                </a:lnTo>
                <a:lnTo>
                  <a:pt x="166878" y="265153"/>
                </a:lnTo>
                <a:close/>
              </a:path>
              <a:path w="292100" h="267335">
                <a:moveTo>
                  <a:pt x="125730" y="10926"/>
                </a:moveTo>
                <a:lnTo>
                  <a:pt x="124968" y="10926"/>
                </a:lnTo>
                <a:lnTo>
                  <a:pt x="124968" y="11095"/>
                </a:lnTo>
                <a:lnTo>
                  <a:pt x="125730" y="10926"/>
                </a:lnTo>
                <a:close/>
              </a:path>
              <a:path w="292100" h="267335">
                <a:moveTo>
                  <a:pt x="125730" y="254766"/>
                </a:moveTo>
                <a:lnTo>
                  <a:pt x="124968" y="254681"/>
                </a:lnTo>
                <a:lnTo>
                  <a:pt x="125730" y="254766"/>
                </a:lnTo>
                <a:close/>
              </a:path>
              <a:path w="292100" h="267335">
                <a:moveTo>
                  <a:pt x="132588" y="10164"/>
                </a:moveTo>
                <a:lnTo>
                  <a:pt x="131826" y="10164"/>
                </a:lnTo>
                <a:lnTo>
                  <a:pt x="132588" y="10164"/>
                </a:lnTo>
                <a:close/>
              </a:path>
              <a:path w="292100" h="267335">
                <a:moveTo>
                  <a:pt x="132588" y="255528"/>
                </a:moveTo>
                <a:lnTo>
                  <a:pt x="131826" y="255452"/>
                </a:lnTo>
                <a:lnTo>
                  <a:pt x="132588" y="255528"/>
                </a:lnTo>
                <a:close/>
              </a:path>
              <a:path w="292100" h="267335">
                <a:moveTo>
                  <a:pt x="139446" y="256290"/>
                </a:moveTo>
                <a:lnTo>
                  <a:pt x="138684" y="256214"/>
                </a:lnTo>
                <a:lnTo>
                  <a:pt x="139446" y="256290"/>
                </a:lnTo>
                <a:close/>
              </a:path>
              <a:path w="292100" h="267335">
                <a:moveTo>
                  <a:pt x="166878" y="11078"/>
                </a:moveTo>
                <a:lnTo>
                  <a:pt x="166878" y="10926"/>
                </a:lnTo>
                <a:lnTo>
                  <a:pt x="166116" y="10926"/>
                </a:lnTo>
                <a:lnTo>
                  <a:pt x="166878" y="11078"/>
                </a:lnTo>
                <a:close/>
              </a:path>
              <a:path w="292100" h="267335">
                <a:moveTo>
                  <a:pt x="173736" y="264703"/>
                </a:moveTo>
                <a:lnTo>
                  <a:pt x="173736" y="254004"/>
                </a:lnTo>
                <a:lnTo>
                  <a:pt x="166116" y="254766"/>
                </a:lnTo>
                <a:lnTo>
                  <a:pt x="166878" y="254766"/>
                </a:lnTo>
                <a:lnTo>
                  <a:pt x="166878" y="265153"/>
                </a:lnTo>
                <a:lnTo>
                  <a:pt x="173736" y="264703"/>
                </a:lnTo>
                <a:close/>
              </a:path>
              <a:path w="292100" h="267335">
                <a:moveTo>
                  <a:pt x="173736" y="12619"/>
                </a:moveTo>
                <a:lnTo>
                  <a:pt x="173736" y="12450"/>
                </a:lnTo>
                <a:lnTo>
                  <a:pt x="172974" y="12450"/>
                </a:lnTo>
                <a:lnTo>
                  <a:pt x="173736" y="12619"/>
                </a:lnTo>
                <a:close/>
              </a:path>
              <a:path w="292100" h="267335">
                <a:moveTo>
                  <a:pt x="186690" y="261086"/>
                </a:moveTo>
                <a:lnTo>
                  <a:pt x="186690" y="250956"/>
                </a:lnTo>
                <a:lnTo>
                  <a:pt x="172974" y="254004"/>
                </a:lnTo>
                <a:lnTo>
                  <a:pt x="173736" y="254004"/>
                </a:lnTo>
                <a:lnTo>
                  <a:pt x="173736" y="264703"/>
                </a:lnTo>
                <a:lnTo>
                  <a:pt x="174930" y="264624"/>
                </a:lnTo>
                <a:lnTo>
                  <a:pt x="186690" y="261086"/>
                </a:lnTo>
                <a:close/>
              </a:path>
              <a:path w="292100" h="267335">
                <a:moveTo>
                  <a:pt x="186690" y="15752"/>
                </a:moveTo>
                <a:lnTo>
                  <a:pt x="186690" y="15498"/>
                </a:lnTo>
                <a:lnTo>
                  <a:pt x="185928" y="15498"/>
                </a:lnTo>
                <a:lnTo>
                  <a:pt x="186690" y="15752"/>
                </a:lnTo>
                <a:close/>
              </a:path>
              <a:path w="292100" h="267335">
                <a:moveTo>
                  <a:pt x="192786" y="259252"/>
                </a:moveTo>
                <a:lnTo>
                  <a:pt x="192786" y="248670"/>
                </a:lnTo>
                <a:lnTo>
                  <a:pt x="185928" y="250956"/>
                </a:lnTo>
                <a:lnTo>
                  <a:pt x="186690" y="250956"/>
                </a:lnTo>
                <a:lnTo>
                  <a:pt x="186690" y="261086"/>
                </a:lnTo>
                <a:lnTo>
                  <a:pt x="192786" y="259252"/>
                </a:lnTo>
                <a:close/>
              </a:path>
              <a:path w="292100" h="267335">
                <a:moveTo>
                  <a:pt x="192786" y="17784"/>
                </a:moveTo>
                <a:lnTo>
                  <a:pt x="192024" y="17022"/>
                </a:lnTo>
                <a:lnTo>
                  <a:pt x="192024" y="17530"/>
                </a:lnTo>
                <a:lnTo>
                  <a:pt x="192786" y="17784"/>
                </a:lnTo>
                <a:close/>
              </a:path>
              <a:path w="292100" h="267335">
                <a:moveTo>
                  <a:pt x="198882" y="257418"/>
                </a:moveTo>
                <a:lnTo>
                  <a:pt x="198882" y="246384"/>
                </a:lnTo>
                <a:lnTo>
                  <a:pt x="192024" y="248670"/>
                </a:lnTo>
                <a:lnTo>
                  <a:pt x="192786" y="248670"/>
                </a:lnTo>
                <a:lnTo>
                  <a:pt x="192786" y="259252"/>
                </a:lnTo>
                <a:lnTo>
                  <a:pt x="198882" y="257418"/>
                </a:lnTo>
                <a:close/>
              </a:path>
              <a:path w="292100" h="267335">
                <a:moveTo>
                  <a:pt x="198882" y="19641"/>
                </a:moveTo>
                <a:lnTo>
                  <a:pt x="198882" y="19308"/>
                </a:lnTo>
                <a:lnTo>
                  <a:pt x="198120" y="19308"/>
                </a:lnTo>
                <a:lnTo>
                  <a:pt x="198882" y="19641"/>
                </a:lnTo>
                <a:close/>
              </a:path>
              <a:path w="292100" h="267335">
                <a:moveTo>
                  <a:pt x="221742" y="247093"/>
                </a:moveTo>
                <a:lnTo>
                  <a:pt x="221742" y="234954"/>
                </a:lnTo>
                <a:lnTo>
                  <a:pt x="210311" y="241050"/>
                </a:lnTo>
                <a:lnTo>
                  <a:pt x="198120" y="246384"/>
                </a:lnTo>
                <a:lnTo>
                  <a:pt x="198882" y="246384"/>
                </a:lnTo>
                <a:lnTo>
                  <a:pt x="198882" y="257418"/>
                </a:lnTo>
                <a:lnTo>
                  <a:pt x="209957" y="254086"/>
                </a:lnTo>
                <a:lnTo>
                  <a:pt x="221742" y="247093"/>
                </a:lnTo>
                <a:close/>
              </a:path>
              <a:path w="292100" h="267335">
                <a:moveTo>
                  <a:pt x="221742" y="31500"/>
                </a:moveTo>
                <a:lnTo>
                  <a:pt x="220979" y="30738"/>
                </a:lnTo>
                <a:lnTo>
                  <a:pt x="220979" y="31043"/>
                </a:lnTo>
                <a:lnTo>
                  <a:pt x="221742" y="31500"/>
                </a:lnTo>
                <a:close/>
              </a:path>
              <a:path w="292100" h="267335">
                <a:moveTo>
                  <a:pt x="232410" y="240763"/>
                </a:moveTo>
                <a:lnTo>
                  <a:pt x="232410" y="228096"/>
                </a:lnTo>
                <a:lnTo>
                  <a:pt x="220979" y="234954"/>
                </a:lnTo>
                <a:lnTo>
                  <a:pt x="221742" y="234954"/>
                </a:lnTo>
                <a:lnTo>
                  <a:pt x="221742" y="247093"/>
                </a:lnTo>
                <a:lnTo>
                  <a:pt x="232410" y="240763"/>
                </a:lnTo>
                <a:close/>
              </a:path>
              <a:path w="292100" h="267335">
                <a:moveTo>
                  <a:pt x="232410" y="38944"/>
                </a:moveTo>
                <a:lnTo>
                  <a:pt x="232410" y="38358"/>
                </a:lnTo>
                <a:lnTo>
                  <a:pt x="231647" y="38358"/>
                </a:lnTo>
                <a:lnTo>
                  <a:pt x="232410" y="38944"/>
                </a:lnTo>
                <a:close/>
              </a:path>
              <a:path w="292100" h="267335">
                <a:moveTo>
                  <a:pt x="258318" y="217758"/>
                </a:moveTo>
                <a:lnTo>
                  <a:pt x="258318" y="201426"/>
                </a:lnTo>
                <a:lnTo>
                  <a:pt x="249936" y="211332"/>
                </a:lnTo>
                <a:lnTo>
                  <a:pt x="241554" y="220476"/>
                </a:lnTo>
                <a:lnTo>
                  <a:pt x="241554" y="219714"/>
                </a:lnTo>
                <a:lnTo>
                  <a:pt x="231647" y="228096"/>
                </a:lnTo>
                <a:lnTo>
                  <a:pt x="232410" y="228096"/>
                </a:lnTo>
                <a:lnTo>
                  <a:pt x="232410" y="240763"/>
                </a:lnTo>
                <a:lnTo>
                  <a:pt x="241228" y="235530"/>
                </a:lnTo>
                <a:lnTo>
                  <a:pt x="258318" y="217758"/>
                </a:lnTo>
                <a:close/>
              </a:path>
              <a:path w="292100" h="267335">
                <a:moveTo>
                  <a:pt x="258318" y="65451"/>
                </a:moveTo>
                <a:lnTo>
                  <a:pt x="258318" y="64266"/>
                </a:lnTo>
                <a:lnTo>
                  <a:pt x="257556" y="64266"/>
                </a:lnTo>
                <a:lnTo>
                  <a:pt x="258318" y="65451"/>
                </a:lnTo>
                <a:close/>
              </a:path>
              <a:path w="292100" h="267335">
                <a:moveTo>
                  <a:pt x="275082" y="192666"/>
                </a:moveTo>
                <a:lnTo>
                  <a:pt x="275082" y="169422"/>
                </a:lnTo>
                <a:lnTo>
                  <a:pt x="272796" y="175518"/>
                </a:lnTo>
                <a:lnTo>
                  <a:pt x="270510" y="180852"/>
                </a:lnTo>
                <a:lnTo>
                  <a:pt x="264414" y="191520"/>
                </a:lnTo>
                <a:lnTo>
                  <a:pt x="257556" y="202188"/>
                </a:lnTo>
                <a:lnTo>
                  <a:pt x="258318" y="201426"/>
                </a:lnTo>
                <a:lnTo>
                  <a:pt x="258318" y="217758"/>
                </a:lnTo>
                <a:lnTo>
                  <a:pt x="266677" y="209066"/>
                </a:lnTo>
                <a:lnTo>
                  <a:pt x="275082" y="192666"/>
                </a:lnTo>
                <a:close/>
              </a:path>
              <a:path w="292100" h="267335">
                <a:moveTo>
                  <a:pt x="270510" y="86364"/>
                </a:moveTo>
                <a:lnTo>
                  <a:pt x="270510" y="85602"/>
                </a:lnTo>
                <a:lnTo>
                  <a:pt x="269748" y="84840"/>
                </a:lnTo>
                <a:lnTo>
                  <a:pt x="270510" y="86364"/>
                </a:lnTo>
                <a:close/>
              </a:path>
              <a:path w="292100" h="267335">
                <a:moveTo>
                  <a:pt x="275082" y="98302"/>
                </a:moveTo>
                <a:lnTo>
                  <a:pt x="275082" y="97032"/>
                </a:lnTo>
                <a:lnTo>
                  <a:pt x="274320" y="96270"/>
                </a:lnTo>
                <a:lnTo>
                  <a:pt x="275082" y="98302"/>
                </a:lnTo>
                <a:close/>
              </a:path>
              <a:path w="292100" h="267335">
                <a:moveTo>
                  <a:pt x="280416" y="182259"/>
                </a:moveTo>
                <a:lnTo>
                  <a:pt x="280416" y="145800"/>
                </a:lnTo>
                <a:lnTo>
                  <a:pt x="278892" y="151896"/>
                </a:lnTo>
                <a:lnTo>
                  <a:pt x="278130" y="157992"/>
                </a:lnTo>
                <a:lnTo>
                  <a:pt x="276606" y="164088"/>
                </a:lnTo>
                <a:lnTo>
                  <a:pt x="276606" y="163326"/>
                </a:lnTo>
                <a:lnTo>
                  <a:pt x="274320" y="169422"/>
                </a:lnTo>
                <a:lnTo>
                  <a:pt x="275082" y="169422"/>
                </a:lnTo>
                <a:lnTo>
                  <a:pt x="275082" y="192666"/>
                </a:lnTo>
                <a:lnTo>
                  <a:pt x="280416" y="182259"/>
                </a:lnTo>
                <a:close/>
              </a:path>
              <a:path w="292100" h="267335">
                <a:moveTo>
                  <a:pt x="280416" y="126750"/>
                </a:moveTo>
                <a:lnTo>
                  <a:pt x="280416" y="120654"/>
                </a:lnTo>
                <a:lnTo>
                  <a:pt x="279654" y="120654"/>
                </a:lnTo>
                <a:lnTo>
                  <a:pt x="280416" y="126750"/>
                </a:lnTo>
                <a:close/>
              </a:path>
              <a:path w="292100" h="267335">
                <a:moveTo>
                  <a:pt x="280416" y="145800"/>
                </a:moveTo>
                <a:lnTo>
                  <a:pt x="280416" y="138942"/>
                </a:lnTo>
                <a:lnTo>
                  <a:pt x="279654" y="145800"/>
                </a:lnTo>
                <a:lnTo>
                  <a:pt x="280416" y="145800"/>
                </a:lnTo>
                <a:close/>
              </a:path>
            </a:pathLst>
          </a:custGeom>
          <a:solidFill>
            <a:srgbClr val="006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8362321" y="2305304"/>
            <a:ext cx="1162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7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781174" y="1833872"/>
            <a:ext cx="291465" cy="266700"/>
          </a:xfrm>
          <a:custGeom>
            <a:avLst/>
            <a:gdLst/>
            <a:ahLst/>
            <a:cxnLst/>
            <a:rect l="l" t="t" r="r" b="b"/>
            <a:pathLst>
              <a:path w="291465" h="266700">
                <a:moveTo>
                  <a:pt x="291084" y="132849"/>
                </a:moveTo>
                <a:lnTo>
                  <a:pt x="291084" y="125991"/>
                </a:lnTo>
                <a:lnTo>
                  <a:pt x="290322" y="119133"/>
                </a:lnTo>
                <a:lnTo>
                  <a:pt x="279108" y="79429"/>
                </a:lnTo>
                <a:lnTo>
                  <a:pt x="231454" y="23837"/>
                </a:lnTo>
                <a:lnTo>
                  <a:pt x="163631" y="4"/>
                </a:lnTo>
                <a:lnTo>
                  <a:pt x="127207" y="0"/>
                </a:lnTo>
                <a:lnTo>
                  <a:pt x="91801" y="7938"/>
                </a:lnTo>
                <a:lnTo>
                  <a:pt x="32124" y="47645"/>
                </a:lnTo>
                <a:lnTo>
                  <a:pt x="761" y="119133"/>
                </a:lnTo>
                <a:lnTo>
                  <a:pt x="0" y="125991"/>
                </a:lnTo>
                <a:lnTo>
                  <a:pt x="0" y="139707"/>
                </a:lnTo>
                <a:lnTo>
                  <a:pt x="1524" y="153423"/>
                </a:lnTo>
                <a:lnTo>
                  <a:pt x="10668" y="179546"/>
                </a:lnTo>
                <a:lnTo>
                  <a:pt x="10668" y="126753"/>
                </a:lnTo>
                <a:lnTo>
                  <a:pt x="11429" y="119895"/>
                </a:lnTo>
                <a:lnTo>
                  <a:pt x="11429" y="120657"/>
                </a:lnTo>
                <a:lnTo>
                  <a:pt x="12191" y="113799"/>
                </a:lnTo>
                <a:lnTo>
                  <a:pt x="12191" y="114561"/>
                </a:lnTo>
                <a:lnTo>
                  <a:pt x="13715" y="107703"/>
                </a:lnTo>
                <a:lnTo>
                  <a:pt x="13715" y="108465"/>
                </a:lnTo>
                <a:lnTo>
                  <a:pt x="16763" y="96273"/>
                </a:lnTo>
                <a:lnTo>
                  <a:pt x="19049" y="90939"/>
                </a:lnTo>
                <a:lnTo>
                  <a:pt x="21336" y="84843"/>
                </a:lnTo>
                <a:lnTo>
                  <a:pt x="21336" y="85605"/>
                </a:lnTo>
                <a:lnTo>
                  <a:pt x="23621" y="81033"/>
                </a:lnTo>
                <a:lnTo>
                  <a:pt x="23621" y="79509"/>
                </a:lnTo>
                <a:lnTo>
                  <a:pt x="26669" y="75242"/>
                </a:lnTo>
                <a:lnTo>
                  <a:pt x="26669" y="74937"/>
                </a:lnTo>
                <a:lnTo>
                  <a:pt x="33527" y="64269"/>
                </a:lnTo>
                <a:lnTo>
                  <a:pt x="41148" y="55264"/>
                </a:lnTo>
                <a:lnTo>
                  <a:pt x="41148" y="55125"/>
                </a:lnTo>
                <a:lnTo>
                  <a:pt x="49529" y="46743"/>
                </a:lnTo>
                <a:lnTo>
                  <a:pt x="49529" y="45981"/>
                </a:lnTo>
                <a:lnTo>
                  <a:pt x="60197" y="37599"/>
                </a:lnTo>
                <a:lnTo>
                  <a:pt x="60197" y="37817"/>
                </a:lnTo>
                <a:lnTo>
                  <a:pt x="70103" y="30741"/>
                </a:lnTo>
                <a:lnTo>
                  <a:pt x="80772" y="25052"/>
                </a:lnTo>
                <a:lnTo>
                  <a:pt x="80772" y="24645"/>
                </a:lnTo>
                <a:lnTo>
                  <a:pt x="92963" y="19311"/>
                </a:lnTo>
                <a:lnTo>
                  <a:pt x="99059" y="17025"/>
                </a:lnTo>
                <a:lnTo>
                  <a:pt x="105155" y="15501"/>
                </a:lnTo>
                <a:lnTo>
                  <a:pt x="111252" y="14147"/>
                </a:lnTo>
                <a:lnTo>
                  <a:pt x="111252" y="13977"/>
                </a:lnTo>
                <a:lnTo>
                  <a:pt x="118110" y="12453"/>
                </a:lnTo>
                <a:lnTo>
                  <a:pt x="138246" y="9800"/>
                </a:lnTo>
                <a:lnTo>
                  <a:pt x="158529" y="10301"/>
                </a:lnTo>
                <a:lnTo>
                  <a:pt x="178605" y="13593"/>
                </a:lnTo>
                <a:lnTo>
                  <a:pt x="198120" y="19311"/>
                </a:lnTo>
                <a:lnTo>
                  <a:pt x="210311" y="24645"/>
                </a:lnTo>
                <a:lnTo>
                  <a:pt x="210311" y="25052"/>
                </a:lnTo>
                <a:lnTo>
                  <a:pt x="220979" y="30741"/>
                </a:lnTo>
                <a:lnTo>
                  <a:pt x="230886" y="37817"/>
                </a:lnTo>
                <a:lnTo>
                  <a:pt x="230886" y="37599"/>
                </a:lnTo>
                <a:lnTo>
                  <a:pt x="240820" y="46010"/>
                </a:lnTo>
                <a:lnTo>
                  <a:pt x="249936" y="55125"/>
                </a:lnTo>
                <a:lnTo>
                  <a:pt x="249936" y="55264"/>
                </a:lnTo>
                <a:lnTo>
                  <a:pt x="257556" y="64269"/>
                </a:lnTo>
                <a:lnTo>
                  <a:pt x="264414" y="74937"/>
                </a:lnTo>
                <a:lnTo>
                  <a:pt x="264414" y="75242"/>
                </a:lnTo>
                <a:lnTo>
                  <a:pt x="267462" y="79509"/>
                </a:lnTo>
                <a:lnTo>
                  <a:pt x="267462" y="81033"/>
                </a:lnTo>
                <a:lnTo>
                  <a:pt x="269748" y="85605"/>
                </a:lnTo>
                <a:lnTo>
                  <a:pt x="269748" y="84843"/>
                </a:lnTo>
                <a:lnTo>
                  <a:pt x="272034" y="90939"/>
                </a:lnTo>
                <a:lnTo>
                  <a:pt x="274320" y="96273"/>
                </a:lnTo>
                <a:lnTo>
                  <a:pt x="277368" y="108465"/>
                </a:lnTo>
                <a:lnTo>
                  <a:pt x="277368" y="107703"/>
                </a:lnTo>
                <a:lnTo>
                  <a:pt x="278892" y="114561"/>
                </a:lnTo>
                <a:lnTo>
                  <a:pt x="278892" y="113799"/>
                </a:lnTo>
                <a:lnTo>
                  <a:pt x="279654" y="120657"/>
                </a:lnTo>
                <a:lnTo>
                  <a:pt x="279654" y="119895"/>
                </a:lnTo>
                <a:lnTo>
                  <a:pt x="280416" y="126753"/>
                </a:lnTo>
                <a:lnTo>
                  <a:pt x="280416" y="181006"/>
                </a:lnTo>
                <a:lnTo>
                  <a:pt x="283680" y="174618"/>
                </a:lnTo>
                <a:lnTo>
                  <a:pt x="291084" y="132849"/>
                </a:lnTo>
                <a:close/>
              </a:path>
              <a:path w="291465" h="266700">
                <a:moveTo>
                  <a:pt x="24384" y="186189"/>
                </a:moveTo>
                <a:lnTo>
                  <a:pt x="21336" y="180855"/>
                </a:lnTo>
                <a:lnTo>
                  <a:pt x="19050" y="174759"/>
                </a:lnTo>
                <a:lnTo>
                  <a:pt x="19050" y="175521"/>
                </a:lnTo>
                <a:lnTo>
                  <a:pt x="16764" y="169425"/>
                </a:lnTo>
                <a:lnTo>
                  <a:pt x="15240" y="163329"/>
                </a:lnTo>
                <a:lnTo>
                  <a:pt x="15240" y="164091"/>
                </a:lnTo>
                <a:lnTo>
                  <a:pt x="13716" y="157233"/>
                </a:lnTo>
                <a:lnTo>
                  <a:pt x="13716" y="157995"/>
                </a:lnTo>
                <a:lnTo>
                  <a:pt x="12192" y="151137"/>
                </a:lnTo>
                <a:lnTo>
                  <a:pt x="12192" y="151899"/>
                </a:lnTo>
                <a:lnTo>
                  <a:pt x="11430" y="145041"/>
                </a:lnTo>
                <a:lnTo>
                  <a:pt x="11430" y="145803"/>
                </a:lnTo>
                <a:lnTo>
                  <a:pt x="10668" y="138945"/>
                </a:lnTo>
                <a:lnTo>
                  <a:pt x="10668" y="179546"/>
                </a:lnTo>
                <a:lnTo>
                  <a:pt x="15451" y="193211"/>
                </a:lnTo>
                <a:lnTo>
                  <a:pt x="23622" y="204421"/>
                </a:lnTo>
                <a:lnTo>
                  <a:pt x="23622" y="186189"/>
                </a:lnTo>
                <a:lnTo>
                  <a:pt x="24384" y="186189"/>
                </a:lnTo>
                <a:close/>
              </a:path>
              <a:path w="291465" h="266700">
                <a:moveTo>
                  <a:pt x="24383" y="79509"/>
                </a:moveTo>
                <a:lnTo>
                  <a:pt x="23621" y="79509"/>
                </a:lnTo>
                <a:lnTo>
                  <a:pt x="23621" y="81033"/>
                </a:lnTo>
                <a:lnTo>
                  <a:pt x="24383" y="79509"/>
                </a:lnTo>
                <a:close/>
              </a:path>
              <a:path w="291465" h="266700">
                <a:moveTo>
                  <a:pt x="41910" y="211335"/>
                </a:moveTo>
                <a:lnTo>
                  <a:pt x="33528" y="201429"/>
                </a:lnTo>
                <a:lnTo>
                  <a:pt x="33528" y="202191"/>
                </a:lnTo>
                <a:lnTo>
                  <a:pt x="26670" y="191523"/>
                </a:lnTo>
                <a:lnTo>
                  <a:pt x="23622" y="186189"/>
                </a:lnTo>
                <a:lnTo>
                  <a:pt x="23622" y="204421"/>
                </a:lnTo>
                <a:lnTo>
                  <a:pt x="38121" y="224315"/>
                </a:lnTo>
                <a:lnTo>
                  <a:pt x="41148" y="226641"/>
                </a:lnTo>
                <a:lnTo>
                  <a:pt x="41148" y="210573"/>
                </a:lnTo>
                <a:lnTo>
                  <a:pt x="41910" y="211335"/>
                </a:lnTo>
                <a:close/>
              </a:path>
              <a:path w="291465" h="266700">
                <a:moveTo>
                  <a:pt x="27431" y="74175"/>
                </a:moveTo>
                <a:lnTo>
                  <a:pt x="26669" y="74937"/>
                </a:lnTo>
                <a:lnTo>
                  <a:pt x="26669" y="75242"/>
                </a:lnTo>
                <a:lnTo>
                  <a:pt x="27431" y="74175"/>
                </a:lnTo>
                <a:close/>
              </a:path>
              <a:path w="291465" h="266700">
                <a:moveTo>
                  <a:pt x="41909" y="54363"/>
                </a:moveTo>
                <a:lnTo>
                  <a:pt x="41148" y="55125"/>
                </a:lnTo>
                <a:lnTo>
                  <a:pt x="41148" y="55264"/>
                </a:lnTo>
                <a:lnTo>
                  <a:pt x="41909" y="54363"/>
                </a:lnTo>
                <a:close/>
              </a:path>
              <a:path w="291465" h="266700">
                <a:moveTo>
                  <a:pt x="50292" y="219717"/>
                </a:moveTo>
                <a:lnTo>
                  <a:pt x="41148" y="210573"/>
                </a:lnTo>
                <a:lnTo>
                  <a:pt x="41148" y="226641"/>
                </a:lnTo>
                <a:lnTo>
                  <a:pt x="49530" y="233083"/>
                </a:lnTo>
                <a:lnTo>
                  <a:pt x="49530" y="219717"/>
                </a:lnTo>
                <a:lnTo>
                  <a:pt x="50292" y="219717"/>
                </a:lnTo>
                <a:close/>
              </a:path>
              <a:path w="291465" h="266700">
                <a:moveTo>
                  <a:pt x="50291" y="45981"/>
                </a:moveTo>
                <a:lnTo>
                  <a:pt x="49529" y="45981"/>
                </a:lnTo>
                <a:lnTo>
                  <a:pt x="49529" y="46743"/>
                </a:lnTo>
                <a:lnTo>
                  <a:pt x="50291" y="45981"/>
                </a:lnTo>
                <a:close/>
              </a:path>
              <a:path w="291465" h="266700">
                <a:moveTo>
                  <a:pt x="60198" y="241282"/>
                </a:moveTo>
                <a:lnTo>
                  <a:pt x="60198" y="228099"/>
                </a:lnTo>
                <a:lnTo>
                  <a:pt x="49530" y="219717"/>
                </a:lnTo>
                <a:lnTo>
                  <a:pt x="49530" y="233083"/>
                </a:lnTo>
                <a:lnTo>
                  <a:pt x="60198" y="241282"/>
                </a:lnTo>
                <a:close/>
              </a:path>
              <a:path w="291465" h="266700">
                <a:moveTo>
                  <a:pt x="60197" y="37817"/>
                </a:moveTo>
                <a:lnTo>
                  <a:pt x="60197" y="37599"/>
                </a:lnTo>
                <a:lnTo>
                  <a:pt x="59435" y="38361"/>
                </a:lnTo>
                <a:lnTo>
                  <a:pt x="60197" y="37817"/>
                </a:lnTo>
                <a:close/>
              </a:path>
              <a:path w="291465" h="266700">
                <a:moveTo>
                  <a:pt x="81534" y="241053"/>
                </a:moveTo>
                <a:lnTo>
                  <a:pt x="70104" y="234957"/>
                </a:lnTo>
                <a:lnTo>
                  <a:pt x="59436" y="227337"/>
                </a:lnTo>
                <a:lnTo>
                  <a:pt x="60198" y="228099"/>
                </a:lnTo>
                <a:lnTo>
                  <a:pt x="60198" y="241282"/>
                </a:lnTo>
                <a:lnTo>
                  <a:pt x="67445" y="246853"/>
                </a:lnTo>
                <a:lnTo>
                  <a:pt x="80772" y="252392"/>
                </a:lnTo>
                <a:lnTo>
                  <a:pt x="80772" y="241053"/>
                </a:lnTo>
                <a:lnTo>
                  <a:pt x="81534" y="241053"/>
                </a:lnTo>
                <a:close/>
              </a:path>
              <a:path w="291465" h="266700">
                <a:moveTo>
                  <a:pt x="81533" y="24645"/>
                </a:moveTo>
                <a:lnTo>
                  <a:pt x="80772" y="24645"/>
                </a:lnTo>
                <a:lnTo>
                  <a:pt x="80772" y="25052"/>
                </a:lnTo>
                <a:lnTo>
                  <a:pt x="81533" y="24645"/>
                </a:lnTo>
                <a:close/>
              </a:path>
              <a:path w="291465" h="266700">
                <a:moveTo>
                  <a:pt x="112014" y="252483"/>
                </a:moveTo>
                <a:lnTo>
                  <a:pt x="105155" y="250197"/>
                </a:lnTo>
                <a:lnTo>
                  <a:pt x="99060" y="248673"/>
                </a:lnTo>
                <a:lnTo>
                  <a:pt x="92964" y="246387"/>
                </a:lnTo>
                <a:lnTo>
                  <a:pt x="80772" y="241053"/>
                </a:lnTo>
                <a:lnTo>
                  <a:pt x="80772" y="252392"/>
                </a:lnTo>
                <a:lnTo>
                  <a:pt x="101337" y="260942"/>
                </a:lnTo>
                <a:lnTo>
                  <a:pt x="111252" y="262511"/>
                </a:lnTo>
                <a:lnTo>
                  <a:pt x="111252" y="252483"/>
                </a:lnTo>
                <a:lnTo>
                  <a:pt x="112014" y="252483"/>
                </a:lnTo>
                <a:close/>
              </a:path>
              <a:path w="291465" h="266700">
                <a:moveTo>
                  <a:pt x="112014" y="13977"/>
                </a:moveTo>
                <a:lnTo>
                  <a:pt x="111252" y="13977"/>
                </a:lnTo>
                <a:lnTo>
                  <a:pt x="111252" y="14147"/>
                </a:lnTo>
                <a:lnTo>
                  <a:pt x="112014" y="13977"/>
                </a:lnTo>
                <a:close/>
              </a:path>
              <a:path w="291465" h="266700">
                <a:moveTo>
                  <a:pt x="210311" y="253230"/>
                </a:moveTo>
                <a:lnTo>
                  <a:pt x="210311" y="241053"/>
                </a:lnTo>
                <a:lnTo>
                  <a:pt x="198120" y="246387"/>
                </a:lnTo>
                <a:lnTo>
                  <a:pt x="192024" y="248673"/>
                </a:lnTo>
                <a:lnTo>
                  <a:pt x="185928" y="250197"/>
                </a:lnTo>
                <a:lnTo>
                  <a:pt x="179070" y="252483"/>
                </a:lnTo>
                <a:lnTo>
                  <a:pt x="172974" y="254007"/>
                </a:lnTo>
                <a:lnTo>
                  <a:pt x="172974" y="253245"/>
                </a:lnTo>
                <a:lnTo>
                  <a:pt x="166116" y="254769"/>
                </a:lnTo>
                <a:lnTo>
                  <a:pt x="155468" y="255977"/>
                </a:lnTo>
                <a:lnTo>
                  <a:pt x="145542" y="256379"/>
                </a:lnTo>
                <a:lnTo>
                  <a:pt x="135615" y="255977"/>
                </a:lnTo>
                <a:lnTo>
                  <a:pt x="124968" y="254769"/>
                </a:lnTo>
                <a:lnTo>
                  <a:pt x="118110" y="253245"/>
                </a:lnTo>
                <a:lnTo>
                  <a:pt x="118110" y="254007"/>
                </a:lnTo>
                <a:lnTo>
                  <a:pt x="111252" y="252483"/>
                </a:lnTo>
                <a:lnTo>
                  <a:pt x="111252" y="262511"/>
                </a:lnTo>
                <a:lnTo>
                  <a:pt x="137709" y="266699"/>
                </a:lnTo>
                <a:lnTo>
                  <a:pt x="174471" y="264242"/>
                </a:lnTo>
                <a:lnTo>
                  <a:pt x="209550" y="253681"/>
                </a:lnTo>
                <a:lnTo>
                  <a:pt x="210311" y="253230"/>
                </a:lnTo>
                <a:close/>
              </a:path>
              <a:path w="291465" h="266700">
                <a:moveTo>
                  <a:pt x="210311" y="25052"/>
                </a:moveTo>
                <a:lnTo>
                  <a:pt x="210311" y="24645"/>
                </a:lnTo>
                <a:lnTo>
                  <a:pt x="209550" y="24645"/>
                </a:lnTo>
                <a:lnTo>
                  <a:pt x="210311" y="25052"/>
                </a:lnTo>
                <a:close/>
              </a:path>
              <a:path w="291465" h="266700">
                <a:moveTo>
                  <a:pt x="231647" y="227337"/>
                </a:moveTo>
                <a:lnTo>
                  <a:pt x="220979" y="234957"/>
                </a:lnTo>
                <a:lnTo>
                  <a:pt x="209550" y="241053"/>
                </a:lnTo>
                <a:lnTo>
                  <a:pt x="210311" y="241053"/>
                </a:lnTo>
                <a:lnTo>
                  <a:pt x="210311" y="253230"/>
                </a:lnTo>
                <a:lnTo>
                  <a:pt x="230886" y="241040"/>
                </a:lnTo>
                <a:lnTo>
                  <a:pt x="230886" y="228099"/>
                </a:lnTo>
                <a:lnTo>
                  <a:pt x="231647" y="227337"/>
                </a:lnTo>
                <a:close/>
              </a:path>
              <a:path w="291465" h="266700">
                <a:moveTo>
                  <a:pt x="231647" y="38361"/>
                </a:moveTo>
                <a:lnTo>
                  <a:pt x="230886" y="37599"/>
                </a:lnTo>
                <a:lnTo>
                  <a:pt x="230886" y="37817"/>
                </a:lnTo>
                <a:lnTo>
                  <a:pt x="231647" y="38361"/>
                </a:lnTo>
                <a:close/>
              </a:path>
              <a:path w="291465" h="266700">
                <a:moveTo>
                  <a:pt x="249936" y="225685"/>
                </a:moveTo>
                <a:lnTo>
                  <a:pt x="249936" y="210573"/>
                </a:lnTo>
                <a:lnTo>
                  <a:pt x="240792" y="219717"/>
                </a:lnTo>
                <a:lnTo>
                  <a:pt x="230886" y="228099"/>
                </a:lnTo>
                <a:lnTo>
                  <a:pt x="230886" y="241040"/>
                </a:lnTo>
                <a:lnTo>
                  <a:pt x="240820" y="235155"/>
                </a:lnTo>
                <a:lnTo>
                  <a:pt x="249936" y="225685"/>
                </a:lnTo>
                <a:close/>
              </a:path>
              <a:path w="291465" h="266700">
                <a:moveTo>
                  <a:pt x="249936" y="55264"/>
                </a:moveTo>
                <a:lnTo>
                  <a:pt x="249936" y="55125"/>
                </a:lnTo>
                <a:lnTo>
                  <a:pt x="249174" y="54363"/>
                </a:lnTo>
                <a:lnTo>
                  <a:pt x="249936" y="55264"/>
                </a:lnTo>
                <a:close/>
              </a:path>
              <a:path w="291465" h="266700">
                <a:moveTo>
                  <a:pt x="264414" y="210646"/>
                </a:moveTo>
                <a:lnTo>
                  <a:pt x="264414" y="191523"/>
                </a:lnTo>
                <a:lnTo>
                  <a:pt x="257556" y="202191"/>
                </a:lnTo>
                <a:lnTo>
                  <a:pt x="257556" y="201429"/>
                </a:lnTo>
                <a:lnTo>
                  <a:pt x="249174" y="211335"/>
                </a:lnTo>
                <a:lnTo>
                  <a:pt x="249936" y="210573"/>
                </a:lnTo>
                <a:lnTo>
                  <a:pt x="249936" y="225685"/>
                </a:lnTo>
                <a:lnTo>
                  <a:pt x="264414" y="210646"/>
                </a:lnTo>
                <a:close/>
              </a:path>
              <a:path w="291465" h="266700">
                <a:moveTo>
                  <a:pt x="264414" y="75242"/>
                </a:moveTo>
                <a:lnTo>
                  <a:pt x="264414" y="74937"/>
                </a:lnTo>
                <a:lnTo>
                  <a:pt x="263652" y="74175"/>
                </a:lnTo>
                <a:lnTo>
                  <a:pt x="264414" y="75242"/>
                </a:lnTo>
                <a:close/>
              </a:path>
              <a:path w="291465" h="266700">
                <a:moveTo>
                  <a:pt x="267462" y="206349"/>
                </a:moveTo>
                <a:lnTo>
                  <a:pt x="267462" y="186189"/>
                </a:lnTo>
                <a:lnTo>
                  <a:pt x="263652" y="191523"/>
                </a:lnTo>
                <a:lnTo>
                  <a:pt x="264414" y="191523"/>
                </a:lnTo>
                <a:lnTo>
                  <a:pt x="264414" y="210646"/>
                </a:lnTo>
                <a:lnTo>
                  <a:pt x="266230" y="208759"/>
                </a:lnTo>
                <a:lnTo>
                  <a:pt x="267462" y="206349"/>
                </a:lnTo>
                <a:close/>
              </a:path>
              <a:path w="291465" h="266700">
                <a:moveTo>
                  <a:pt x="267462" y="81033"/>
                </a:moveTo>
                <a:lnTo>
                  <a:pt x="267462" y="79509"/>
                </a:lnTo>
                <a:lnTo>
                  <a:pt x="266700" y="79509"/>
                </a:lnTo>
                <a:lnTo>
                  <a:pt x="267462" y="81033"/>
                </a:lnTo>
                <a:close/>
              </a:path>
              <a:path w="291465" h="266700">
                <a:moveTo>
                  <a:pt x="280416" y="181006"/>
                </a:moveTo>
                <a:lnTo>
                  <a:pt x="280416" y="138945"/>
                </a:lnTo>
                <a:lnTo>
                  <a:pt x="279654" y="145803"/>
                </a:lnTo>
                <a:lnTo>
                  <a:pt x="279654" y="145041"/>
                </a:lnTo>
                <a:lnTo>
                  <a:pt x="278892" y="151899"/>
                </a:lnTo>
                <a:lnTo>
                  <a:pt x="278892" y="151137"/>
                </a:lnTo>
                <a:lnTo>
                  <a:pt x="277368" y="157995"/>
                </a:lnTo>
                <a:lnTo>
                  <a:pt x="277368" y="157233"/>
                </a:lnTo>
                <a:lnTo>
                  <a:pt x="275844" y="164091"/>
                </a:lnTo>
                <a:lnTo>
                  <a:pt x="275844" y="163329"/>
                </a:lnTo>
                <a:lnTo>
                  <a:pt x="274320" y="169425"/>
                </a:lnTo>
                <a:lnTo>
                  <a:pt x="272034" y="175521"/>
                </a:lnTo>
                <a:lnTo>
                  <a:pt x="272034" y="174759"/>
                </a:lnTo>
                <a:lnTo>
                  <a:pt x="269748" y="180855"/>
                </a:lnTo>
                <a:lnTo>
                  <a:pt x="266700" y="186189"/>
                </a:lnTo>
                <a:lnTo>
                  <a:pt x="267462" y="186189"/>
                </a:lnTo>
                <a:lnTo>
                  <a:pt x="267462" y="206349"/>
                </a:lnTo>
                <a:lnTo>
                  <a:pt x="280416" y="181006"/>
                </a:lnTo>
                <a:close/>
              </a:path>
              <a:path w="291465" h="266700">
                <a:moveTo>
                  <a:pt x="280416" y="132849"/>
                </a:moveTo>
                <a:lnTo>
                  <a:pt x="280416" y="126753"/>
                </a:lnTo>
                <a:lnTo>
                  <a:pt x="279654" y="126753"/>
                </a:lnTo>
                <a:lnTo>
                  <a:pt x="280416" y="132849"/>
                </a:lnTo>
                <a:close/>
              </a:path>
              <a:path w="291465" h="266700">
                <a:moveTo>
                  <a:pt x="280416" y="138945"/>
                </a:moveTo>
                <a:lnTo>
                  <a:pt x="280416" y="132849"/>
                </a:lnTo>
                <a:lnTo>
                  <a:pt x="279654" y="139707"/>
                </a:lnTo>
                <a:lnTo>
                  <a:pt x="280416" y="138945"/>
                </a:lnTo>
                <a:close/>
              </a:path>
            </a:pathLst>
          </a:custGeom>
          <a:solidFill>
            <a:srgbClr val="006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8869051" y="1835912"/>
            <a:ext cx="1162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1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509127" y="2705487"/>
            <a:ext cx="283210" cy="267335"/>
          </a:xfrm>
          <a:custGeom>
            <a:avLst/>
            <a:gdLst/>
            <a:ahLst/>
            <a:cxnLst/>
            <a:rect l="l" t="t" r="r" b="b"/>
            <a:pathLst>
              <a:path w="283209" h="267335">
                <a:moveTo>
                  <a:pt x="282702" y="132962"/>
                </a:moveTo>
                <a:lnTo>
                  <a:pt x="282702" y="126104"/>
                </a:lnTo>
                <a:lnTo>
                  <a:pt x="281940" y="119246"/>
                </a:lnTo>
                <a:lnTo>
                  <a:pt x="270923" y="79580"/>
                </a:lnTo>
                <a:lnTo>
                  <a:pt x="224722" y="23968"/>
                </a:lnTo>
                <a:lnTo>
                  <a:pt x="159164" y="49"/>
                </a:lnTo>
                <a:lnTo>
                  <a:pt x="123952" y="0"/>
                </a:lnTo>
                <a:lnTo>
                  <a:pt x="89691" y="7903"/>
                </a:lnTo>
                <a:lnTo>
                  <a:pt x="31743" y="47608"/>
                </a:lnTo>
                <a:lnTo>
                  <a:pt x="761" y="119246"/>
                </a:lnTo>
                <a:lnTo>
                  <a:pt x="0" y="126104"/>
                </a:lnTo>
                <a:lnTo>
                  <a:pt x="0" y="139820"/>
                </a:lnTo>
                <a:lnTo>
                  <a:pt x="1524" y="153536"/>
                </a:lnTo>
                <a:lnTo>
                  <a:pt x="11430" y="181959"/>
                </a:lnTo>
                <a:lnTo>
                  <a:pt x="11429" y="120770"/>
                </a:lnTo>
                <a:lnTo>
                  <a:pt x="12191" y="117341"/>
                </a:lnTo>
                <a:lnTo>
                  <a:pt x="12191" y="114674"/>
                </a:lnTo>
                <a:lnTo>
                  <a:pt x="13715" y="107816"/>
                </a:lnTo>
                <a:lnTo>
                  <a:pt x="13715" y="108578"/>
                </a:lnTo>
                <a:lnTo>
                  <a:pt x="16763" y="96386"/>
                </a:lnTo>
                <a:lnTo>
                  <a:pt x="19049" y="91052"/>
                </a:lnTo>
                <a:lnTo>
                  <a:pt x="21336" y="84956"/>
                </a:lnTo>
                <a:lnTo>
                  <a:pt x="21336" y="85718"/>
                </a:lnTo>
                <a:lnTo>
                  <a:pt x="23621" y="79622"/>
                </a:lnTo>
                <a:lnTo>
                  <a:pt x="26669" y="74288"/>
                </a:lnTo>
                <a:lnTo>
                  <a:pt x="26669" y="75050"/>
                </a:lnTo>
                <a:lnTo>
                  <a:pt x="32765" y="65567"/>
                </a:lnTo>
                <a:lnTo>
                  <a:pt x="32765" y="64382"/>
                </a:lnTo>
                <a:lnTo>
                  <a:pt x="40386" y="55376"/>
                </a:lnTo>
                <a:lnTo>
                  <a:pt x="40386" y="55238"/>
                </a:lnTo>
                <a:lnTo>
                  <a:pt x="48767" y="46856"/>
                </a:lnTo>
                <a:lnTo>
                  <a:pt x="48767" y="46094"/>
                </a:lnTo>
                <a:lnTo>
                  <a:pt x="58673" y="37712"/>
                </a:lnTo>
                <a:lnTo>
                  <a:pt x="58673" y="37930"/>
                </a:lnTo>
                <a:lnTo>
                  <a:pt x="68580" y="30854"/>
                </a:lnTo>
                <a:lnTo>
                  <a:pt x="79247" y="24758"/>
                </a:lnTo>
                <a:lnTo>
                  <a:pt x="90677" y="19424"/>
                </a:lnTo>
                <a:lnTo>
                  <a:pt x="96773" y="17138"/>
                </a:lnTo>
                <a:lnTo>
                  <a:pt x="102107" y="15804"/>
                </a:lnTo>
                <a:lnTo>
                  <a:pt x="102107" y="15614"/>
                </a:lnTo>
                <a:lnTo>
                  <a:pt x="108966" y="14090"/>
                </a:lnTo>
                <a:lnTo>
                  <a:pt x="115062" y="12566"/>
                </a:lnTo>
                <a:lnTo>
                  <a:pt x="121157" y="11211"/>
                </a:lnTo>
                <a:lnTo>
                  <a:pt x="121157" y="11042"/>
                </a:lnTo>
                <a:lnTo>
                  <a:pt x="128016" y="10280"/>
                </a:lnTo>
                <a:lnTo>
                  <a:pt x="154686" y="10280"/>
                </a:lnTo>
                <a:lnTo>
                  <a:pt x="161544" y="11042"/>
                </a:lnTo>
                <a:lnTo>
                  <a:pt x="167640" y="12566"/>
                </a:lnTo>
                <a:lnTo>
                  <a:pt x="174498" y="14090"/>
                </a:lnTo>
                <a:lnTo>
                  <a:pt x="174498" y="14259"/>
                </a:lnTo>
                <a:lnTo>
                  <a:pt x="180594" y="15614"/>
                </a:lnTo>
                <a:lnTo>
                  <a:pt x="180594" y="15783"/>
                </a:lnTo>
                <a:lnTo>
                  <a:pt x="186690" y="17138"/>
                </a:lnTo>
                <a:lnTo>
                  <a:pt x="186690" y="17424"/>
                </a:lnTo>
                <a:lnTo>
                  <a:pt x="192024" y="19424"/>
                </a:lnTo>
                <a:lnTo>
                  <a:pt x="204215" y="24758"/>
                </a:lnTo>
                <a:lnTo>
                  <a:pt x="204215" y="25164"/>
                </a:lnTo>
                <a:lnTo>
                  <a:pt x="214884" y="30854"/>
                </a:lnTo>
                <a:lnTo>
                  <a:pt x="214884" y="31398"/>
                </a:lnTo>
                <a:lnTo>
                  <a:pt x="224028" y="37930"/>
                </a:lnTo>
                <a:lnTo>
                  <a:pt x="224028" y="37712"/>
                </a:lnTo>
                <a:lnTo>
                  <a:pt x="233933" y="46094"/>
                </a:lnTo>
                <a:lnTo>
                  <a:pt x="233933" y="46856"/>
                </a:lnTo>
                <a:lnTo>
                  <a:pt x="242315" y="55238"/>
                </a:lnTo>
                <a:lnTo>
                  <a:pt x="242315" y="55376"/>
                </a:lnTo>
                <a:lnTo>
                  <a:pt x="249936" y="64382"/>
                </a:lnTo>
                <a:lnTo>
                  <a:pt x="249936" y="65567"/>
                </a:lnTo>
                <a:lnTo>
                  <a:pt x="256032" y="75050"/>
                </a:lnTo>
                <a:lnTo>
                  <a:pt x="256032" y="74288"/>
                </a:lnTo>
                <a:lnTo>
                  <a:pt x="259079" y="79622"/>
                </a:lnTo>
                <a:lnTo>
                  <a:pt x="261365" y="85718"/>
                </a:lnTo>
                <a:lnTo>
                  <a:pt x="261365" y="84956"/>
                </a:lnTo>
                <a:lnTo>
                  <a:pt x="263652" y="91052"/>
                </a:lnTo>
                <a:lnTo>
                  <a:pt x="263652" y="90290"/>
                </a:lnTo>
                <a:lnTo>
                  <a:pt x="265938" y="96386"/>
                </a:lnTo>
                <a:lnTo>
                  <a:pt x="268986" y="108578"/>
                </a:lnTo>
                <a:lnTo>
                  <a:pt x="268986" y="107816"/>
                </a:lnTo>
                <a:lnTo>
                  <a:pt x="270510" y="114674"/>
                </a:lnTo>
                <a:lnTo>
                  <a:pt x="270510" y="113912"/>
                </a:lnTo>
                <a:lnTo>
                  <a:pt x="271272" y="120770"/>
                </a:lnTo>
                <a:lnTo>
                  <a:pt x="271272" y="126866"/>
                </a:lnTo>
                <a:lnTo>
                  <a:pt x="272034" y="132962"/>
                </a:lnTo>
                <a:lnTo>
                  <a:pt x="272034" y="181732"/>
                </a:lnTo>
                <a:lnTo>
                  <a:pt x="275623" y="174451"/>
                </a:lnTo>
                <a:lnTo>
                  <a:pt x="282702" y="132962"/>
                </a:lnTo>
                <a:close/>
              </a:path>
              <a:path w="283209" h="267335">
                <a:moveTo>
                  <a:pt x="12954" y="152012"/>
                </a:moveTo>
                <a:lnTo>
                  <a:pt x="11430" y="145154"/>
                </a:lnTo>
                <a:lnTo>
                  <a:pt x="11430" y="181959"/>
                </a:lnTo>
                <a:lnTo>
                  <a:pt x="12192" y="184146"/>
                </a:lnTo>
                <a:lnTo>
                  <a:pt x="12192" y="152012"/>
                </a:lnTo>
                <a:lnTo>
                  <a:pt x="12954" y="152012"/>
                </a:lnTo>
                <a:close/>
              </a:path>
              <a:path w="283209" h="267335">
                <a:moveTo>
                  <a:pt x="12954" y="113912"/>
                </a:moveTo>
                <a:lnTo>
                  <a:pt x="12191" y="114674"/>
                </a:lnTo>
                <a:lnTo>
                  <a:pt x="12191" y="117341"/>
                </a:lnTo>
                <a:lnTo>
                  <a:pt x="12954" y="113912"/>
                </a:lnTo>
                <a:close/>
              </a:path>
              <a:path w="283209" h="267335">
                <a:moveTo>
                  <a:pt x="33528" y="202304"/>
                </a:moveTo>
                <a:lnTo>
                  <a:pt x="26670" y="191636"/>
                </a:lnTo>
                <a:lnTo>
                  <a:pt x="23622" y="186302"/>
                </a:lnTo>
                <a:lnTo>
                  <a:pt x="21336" y="180968"/>
                </a:lnTo>
                <a:lnTo>
                  <a:pt x="19050" y="174872"/>
                </a:lnTo>
                <a:lnTo>
                  <a:pt x="19050" y="175634"/>
                </a:lnTo>
                <a:lnTo>
                  <a:pt x="16764" y="169538"/>
                </a:lnTo>
                <a:lnTo>
                  <a:pt x="15240" y="163442"/>
                </a:lnTo>
                <a:lnTo>
                  <a:pt x="15240" y="164204"/>
                </a:lnTo>
                <a:lnTo>
                  <a:pt x="12192" y="152012"/>
                </a:lnTo>
                <a:lnTo>
                  <a:pt x="12192" y="184146"/>
                </a:lnTo>
                <a:lnTo>
                  <a:pt x="15523" y="193706"/>
                </a:lnTo>
                <a:lnTo>
                  <a:pt x="32766" y="217867"/>
                </a:lnTo>
                <a:lnTo>
                  <a:pt x="32766" y="201542"/>
                </a:lnTo>
                <a:lnTo>
                  <a:pt x="33528" y="202304"/>
                </a:lnTo>
                <a:close/>
              </a:path>
              <a:path w="283209" h="267335">
                <a:moveTo>
                  <a:pt x="33527" y="64382"/>
                </a:moveTo>
                <a:lnTo>
                  <a:pt x="32765" y="64382"/>
                </a:lnTo>
                <a:lnTo>
                  <a:pt x="32765" y="65567"/>
                </a:lnTo>
                <a:lnTo>
                  <a:pt x="33527" y="64382"/>
                </a:lnTo>
                <a:close/>
              </a:path>
              <a:path w="283209" h="267335">
                <a:moveTo>
                  <a:pt x="41148" y="211448"/>
                </a:moveTo>
                <a:lnTo>
                  <a:pt x="32766" y="201542"/>
                </a:lnTo>
                <a:lnTo>
                  <a:pt x="32766" y="217867"/>
                </a:lnTo>
                <a:lnTo>
                  <a:pt x="37845" y="224984"/>
                </a:lnTo>
                <a:lnTo>
                  <a:pt x="40386" y="226985"/>
                </a:lnTo>
                <a:lnTo>
                  <a:pt x="40386" y="211448"/>
                </a:lnTo>
                <a:lnTo>
                  <a:pt x="41148" y="211448"/>
                </a:lnTo>
                <a:close/>
              </a:path>
              <a:path w="283209" h="267335">
                <a:moveTo>
                  <a:pt x="41147" y="54476"/>
                </a:moveTo>
                <a:lnTo>
                  <a:pt x="40386" y="55238"/>
                </a:lnTo>
                <a:lnTo>
                  <a:pt x="40386" y="55376"/>
                </a:lnTo>
                <a:lnTo>
                  <a:pt x="41147" y="54476"/>
                </a:lnTo>
                <a:close/>
              </a:path>
              <a:path w="283209" h="267335">
                <a:moveTo>
                  <a:pt x="49530" y="234183"/>
                </a:moveTo>
                <a:lnTo>
                  <a:pt x="49530" y="220592"/>
                </a:lnTo>
                <a:lnTo>
                  <a:pt x="40386" y="211448"/>
                </a:lnTo>
                <a:lnTo>
                  <a:pt x="40386" y="226985"/>
                </a:lnTo>
                <a:lnTo>
                  <a:pt x="49530" y="234183"/>
                </a:lnTo>
                <a:close/>
              </a:path>
              <a:path w="283209" h="267335">
                <a:moveTo>
                  <a:pt x="49529" y="46094"/>
                </a:moveTo>
                <a:lnTo>
                  <a:pt x="48767" y="46094"/>
                </a:lnTo>
                <a:lnTo>
                  <a:pt x="48767" y="46856"/>
                </a:lnTo>
                <a:lnTo>
                  <a:pt x="49529" y="46094"/>
                </a:lnTo>
                <a:close/>
              </a:path>
              <a:path w="283209" h="267335">
                <a:moveTo>
                  <a:pt x="58674" y="228212"/>
                </a:moveTo>
                <a:lnTo>
                  <a:pt x="48767" y="219830"/>
                </a:lnTo>
                <a:lnTo>
                  <a:pt x="49530" y="220592"/>
                </a:lnTo>
                <a:lnTo>
                  <a:pt x="49530" y="234183"/>
                </a:lnTo>
                <a:lnTo>
                  <a:pt x="57912" y="240782"/>
                </a:lnTo>
                <a:lnTo>
                  <a:pt x="57912" y="228212"/>
                </a:lnTo>
                <a:lnTo>
                  <a:pt x="58674" y="228212"/>
                </a:lnTo>
                <a:close/>
              </a:path>
              <a:path w="283209" h="267335">
                <a:moveTo>
                  <a:pt x="58673" y="37930"/>
                </a:moveTo>
                <a:lnTo>
                  <a:pt x="58673" y="37712"/>
                </a:lnTo>
                <a:lnTo>
                  <a:pt x="57911" y="38474"/>
                </a:lnTo>
                <a:lnTo>
                  <a:pt x="58673" y="37930"/>
                </a:lnTo>
                <a:close/>
              </a:path>
              <a:path w="283209" h="267335">
                <a:moveTo>
                  <a:pt x="102870" y="262050"/>
                </a:moveTo>
                <a:lnTo>
                  <a:pt x="102870" y="251072"/>
                </a:lnTo>
                <a:lnTo>
                  <a:pt x="90678" y="246500"/>
                </a:lnTo>
                <a:lnTo>
                  <a:pt x="79248" y="241166"/>
                </a:lnTo>
                <a:lnTo>
                  <a:pt x="68580" y="235070"/>
                </a:lnTo>
                <a:lnTo>
                  <a:pt x="57912" y="228212"/>
                </a:lnTo>
                <a:lnTo>
                  <a:pt x="57912" y="240782"/>
                </a:lnTo>
                <a:lnTo>
                  <a:pt x="66484" y="247531"/>
                </a:lnTo>
                <a:lnTo>
                  <a:pt x="99439" y="261509"/>
                </a:lnTo>
                <a:lnTo>
                  <a:pt x="102870" y="262050"/>
                </a:lnTo>
                <a:close/>
              </a:path>
              <a:path w="283209" h="267335">
                <a:moveTo>
                  <a:pt x="102870" y="15614"/>
                </a:moveTo>
                <a:lnTo>
                  <a:pt x="102107" y="15614"/>
                </a:lnTo>
                <a:lnTo>
                  <a:pt x="102107" y="15804"/>
                </a:lnTo>
                <a:lnTo>
                  <a:pt x="102870" y="15614"/>
                </a:lnTo>
                <a:close/>
              </a:path>
              <a:path w="283209" h="267335">
                <a:moveTo>
                  <a:pt x="121920" y="254882"/>
                </a:moveTo>
                <a:lnTo>
                  <a:pt x="115062" y="253358"/>
                </a:lnTo>
                <a:lnTo>
                  <a:pt x="115062" y="254120"/>
                </a:lnTo>
                <a:lnTo>
                  <a:pt x="108966" y="252596"/>
                </a:lnTo>
                <a:lnTo>
                  <a:pt x="102107" y="250310"/>
                </a:lnTo>
                <a:lnTo>
                  <a:pt x="102870" y="251072"/>
                </a:lnTo>
                <a:lnTo>
                  <a:pt x="102870" y="262050"/>
                </a:lnTo>
                <a:lnTo>
                  <a:pt x="121157" y="264938"/>
                </a:lnTo>
                <a:lnTo>
                  <a:pt x="121157" y="254882"/>
                </a:lnTo>
                <a:lnTo>
                  <a:pt x="121920" y="254882"/>
                </a:lnTo>
                <a:close/>
              </a:path>
              <a:path w="283209" h="267335">
                <a:moveTo>
                  <a:pt x="121920" y="11042"/>
                </a:moveTo>
                <a:lnTo>
                  <a:pt x="121157" y="11042"/>
                </a:lnTo>
                <a:lnTo>
                  <a:pt x="121157" y="11211"/>
                </a:lnTo>
                <a:lnTo>
                  <a:pt x="121920" y="11042"/>
                </a:lnTo>
                <a:close/>
              </a:path>
              <a:path w="283209" h="267335">
                <a:moveTo>
                  <a:pt x="148590" y="266033"/>
                </a:moveTo>
                <a:lnTo>
                  <a:pt x="148590" y="256406"/>
                </a:lnTo>
                <a:lnTo>
                  <a:pt x="134706" y="256387"/>
                </a:lnTo>
                <a:lnTo>
                  <a:pt x="121157" y="254882"/>
                </a:lnTo>
                <a:lnTo>
                  <a:pt x="121157" y="264938"/>
                </a:lnTo>
                <a:lnTo>
                  <a:pt x="134706" y="267078"/>
                </a:lnTo>
                <a:lnTo>
                  <a:pt x="148590" y="266033"/>
                </a:lnTo>
                <a:close/>
              </a:path>
              <a:path w="283209" h="267335">
                <a:moveTo>
                  <a:pt x="174498" y="263061"/>
                </a:moveTo>
                <a:lnTo>
                  <a:pt x="174498" y="252596"/>
                </a:lnTo>
                <a:lnTo>
                  <a:pt x="167640" y="254120"/>
                </a:lnTo>
                <a:lnTo>
                  <a:pt x="167640" y="253358"/>
                </a:lnTo>
                <a:lnTo>
                  <a:pt x="161544" y="254882"/>
                </a:lnTo>
                <a:lnTo>
                  <a:pt x="147828" y="256406"/>
                </a:lnTo>
                <a:lnTo>
                  <a:pt x="148590" y="256406"/>
                </a:lnTo>
                <a:lnTo>
                  <a:pt x="148590" y="266033"/>
                </a:lnTo>
                <a:lnTo>
                  <a:pt x="170282" y="264400"/>
                </a:lnTo>
                <a:lnTo>
                  <a:pt x="174498" y="263061"/>
                </a:lnTo>
                <a:close/>
              </a:path>
              <a:path w="283209" h="267335">
                <a:moveTo>
                  <a:pt x="174498" y="14259"/>
                </a:moveTo>
                <a:lnTo>
                  <a:pt x="174498" y="14090"/>
                </a:lnTo>
                <a:lnTo>
                  <a:pt x="173736" y="14090"/>
                </a:lnTo>
                <a:lnTo>
                  <a:pt x="174498" y="14259"/>
                </a:lnTo>
                <a:close/>
              </a:path>
              <a:path w="283209" h="267335">
                <a:moveTo>
                  <a:pt x="180594" y="250310"/>
                </a:moveTo>
                <a:lnTo>
                  <a:pt x="173736" y="252596"/>
                </a:lnTo>
                <a:lnTo>
                  <a:pt x="174498" y="252596"/>
                </a:lnTo>
                <a:lnTo>
                  <a:pt x="174498" y="263061"/>
                </a:lnTo>
                <a:lnTo>
                  <a:pt x="179832" y="261367"/>
                </a:lnTo>
                <a:lnTo>
                  <a:pt x="179832" y="251072"/>
                </a:lnTo>
                <a:lnTo>
                  <a:pt x="180594" y="250310"/>
                </a:lnTo>
                <a:close/>
              </a:path>
              <a:path w="283209" h="267335">
                <a:moveTo>
                  <a:pt x="180594" y="15783"/>
                </a:moveTo>
                <a:lnTo>
                  <a:pt x="180594" y="15614"/>
                </a:lnTo>
                <a:lnTo>
                  <a:pt x="179832" y="15614"/>
                </a:lnTo>
                <a:lnTo>
                  <a:pt x="180594" y="15783"/>
                </a:lnTo>
                <a:close/>
              </a:path>
              <a:path w="283209" h="267335">
                <a:moveTo>
                  <a:pt x="186690" y="259188"/>
                </a:moveTo>
                <a:lnTo>
                  <a:pt x="186690" y="248786"/>
                </a:lnTo>
                <a:lnTo>
                  <a:pt x="179832" y="251072"/>
                </a:lnTo>
                <a:lnTo>
                  <a:pt x="179832" y="261367"/>
                </a:lnTo>
                <a:lnTo>
                  <a:pt x="186690" y="259188"/>
                </a:lnTo>
                <a:close/>
              </a:path>
              <a:path w="283209" h="267335">
                <a:moveTo>
                  <a:pt x="186690" y="17424"/>
                </a:moveTo>
                <a:lnTo>
                  <a:pt x="186690" y="17138"/>
                </a:lnTo>
                <a:lnTo>
                  <a:pt x="185928" y="17138"/>
                </a:lnTo>
                <a:lnTo>
                  <a:pt x="186690" y="17424"/>
                </a:lnTo>
                <a:close/>
              </a:path>
              <a:path w="283209" h="267335">
                <a:moveTo>
                  <a:pt x="204215" y="253606"/>
                </a:moveTo>
                <a:lnTo>
                  <a:pt x="204215" y="241166"/>
                </a:lnTo>
                <a:lnTo>
                  <a:pt x="192024" y="246500"/>
                </a:lnTo>
                <a:lnTo>
                  <a:pt x="185928" y="248786"/>
                </a:lnTo>
                <a:lnTo>
                  <a:pt x="186690" y="248786"/>
                </a:lnTo>
                <a:lnTo>
                  <a:pt x="186690" y="259188"/>
                </a:lnTo>
                <a:lnTo>
                  <a:pt x="204165" y="253637"/>
                </a:lnTo>
                <a:close/>
              </a:path>
              <a:path w="283209" h="267335">
                <a:moveTo>
                  <a:pt x="204215" y="25164"/>
                </a:moveTo>
                <a:lnTo>
                  <a:pt x="204215" y="24758"/>
                </a:lnTo>
                <a:lnTo>
                  <a:pt x="203454" y="24758"/>
                </a:lnTo>
                <a:lnTo>
                  <a:pt x="204215" y="25164"/>
                </a:lnTo>
                <a:close/>
              </a:path>
              <a:path w="283209" h="267335">
                <a:moveTo>
                  <a:pt x="214884" y="247002"/>
                </a:moveTo>
                <a:lnTo>
                  <a:pt x="214884" y="235070"/>
                </a:lnTo>
                <a:lnTo>
                  <a:pt x="203454" y="241166"/>
                </a:lnTo>
                <a:lnTo>
                  <a:pt x="204215" y="241166"/>
                </a:lnTo>
                <a:lnTo>
                  <a:pt x="204215" y="253606"/>
                </a:lnTo>
                <a:lnTo>
                  <a:pt x="214884" y="247002"/>
                </a:lnTo>
                <a:close/>
              </a:path>
              <a:path w="283209" h="267335">
                <a:moveTo>
                  <a:pt x="214884" y="31398"/>
                </a:moveTo>
                <a:lnTo>
                  <a:pt x="214884" y="30854"/>
                </a:lnTo>
                <a:lnTo>
                  <a:pt x="214122" y="30854"/>
                </a:lnTo>
                <a:lnTo>
                  <a:pt x="214884" y="31398"/>
                </a:lnTo>
                <a:close/>
              </a:path>
              <a:path w="283209" h="267335">
                <a:moveTo>
                  <a:pt x="224790" y="240870"/>
                </a:moveTo>
                <a:lnTo>
                  <a:pt x="224790" y="228212"/>
                </a:lnTo>
                <a:lnTo>
                  <a:pt x="214122" y="235070"/>
                </a:lnTo>
                <a:lnTo>
                  <a:pt x="214884" y="235070"/>
                </a:lnTo>
                <a:lnTo>
                  <a:pt x="214884" y="247002"/>
                </a:lnTo>
                <a:lnTo>
                  <a:pt x="224790" y="240870"/>
                </a:lnTo>
                <a:close/>
              </a:path>
              <a:path w="283209" h="267335">
                <a:moveTo>
                  <a:pt x="224790" y="38474"/>
                </a:moveTo>
                <a:lnTo>
                  <a:pt x="224028" y="37712"/>
                </a:lnTo>
                <a:lnTo>
                  <a:pt x="224028" y="37930"/>
                </a:lnTo>
                <a:lnTo>
                  <a:pt x="224790" y="38474"/>
                </a:lnTo>
                <a:close/>
              </a:path>
              <a:path w="283209" h="267335">
                <a:moveTo>
                  <a:pt x="242315" y="226348"/>
                </a:moveTo>
                <a:lnTo>
                  <a:pt x="242315" y="211448"/>
                </a:lnTo>
                <a:lnTo>
                  <a:pt x="233172" y="220592"/>
                </a:lnTo>
                <a:lnTo>
                  <a:pt x="224028" y="228212"/>
                </a:lnTo>
                <a:lnTo>
                  <a:pt x="224790" y="228212"/>
                </a:lnTo>
                <a:lnTo>
                  <a:pt x="224790" y="240870"/>
                </a:lnTo>
                <a:lnTo>
                  <a:pt x="234351" y="234950"/>
                </a:lnTo>
                <a:lnTo>
                  <a:pt x="242315" y="226348"/>
                </a:lnTo>
                <a:close/>
              </a:path>
              <a:path w="283209" h="267335">
                <a:moveTo>
                  <a:pt x="233933" y="46856"/>
                </a:moveTo>
                <a:lnTo>
                  <a:pt x="233933" y="46094"/>
                </a:lnTo>
                <a:lnTo>
                  <a:pt x="233172" y="46094"/>
                </a:lnTo>
                <a:lnTo>
                  <a:pt x="233933" y="46856"/>
                </a:lnTo>
                <a:close/>
              </a:path>
              <a:path w="283209" h="267335">
                <a:moveTo>
                  <a:pt x="233933" y="219830"/>
                </a:moveTo>
                <a:lnTo>
                  <a:pt x="233172" y="220475"/>
                </a:lnTo>
                <a:lnTo>
                  <a:pt x="233933" y="219830"/>
                </a:lnTo>
                <a:close/>
              </a:path>
              <a:path w="283209" h="267335">
                <a:moveTo>
                  <a:pt x="242315" y="55376"/>
                </a:moveTo>
                <a:lnTo>
                  <a:pt x="242315" y="55238"/>
                </a:lnTo>
                <a:lnTo>
                  <a:pt x="241554" y="54476"/>
                </a:lnTo>
                <a:lnTo>
                  <a:pt x="242315" y="55376"/>
                </a:lnTo>
                <a:close/>
              </a:path>
              <a:path w="283209" h="267335">
                <a:moveTo>
                  <a:pt x="249936" y="218117"/>
                </a:moveTo>
                <a:lnTo>
                  <a:pt x="249936" y="201542"/>
                </a:lnTo>
                <a:lnTo>
                  <a:pt x="241554" y="211448"/>
                </a:lnTo>
                <a:lnTo>
                  <a:pt x="242315" y="211448"/>
                </a:lnTo>
                <a:lnTo>
                  <a:pt x="242315" y="226348"/>
                </a:lnTo>
                <a:lnTo>
                  <a:pt x="249936" y="218117"/>
                </a:lnTo>
                <a:close/>
              </a:path>
              <a:path w="283209" h="267335">
                <a:moveTo>
                  <a:pt x="249936" y="65567"/>
                </a:moveTo>
                <a:lnTo>
                  <a:pt x="249936" y="64382"/>
                </a:lnTo>
                <a:lnTo>
                  <a:pt x="249174" y="64382"/>
                </a:lnTo>
                <a:lnTo>
                  <a:pt x="249936" y="65567"/>
                </a:lnTo>
                <a:close/>
              </a:path>
              <a:path w="283209" h="267335">
                <a:moveTo>
                  <a:pt x="272034" y="181732"/>
                </a:moveTo>
                <a:lnTo>
                  <a:pt x="272034" y="132962"/>
                </a:lnTo>
                <a:lnTo>
                  <a:pt x="271272" y="139820"/>
                </a:lnTo>
                <a:lnTo>
                  <a:pt x="271272" y="145154"/>
                </a:lnTo>
                <a:lnTo>
                  <a:pt x="270510" y="152012"/>
                </a:lnTo>
                <a:lnTo>
                  <a:pt x="267462" y="164204"/>
                </a:lnTo>
                <a:lnTo>
                  <a:pt x="267462" y="163442"/>
                </a:lnTo>
                <a:lnTo>
                  <a:pt x="265938" y="169538"/>
                </a:lnTo>
                <a:lnTo>
                  <a:pt x="263652" y="175634"/>
                </a:lnTo>
                <a:lnTo>
                  <a:pt x="263652" y="174872"/>
                </a:lnTo>
                <a:lnTo>
                  <a:pt x="261365" y="180968"/>
                </a:lnTo>
                <a:lnTo>
                  <a:pt x="259079" y="186302"/>
                </a:lnTo>
                <a:lnTo>
                  <a:pt x="256032" y="191636"/>
                </a:lnTo>
                <a:lnTo>
                  <a:pt x="249174" y="202304"/>
                </a:lnTo>
                <a:lnTo>
                  <a:pt x="249936" y="201542"/>
                </a:lnTo>
                <a:lnTo>
                  <a:pt x="249936" y="218117"/>
                </a:lnTo>
                <a:lnTo>
                  <a:pt x="258838" y="208501"/>
                </a:lnTo>
                <a:lnTo>
                  <a:pt x="272034" y="181732"/>
                </a:lnTo>
                <a:close/>
              </a:path>
            </a:pathLst>
          </a:custGeom>
          <a:solidFill>
            <a:srgbClr val="006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8593207" y="2707639"/>
            <a:ext cx="1162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3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798955" y="2086178"/>
            <a:ext cx="292100" cy="267335"/>
          </a:xfrm>
          <a:custGeom>
            <a:avLst/>
            <a:gdLst/>
            <a:ahLst/>
            <a:cxnLst/>
            <a:rect l="l" t="t" r="r" b="b"/>
            <a:pathLst>
              <a:path w="292100" h="267335">
                <a:moveTo>
                  <a:pt x="291846" y="133527"/>
                </a:moveTo>
                <a:lnTo>
                  <a:pt x="291084" y="125907"/>
                </a:lnTo>
                <a:lnTo>
                  <a:pt x="291084" y="119049"/>
                </a:lnTo>
                <a:lnTo>
                  <a:pt x="279245" y="79321"/>
                </a:lnTo>
                <a:lnTo>
                  <a:pt x="258591" y="47552"/>
                </a:lnTo>
                <a:lnTo>
                  <a:pt x="231091" y="23741"/>
                </a:lnTo>
                <a:lnTo>
                  <a:pt x="198711" y="7891"/>
                </a:lnTo>
                <a:lnTo>
                  <a:pt x="163420" y="0"/>
                </a:lnTo>
                <a:lnTo>
                  <a:pt x="127187" y="68"/>
                </a:lnTo>
                <a:lnTo>
                  <a:pt x="59764" y="24084"/>
                </a:lnTo>
                <a:lnTo>
                  <a:pt x="12187" y="79942"/>
                </a:lnTo>
                <a:lnTo>
                  <a:pt x="761" y="119811"/>
                </a:lnTo>
                <a:lnTo>
                  <a:pt x="0" y="125907"/>
                </a:lnTo>
                <a:lnTo>
                  <a:pt x="0" y="140385"/>
                </a:lnTo>
                <a:lnTo>
                  <a:pt x="762" y="147243"/>
                </a:lnTo>
                <a:lnTo>
                  <a:pt x="1524" y="153339"/>
                </a:lnTo>
                <a:lnTo>
                  <a:pt x="10668" y="179108"/>
                </a:lnTo>
                <a:lnTo>
                  <a:pt x="10668" y="132765"/>
                </a:lnTo>
                <a:lnTo>
                  <a:pt x="10710" y="133146"/>
                </a:lnTo>
                <a:lnTo>
                  <a:pt x="11430" y="126669"/>
                </a:lnTo>
                <a:lnTo>
                  <a:pt x="11429" y="120573"/>
                </a:lnTo>
                <a:lnTo>
                  <a:pt x="12191" y="114477"/>
                </a:lnTo>
                <a:lnTo>
                  <a:pt x="16763" y="96189"/>
                </a:lnTo>
                <a:lnTo>
                  <a:pt x="16763" y="96951"/>
                </a:lnTo>
                <a:lnTo>
                  <a:pt x="19049" y="90855"/>
                </a:lnTo>
                <a:lnTo>
                  <a:pt x="21336" y="85521"/>
                </a:lnTo>
                <a:lnTo>
                  <a:pt x="26669" y="76186"/>
                </a:lnTo>
                <a:lnTo>
                  <a:pt x="26669" y="74853"/>
                </a:lnTo>
                <a:lnTo>
                  <a:pt x="33527" y="65252"/>
                </a:lnTo>
                <a:lnTo>
                  <a:pt x="33527" y="64947"/>
                </a:lnTo>
                <a:lnTo>
                  <a:pt x="41148" y="55942"/>
                </a:lnTo>
                <a:lnTo>
                  <a:pt x="41148" y="55041"/>
                </a:lnTo>
                <a:lnTo>
                  <a:pt x="50291" y="45897"/>
                </a:lnTo>
                <a:lnTo>
                  <a:pt x="50291" y="46659"/>
                </a:lnTo>
                <a:lnTo>
                  <a:pt x="59435" y="38922"/>
                </a:lnTo>
                <a:lnTo>
                  <a:pt x="59435" y="38277"/>
                </a:lnTo>
                <a:lnTo>
                  <a:pt x="70103" y="30657"/>
                </a:lnTo>
                <a:lnTo>
                  <a:pt x="70103" y="31419"/>
                </a:lnTo>
                <a:lnTo>
                  <a:pt x="81533" y="24561"/>
                </a:lnTo>
                <a:lnTo>
                  <a:pt x="81533" y="24964"/>
                </a:lnTo>
                <a:lnTo>
                  <a:pt x="93725" y="19227"/>
                </a:lnTo>
                <a:lnTo>
                  <a:pt x="93725" y="19703"/>
                </a:lnTo>
                <a:lnTo>
                  <a:pt x="99059" y="17703"/>
                </a:lnTo>
                <a:lnTo>
                  <a:pt x="105155" y="15671"/>
                </a:lnTo>
                <a:lnTo>
                  <a:pt x="105155" y="15417"/>
                </a:lnTo>
                <a:lnTo>
                  <a:pt x="118110" y="12538"/>
                </a:lnTo>
                <a:lnTo>
                  <a:pt x="118110" y="12369"/>
                </a:lnTo>
                <a:lnTo>
                  <a:pt x="137826" y="10178"/>
                </a:lnTo>
                <a:lnTo>
                  <a:pt x="153162" y="10159"/>
                </a:lnTo>
                <a:lnTo>
                  <a:pt x="160020" y="10845"/>
                </a:lnTo>
                <a:lnTo>
                  <a:pt x="172974" y="12369"/>
                </a:lnTo>
                <a:lnTo>
                  <a:pt x="179832" y="13893"/>
                </a:lnTo>
                <a:lnTo>
                  <a:pt x="179832" y="14062"/>
                </a:lnTo>
                <a:lnTo>
                  <a:pt x="185928" y="15417"/>
                </a:lnTo>
                <a:lnTo>
                  <a:pt x="198120" y="19989"/>
                </a:lnTo>
                <a:lnTo>
                  <a:pt x="209550" y="24990"/>
                </a:lnTo>
                <a:lnTo>
                  <a:pt x="209550" y="24561"/>
                </a:lnTo>
                <a:lnTo>
                  <a:pt x="220979" y="30990"/>
                </a:lnTo>
                <a:lnTo>
                  <a:pt x="220979" y="30657"/>
                </a:lnTo>
                <a:lnTo>
                  <a:pt x="231647" y="38277"/>
                </a:lnTo>
                <a:lnTo>
                  <a:pt x="240727" y="45959"/>
                </a:lnTo>
                <a:lnTo>
                  <a:pt x="249936" y="55041"/>
                </a:lnTo>
                <a:lnTo>
                  <a:pt x="257556" y="64947"/>
                </a:lnTo>
                <a:lnTo>
                  <a:pt x="257556" y="64185"/>
                </a:lnTo>
                <a:lnTo>
                  <a:pt x="264414" y="74853"/>
                </a:lnTo>
                <a:lnTo>
                  <a:pt x="267462" y="80187"/>
                </a:lnTo>
                <a:lnTo>
                  <a:pt x="267462" y="79425"/>
                </a:lnTo>
                <a:lnTo>
                  <a:pt x="269748" y="85521"/>
                </a:lnTo>
                <a:lnTo>
                  <a:pt x="272034" y="90855"/>
                </a:lnTo>
                <a:lnTo>
                  <a:pt x="274320" y="96951"/>
                </a:lnTo>
                <a:lnTo>
                  <a:pt x="274320" y="96189"/>
                </a:lnTo>
                <a:lnTo>
                  <a:pt x="276606" y="102285"/>
                </a:lnTo>
                <a:lnTo>
                  <a:pt x="276606" y="105333"/>
                </a:lnTo>
                <a:lnTo>
                  <a:pt x="278892" y="114477"/>
                </a:lnTo>
                <a:lnTo>
                  <a:pt x="280416" y="126669"/>
                </a:lnTo>
                <a:lnTo>
                  <a:pt x="280416" y="182084"/>
                </a:lnTo>
                <a:lnTo>
                  <a:pt x="283975" y="175236"/>
                </a:lnTo>
                <a:lnTo>
                  <a:pt x="291846" y="133527"/>
                </a:lnTo>
                <a:close/>
              </a:path>
              <a:path w="292100" h="267335">
                <a:moveTo>
                  <a:pt x="10710" y="133146"/>
                </a:moveTo>
                <a:lnTo>
                  <a:pt x="10668" y="132765"/>
                </a:lnTo>
                <a:lnTo>
                  <a:pt x="10668" y="133527"/>
                </a:lnTo>
                <a:lnTo>
                  <a:pt x="10710" y="133146"/>
                </a:lnTo>
                <a:close/>
              </a:path>
              <a:path w="292100" h="267335">
                <a:moveTo>
                  <a:pt x="27432" y="191439"/>
                </a:moveTo>
                <a:lnTo>
                  <a:pt x="24384" y="186105"/>
                </a:lnTo>
                <a:lnTo>
                  <a:pt x="24384" y="186867"/>
                </a:lnTo>
                <a:lnTo>
                  <a:pt x="21336" y="180771"/>
                </a:lnTo>
                <a:lnTo>
                  <a:pt x="19050" y="175437"/>
                </a:lnTo>
                <a:lnTo>
                  <a:pt x="16764" y="169341"/>
                </a:lnTo>
                <a:lnTo>
                  <a:pt x="16764" y="170103"/>
                </a:lnTo>
                <a:lnTo>
                  <a:pt x="12187" y="151783"/>
                </a:lnTo>
                <a:lnTo>
                  <a:pt x="11430" y="145719"/>
                </a:lnTo>
                <a:lnTo>
                  <a:pt x="11430" y="139623"/>
                </a:lnTo>
                <a:lnTo>
                  <a:pt x="10710" y="133146"/>
                </a:lnTo>
                <a:lnTo>
                  <a:pt x="10668" y="133527"/>
                </a:lnTo>
                <a:lnTo>
                  <a:pt x="10668" y="179108"/>
                </a:lnTo>
                <a:lnTo>
                  <a:pt x="15701" y="193293"/>
                </a:lnTo>
                <a:lnTo>
                  <a:pt x="26670" y="208339"/>
                </a:lnTo>
                <a:lnTo>
                  <a:pt x="26670" y="191439"/>
                </a:lnTo>
                <a:lnTo>
                  <a:pt x="27432" y="191439"/>
                </a:lnTo>
                <a:close/>
              </a:path>
              <a:path w="292100" h="267335">
                <a:moveTo>
                  <a:pt x="27431" y="74853"/>
                </a:moveTo>
                <a:lnTo>
                  <a:pt x="26669" y="74853"/>
                </a:lnTo>
                <a:lnTo>
                  <a:pt x="26669" y="76186"/>
                </a:lnTo>
                <a:lnTo>
                  <a:pt x="27431" y="74853"/>
                </a:lnTo>
                <a:close/>
              </a:path>
              <a:path w="292100" h="267335">
                <a:moveTo>
                  <a:pt x="34290" y="202107"/>
                </a:moveTo>
                <a:lnTo>
                  <a:pt x="26670" y="191439"/>
                </a:lnTo>
                <a:lnTo>
                  <a:pt x="26670" y="208339"/>
                </a:lnTo>
                <a:lnTo>
                  <a:pt x="33528" y="217747"/>
                </a:lnTo>
                <a:lnTo>
                  <a:pt x="33528" y="201345"/>
                </a:lnTo>
                <a:lnTo>
                  <a:pt x="34290" y="202107"/>
                </a:lnTo>
                <a:close/>
              </a:path>
              <a:path w="292100" h="267335">
                <a:moveTo>
                  <a:pt x="34290" y="64185"/>
                </a:moveTo>
                <a:lnTo>
                  <a:pt x="33527" y="64947"/>
                </a:lnTo>
                <a:lnTo>
                  <a:pt x="33527" y="65252"/>
                </a:lnTo>
                <a:lnTo>
                  <a:pt x="34290" y="64185"/>
                </a:lnTo>
                <a:close/>
              </a:path>
              <a:path w="292100" h="267335">
                <a:moveTo>
                  <a:pt x="41910" y="211251"/>
                </a:moveTo>
                <a:lnTo>
                  <a:pt x="33528" y="201345"/>
                </a:lnTo>
                <a:lnTo>
                  <a:pt x="33528" y="217747"/>
                </a:lnTo>
                <a:lnTo>
                  <a:pt x="38469" y="224527"/>
                </a:lnTo>
                <a:lnTo>
                  <a:pt x="41148" y="226595"/>
                </a:lnTo>
                <a:lnTo>
                  <a:pt x="41148" y="211251"/>
                </a:lnTo>
                <a:lnTo>
                  <a:pt x="41910" y="211251"/>
                </a:lnTo>
                <a:close/>
              </a:path>
              <a:path w="292100" h="267335">
                <a:moveTo>
                  <a:pt x="41909" y="55041"/>
                </a:moveTo>
                <a:lnTo>
                  <a:pt x="41148" y="55041"/>
                </a:lnTo>
                <a:lnTo>
                  <a:pt x="41148" y="55942"/>
                </a:lnTo>
                <a:lnTo>
                  <a:pt x="41909" y="55041"/>
                </a:lnTo>
                <a:close/>
              </a:path>
              <a:path w="292100" h="267335">
                <a:moveTo>
                  <a:pt x="60198" y="228015"/>
                </a:moveTo>
                <a:lnTo>
                  <a:pt x="50292" y="219633"/>
                </a:lnTo>
                <a:lnTo>
                  <a:pt x="50292" y="220395"/>
                </a:lnTo>
                <a:lnTo>
                  <a:pt x="41148" y="211251"/>
                </a:lnTo>
                <a:lnTo>
                  <a:pt x="41148" y="226595"/>
                </a:lnTo>
                <a:lnTo>
                  <a:pt x="59436" y="240719"/>
                </a:lnTo>
                <a:lnTo>
                  <a:pt x="59436" y="228015"/>
                </a:lnTo>
                <a:lnTo>
                  <a:pt x="60198" y="228015"/>
                </a:lnTo>
                <a:close/>
              </a:path>
              <a:path w="292100" h="267335">
                <a:moveTo>
                  <a:pt x="60197" y="38277"/>
                </a:moveTo>
                <a:lnTo>
                  <a:pt x="59435" y="38277"/>
                </a:lnTo>
                <a:lnTo>
                  <a:pt x="59435" y="38922"/>
                </a:lnTo>
                <a:lnTo>
                  <a:pt x="60197" y="38277"/>
                </a:lnTo>
                <a:close/>
              </a:path>
              <a:path w="292100" h="267335">
                <a:moveTo>
                  <a:pt x="81534" y="252926"/>
                </a:moveTo>
                <a:lnTo>
                  <a:pt x="81534" y="241731"/>
                </a:lnTo>
                <a:lnTo>
                  <a:pt x="70104" y="234873"/>
                </a:lnTo>
                <a:lnTo>
                  <a:pt x="70104" y="235635"/>
                </a:lnTo>
                <a:lnTo>
                  <a:pt x="59436" y="228015"/>
                </a:lnTo>
                <a:lnTo>
                  <a:pt x="59436" y="240719"/>
                </a:lnTo>
                <a:lnTo>
                  <a:pt x="67779" y="247163"/>
                </a:lnTo>
                <a:lnTo>
                  <a:pt x="81534" y="252926"/>
                </a:lnTo>
                <a:close/>
              </a:path>
              <a:path w="292100" h="267335">
                <a:moveTo>
                  <a:pt x="81533" y="24964"/>
                </a:moveTo>
                <a:lnTo>
                  <a:pt x="81533" y="24561"/>
                </a:lnTo>
                <a:lnTo>
                  <a:pt x="80772" y="25323"/>
                </a:lnTo>
                <a:lnTo>
                  <a:pt x="81533" y="24964"/>
                </a:lnTo>
                <a:close/>
              </a:path>
              <a:path w="292100" h="267335">
                <a:moveTo>
                  <a:pt x="93726" y="246303"/>
                </a:moveTo>
                <a:lnTo>
                  <a:pt x="80772" y="240969"/>
                </a:lnTo>
                <a:lnTo>
                  <a:pt x="81534" y="241731"/>
                </a:lnTo>
                <a:lnTo>
                  <a:pt x="81534" y="252926"/>
                </a:lnTo>
                <a:lnTo>
                  <a:pt x="92964" y="257715"/>
                </a:lnTo>
                <a:lnTo>
                  <a:pt x="92964" y="246303"/>
                </a:lnTo>
                <a:lnTo>
                  <a:pt x="93726" y="246303"/>
                </a:lnTo>
                <a:close/>
              </a:path>
              <a:path w="292100" h="267335">
                <a:moveTo>
                  <a:pt x="93725" y="19703"/>
                </a:moveTo>
                <a:lnTo>
                  <a:pt x="93725" y="19227"/>
                </a:lnTo>
                <a:lnTo>
                  <a:pt x="92963" y="19989"/>
                </a:lnTo>
                <a:lnTo>
                  <a:pt x="93725" y="19703"/>
                </a:lnTo>
                <a:close/>
              </a:path>
              <a:path w="292100" h="267335">
                <a:moveTo>
                  <a:pt x="105918" y="250875"/>
                </a:moveTo>
                <a:lnTo>
                  <a:pt x="99060" y="248589"/>
                </a:lnTo>
                <a:lnTo>
                  <a:pt x="92964" y="246303"/>
                </a:lnTo>
                <a:lnTo>
                  <a:pt x="92964" y="257715"/>
                </a:lnTo>
                <a:lnTo>
                  <a:pt x="101581" y="261325"/>
                </a:lnTo>
                <a:lnTo>
                  <a:pt x="105155" y="261898"/>
                </a:lnTo>
                <a:lnTo>
                  <a:pt x="105155" y="250875"/>
                </a:lnTo>
                <a:lnTo>
                  <a:pt x="105918" y="250875"/>
                </a:lnTo>
                <a:close/>
              </a:path>
              <a:path w="292100" h="267335">
                <a:moveTo>
                  <a:pt x="105918" y="15417"/>
                </a:moveTo>
                <a:lnTo>
                  <a:pt x="105155" y="15417"/>
                </a:lnTo>
                <a:lnTo>
                  <a:pt x="105155" y="15671"/>
                </a:lnTo>
                <a:lnTo>
                  <a:pt x="105918" y="15417"/>
                </a:lnTo>
                <a:close/>
              </a:path>
              <a:path w="292100" h="267335">
                <a:moveTo>
                  <a:pt x="118872" y="253923"/>
                </a:moveTo>
                <a:lnTo>
                  <a:pt x="105155" y="250875"/>
                </a:lnTo>
                <a:lnTo>
                  <a:pt x="105155" y="261898"/>
                </a:lnTo>
                <a:lnTo>
                  <a:pt x="118110" y="263975"/>
                </a:lnTo>
                <a:lnTo>
                  <a:pt x="118110" y="253923"/>
                </a:lnTo>
                <a:lnTo>
                  <a:pt x="118872" y="253923"/>
                </a:lnTo>
                <a:close/>
              </a:path>
              <a:path w="292100" h="267335">
                <a:moveTo>
                  <a:pt x="118872" y="12369"/>
                </a:moveTo>
                <a:lnTo>
                  <a:pt x="118110" y="12369"/>
                </a:lnTo>
                <a:lnTo>
                  <a:pt x="118110" y="12538"/>
                </a:lnTo>
                <a:lnTo>
                  <a:pt x="118872" y="12369"/>
                </a:lnTo>
                <a:close/>
              </a:path>
              <a:path w="292100" h="267335">
                <a:moveTo>
                  <a:pt x="153162" y="266124"/>
                </a:moveTo>
                <a:lnTo>
                  <a:pt x="153162" y="256209"/>
                </a:lnTo>
                <a:lnTo>
                  <a:pt x="137826" y="256114"/>
                </a:lnTo>
                <a:lnTo>
                  <a:pt x="118110" y="253923"/>
                </a:lnTo>
                <a:lnTo>
                  <a:pt x="118110" y="263975"/>
                </a:lnTo>
                <a:lnTo>
                  <a:pt x="137826" y="267136"/>
                </a:lnTo>
                <a:lnTo>
                  <a:pt x="153162" y="266124"/>
                </a:lnTo>
                <a:close/>
              </a:path>
              <a:path w="292100" h="267335">
                <a:moveTo>
                  <a:pt x="153162" y="10159"/>
                </a:moveTo>
                <a:lnTo>
                  <a:pt x="152400" y="10083"/>
                </a:lnTo>
                <a:lnTo>
                  <a:pt x="153162" y="10159"/>
                </a:lnTo>
                <a:close/>
              </a:path>
              <a:path w="292100" h="267335">
                <a:moveTo>
                  <a:pt x="160020" y="265672"/>
                </a:moveTo>
                <a:lnTo>
                  <a:pt x="160020" y="255447"/>
                </a:lnTo>
                <a:lnTo>
                  <a:pt x="152400" y="256209"/>
                </a:lnTo>
                <a:lnTo>
                  <a:pt x="153162" y="256209"/>
                </a:lnTo>
                <a:lnTo>
                  <a:pt x="153162" y="266124"/>
                </a:lnTo>
                <a:lnTo>
                  <a:pt x="160020" y="265672"/>
                </a:lnTo>
                <a:close/>
              </a:path>
              <a:path w="292100" h="267335">
                <a:moveTo>
                  <a:pt x="160020" y="10930"/>
                </a:moveTo>
                <a:lnTo>
                  <a:pt x="159258" y="10845"/>
                </a:lnTo>
                <a:lnTo>
                  <a:pt x="160020" y="10930"/>
                </a:lnTo>
                <a:close/>
              </a:path>
              <a:path w="292100" h="267335">
                <a:moveTo>
                  <a:pt x="179832" y="263105"/>
                </a:moveTo>
                <a:lnTo>
                  <a:pt x="179832" y="252399"/>
                </a:lnTo>
                <a:lnTo>
                  <a:pt x="172974" y="253923"/>
                </a:lnTo>
                <a:lnTo>
                  <a:pt x="159258" y="255447"/>
                </a:lnTo>
                <a:lnTo>
                  <a:pt x="160020" y="255447"/>
                </a:lnTo>
                <a:lnTo>
                  <a:pt x="160020" y="265672"/>
                </a:lnTo>
                <a:lnTo>
                  <a:pt x="174464" y="264719"/>
                </a:lnTo>
                <a:lnTo>
                  <a:pt x="179832" y="263105"/>
                </a:lnTo>
                <a:close/>
              </a:path>
              <a:path w="292100" h="267335">
                <a:moveTo>
                  <a:pt x="179832" y="14062"/>
                </a:moveTo>
                <a:lnTo>
                  <a:pt x="179832" y="13893"/>
                </a:lnTo>
                <a:lnTo>
                  <a:pt x="179070" y="13893"/>
                </a:lnTo>
                <a:lnTo>
                  <a:pt x="179832" y="14062"/>
                </a:lnTo>
                <a:close/>
              </a:path>
              <a:path w="292100" h="267335">
                <a:moveTo>
                  <a:pt x="221742" y="234873"/>
                </a:moveTo>
                <a:lnTo>
                  <a:pt x="209550" y="241731"/>
                </a:lnTo>
                <a:lnTo>
                  <a:pt x="209550" y="241302"/>
                </a:lnTo>
                <a:lnTo>
                  <a:pt x="198120" y="246303"/>
                </a:lnTo>
                <a:lnTo>
                  <a:pt x="185928" y="250875"/>
                </a:lnTo>
                <a:lnTo>
                  <a:pt x="179070" y="252399"/>
                </a:lnTo>
                <a:lnTo>
                  <a:pt x="179832" y="252399"/>
                </a:lnTo>
                <a:lnTo>
                  <a:pt x="179832" y="263105"/>
                </a:lnTo>
                <a:lnTo>
                  <a:pt x="209448" y="254198"/>
                </a:lnTo>
                <a:lnTo>
                  <a:pt x="209550" y="241731"/>
                </a:lnTo>
                <a:lnTo>
                  <a:pt x="210311" y="240969"/>
                </a:lnTo>
                <a:lnTo>
                  <a:pt x="210311" y="253687"/>
                </a:lnTo>
                <a:lnTo>
                  <a:pt x="220979" y="247376"/>
                </a:lnTo>
                <a:lnTo>
                  <a:pt x="220979" y="235635"/>
                </a:lnTo>
                <a:lnTo>
                  <a:pt x="221742" y="234873"/>
                </a:lnTo>
                <a:close/>
              </a:path>
              <a:path w="292100" h="267335">
                <a:moveTo>
                  <a:pt x="210311" y="25323"/>
                </a:moveTo>
                <a:lnTo>
                  <a:pt x="209550" y="24561"/>
                </a:lnTo>
                <a:lnTo>
                  <a:pt x="209550" y="24990"/>
                </a:lnTo>
                <a:lnTo>
                  <a:pt x="210311" y="25323"/>
                </a:lnTo>
                <a:close/>
              </a:path>
              <a:path w="292100" h="267335">
                <a:moveTo>
                  <a:pt x="221742" y="31419"/>
                </a:moveTo>
                <a:lnTo>
                  <a:pt x="220979" y="30657"/>
                </a:lnTo>
                <a:lnTo>
                  <a:pt x="220979" y="30990"/>
                </a:lnTo>
                <a:lnTo>
                  <a:pt x="221742" y="31419"/>
                </a:lnTo>
                <a:close/>
              </a:path>
              <a:path w="292100" h="267335">
                <a:moveTo>
                  <a:pt x="276606" y="189414"/>
                </a:moveTo>
                <a:lnTo>
                  <a:pt x="276606" y="164007"/>
                </a:lnTo>
                <a:lnTo>
                  <a:pt x="274320" y="170103"/>
                </a:lnTo>
                <a:lnTo>
                  <a:pt x="274320" y="169341"/>
                </a:lnTo>
                <a:lnTo>
                  <a:pt x="272034" y="175437"/>
                </a:lnTo>
                <a:lnTo>
                  <a:pt x="269748" y="180771"/>
                </a:lnTo>
                <a:lnTo>
                  <a:pt x="267462" y="186867"/>
                </a:lnTo>
                <a:lnTo>
                  <a:pt x="267462" y="186105"/>
                </a:lnTo>
                <a:lnTo>
                  <a:pt x="264414" y="191439"/>
                </a:lnTo>
                <a:lnTo>
                  <a:pt x="257556" y="202107"/>
                </a:lnTo>
                <a:lnTo>
                  <a:pt x="257556" y="201345"/>
                </a:lnTo>
                <a:lnTo>
                  <a:pt x="249936" y="211251"/>
                </a:lnTo>
                <a:lnTo>
                  <a:pt x="240792" y="220395"/>
                </a:lnTo>
                <a:lnTo>
                  <a:pt x="231647" y="228015"/>
                </a:lnTo>
                <a:lnTo>
                  <a:pt x="220979" y="235635"/>
                </a:lnTo>
                <a:lnTo>
                  <a:pt x="220979" y="247376"/>
                </a:lnTo>
                <a:lnTo>
                  <a:pt x="240727" y="235695"/>
                </a:lnTo>
                <a:lnTo>
                  <a:pt x="266252" y="209333"/>
                </a:lnTo>
                <a:lnTo>
                  <a:pt x="276606" y="189414"/>
                </a:lnTo>
                <a:close/>
              </a:path>
              <a:path w="292100" h="267335">
                <a:moveTo>
                  <a:pt x="241554" y="46659"/>
                </a:moveTo>
                <a:lnTo>
                  <a:pt x="240792" y="45897"/>
                </a:lnTo>
                <a:lnTo>
                  <a:pt x="241554" y="46659"/>
                </a:lnTo>
                <a:close/>
              </a:path>
              <a:path w="292100" h="267335">
                <a:moveTo>
                  <a:pt x="241554" y="219633"/>
                </a:moveTo>
                <a:lnTo>
                  <a:pt x="240792" y="220278"/>
                </a:lnTo>
                <a:lnTo>
                  <a:pt x="241554" y="219633"/>
                </a:lnTo>
                <a:close/>
              </a:path>
              <a:path w="292100" h="267335">
                <a:moveTo>
                  <a:pt x="276606" y="105333"/>
                </a:moveTo>
                <a:lnTo>
                  <a:pt x="276606" y="102285"/>
                </a:lnTo>
                <a:lnTo>
                  <a:pt x="275844" y="102285"/>
                </a:lnTo>
                <a:lnTo>
                  <a:pt x="276606" y="105333"/>
                </a:lnTo>
                <a:close/>
              </a:path>
              <a:path w="292100" h="267335">
                <a:moveTo>
                  <a:pt x="280416" y="182084"/>
                </a:moveTo>
                <a:lnTo>
                  <a:pt x="280416" y="139623"/>
                </a:lnTo>
                <a:lnTo>
                  <a:pt x="278892" y="151815"/>
                </a:lnTo>
                <a:lnTo>
                  <a:pt x="275844" y="164007"/>
                </a:lnTo>
                <a:lnTo>
                  <a:pt x="276606" y="164007"/>
                </a:lnTo>
                <a:lnTo>
                  <a:pt x="276606" y="189414"/>
                </a:lnTo>
                <a:lnTo>
                  <a:pt x="280416" y="182084"/>
                </a:lnTo>
                <a:close/>
              </a:path>
            </a:pathLst>
          </a:custGeom>
          <a:solidFill>
            <a:srgbClr val="006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7886833" y="2088895"/>
            <a:ext cx="1162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5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939151" y="2576841"/>
            <a:ext cx="292100" cy="267335"/>
          </a:xfrm>
          <a:custGeom>
            <a:avLst/>
            <a:gdLst/>
            <a:ahLst/>
            <a:cxnLst/>
            <a:rect l="l" t="t" r="r" b="b"/>
            <a:pathLst>
              <a:path w="292100" h="267335">
                <a:moveTo>
                  <a:pt x="291846" y="132830"/>
                </a:moveTo>
                <a:lnTo>
                  <a:pt x="291084" y="125972"/>
                </a:lnTo>
                <a:lnTo>
                  <a:pt x="291084" y="119114"/>
                </a:lnTo>
                <a:lnTo>
                  <a:pt x="279399" y="79429"/>
                </a:lnTo>
                <a:lnTo>
                  <a:pt x="231474" y="23851"/>
                </a:lnTo>
                <a:lnTo>
                  <a:pt x="163917" y="12"/>
                </a:lnTo>
                <a:lnTo>
                  <a:pt x="127692" y="0"/>
                </a:lnTo>
                <a:lnTo>
                  <a:pt x="92458" y="7929"/>
                </a:lnTo>
                <a:lnTo>
                  <a:pt x="32830" y="47624"/>
                </a:lnTo>
                <a:lnTo>
                  <a:pt x="761" y="119114"/>
                </a:lnTo>
                <a:lnTo>
                  <a:pt x="0" y="125972"/>
                </a:lnTo>
                <a:lnTo>
                  <a:pt x="0" y="139688"/>
                </a:lnTo>
                <a:lnTo>
                  <a:pt x="1524" y="153404"/>
                </a:lnTo>
                <a:lnTo>
                  <a:pt x="11430" y="181066"/>
                </a:lnTo>
                <a:lnTo>
                  <a:pt x="11429" y="120638"/>
                </a:lnTo>
                <a:lnTo>
                  <a:pt x="12954" y="114542"/>
                </a:lnTo>
                <a:lnTo>
                  <a:pt x="13715" y="108446"/>
                </a:lnTo>
                <a:lnTo>
                  <a:pt x="16763" y="96254"/>
                </a:lnTo>
                <a:lnTo>
                  <a:pt x="16763" y="97016"/>
                </a:lnTo>
                <a:lnTo>
                  <a:pt x="21336" y="84824"/>
                </a:lnTo>
                <a:lnTo>
                  <a:pt x="21336" y="85586"/>
                </a:lnTo>
                <a:lnTo>
                  <a:pt x="24383" y="79490"/>
                </a:lnTo>
                <a:lnTo>
                  <a:pt x="24383" y="80252"/>
                </a:lnTo>
                <a:lnTo>
                  <a:pt x="27431" y="74156"/>
                </a:lnTo>
                <a:lnTo>
                  <a:pt x="27431" y="74918"/>
                </a:lnTo>
                <a:lnTo>
                  <a:pt x="33527" y="65435"/>
                </a:lnTo>
                <a:lnTo>
                  <a:pt x="33527" y="64250"/>
                </a:lnTo>
                <a:lnTo>
                  <a:pt x="41148" y="55244"/>
                </a:lnTo>
                <a:lnTo>
                  <a:pt x="41148" y="55106"/>
                </a:lnTo>
                <a:lnTo>
                  <a:pt x="50291" y="45962"/>
                </a:lnTo>
                <a:lnTo>
                  <a:pt x="60197" y="37580"/>
                </a:lnTo>
                <a:lnTo>
                  <a:pt x="60197" y="37834"/>
                </a:lnTo>
                <a:lnTo>
                  <a:pt x="70865" y="30722"/>
                </a:lnTo>
                <a:lnTo>
                  <a:pt x="70865" y="31026"/>
                </a:lnTo>
                <a:lnTo>
                  <a:pt x="81533" y="24626"/>
                </a:lnTo>
                <a:lnTo>
                  <a:pt x="92963" y="19625"/>
                </a:lnTo>
                <a:lnTo>
                  <a:pt x="92963" y="19292"/>
                </a:lnTo>
                <a:lnTo>
                  <a:pt x="99059" y="17006"/>
                </a:lnTo>
                <a:lnTo>
                  <a:pt x="105155" y="15651"/>
                </a:lnTo>
                <a:lnTo>
                  <a:pt x="105155" y="15482"/>
                </a:lnTo>
                <a:lnTo>
                  <a:pt x="118110" y="12603"/>
                </a:lnTo>
                <a:lnTo>
                  <a:pt x="118110" y="12434"/>
                </a:lnTo>
                <a:lnTo>
                  <a:pt x="124968" y="10910"/>
                </a:lnTo>
                <a:lnTo>
                  <a:pt x="131826" y="10148"/>
                </a:lnTo>
                <a:lnTo>
                  <a:pt x="160020" y="10232"/>
                </a:lnTo>
                <a:lnTo>
                  <a:pt x="166116" y="10910"/>
                </a:lnTo>
                <a:lnTo>
                  <a:pt x="179832" y="13958"/>
                </a:lnTo>
                <a:lnTo>
                  <a:pt x="179832" y="14127"/>
                </a:lnTo>
                <a:lnTo>
                  <a:pt x="185928" y="15482"/>
                </a:lnTo>
                <a:lnTo>
                  <a:pt x="192024" y="17006"/>
                </a:lnTo>
                <a:lnTo>
                  <a:pt x="198120" y="19292"/>
                </a:lnTo>
                <a:lnTo>
                  <a:pt x="210311" y="24626"/>
                </a:lnTo>
                <a:lnTo>
                  <a:pt x="210311" y="25054"/>
                </a:lnTo>
                <a:lnTo>
                  <a:pt x="220979" y="31055"/>
                </a:lnTo>
                <a:lnTo>
                  <a:pt x="220979" y="30722"/>
                </a:lnTo>
                <a:lnTo>
                  <a:pt x="231647" y="38342"/>
                </a:lnTo>
                <a:lnTo>
                  <a:pt x="231647" y="37580"/>
                </a:lnTo>
                <a:lnTo>
                  <a:pt x="241554" y="45962"/>
                </a:lnTo>
                <a:lnTo>
                  <a:pt x="241554" y="46724"/>
                </a:lnTo>
                <a:lnTo>
                  <a:pt x="249936" y="55106"/>
                </a:lnTo>
                <a:lnTo>
                  <a:pt x="249936" y="54344"/>
                </a:lnTo>
                <a:lnTo>
                  <a:pt x="257556" y="64250"/>
                </a:lnTo>
                <a:lnTo>
                  <a:pt x="264414" y="74918"/>
                </a:lnTo>
                <a:lnTo>
                  <a:pt x="264414" y="74156"/>
                </a:lnTo>
                <a:lnTo>
                  <a:pt x="267462" y="80252"/>
                </a:lnTo>
                <a:lnTo>
                  <a:pt x="267462" y="79490"/>
                </a:lnTo>
                <a:lnTo>
                  <a:pt x="269748" y="85586"/>
                </a:lnTo>
                <a:lnTo>
                  <a:pt x="269748" y="84824"/>
                </a:lnTo>
                <a:lnTo>
                  <a:pt x="272796" y="90920"/>
                </a:lnTo>
                <a:lnTo>
                  <a:pt x="272796" y="92952"/>
                </a:lnTo>
                <a:lnTo>
                  <a:pt x="274320" y="97016"/>
                </a:lnTo>
                <a:lnTo>
                  <a:pt x="274320" y="96254"/>
                </a:lnTo>
                <a:lnTo>
                  <a:pt x="276606" y="102350"/>
                </a:lnTo>
                <a:lnTo>
                  <a:pt x="276606" y="104382"/>
                </a:lnTo>
                <a:lnTo>
                  <a:pt x="278130" y="108446"/>
                </a:lnTo>
                <a:lnTo>
                  <a:pt x="278130" y="111494"/>
                </a:lnTo>
                <a:lnTo>
                  <a:pt x="278892" y="114542"/>
                </a:lnTo>
                <a:lnTo>
                  <a:pt x="280416" y="126734"/>
                </a:lnTo>
                <a:lnTo>
                  <a:pt x="280416" y="181938"/>
                </a:lnTo>
                <a:lnTo>
                  <a:pt x="284198" y="174578"/>
                </a:lnTo>
                <a:lnTo>
                  <a:pt x="291846" y="132830"/>
                </a:lnTo>
                <a:close/>
              </a:path>
              <a:path w="292100" h="267335">
                <a:moveTo>
                  <a:pt x="27432" y="191504"/>
                </a:moveTo>
                <a:lnTo>
                  <a:pt x="21336" y="180836"/>
                </a:lnTo>
                <a:lnTo>
                  <a:pt x="19050" y="174740"/>
                </a:lnTo>
                <a:lnTo>
                  <a:pt x="19050" y="175502"/>
                </a:lnTo>
                <a:lnTo>
                  <a:pt x="16764" y="169406"/>
                </a:lnTo>
                <a:lnTo>
                  <a:pt x="15240" y="163310"/>
                </a:lnTo>
                <a:lnTo>
                  <a:pt x="15240" y="164072"/>
                </a:lnTo>
                <a:lnTo>
                  <a:pt x="13716" y="157976"/>
                </a:lnTo>
                <a:lnTo>
                  <a:pt x="12954" y="151880"/>
                </a:lnTo>
                <a:lnTo>
                  <a:pt x="11430" y="145022"/>
                </a:lnTo>
                <a:lnTo>
                  <a:pt x="11430" y="181066"/>
                </a:lnTo>
                <a:lnTo>
                  <a:pt x="15840" y="193382"/>
                </a:lnTo>
                <a:lnTo>
                  <a:pt x="26670" y="208146"/>
                </a:lnTo>
                <a:lnTo>
                  <a:pt x="26670" y="191504"/>
                </a:lnTo>
                <a:lnTo>
                  <a:pt x="27432" y="191504"/>
                </a:lnTo>
                <a:close/>
              </a:path>
              <a:path w="292100" h="267335">
                <a:moveTo>
                  <a:pt x="34290" y="202172"/>
                </a:moveTo>
                <a:lnTo>
                  <a:pt x="26670" y="191504"/>
                </a:lnTo>
                <a:lnTo>
                  <a:pt x="26670" y="208146"/>
                </a:lnTo>
                <a:lnTo>
                  <a:pt x="33528" y="217495"/>
                </a:lnTo>
                <a:lnTo>
                  <a:pt x="33528" y="201410"/>
                </a:lnTo>
                <a:lnTo>
                  <a:pt x="34290" y="202172"/>
                </a:lnTo>
                <a:close/>
              </a:path>
              <a:path w="292100" h="267335">
                <a:moveTo>
                  <a:pt x="34290" y="64250"/>
                </a:moveTo>
                <a:lnTo>
                  <a:pt x="33527" y="64250"/>
                </a:lnTo>
                <a:lnTo>
                  <a:pt x="33527" y="65435"/>
                </a:lnTo>
                <a:lnTo>
                  <a:pt x="34290" y="64250"/>
                </a:lnTo>
                <a:close/>
              </a:path>
              <a:path w="292100" h="267335">
                <a:moveTo>
                  <a:pt x="41910" y="211316"/>
                </a:moveTo>
                <a:lnTo>
                  <a:pt x="33528" y="201410"/>
                </a:lnTo>
                <a:lnTo>
                  <a:pt x="33528" y="217495"/>
                </a:lnTo>
                <a:lnTo>
                  <a:pt x="38736" y="224596"/>
                </a:lnTo>
                <a:lnTo>
                  <a:pt x="41148" y="226447"/>
                </a:lnTo>
                <a:lnTo>
                  <a:pt x="41148" y="211316"/>
                </a:lnTo>
                <a:lnTo>
                  <a:pt x="41910" y="211316"/>
                </a:lnTo>
                <a:close/>
              </a:path>
              <a:path w="292100" h="267335">
                <a:moveTo>
                  <a:pt x="41909" y="54344"/>
                </a:moveTo>
                <a:lnTo>
                  <a:pt x="41148" y="55106"/>
                </a:lnTo>
                <a:lnTo>
                  <a:pt x="41148" y="55244"/>
                </a:lnTo>
                <a:lnTo>
                  <a:pt x="41909" y="54344"/>
                </a:lnTo>
                <a:close/>
              </a:path>
              <a:path w="292100" h="267335">
                <a:moveTo>
                  <a:pt x="60198" y="228080"/>
                </a:moveTo>
                <a:lnTo>
                  <a:pt x="50292" y="219698"/>
                </a:lnTo>
                <a:lnTo>
                  <a:pt x="50292" y="220460"/>
                </a:lnTo>
                <a:lnTo>
                  <a:pt x="41148" y="211316"/>
                </a:lnTo>
                <a:lnTo>
                  <a:pt x="41148" y="226447"/>
                </a:lnTo>
                <a:lnTo>
                  <a:pt x="59436" y="240484"/>
                </a:lnTo>
                <a:lnTo>
                  <a:pt x="59436" y="228080"/>
                </a:lnTo>
                <a:lnTo>
                  <a:pt x="60198" y="228080"/>
                </a:lnTo>
                <a:close/>
              </a:path>
              <a:path w="292100" h="267335">
                <a:moveTo>
                  <a:pt x="60197" y="37834"/>
                </a:moveTo>
                <a:lnTo>
                  <a:pt x="60197" y="37580"/>
                </a:lnTo>
                <a:lnTo>
                  <a:pt x="59435" y="38342"/>
                </a:lnTo>
                <a:lnTo>
                  <a:pt x="60197" y="37834"/>
                </a:lnTo>
                <a:close/>
              </a:path>
              <a:path w="292100" h="267335">
                <a:moveTo>
                  <a:pt x="70866" y="234938"/>
                </a:moveTo>
                <a:lnTo>
                  <a:pt x="59436" y="228080"/>
                </a:lnTo>
                <a:lnTo>
                  <a:pt x="59436" y="240484"/>
                </a:lnTo>
                <a:lnTo>
                  <a:pt x="68157" y="247178"/>
                </a:lnTo>
                <a:lnTo>
                  <a:pt x="70104" y="247987"/>
                </a:lnTo>
                <a:lnTo>
                  <a:pt x="70104" y="234938"/>
                </a:lnTo>
                <a:lnTo>
                  <a:pt x="70866" y="234938"/>
                </a:lnTo>
                <a:close/>
              </a:path>
              <a:path w="292100" h="267335">
                <a:moveTo>
                  <a:pt x="70865" y="31026"/>
                </a:moveTo>
                <a:lnTo>
                  <a:pt x="70865" y="30722"/>
                </a:lnTo>
                <a:lnTo>
                  <a:pt x="70103" y="31484"/>
                </a:lnTo>
                <a:lnTo>
                  <a:pt x="70865" y="31026"/>
                </a:lnTo>
                <a:close/>
              </a:path>
              <a:path w="292100" h="267335">
                <a:moveTo>
                  <a:pt x="93726" y="246368"/>
                </a:moveTo>
                <a:lnTo>
                  <a:pt x="81534" y="241034"/>
                </a:lnTo>
                <a:lnTo>
                  <a:pt x="70104" y="234938"/>
                </a:lnTo>
                <a:lnTo>
                  <a:pt x="70104" y="247987"/>
                </a:lnTo>
                <a:lnTo>
                  <a:pt x="92964" y="257484"/>
                </a:lnTo>
                <a:lnTo>
                  <a:pt x="92964" y="246368"/>
                </a:lnTo>
                <a:lnTo>
                  <a:pt x="93726" y="246368"/>
                </a:lnTo>
                <a:close/>
              </a:path>
              <a:path w="292100" h="267335">
                <a:moveTo>
                  <a:pt x="93725" y="19292"/>
                </a:moveTo>
                <a:lnTo>
                  <a:pt x="92963" y="19292"/>
                </a:lnTo>
                <a:lnTo>
                  <a:pt x="92963" y="19625"/>
                </a:lnTo>
                <a:lnTo>
                  <a:pt x="93725" y="19292"/>
                </a:lnTo>
                <a:close/>
              </a:path>
              <a:path w="292100" h="267335">
                <a:moveTo>
                  <a:pt x="99822" y="248654"/>
                </a:moveTo>
                <a:lnTo>
                  <a:pt x="92964" y="246368"/>
                </a:lnTo>
                <a:lnTo>
                  <a:pt x="92964" y="257484"/>
                </a:lnTo>
                <a:lnTo>
                  <a:pt x="99060" y="260017"/>
                </a:lnTo>
                <a:lnTo>
                  <a:pt x="99060" y="248654"/>
                </a:lnTo>
                <a:lnTo>
                  <a:pt x="99822" y="248654"/>
                </a:lnTo>
                <a:close/>
              </a:path>
              <a:path w="292100" h="267335">
                <a:moveTo>
                  <a:pt x="105918" y="250940"/>
                </a:moveTo>
                <a:lnTo>
                  <a:pt x="99060" y="248654"/>
                </a:lnTo>
                <a:lnTo>
                  <a:pt x="99060" y="260017"/>
                </a:lnTo>
                <a:lnTo>
                  <a:pt x="102048" y="261258"/>
                </a:lnTo>
                <a:lnTo>
                  <a:pt x="105155" y="261747"/>
                </a:lnTo>
                <a:lnTo>
                  <a:pt x="105155" y="250940"/>
                </a:lnTo>
                <a:lnTo>
                  <a:pt x="105918" y="250940"/>
                </a:lnTo>
                <a:close/>
              </a:path>
              <a:path w="292100" h="267335">
                <a:moveTo>
                  <a:pt x="105918" y="15482"/>
                </a:moveTo>
                <a:lnTo>
                  <a:pt x="105155" y="15482"/>
                </a:lnTo>
                <a:lnTo>
                  <a:pt x="105155" y="15651"/>
                </a:lnTo>
                <a:lnTo>
                  <a:pt x="105918" y="15482"/>
                </a:lnTo>
                <a:close/>
              </a:path>
              <a:path w="292100" h="267335">
                <a:moveTo>
                  <a:pt x="118872" y="253988"/>
                </a:moveTo>
                <a:lnTo>
                  <a:pt x="105155" y="250940"/>
                </a:lnTo>
                <a:lnTo>
                  <a:pt x="105155" y="261747"/>
                </a:lnTo>
                <a:lnTo>
                  <a:pt x="118110" y="263785"/>
                </a:lnTo>
                <a:lnTo>
                  <a:pt x="118110" y="253988"/>
                </a:lnTo>
                <a:lnTo>
                  <a:pt x="118872" y="253988"/>
                </a:lnTo>
                <a:close/>
              </a:path>
              <a:path w="292100" h="267335">
                <a:moveTo>
                  <a:pt x="118872" y="12434"/>
                </a:moveTo>
                <a:lnTo>
                  <a:pt x="118110" y="12434"/>
                </a:lnTo>
                <a:lnTo>
                  <a:pt x="118110" y="12603"/>
                </a:lnTo>
                <a:lnTo>
                  <a:pt x="118872" y="12434"/>
                </a:lnTo>
                <a:close/>
              </a:path>
              <a:path w="292100" h="267335">
                <a:moveTo>
                  <a:pt x="153162" y="265949"/>
                </a:moveTo>
                <a:lnTo>
                  <a:pt x="153162" y="256274"/>
                </a:lnTo>
                <a:lnTo>
                  <a:pt x="138355" y="256237"/>
                </a:lnTo>
                <a:lnTo>
                  <a:pt x="118110" y="253988"/>
                </a:lnTo>
                <a:lnTo>
                  <a:pt x="118110" y="263785"/>
                </a:lnTo>
                <a:lnTo>
                  <a:pt x="138355" y="266969"/>
                </a:lnTo>
                <a:lnTo>
                  <a:pt x="153162" y="265949"/>
                </a:lnTo>
                <a:close/>
              </a:path>
              <a:path w="292100" h="267335">
                <a:moveTo>
                  <a:pt x="160020" y="265476"/>
                </a:moveTo>
                <a:lnTo>
                  <a:pt x="160020" y="255512"/>
                </a:lnTo>
                <a:lnTo>
                  <a:pt x="152400" y="256274"/>
                </a:lnTo>
                <a:lnTo>
                  <a:pt x="153162" y="256274"/>
                </a:lnTo>
                <a:lnTo>
                  <a:pt x="153162" y="265949"/>
                </a:lnTo>
                <a:lnTo>
                  <a:pt x="160020" y="265476"/>
                </a:lnTo>
                <a:close/>
              </a:path>
              <a:path w="292100" h="267335">
                <a:moveTo>
                  <a:pt x="160020" y="10232"/>
                </a:moveTo>
                <a:lnTo>
                  <a:pt x="159258" y="10148"/>
                </a:lnTo>
                <a:lnTo>
                  <a:pt x="160020" y="10232"/>
                </a:lnTo>
                <a:close/>
              </a:path>
              <a:path w="292100" h="267335">
                <a:moveTo>
                  <a:pt x="179832" y="262980"/>
                </a:moveTo>
                <a:lnTo>
                  <a:pt x="179832" y="252464"/>
                </a:lnTo>
                <a:lnTo>
                  <a:pt x="172974" y="253988"/>
                </a:lnTo>
                <a:lnTo>
                  <a:pt x="159258" y="255512"/>
                </a:lnTo>
                <a:lnTo>
                  <a:pt x="160020" y="255512"/>
                </a:lnTo>
                <a:lnTo>
                  <a:pt x="160020" y="265476"/>
                </a:lnTo>
                <a:lnTo>
                  <a:pt x="175022" y="264442"/>
                </a:lnTo>
                <a:lnTo>
                  <a:pt x="179832" y="262980"/>
                </a:lnTo>
                <a:close/>
              </a:path>
              <a:path w="292100" h="267335">
                <a:moveTo>
                  <a:pt x="179832" y="14127"/>
                </a:moveTo>
                <a:lnTo>
                  <a:pt x="179832" y="13958"/>
                </a:lnTo>
                <a:lnTo>
                  <a:pt x="179070" y="13958"/>
                </a:lnTo>
                <a:lnTo>
                  <a:pt x="179832" y="14127"/>
                </a:lnTo>
                <a:close/>
              </a:path>
              <a:path w="292100" h="267335">
                <a:moveTo>
                  <a:pt x="210311" y="253619"/>
                </a:moveTo>
                <a:lnTo>
                  <a:pt x="210311" y="241034"/>
                </a:lnTo>
                <a:lnTo>
                  <a:pt x="198120" y="246368"/>
                </a:lnTo>
                <a:lnTo>
                  <a:pt x="185928" y="250940"/>
                </a:lnTo>
                <a:lnTo>
                  <a:pt x="179070" y="252464"/>
                </a:lnTo>
                <a:lnTo>
                  <a:pt x="179832" y="252464"/>
                </a:lnTo>
                <a:lnTo>
                  <a:pt x="179832" y="262980"/>
                </a:lnTo>
                <a:lnTo>
                  <a:pt x="209994" y="253808"/>
                </a:lnTo>
                <a:lnTo>
                  <a:pt x="210311" y="253619"/>
                </a:lnTo>
                <a:close/>
              </a:path>
              <a:path w="292100" h="267335">
                <a:moveTo>
                  <a:pt x="210311" y="25054"/>
                </a:moveTo>
                <a:lnTo>
                  <a:pt x="210311" y="24626"/>
                </a:lnTo>
                <a:lnTo>
                  <a:pt x="209550" y="24626"/>
                </a:lnTo>
                <a:lnTo>
                  <a:pt x="210311" y="25054"/>
                </a:lnTo>
                <a:close/>
              </a:path>
              <a:path w="292100" h="267335">
                <a:moveTo>
                  <a:pt x="221742" y="246806"/>
                </a:moveTo>
                <a:lnTo>
                  <a:pt x="221742" y="234938"/>
                </a:lnTo>
                <a:lnTo>
                  <a:pt x="209550" y="241034"/>
                </a:lnTo>
                <a:lnTo>
                  <a:pt x="210311" y="241034"/>
                </a:lnTo>
                <a:lnTo>
                  <a:pt x="210311" y="253619"/>
                </a:lnTo>
                <a:lnTo>
                  <a:pt x="221742" y="246806"/>
                </a:lnTo>
                <a:close/>
              </a:path>
              <a:path w="292100" h="267335">
                <a:moveTo>
                  <a:pt x="221742" y="31484"/>
                </a:moveTo>
                <a:lnTo>
                  <a:pt x="220979" y="30722"/>
                </a:lnTo>
                <a:lnTo>
                  <a:pt x="220979" y="31055"/>
                </a:lnTo>
                <a:lnTo>
                  <a:pt x="221742" y="31484"/>
                </a:lnTo>
                <a:close/>
              </a:path>
              <a:path w="292100" h="267335">
                <a:moveTo>
                  <a:pt x="276606" y="189350"/>
                </a:moveTo>
                <a:lnTo>
                  <a:pt x="276606" y="163310"/>
                </a:lnTo>
                <a:lnTo>
                  <a:pt x="272034" y="175502"/>
                </a:lnTo>
                <a:lnTo>
                  <a:pt x="272034" y="174740"/>
                </a:lnTo>
                <a:lnTo>
                  <a:pt x="269748" y="180836"/>
                </a:lnTo>
                <a:lnTo>
                  <a:pt x="267462" y="186170"/>
                </a:lnTo>
                <a:lnTo>
                  <a:pt x="264414" y="191504"/>
                </a:lnTo>
                <a:lnTo>
                  <a:pt x="257556" y="202172"/>
                </a:lnTo>
                <a:lnTo>
                  <a:pt x="257556" y="201410"/>
                </a:lnTo>
                <a:lnTo>
                  <a:pt x="249936" y="211316"/>
                </a:lnTo>
                <a:lnTo>
                  <a:pt x="240792" y="220460"/>
                </a:lnTo>
                <a:lnTo>
                  <a:pt x="231647" y="228080"/>
                </a:lnTo>
                <a:lnTo>
                  <a:pt x="220979" y="234938"/>
                </a:lnTo>
                <a:lnTo>
                  <a:pt x="221742" y="234938"/>
                </a:lnTo>
                <a:lnTo>
                  <a:pt x="221742" y="246806"/>
                </a:lnTo>
                <a:lnTo>
                  <a:pt x="241218" y="235198"/>
                </a:lnTo>
                <a:lnTo>
                  <a:pt x="266637" y="208744"/>
                </a:lnTo>
                <a:lnTo>
                  <a:pt x="276606" y="189350"/>
                </a:lnTo>
                <a:close/>
              </a:path>
              <a:path w="292100" h="267335">
                <a:moveTo>
                  <a:pt x="241554" y="46724"/>
                </a:moveTo>
                <a:lnTo>
                  <a:pt x="241554" y="45962"/>
                </a:lnTo>
                <a:lnTo>
                  <a:pt x="240792" y="45962"/>
                </a:lnTo>
                <a:lnTo>
                  <a:pt x="241554" y="46724"/>
                </a:lnTo>
                <a:close/>
              </a:path>
              <a:path w="292100" h="267335">
                <a:moveTo>
                  <a:pt x="241554" y="219698"/>
                </a:moveTo>
                <a:lnTo>
                  <a:pt x="240792" y="220342"/>
                </a:lnTo>
                <a:lnTo>
                  <a:pt x="241554" y="219698"/>
                </a:lnTo>
                <a:close/>
              </a:path>
              <a:path w="292100" h="267335">
                <a:moveTo>
                  <a:pt x="272796" y="92952"/>
                </a:moveTo>
                <a:lnTo>
                  <a:pt x="272796" y="90920"/>
                </a:lnTo>
                <a:lnTo>
                  <a:pt x="272034" y="90920"/>
                </a:lnTo>
                <a:lnTo>
                  <a:pt x="272796" y="92952"/>
                </a:lnTo>
                <a:close/>
              </a:path>
              <a:path w="292100" h="267335">
                <a:moveTo>
                  <a:pt x="276606" y="104382"/>
                </a:moveTo>
                <a:lnTo>
                  <a:pt x="276606" y="102350"/>
                </a:lnTo>
                <a:lnTo>
                  <a:pt x="275844" y="102350"/>
                </a:lnTo>
                <a:lnTo>
                  <a:pt x="276606" y="104382"/>
                </a:lnTo>
                <a:close/>
              </a:path>
              <a:path w="292100" h="267335">
                <a:moveTo>
                  <a:pt x="278130" y="186385"/>
                </a:moveTo>
                <a:lnTo>
                  <a:pt x="278130" y="157976"/>
                </a:lnTo>
                <a:lnTo>
                  <a:pt x="275844" y="164072"/>
                </a:lnTo>
                <a:lnTo>
                  <a:pt x="276606" y="163310"/>
                </a:lnTo>
                <a:lnTo>
                  <a:pt x="276606" y="189350"/>
                </a:lnTo>
                <a:lnTo>
                  <a:pt x="278130" y="186385"/>
                </a:lnTo>
                <a:close/>
              </a:path>
              <a:path w="292100" h="267335">
                <a:moveTo>
                  <a:pt x="278130" y="111494"/>
                </a:moveTo>
                <a:lnTo>
                  <a:pt x="278130" y="108446"/>
                </a:lnTo>
                <a:lnTo>
                  <a:pt x="277368" y="108446"/>
                </a:lnTo>
                <a:lnTo>
                  <a:pt x="278130" y="111494"/>
                </a:lnTo>
                <a:close/>
              </a:path>
              <a:path w="292100" h="267335">
                <a:moveTo>
                  <a:pt x="280416" y="181938"/>
                </a:moveTo>
                <a:lnTo>
                  <a:pt x="280416" y="138926"/>
                </a:lnTo>
                <a:lnTo>
                  <a:pt x="279654" y="145784"/>
                </a:lnTo>
                <a:lnTo>
                  <a:pt x="279654" y="145022"/>
                </a:lnTo>
                <a:lnTo>
                  <a:pt x="278892" y="151880"/>
                </a:lnTo>
                <a:lnTo>
                  <a:pt x="277368" y="157976"/>
                </a:lnTo>
                <a:lnTo>
                  <a:pt x="278130" y="157976"/>
                </a:lnTo>
                <a:lnTo>
                  <a:pt x="278130" y="186385"/>
                </a:lnTo>
                <a:lnTo>
                  <a:pt x="280416" y="181938"/>
                </a:lnTo>
                <a:close/>
              </a:path>
            </a:pathLst>
          </a:custGeom>
          <a:solidFill>
            <a:srgbClr val="006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8027041" y="2578862"/>
            <a:ext cx="1162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1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280795" y="2343734"/>
            <a:ext cx="292100" cy="267335"/>
          </a:xfrm>
          <a:custGeom>
            <a:avLst/>
            <a:gdLst/>
            <a:ahLst/>
            <a:cxnLst/>
            <a:rect l="l" t="t" r="r" b="b"/>
            <a:pathLst>
              <a:path w="292100" h="267335">
                <a:moveTo>
                  <a:pt x="291846" y="132765"/>
                </a:moveTo>
                <a:lnTo>
                  <a:pt x="291846" y="125907"/>
                </a:lnTo>
                <a:lnTo>
                  <a:pt x="291084" y="119049"/>
                </a:lnTo>
                <a:lnTo>
                  <a:pt x="279299" y="79376"/>
                </a:lnTo>
                <a:lnTo>
                  <a:pt x="231355" y="23824"/>
                </a:lnTo>
                <a:lnTo>
                  <a:pt x="163921" y="6"/>
                </a:lnTo>
                <a:lnTo>
                  <a:pt x="127773" y="0"/>
                </a:lnTo>
                <a:lnTo>
                  <a:pt x="92605" y="7931"/>
                </a:lnTo>
                <a:lnTo>
                  <a:pt x="33016" y="47609"/>
                </a:lnTo>
                <a:lnTo>
                  <a:pt x="761" y="119049"/>
                </a:lnTo>
                <a:lnTo>
                  <a:pt x="0" y="125907"/>
                </a:lnTo>
                <a:lnTo>
                  <a:pt x="0" y="140385"/>
                </a:lnTo>
                <a:lnTo>
                  <a:pt x="762" y="146481"/>
                </a:lnTo>
                <a:lnTo>
                  <a:pt x="1524" y="153339"/>
                </a:lnTo>
                <a:lnTo>
                  <a:pt x="11430" y="182685"/>
                </a:lnTo>
                <a:lnTo>
                  <a:pt x="11429" y="120573"/>
                </a:lnTo>
                <a:lnTo>
                  <a:pt x="12954" y="114477"/>
                </a:lnTo>
                <a:lnTo>
                  <a:pt x="13715" y="108381"/>
                </a:lnTo>
                <a:lnTo>
                  <a:pt x="15239" y="102285"/>
                </a:lnTo>
                <a:lnTo>
                  <a:pt x="16763" y="98221"/>
                </a:lnTo>
                <a:lnTo>
                  <a:pt x="16763" y="96951"/>
                </a:lnTo>
                <a:lnTo>
                  <a:pt x="19049" y="90855"/>
                </a:lnTo>
                <a:lnTo>
                  <a:pt x="21336" y="86855"/>
                </a:lnTo>
                <a:lnTo>
                  <a:pt x="21336" y="85521"/>
                </a:lnTo>
                <a:lnTo>
                  <a:pt x="24383" y="79425"/>
                </a:lnTo>
                <a:lnTo>
                  <a:pt x="24383" y="80187"/>
                </a:lnTo>
                <a:lnTo>
                  <a:pt x="27431" y="74091"/>
                </a:lnTo>
                <a:lnTo>
                  <a:pt x="27431" y="74853"/>
                </a:lnTo>
                <a:lnTo>
                  <a:pt x="33527" y="65371"/>
                </a:lnTo>
                <a:lnTo>
                  <a:pt x="33527" y="64947"/>
                </a:lnTo>
                <a:lnTo>
                  <a:pt x="41909" y="55041"/>
                </a:lnTo>
                <a:lnTo>
                  <a:pt x="50291" y="45897"/>
                </a:lnTo>
                <a:lnTo>
                  <a:pt x="50291" y="46659"/>
                </a:lnTo>
                <a:lnTo>
                  <a:pt x="59435" y="38922"/>
                </a:lnTo>
                <a:lnTo>
                  <a:pt x="59435" y="38277"/>
                </a:lnTo>
                <a:lnTo>
                  <a:pt x="70865" y="30657"/>
                </a:lnTo>
                <a:lnTo>
                  <a:pt x="70865" y="30962"/>
                </a:lnTo>
                <a:lnTo>
                  <a:pt x="81533" y="24561"/>
                </a:lnTo>
                <a:lnTo>
                  <a:pt x="93725" y="19227"/>
                </a:lnTo>
                <a:lnTo>
                  <a:pt x="93725" y="19735"/>
                </a:lnTo>
                <a:lnTo>
                  <a:pt x="99059" y="17957"/>
                </a:lnTo>
                <a:lnTo>
                  <a:pt x="99059" y="17703"/>
                </a:lnTo>
                <a:lnTo>
                  <a:pt x="105155" y="15671"/>
                </a:lnTo>
                <a:lnTo>
                  <a:pt x="105155" y="15417"/>
                </a:lnTo>
                <a:lnTo>
                  <a:pt x="118110" y="12539"/>
                </a:lnTo>
                <a:lnTo>
                  <a:pt x="118110" y="12369"/>
                </a:lnTo>
                <a:lnTo>
                  <a:pt x="124968" y="11683"/>
                </a:lnTo>
                <a:lnTo>
                  <a:pt x="138684" y="10083"/>
                </a:lnTo>
                <a:lnTo>
                  <a:pt x="153162" y="10159"/>
                </a:lnTo>
                <a:lnTo>
                  <a:pt x="160020" y="10845"/>
                </a:lnTo>
                <a:lnTo>
                  <a:pt x="166878" y="11607"/>
                </a:lnTo>
                <a:lnTo>
                  <a:pt x="172974" y="12369"/>
                </a:lnTo>
                <a:lnTo>
                  <a:pt x="179832" y="13893"/>
                </a:lnTo>
                <a:lnTo>
                  <a:pt x="185928" y="15417"/>
                </a:lnTo>
                <a:lnTo>
                  <a:pt x="192786" y="17703"/>
                </a:lnTo>
                <a:lnTo>
                  <a:pt x="192786" y="17957"/>
                </a:lnTo>
                <a:lnTo>
                  <a:pt x="198120" y="19735"/>
                </a:lnTo>
                <a:lnTo>
                  <a:pt x="198120" y="19227"/>
                </a:lnTo>
                <a:lnTo>
                  <a:pt x="210311" y="25323"/>
                </a:lnTo>
                <a:lnTo>
                  <a:pt x="210311" y="24561"/>
                </a:lnTo>
                <a:lnTo>
                  <a:pt x="220979" y="30962"/>
                </a:lnTo>
                <a:lnTo>
                  <a:pt x="220979" y="30657"/>
                </a:lnTo>
                <a:lnTo>
                  <a:pt x="231647" y="38277"/>
                </a:lnTo>
                <a:lnTo>
                  <a:pt x="240792" y="46014"/>
                </a:lnTo>
                <a:lnTo>
                  <a:pt x="249936" y="55041"/>
                </a:lnTo>
                <a:lnTo>
                  <a:pt x="257556" y="64947"/>
                </a:lnTo>
                <a:lnTo>
                  <a:pt x="257556" y="64185"/>
                </a:lnTo>
                <a:lnTo>
                  <a:pt x="264414" y="74853"/>
                </a:lnTo>
                <a:lnTo>
                  <a:pt x="264414" y="74091"/>
                </a:lnTo>
                <a:lnTo>
                  <a:pt x="267462" y="80187"/>
                </a:lnTo>
                <a:lnTo>
                  <a:pt x="267462" y="79425"/>
                </a:lnTo>
                <a:lnTo>
                  <a:pt x="269748" y="85521"/>
                </a:lnTo>
                <a:lnTo>
                  <a:pt x="272796" y="90855"/>
                </a:lnTo>
                <a:lnTo>
                  <a:pt x="272796" y="92887"/>
                </a:lnTo>
                <a:lnTo>
                  <a:pt x="274320" y="96951"/>
                </a:lnTo>
                <a:lnTo>
                  <a:pt x="274320" y="96189"/>
                </a:lnTo>
                <a:lnTo>
                  <a:pt x="276606" y="102285"/>
                </a:lnTo>
                <a:lnTo>
                  <a:pt x="278130" y="108381"/>
                </a:lnTo>
                <a:lnTo>
                  <a:pt x="280416" y="126669"/>
                </a:lnTo>
                <a:lnTo>
                  <a:pt x="280416" y="182102"/>
                </a:lnTo>
                <a:lnTo>
                  <a:pt x="285381" y="171456"/>
                </a:lnTo>
                <a:lnTo>
                  <a:pt x="291846" y="132765"/>
                </a:lnTo>
                <a:close/>
              </a:path>
              <a:path w="292100" h="267335">
                <a:moveTo>
                  <a:pt x="12191" y="120573"/>
                </a:moveTo>
                <a:lnTo>
                  <a:pt x="11429" y="120573"/>
                </a:lnTo>
                <a:lnTo>
                  <a:pt x="11430" y="126669"/>
                </a:lnTo>
                <a:lnTo>
                  <a:pt x="12191" y="120573"/>
                </a:lnTo>
                <a:close/>
              </a:path>
              <a:path w="292100" h="267335">
                <a:moveTo>
                  <a:pt x="12192" y="145719"/>
                </a:moveTo>
                <a:lnTo>
                  <a:pt x="11430" y="139623"/>
                </a:lnTo>
                <a:lnTo>
                  <a:pt x="11430" y="145719"/>
                </a:lnTo>
                <a:lnTo>
                  <a:pt x="12192" y="145719"/>
                </a:lnTo>
                <a:close/>
              </a:path>
              <a:path w="292100" h="267335">
                <a:moveTo>
                  <a:pt x="17526" y="169341"/>
                </a:moveTo>
                <a:lnTo>
                  <a:pt x="15240" y="163245"/>
                </a:lnTo>
                <a:lnTo>
                  <a:pt x="15240" y="164007"/>
                </a:lnTo>
                <a:lnTo>
                  <a:pt x="13716" y="157911"/>
                </a:lnTo>
                <a:lnTo>
                  <a:pt x="12954" y="151815"/>
                </a:lnTo>
                <a:lnTo>
                  <a:pt x="11430" y="145719"/>
                </a:lnTo>
                <a:lnTo>
                  <a:pt x="11430" y="182685"/>
                </a:lnTo>
                <a:lnTo>
                  <a:pt x="13975" y="190226"/>
                </a:lnTo>
                <a:lnTo>
                  <a:pt x="16764" y="194360"/>
                </a:lnTo>
                <a:lnTo>
                  <a:pt x="16764" y="169341"/>
                </a:lnTo>
                <a:lnTo>
                  <a:pt x="17526" y="169341"/>
                </a:lnTo>
                <a:close/>
              </a:path>
              <a:path w="292100" h="267335">
                <a:moveTo>
                  <a:pt x="17525" y="96189"/>
                </a:moveTo>
                <a:lnTo>
                  <a:pt x="16763" y="96951"/>
                </a:lnTo>
                <a:lnTo>
                  <a:pt x="16763" y="98221"/>
                </a:lnTo>
                <a:lnTo>
                  <a:pt x="17525" y="96189"/>
                </a:lnTo>
                <a:close/>
              </a:path>
              <a:path w="292100" h="267335">
                <a:moveTo>
                  <a:pt x="34290" y="202107"/>
                </a:moveTo>
                <a:lnTo>
                  <a:pt x="27432" y="191439"/>
                </a:lnTo>
                <a:lnTo>
                  <a:pt x="21336" y="180771"/>
                </a:lnTo>
                <a:lnTo>
                  <a:pt x="19050" y="175437"/>
                </a:lnTo>
                <a:lnTo>
                  <a:pt x="16764" y="169341"/>
                </a:lnTo>
                <a:lnTo>
                  <a:pt x="16764" y="194360"/>
                </a:lnTo>
                <a:lnTo>
                  <a:pt x="33528" y="219217"/>
                </a:lnTo>
                <a:lnTo>
                  <a:pt x="33528" y="201345"/>
                </a:lnTo>
                <a:lnTo>
                  <a:pt x="34290" y="202107"/>
                </a:lnTo>
                <a:close/>
              </a:path>
              <a:path w="292100" h="267335">
                <a:moveTo>
                  <a:pt x="22097" y="85521"/>
                </a:moveTo>
                <a:lnTo>
                  <a:pt x="21336" y="85521"/>
                </a:lnTo>
                <a:lnTo>
                  <a:pt x="21336" y="86855"/>
                </a:lnTo>
                <a:lnTo>
                  <a:pt x="22097" y="85521"/>
                </a:lnTo>
                <a:close/>
              </a:path>
              <a:path w="292100" h="267335">
                <a:moveTo>
                  <a:pt x="34290" y="64185"/>
                </a:moveTo>
                <a:lnTo>
                  <a:pt x="33527" y="64947"/>
                </a:lnTo>
                <a:lnTo>
                  <a:pt x="33527" y="65371"/>
                </a:lnTo>
                <a:lnTo>
                  <a:pt x="34290" y="64185"/>
                </a:lnTo>
                <a:close/>
              </a:path>
              <a:path w="292100" h="267335">
                <a:moveTo>
                  <a:pt x="60198" y="228015"/>
                </a:moveTo>
                <a:lnTo>
                  <a:pt x="50292" y="219633"/>
                </a:lnTo>
                <a:lnTo>
                  <a:pt x="50292" y="220395"/>
                </a:lnTo>
                <a:lnTo>
                  <a:pt x="41910" y="211251"/>
                </a:lnTo>
                <a:lnTo>
                  <a:pt x="33528" y="201345"/>
                </a:lnTo>
                <a:lnTo>
                  <a:pt x="33528" y="219217"/>
                </a:lnTo>
                <a:lnTo>
                  <a:pt x="33920" y="219799"/>
                </a:lnTo>
                <a:lnTo>
                  <a:pt x="59436" y="241874"/>
                </a:lnTo>
                <a:lnTo>
                  <a:pt x="59436" y="228015"/>
                </a:lnTo>
                <a:lnTo>
                  <a:pt x="60198" y="228015"/>
                </a:lnTo>
                <a:close/>
              </a:path>
              <a:path w="292100" h="267335">
                <a:moveTo>
                  <a:pt x="60197" y="38277"/>
                </a:moveTo>
                <a:lnTo>
                  <a:pt x="59435" y="38277"/>
                </a:lnTo>
                <a:lnTo>
                  <a:pt x="59435" y="38922"/>
                </a:lnTo>
                <a:lnTo>
                  <a:pt x="60197" y="38277"/>
                </a:lnTo>
                <a:close/>
              </a:path>
              <a:path w="292100" h="267335">
                <a:moveTo>
                  <a:pt x="70866" y="234873"/>
                </a:moveTo>
                <a:lnTo>
                  <a:pt x="59436" y="228015"/>
                </a:lnTo>
                <a:lnTo>
                  <a:pt x="59436" y="241874"/>
                </a:lnTo>
                <a:lnTo>
                  <a:pt x="59750" y="242147"/>
                </a:lnTo>
                <a:lnTo>
                  <a:pt x="70104" y="247377"/>
                </a:lnTo>
                <a:lnTo>
                  <a:pt x="70104" y="234873"/>
                </a:lnTo>
                <a:lnTo>
                  <a:pt x="70866" y="234873"/>
                </a:lnTo>
                <a:close/>
              </a:path>
              <a:path w="292100" h="267335">
                <a:moveTo>
                  <a:pt x="70865" y="30962"/>
                </a:moveTo>
                <a:lnTo>
                  <a:pt x="70865" y="30657"/>
                </a:lnTo>
                <a:lnTo>
                  <a:pt x="70103" y="31419"/>
                </a:lnTo>
                <a:lnTo>
                  <a:pt x="70865" y="30962"/>
                </a:lnTo>
                <a:close/>
              </a:path>
              <a:path w="292100" h="267335">
                <a:moveTo>
                  <a:pt x="93726" y="246303"/>
                </a:moveTo>
                <a:lnTo>
                  <a:pt x="81534" y="240969"/>
                </a:lnTo>
                <a:lnTo>
                  <a:pt x="81534" y="241731"/>
                </a:lnTo>
                <a:lnTo>
                  <a:pt x="70104" y="234873"/>
                </a:lnTo>
                <a:lnTo>
                  <a:pt x="70104" y="247377"/>
                </a:lnTo>
                <a:lnTo>
                  <a:pt x="89859" y="257358"/>
                </a:lnTo>
                <a:lnTo>
                  <a:pt x="92964" y="258131"/>
                </a:lnTo>
                <a:lnTo>
                  <a:pt x="92964" y="246303"/>
                </a:lnTo>
                <a:lnTo>
                  <a:pt x="93726" y="246303"/>
                </a:lnTo>
                <a:close/>
              </a:path>
              <a:path w="292100" h="267335">
                <a:moveTo>
                  <a:pt x="93725" y="19735"/>
                </a:moveTo>
                <a:lnTo>
                  <a:pt x="93725" y="19227"/>
                </a:lnTo>
                <a:lnTo>
                  <a:pt x="92963" y="19989"/>
                </a:lnTo>
                <a:lnTo>
                  <a:pt x="93725" y="19735"/>
                </a:lnTo>
                <a:close/>
              </a:path>
              <a:path w="292100" h="267335">
                <a:moveTo>
                  <a:pt x="99822" y="248589"/>
                </a:moveTo>
                <a:lnTo>
                  <a:pt x="92964" y="246303"/>
                </a:lnTo>
                <a:lnTo>
                  <a:pt x="92964" y="258131"/>
                </a:lnTo>
                <a:lnTo>
                  <a:pt x="99060" y="259649"/>
                </a:lnTo>
                <a:lnTo>
                  <a:pt x="99060" y="248589"/>
                </a:lnTo>
                <a:lnTo>
                  <a:pt x="99822" y="248589"/>
                </a:lnTo>
                <a:close/>
              </a:path>
              <a:path w="292100" h="267335">
                <a:moveTo>
                  <a:pt x="99822" y="17703"/>
                </a:moveTo>
                <a:lnTo>
                  <a:pt x="99059" y="17703"/>
                </a:lnTo>
                <a:lnTo>
                  <a:pt x="99059" y="17957"/>
                </a:lnTo>
                <a:lnTo>
                  <a:pt x="99822" y="17703"/>
                </a:lnTo>
                <a:close/>
              </a:path>
              <a:path w="292100" h="267335">
                <a:moveTo>
                  <a:pt x="118872" y="253923"/>
                </a:moveTo>
                <a:lnTo>
                  <a:pt x="112014" y="252399"/>
                </a:lnTo>
                <a:lnTo>
                  <a:pt x="105918" y="250875"/>
                </a:lnTo>
                <a:lnTo>
                  <a:pt x="99060" y="248589"/>
                </a:lnTo>
                <a:lnTo>
                  <a:pt x="99060" y="259649"/>
                </a:lnTo>
                <a:lnTo>
                  <a:pt x="118110" y="264393"/>
                </a:lnTo>
                <a:lnTo>
                  <a:pt x="118110" y="253923"/>
                </a:lnTo>
                <a:lnTo>
                  <a:pt x="118872" y="253923"/>
                </a:lnTo>
                <a:close/>
              </a:path>
              <a:path w="292100" h="267335">
                <a:moveTo>
                  <a:pt x="105918" y="15417"/>
                </a:moveTo>
                <a:lnTo>
                  <a:pt x="105155" y="15417"/>
                </a:lnTo>
                <a:lnTo>
                  <a:pt x="105155" y="15671"/>
                </a:lnTo>
                <a:lnTo>
                  <a:pt x="105918" y="15417"/>
                </a:lnTo>
                <a:close/>
              </a:path>
              <a:path w="292100" h="267335">
                <a:moveTo>
                  <a:pt x="118872" y="12369"/>
                </a:moveTo>
                <a:lnTo>
                  <a:pt x="118110" y="12369"/>
                </a:lnTo>
                <a:lnTo>
                  <a:pt x="118110" y="12539"/>
                </a:lnTo>
                <a:lnTo>
                  <a:pt x="118872" y="12369"/>
                </a:lnTo>
                <a:close/>
              </a:path>
              <a:path w="292100" h="267335">
                <a:moveTo>
                  <a:pt x="153162" y="266607"/>
                </a:moveTo>
                <a:lnTo>
                  <a:pt x="153162" y="256209"/>
                </a:lnTo>
                <a:lnTo>
                  <a:pt x="138684" y="256209"/>
                </a:lnTo>
                <a:lnTo>
                  <a:pt x="124968" y="254685"/>
                </a:lnTo>
                <a:lnTo>
                  <a:pt x="118110" y="253923"/>
                </a:lnTo>
                <a:lnTo>
                  <a:pt x="118110" y="264393"/>
                </a:lnTo>
                <a:lnTo>
                  <a:pt x="122638" y="265521"/>
                </a:lnTo>
                <a:lnTo>
                  <a:pt x="153162" y="266607"/>
                </a:lnTo>
                <a:close/>
              </a:path>
              <a:path w="292100" h="267335">
                <a:moveTo>
                  <a:pt x="125730" y="11607"/>
                </a:moveTo>
                <a:lnTo>
                  <a:pt x="124968" y="11607"/>
                </a:lnTo>
                <a:lnTo>
                  <a:pt x="125730" y="11607"/>
                </a:lnTo>
                <a:close/>
              </a:path>
              <a:path w="292100" h="267335">
                <a:moveTo>
                  <a:pt x="125730" y="254685"/>
                </a:moveTo>
                <a:lnTo>
                  <a:pt x="124968" y="254609"/>
                </a:lnTo>
                <a:lnTo>
                  <a:pt x="125730" y="254685"/>
                </a:lnTo>
                <a:close/>
              </a:path>
              <a:path w="292100" h="267335">
                <a:moveTo>
                  <a:pt x="153162" y="10159"/>
                </a:moveTo>
                <a:lnTo>
                  <a:pt x="152400" y="10083"/>
                </a:lnTo>
                <a:lnTo>
                  <a:pt x="153162" y="10159"/>
                </a:lnTo>
                <a:close/>
              </a:path>
              <a:path w="292100" h="267335">
                <a:moveTo>
                  <a:pt x="160020" y="266123"/>
                </a:moveTo>
                <a:lnTo>
                  <a:pt x="160020" y="255447"/>
                </a:lnTo>
                <a:lnTo>
                  <a:pt x="152400" y="256209"/>
                </a:lnTo>
                <a:lnTo>
                  <a:pt x="153162" y="256209"/>
                </a:lnTo>
                <a:lnTo>
                  <a:pt x="153162" y="266607"/>
                </a:lnTo>
                <a:lnTo>
                  <a:pt x="156481" y="266725"/>
                </a:lnTo>
                <a:lnTo>
                  <a:pt x="160020" y="266123"/>
                </a:lnTo>
                <a:close/>
              </a:path>
              <a:path w="292100" h="267335">
                <a:moveTo>
                  <a:pt x="160020" y="10921"/>
                </a:moveTo>
                <a:lnTo>
                  <a:pt x="159258" y="10845"/>
                </a:lnTo>
                <a:lnTo>
                  <a:pt x="160020" y="10921"/>
                </a:lnTo>
                <a:close/>
              </a:path>
              <a:path w="292100" h="267335">
                <a:moveTo>
                  <a:pt x="166878" y="264956"/>
                </a:moveTo>
                <a:lnTo>
                  <a:pt x="166878" y="254685"/>
                </a:lnTo>
                <a:lnTo>
                  <a:pt x="159258" y="255447"/>
                </a:lnTo>
                <a:lnTo>
                  <a:pt x="160020" y="255447"/>
                </a:lnTo>
                <a:lnTo>
                  <a:pt x="160020" y="266123"/>
                </a:lnTo>
                <a:lnTo>
                  <a:pt x="166878" y="264956"/>
                </a:lnTo>
                <a:close/>
              </a:path>
              <a:path w="292100" h="267335">
                <a:moveTo>
                  <a:pt x="166878" y="11692"/>
                </a:moveTo>
                <a:lnTo>
                  <a:pt x="166116" y="11607"/>
                </a:lnTo>
                <a:lnTo>
                  <a:pt x="166878" y="11692"/>
                </a:lnTo>
                <a:close/>
              </a:path>
              <a:path w="292100" h="267335">
                <a:moveTo>
                  <a:pt x="192786" y="259856"/>
                </a:moveTo>
                <a:lnTo>
                  <a:pt x="192786" y="248589"/>
                </a:lnTo>
                <a:lnTo>
                  <a:pt x="185928" y="250875"/>
                </a:lnTo>
                <a:lnTo>
                  <a:pt x="179832" y="252399"/>
                </a:lnTo>
                <a:lnTo>
                  <a:pt x="172974" y="253923"/>
                </a:lnTo>
                <a:lnTo>
                  <a:pt x="166116" y="254685"/>
                </a:lnTo>
                <a:lnTo>
                  <a:pt x="166878" y="254685"/>
                </a:lnTo>
                <a:lnTo>
                  <a:pt x="166878" y="264956"/>
                </a:lnTo>
                <a:lnTo>
                  <a:pt x="189779" y="261058"/>
                </a:lnTo>
                <a:lnTo>
                  <a:pt x="192786" y="259856"/>
                </a:lnTo>
                <a:close/>
              </a:path>
              <a:path w="292100" h="267335">
                <a:moveTo>
                  <a:pt x="192786" y="17957"/>
                </a:moveTo>
                <a:lnTo>
                  <a:pt x="192786" y="17703"/>
                </a:lnTo>
                <a:lnTo>
                  <a:pt x="192024" y="17703"/>
                </a:lnTo>
                <a:lnTo>
                  <a:pt x="192786" y="17957"/>
                </a:lnTo>
                <a:close/>
              </a:path>
              <a:path w="292100" h="267335">
                <a:moveTo>
                  <a:pt x="198882" y="257420"/>
                </a:moveTo>
                <a:lnTo>
                  <a:pt x="198882" y="246303"/>
                </a:lnTo>
                <a:lnTo>
                  <a:pt x="192024" y="248589"/>
                </a:lnTo>
                <a:lnTo>
                  <a:pt x="192786" y="248589"/>
                </a:lnTo>
                <a:lnTo>
                  <a:pt x="192786" y="259856"/>
                </a:lnTo>
                <a:lnTo>
                  <a:pt x="198882" y="257420"/>
                </a:lnTo>
                <a:close/>
              </a:path>
              <a:path w="292100" h="267335">
                <a:moveTo>
                  <a:pt x="198882" y="19989"/>
                </a:moveTo>
                <a:lnTo>
                  <a:pt x="198120" y="19227"/>
                </a:lnTo>
                <a:lnTo>
                  <a:pt x="198120" y="19735"/>
                </a:lnTo>
                <a:lnTo>
                  <a:pt x="198882" y="19989"/>
                </a:lnTo>
                <a:close/>
              </a:path>
              <a:path w="292100" h="267335">
                <a:moveTo>
                  <a:pt x="221742" y="248039"/>
                </a:moveTo>
                <a:lnTo>
                  <a:pt x="221742" y="234873"/>
                </a:lnTo>
                <a:lnTo>
                  <a:pt x="210311" y="241731"/>
                </a:lnTo>
                <a:lnTo>
                  <a:pt x="210311" y="240969"/>
                </a:lnTo>
                <a:lnTo>
                  <a:pt x="198120" y="246303"/>
                </a:lnTo>
                <a:lnTo>
                  <a:pt x="198882" y="246303"/>
                </a:lnTo>
                <a:lnTo>
                  <a:pt x="198882" y="257420"/>
                </a:lnTo>
                <a:lnTo>
                  <a:pt x="220926" y="248609"/>
                </a:lnTo>
                <a:lnTo>
                  <a:pt x="221742" y="248039"/>
                </a:lnTo>
                <a:close/>
              </a:path>
              <a:path w="292100" h="267335">
                <a:moveTo>
                  <a:pt x="221742" y="31419"/>
                </a:moveTo>
                <a:lnTo>
                  <a:pt x="220979" y="30657"/>
                </a:lnTo>
                <a:lnTo>
                  <a:pt x="220979" y="30962"/>
                </a:lnTo>
                <a:lnTo>
                  <a:pt x="221742" y="31419"/>
                </a:lnTo>
                <a:close/>
              </a:path>
              <a:path w="292100" h="267335">
                <a:moveTo>
                  <a:pt x="272796" y="198441"/>
                </a:moveTo>
                <a:lnTo>
                  <a:pt x="272796" y="175437"/>
                </a:lnTo>
                <a:lnTo>
                  <a:pt x="269748" y="180771"/>
                </a:lnTo>
                <a:lnTo>
                  <a:pt x="267462" y="186105"/>
                </a:lnTo>
                <a:lnTo>
                  <a:pt x="264414" y="191439"/>
                </a:lnTo>
                <a:lnTo>
                  <a:pt x="257556" y="202107"/>
                </a:lnTo>
                <a:lnTo>
                  <a:pt x="257556" y="201345"/>
                </a:lnTo>
                <a:lnTo>
                  <a:pt x="249936" y="211251"/>
                </a:lnTo>
                <a:lnTo>
                  <a:pt x="240792" y="220395"/>
                </a:lnTo>
                <a:lnTo>
                  <a:pt x="231647" y="228015"/>
                </a:lnTo>
                <a:lnTo>
                  <a:pt x="220979" y="234873"/>
                </a:lnTo>
                <a:lnTo>
                  <a:pt x="221742" y="234873"/>
                </a:lnTo>
                <a:lnTo>
                  <a:pt x="221742" y="248039"/>
                </a:lnTo>
                <a:lnTo>
                  <a:pt x="248313" y="229467"/>
                </a:lnTo>
                <a:lnTo>
                  <a:pt x="270334" y="203719"/>
                </a:lnTo>
                <a:lnTo>
                  <a:pt x="272796" y="198441"/>
                </a:lnTo>
                <a:close/>
              </a:path>
              <a:path w="292100" h="267335">
                <a:moveTo>
                  <a:pt x="241554" y="46659"/>
                </a:moveTo>
                <a:lnTo>
                  <a:pt x="240792" y="45897"/>
                </a:lnTo>
                <a:lnTo>
                  <a:pt x="241554" y="46659"/>
                </a:lnTo>
                <a:close/>
              </a:path>
              <a:path w="292100" h="267335">
                <a:moveTo>
                  <a:pt x="241554" y="219633"/>
                </a:moveTo>
                <a:lnTo>
                  <a:pt x="240792" y="220278"/>
                </a:lnTo>
                <a:lnTo>
                  <a:pt x="241554" y="219633"/>
                </a:lnTo>
                <a:close/>
              </a:path>
              <a:path w="292100" h="267335">
                <a:moveTo>
                  <a:pt x="272796" y="92887"/>
                </a:moveTo>
                <a:lnTo>
                  <a:pt x="272796" y="90855"/>
                </a:lnTo>
                <a:lnTo>
                  <a:pt x="272034" y="90855"/>
                </a:lnTo>
                <a:lnTo>
                  <a:pt x="272796" y="92887"/>
                </a:lnTo>
                <a:close/>
              </a:path>
              <a:path w="292100" h="267335">
                <a:moveTo>
                  <a:pt x="280416" y="182102"/>
                </a:moveTo>
                <a:lnTo>
                  <a:pt x="280416" y="139623"/>
                </a:lnTo>
                <a:lnTo>
                  <a:pt x="278130" y="157911"/>
                </a:lnTo>
                <a:lnTo>
                  <a:pt x="276606" y="164007"/>
                </a:lnTo>
                <a:lnTo>
                  <a:pt x="276606" y="163245"/>
                </a:lnTo>
                <a:lnTo>
                  <a:pt x="272034" y="175437"/>
                </a:lnTo>
                <a:lnTo>
                  <a:pt x="272796" y="175437"/>
                </a:lnTo>
                <a:lnTo>
                  <a:pt x="272796" y="198441"/>
                </a:lnTo>
                <a:lnTo>
                  <a:pt x="280416" y="182102"/>
                </a:lnTo>
                <a:close/>
              </a:path>
            </a:pathLst>
          </a:custGeom>
          <a:solidFill>
            <a:srgbClr val="006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7368673" y="2345689"/>
            <a:ext cx="1162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3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260221" y="3125006"/>
            <a:ext cx="291465" cy="267335"/>
          </a:xfrm>
          <a:custGeom>
            <a:avLst/>
            <a:gdLst/>
            <a:ahLst/>
            <a:cxnLst/>
            <a:rect l="l" t="t" r="r" b="b"/>
            <a:pathLst>
              <a:path w="291465" h="267335">
                <a:moveTo>
                  <a:pt x="291084" y="133305"/>
                </a:moveTo>
                <a:lnTo>
                  <a:pt x="291084" y="126447"/>
                </a:lnTo>
                <a:lnTo>
                  <a:pt x="290322" y="119589"/>
                </a:lnTo>
                <a:lnTo>
                  <a:pt x="279226" y="79726"/>
                </a:lnTo>
                <a:lnTo>
                  <a:pt x="231702" y="23917"/>
                </a:lnTo>
                <a:lnTo>
                  <a:pt x="163897" y="0"/>
                </a:lnTo>
                <a:lnTo>
                  <a:pt x="127116" y="75"/>
                </a:lnTo>
                <a:lnTo>
                  <a:pt x="59592" y="23917"/>
                </a:lnTo>
                <a:lnTo>
                  <a:pt x="11945" y="79726"/>
                </a:lnTo>
                <a:lnTo>
                  <a:pt x="761" y="119589"/>
                </a:lnTo>
                <a:lnTo>
                  <a:pt x="0" y="126447"/>
                </a:lnTo>
                <a:lnTo>
                  <a:pt x="0" y="140163"/>
                </a:lnTo>
                <a:lnTo>
                  <a:pt x="1524" y="153879"/>
                </a:lnTo>
                <a:lnTo>
                  <a:pt x="10668" y="180000"/>
                </a:lnTo>
                <a:lnTo>
                  <a:pt x="10668" y="127209"/>
                </a:lnTo>
                <a:lnTo>
                  <a:pt x="11429" y="120351"/>
                </a:lnTo>
                <a:lnTo>
                  <a:pt x="12191" y="114255"/>
                </a:lnTo>
                <a:lnTo>
                  <a:pt x="15239" y="102063"/>
                </a:lnTo>
                <a:lnTo>
                  <a:pt x="15239" y="102825"/>
                </a:lnTo>
                <a:lnTo>
                  <a:pt x="16763" y="96729"/>
                </a:lnTo>
                <a:lnTo>
                  <a:pt x="19049" y="90633"/>
                </a:lnTo>
                <a:lnTo>
                  <a:pt x="21336" y="85299"/>
                </a:lnTo>
                <a:lnTo>
                  <a:pt x="26669" y="75965"/>
                </a:lnTo>
                <a:lnTo>
                  <a:pt x="26669" y="74631"/>
                </a:lnTo>
                <a:lnTo>
                  <a:pt x="33527" y="63963"/>
                </a:lnTo>
                <a:lnTo>
                  <a:pt x="33527" y="64725"/>
                </a:lnTo>
                <a:lnTo>
                  <a:pt x="41148" y="55720"/>
                </a:lnTo>
                <a:lnTo>
                  <a:pt x="41148" y="54819"/>
                </a:lnTo>
                <a:lnTo>
                  <a:pt x="50291" y="45675"/>
                </a:lnTo>
                <a:lnTo>
                  <a:pt x="50291" y="46437"/>
                </a:lnTo>
                <a:lnTo>
                  <a:pt x="59435" y="38700"/>
                </a:lnTo>
                <a:lnTo>
                  <a:pt x="59435" y="38055"/>
                </a:lnTo>
                <a:lnTo>
                  <a:pt x="70103" y="31197"/>
                </a:lnTo>
                <a:lnTo>
                  <a:pt x="81533" y="24339"/>
                </a:lnTo>
                <a:lnTo>
                  <a:pt x="81533" y="24768"/>
                </a:lnTo>
                <a:lnTo>
                  <a:pt x="92963" y="19767"/>
                </a:lnTo>
                <a:lnTo>
                  <a:pt x="99059" y="17481"/>
                </a:lnTo>
                <a:lnTo>
                  <a:pt x="105155" y="15449"/>
                </a:lnTo>
                <a:lnTo>
                  <a:pt x="105155" y="15195"/>
                </a:lnTo>
                <a:lnTo>
                  <a:pt x="112014" y="13671"/>
                </a:lnTo>
                <a:lnTo>
                  <a:pt x="127116" y="10940"/>
                </a:lnTo>
                <a:lnTo>
                  <a:pt x="142393" y="9909"/>
                </a:lnTo>
                <a:lnTo>
                  <a:pt x="157721" y="10378"/>
                </a:lnTo>
                <a:lnTo>
                  <a:pt x="172974" y="12147"/>
                </a:lnTo>
                <a:lnTo>
                  <a:pt x="179832" y="13671"/>
                </a:lnTo>
                <a:lnTo>
                  <a:pt x="179832" y="13841"/>
                </a:lnTo>
                <a:lnTo>
                  <a:pt x="185928" y="15195"/>
                </a:lnTo>
                <a:lnTo>
                  <a:pt x="198120" y="19767"/>
                </a:lnTo>
                <a:lnTo>
                  <a:pt x="209550" y="24768"/>
                </a:lnTo>
                <a:lnTo>
                  <a:pt x="209550" y="24339"/>
                </a:lnTo>
                <a:lnTo>
                  <a:pt x="220979" y="31197"/>
                </a:lnTo>
                <a:lnTo>
                  <a:pt x="231647" y="38055"/>
                </a:lnTo>
                <a:lnTo>
                  <a:pt x="231647" y="38654"/>
                </a:lnTo>
                <a:lnTo>
                  <a:pt x="240792" y="45839"/>
                </a:lnTo>
                <a:lnTo>
                  <a:pt x="240792" y="45675"/>
                </a:lnTo>
                <a:lnTo>
                  <a:pt x="249936" y="54819"/>
                </a:lnTo>
                <a:lnTo>
                  <a:pt x="249936" y="55720"/>
                </a:lnTo>
                <a:lnTo>
                  <a:pt x="257556" y="64725"/>
                </a:lnTo>
                <a:lnTo>
                  <a:pt x="257556" y="63963"/>
                </a:lnTo>
                <a:lnTo>
                  <a:pt x="264414" y="74631"/>
                </a:lnTo>
                <a:lnTo>
                  <a:pt x="267462" y="79965"/>
                </a:lnTo>
                <a:lnTo>
                  <a:pt x="267462" y="81299"/>
                </a:lnTo>
                <a:lnTo>
                  <a:pt x="269748" y="85299"/>
                </a:lnTo>
                <a:lnTo>
                  <a:pt x="272034" y="90633"/>
                </a:lnTo>
                <a:lnTo>
                  <a:pt x="274320" y="96729"/>
                </a:lnTo>
                <a:lnTo>
                  <a:pt x="275844" y="102825"/>
                </a:lnTo>
                <a:lnTo>
                  <a:pt x="275844" y="102063"/>
                </a:lnTo>
                <a:lnTo>
                  <a:pt x="278892" y="114255"/>
                </a:lnTo>
                <a:lnTo>
                  <a:pt x="279654" y="120351"/>
                </a:lnTo>
                <a:lnTo>
                  <a:pt x="280416" y="127209"/>
                </a:lnTo>
                <a:lnTo>
                  <a:pt x="280416" y="181618"/>
                </a:lnTo>
                <a:lnTo>
                  <a:pt x="283802" y="174986"/>
                </a:lnTo>
                <a:lnTo>
                  <a:pt x="291084" y="133305"/>
                </a:lnTo>
                <a:close/>
              </a:path>
              <a:path w="291465" h="267335">
                <a:moveTo>
                  <a:pt x="24384" y="186645"/>
                </a:moveTo>
                <a:lnTo>
                  <a:pt x="21336" y="180549"/>
                </a:lnTo>
                <a:lnTo>
                  <a:pt x="21336" y="181311"/>
                </a:lnTo>
                <a:lnTo>
                  <a:pt x="16764" y="169119"/>
                </a:lnTo>
                <a:lnTo>
                  <a:pt x="16764" y="169881"/>
                </a:lnTo>
                <a:lnTo>
                  <a:pt x="12192" y="151593"/>
                </a:lnTo>
                <a:lnTo>
                  <a:pt x="10668" y="139401"/>
                </a:lnTo>
                <a:lnTo>
                  <a:pt x="10668" y="180000"/>
                </a:lnTo>
                <a:lnTo>
                  <a:pt x="15392" y="193497"/>
                </a:lnTo>
                <a:lnTo>
                  <a:pt x="23622" y="204750"/>
                </a:lnTo>
                <a:lnTo>
                  <a:pt x="23622" y="185883"/>
                </a:lnTo>
                <a:lnTo>
                  <a:pt x="24384" y="186645"/>
                </a:lnTo>
                <a:close/>
              </a:path>
              <a:path w="291465" h="267335">
                <a:moveTo>
                  <a:pt x="27432" y="191979"/>
                </a:moveTo>
                <a:lnTo>
                  <a:pt x="23622" y="185883"/>
                </a:lnTo>
                <a:lnTo>
                  <a:pt x="23622" y="204750"/>
                </a:lnTo>
                <a:lnTo>
                  <a:pt x="26670" y="208917"/>
                </a:lnTo>
                <a:lnTo>
                  <a:pt x="26670" y="191217"/>
                </a:lnTo>
                <a:lnTo>
                  <a:pt x="27432" y="191979"/>
                </a:lnTo>
                <a:close/>
              </a:path>
              <a:path w="291465" h="267335">
                <a:moveTo>
                  <a:pt x="27431" y="74631"/>
                </a:moveTo>
                <a:lnTo>
                  <a:pt x="26669" y="74631"/>
                </a:lnTo>
                <a:lnTo>
                  <a:pt x="26669" y="75965"/>
                </a:lnTo>
                <a:lnTo>
                  <a:pt x="27431" y="74631"/>
                </a:lnTo>
                <a:close/>
              </a:path>
              <a:path w="291465" h="267335">
                <a:moveTo>
                  <a:pt x="41910" y="211791"/>
                </a:moveTo>
                <a:lnTo>
                  <a:pt x="33528" y="201885"/>
                </a:lnTo>
                <a:lnTo>
                  <a:pt x="26670" y="191217"/>
                </a:lnTo>
                <a:lnTo>
                  <a:pt x="26670" y="208917"/>
                </a:lnTo>
                <a:lnTo>
                  <a:pt x="38051" y="224481"/>
                </a:lnTo>
                <a:lnTo>
                  <a:pt x="41148" y="226851"/>
                </a:lnTo>
                <a:lnTo>
                  <a:pt x="41148" y="211029"/>
                </a:lnTo>
                <a:lnTo>
                  <a:pt x="41910" y="211791"/>
                </a:lnTo>
                <a:close/>
              </a:path>
              <a:path w="291465" h="267335">
                <a:moveTo>
                  <a:pt x="41909" y="54819"/>
                </a:moveTo>
                <a:lnTo>
                  <a:pt x="41148" y="54819"/>
                </a:lnTo>
                <a:lnTo>
                  <a:pt x="41148" y="55720"/>
                </a:lnTo>
                <a:lnTo>
                  <a:pt x="41909" y="54819"/>
                </a:lnTo>
                <a:close/>
              </a:path>
              <a:path w="291465" h="267335">
                <a:moveTo>
                  <a:pt x="60198" y="227793"/>
                </a:moveTo>
                <a:lnTo>
                  <a:pt x="50292" y="220173"/>
                </a:lnTo>
                <a:lnTo>
                  <a:pt x="41148" y="211029"/>
                </a:lnTo>
                <a:lnTo>
                  <a:pt x="41148" y="226851"/>
                </a:lnTo>
                <a:lnTo>
                  <a:pt x="59436" y="240847"/>
                </a:lnTo>
                <a:lnTo>
                  <a:pt x="59436" y="227793"/>
                </a:lnTo>
                <a:lnTo>
                  <a:pt x="60198" y="227793"/>
                </a:lnTo>
                <a:close/>
              </a:path>
              <a:path w="291465" h="267335">
                <a:moveTo>
                  <a:pt x="60197" y="38055"/>
                </a:moveTo>
                <a:lnTo>
                  <a:pt x="59435" y="38055"/>
                </a:lnTo>
                <a:lnTo>
                  <a:pt x="59435" y="38700"/>
                </a:lnTo>
                <a:lnTo>
                  <a:pt x="60197" y="38055"/>
                </a:lnTo>
                <a:close/>
              </a:path>
              <a:path w="291465" h="267335">
                <a:moveTo>
                  <a:pt x="81534" y="241509"/>
                </a:moveTo>
                <a:lnTo>
                  <a:pt x="70104" y="234651"/>
                </a:lnTo>
                <a:lnTo>
                  <a:pt x="70104" y="235413"/>
                </a:lnTo>
                <a:lnTo>
                  <a:pt x="59436" y="227793"/>
                </a:lnTo>
                <a:lnTo>
                  <a:pt x="59436" y="240847"/>
                </a:lnTo>
                <a:lnTo>
                  <a:pt x="67401" y="246944"/>
                </a:lnTo>
                <a:lnTo>
                  <a:pt x="80772" y="252480"/>
                </a:lnTo>
                <a:lnTo>
                  <a:pt x="80772" y="241509"/>
                </a:lnTo>
                <a:lnTo>
                  <a:pt x="81534" y="241509"/>
                </a:lnTo>
                <a:close/>
              </a:path>
              <a:path w="291465" h="267335">
                <a:moveTo>
                  <a:pt x="81533" y="24768"/>
                </a:moveTo>
                <a:lnTo>
                  <a:pt x="81533" y="24339"/>
                </a:lnTo>
                <a:lnTo>
                  <a:pt x="80772" y="25101"/>
                </a:lnTo>
                <a:lnTo>
                  <a:pt x="81533" y="24768"/>
                </a:lnTo>
                <a:close/>
              </a:path>
              <a:path w="291465" h="267335">
                <a:moveTo>
                  <a:pt x="179832" y="262758"/>
                </a:moveTo>
                <a:lnTo>
                  <a:pt x="179832" y="252177"/>
                </a:lnTo>
                <a:lnTo>
                  <a:pt x="172974" y="253701"/>
                </a:lnTo>
                <a:lnTo>
                  <a:pt x="166116" y="254463"/>
                </a:lnTo>
                <a:lnTo>
                  <a:pt x="159258" y="255987"/>
                </a:lnTo>
                <a:lnTo>
                  <a:pt x="159258" y="255225"/>
                </a:lnTo>
                <a:lnTo>
                  <a:pt x="152400" y="255987"/>
                </a:lnTo>
                <a:lnTo>
                  <a:pt x="137773" y="255886"/>
                </a:lnTo>
                <a:lnTo>
                  <a:pt x="131826" y="255225"/>
                </a:lnTo>
                <a:lnTo>
                  <a:pt x="131826" y="255987"/>
                </a:lnTo>
                <a:lnTo>
                  <a:pt x="124968" y="254463"/>
                </a:lnTo>
                <a:lnTo>
                  <a:pt x="118110" y="253701"/>
                </a:lnTo>
                <a:lnTo>
                  <a:pt x="112014" y="252177"/>
                </a:lnTo>
                <a:lnTo>
                  <a:pt x="105155" y="250653"/>
                </a:lnTo>
                <a:lnTo>
                  <a:pt x="99060" y="248367"/>
                </a:lnTo>
                <a:lnTo>
                  <a:pt x="99060" y="249129"/>
                </a:lnTo>
                <a:lnTo>
                  <a:pt x="92964" y="246081"/>
                </a:lnTo>
                <a:lnTo>
                  <a:pt x="92964" y="246843"/>
                </a:lnTo>
                <a:lnTo>
                  <a:pt x="80772" y="241509"/>
                </a:lnTo>
                <a:lnTo>
                  <a:pt x="80772" y="252480"/>
                </a:lnTo>
                <a:lnTo>
                  <a:pt x="101341" y="260998"/>
                </a:lnTo>
                <a:lnTo>
                  <a:pt x="137773" y="266754"/>
                </a:lnTo>
                <a:lnTo>
                  <a:pt x="174596" y="264324"/>
                </a:lnTo>
                <a:lnTo>
                  <a:pt x="179832" y="262758"/>
                </a:lnTo>
                <a:close/>
              </a:path>
              <a:path w="291465" h="267335">
                <a:moveTo>
                  <a:pt x="105918" y="15195"/>
                </a:moveTo>
                <a:lnTo>
                  <a:pt x="105155" y="15195"/>
                </a:lnTo>
                <a:lnTo>
                  <a:pt x="105155" y="15449"/>
                </a:lnTo>
                <a:lnTo>
                  <a:pt x="105918" y="15195"/>
                </a:lnTo>
                <a:close/>
              </a:path>
              <a:path w="291465" h="267335">
                <a:moveTo>
                  <a:pt x="179832" y="13841"/>
                </a:moveTo>
                <a:lnTo>
                  <a:pt x="179832" y="13671"/>
                </a:lnTo>
                <a:lnTo>
                  <a:pt x="179070" y="13671"/>
                </a:lnTo>
                <a:lnTo>
                  <a:pt x="179832" y="13841"/>
                </a:lnTo>
                <a:close/>
              </a:path>
              <a:path w="291465" h="267335">
                <a:moveTo>
                  <a:pt x="210311" y="253466"/>
                </a:moveTo>
                <a:lnTo>
                  <a:pt x="210311" y="241509"/>
                </a:lnTo>
                <a:lnTo>
                  <a:pt x="198120" y="246843"/>
                </a:lnTo>
                <a:lnTo>
                  <a:pt x="198120" y="246081"/>
                </a:lnTo>
                <a:lnTo>
                  <a:pt x="192024" y="249129"/>
                </a:lnTo>
                <a:lnTo>
                  <a:pt x="192024" y="248367"/>
                </a:lnTo>
                <a:lnTo>
                  <a:pt x="185928" y="250653"/>
                </a:lnTo>
                <a:lnTo>
                  <a:pt x="179070" y="252177"/>
                </a:lnTo>
                <a:lnTo>
                  <a:pt x="179832" y="252177"/>
                </a:lnTo>
                <a:lnTo>
                  <a:pt x="179832" y="262758"/>
                </a:lnTo>
                <a:lnTo>
                  <a:pt x="209710" y="253821"/>
                </a:lnTo>
                <a:lnTo>
                  <a:pt x="210311" y="253466"/>
                </a:lnTo>
                <a:close/>
              </a:path>
              <a:path w="291465" h="267335">
                <a:moveTo>
                  <a:pt x="210311" y="25101"/>
                </a:moveTo>
                <a:lnTo>
                  <a:pt x="209550" y="24339"/>
                </a:lnTo>
                <a:lnTo>
                  <a:pt x="209550" y="24768"/>
                </a:lnTo>
                <a:lnTo>
                  <a:pt x="210311" y="25101"/>
                </a:lnTo>
                <a:close/>
              </a:path>
              <a:path w="291465" h="267335">
                <a:moveTo>
                  <a:pt x="231647" y="240881"/>
                </a:moveTo>
                <a:lnTo>
                  <a:pt x="231647" y="227793"/>
                </a:lnTo>
                <a:lnTo>
                  <a:pt x="220979" y="235413"/>
                </a:lnTo>
                <a:lnTo>
                  <a:pt x="220979" y="234651"/>
                </a:lnTo>
                <a:lnTo>
                  <a:pt x="209550" y="241509"/>
                </a:lnTo>
                <a:lnTo>
                  <a:pt x="210311" y="241509"/>
                </a:lnTo>
                <a:lnTo>
                  <a:pt x="210311" y="253466"/>
                </a:lnTo>
                <a:lnTo>
                  <a:pt x="231647" y="240881"/>
                </a:lnTo>
                <a:close/>
              </a:path>
              <a:path w="291465" h="267335">
                <a:moveTo>
                  <a:pt x="231647" y="38654"/>
                </a:moveTo>
                <a:lnTo>
                  <a:pt x="231647" y="38055"/>
                </a:lnTo>
                <a:lnTo>
                  <a:pt x="230886" y="38055"/>
                </a:lnTo>
                <a:lnTo>
                  <a:pt x="231647" y="38654"/>
                </a:lnTo>
                <a:close/>
              </a:path>
              <a:path w="291465" h="267335">
                <a:moveTo>
                  <a:pt x="241554" y="234798"/>
                </a:moveTo>
                <a:lnTo>
                  <a:pt x="241554" y="220173"/>
                </a:lnTo>
                <a:lnTo>
                  <a:pt x="230886" y="227793"/>
                </a:lnTo>
                <a:lnTo>
                  <a:pt x="231647" y="227793"/>
                </a:lnTo>
                <a:lnTo>
                  <a:pt x="231647" y="240881"/>
                </a:lnTo>
                <a:lnTo>
                  <a:pt x="241015" y="235356"/>
                </a:lnTo>
                <a:lnTo>
                  <a:pt x="241554" y="234798"/>
                </a:lnTo>
                <a:close/>
              </a:path>
              <a:path w="291465" h="267335">
                <a:moveTo>
                  <a:pt x="241554" y="46437"/>
                </a:moveTo>
                <a:lnTo>
                  <a:pt x="240792" y="45675"/>
                </a:lnTo>
                <a:lnTo>
                  <a:pt x="240792" y="45839"/>
                </a:lnTo>
                <a:lnTo>
                  <a:pt x="241554" y="46437"/>
                </a:lnTo>
                <a:close/>
              </a:path>
              <a:path w="291465" h="267335">
                <a:moveTo>
                  <a:pt x="249936" y="226113"/>
                </a:moveTo>
                <a:lnTo>
                  <a:pt x="249936" y="211029"/>
                </a:lnTo>
                <a:lnTo>
                  <a:pt x="240792" y="220173"/>
                </a:lnTo>
                <a:lnTo>
                  <a:pt x="241554" y="220173"/>
                </a:lnTo>
                <a:lnTo>
                  <a:pt x="241554" y="234798"/>
                </a:lnTo>
                <a:lnTo>
                  <a:pt x="249936" y="226113"/>
                </a:lnTo>
                <a:close/>
              </a:path>
              <a:path w="291465" h="267335">
                <a:moveTo>
                  <a:pt x="249936" y="55720"/>
                </a:moveTo>
                <a:lnTo>
                  <a:pt x="249936" y="54819"/>
                </a:lnTo>
                <a:lnTo>
                  <a:pt x="249174" y="54819"/>
                </a:lnTo>
                <a:lnTo>
                  <a:pt x="249936" y="55720"/>
                </a:lnTo>
                <a:close/>
              </a:path>
              <a:path w="291465" h="267335">
                <a:moveTo>
                  <a:pt x="267462" y="206987"/>
                </a:moveTo>
                <a:lnTo>
                  <a:pt x="267462" y="185883"/>
                </a:lnTo>
                <a:lnTo>
                  <a:pt x="264414" y="191979"/>
                </a:lnTo>
                <a:lnTo>
                  <a:pt x="264414" y="191217"/>
                </a:lnTo>
                <a:lnTo>
                  <a:pt x="257556" y="201885"/>
                </a:lnTo>
                <a:lnTo>
                  <a:pt x="249174" y="211791"/>
                </a:lnTo>
                <a:lnTo>
                  <a:pt x="249936" y="211029"/>
                </a:lnTo>
                <a:lnTo>
                  <a:pt x="249936" y="226113"/>
                </a:lnTo>
                <a:lnTo>
                  <a:pt x="266413" y="209040"/>
                </a:lnTo>
                <a:lnTo>
                  <a:pt x="267462" y="206987"/>
                </a:lnTo>
                <a:close/>
              </a:path>
              <a:path w="291465" h="267335">
                <a:moveTo>
                  <a:pt x="267462" y="81299"/>
                </a:moveTo>
                <a:lnTo>
                  <a:pt x="267462" y="79965"/>
                </a:lnTo>
                <a:lnTo>
                  <a:pt x="266700" y="79965"/>
                </a:lnTo>
                <a:lnTo>
                  <a:pt x="267462" y="81299"/>
                </a:lnTo>
                <a:close/>
              </a:path>
              <a:path w="291465" h="267335">
                <a:moveTo>
                  <a:pt x="280416" y="181618"/>
                </a:moveTo>
                <a:lnTo>
                  <a:pt x="280416" y="139401"/>
                </a:lnTo>
                <a:lnTo>
                  <a:pt x="278892" y="151593"/>
                </a:lnTo>
                <a:lnTo>
                  <a:pt x="274320" y="169881"/>
                </a:lnTo>
                <a:lnTo>
                  <a:pt x="274320" y="169119"/>
                </a:lnTo>
                <a:lnTo>
                  <a:pt x="269748" y="181311"/>
                </a:lnTo>
                <a:lnTo>
                  <a:pt x="269748" y="180549"/>
                </a:lnTo>
                <a:lnTo>
                  <a:pt x="266700" y="186645"/>
                </a:lnTo>
                <a:lnTo>
                  <a:pt x="267462" y="185883"/>
                </a:lnTo>
                <a:lnTo>
                  <a:pt x="267462" y="206987"/>
                </a:lnTo>
                <a:lnTo>
                  <a:pt x="280416" y="181618"/>
                </a:lnTo>
                <a:close/>
              </a:path>
            </a:pathLst>
          </a:custGeom>
          <a:solidFill>
            <a:srgbClr val="006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7302379" y="3127501"/>
            <a:ext cx="20701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16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850265" y="3386127"/>
            <a:ext cx="292100" cy="267335"/>
          </a:xfrm>
          <a:custGeom>
            <a:avLst/>
            <a:gdLst/>
            <a:ahLst/>
            <a:cxnLst/>
            <a:rect l="l" t="t" r="r" b="b"/>
            <a:pathLst>
              <a:path w="292100" h="267335">
                <a:moveTo>
                  <a:pt x="762" y="139646"/>
                </a:moveTo>
                <a:lnTo>
                  <a:pt x="761" y="125930"/>
                </a:lnTo>
                <a:lnTo>
                  <a:pt x="0" y="132788"/>
                </a:lnTo>
                <a:lnTo>
                  <a:pt x="762" y="139646"/>
                </a:lnTo>
                <a:close/>
              </a:path>
              <a:path w="292100" h="267335">
                <a:moveTo>
                  <a:pt x="291846" y="132788"/>
                </a:moveTo>
                <a:lnTo>
                  <a:pt x="291846" y="125930"/>
                </a:lnTo>
                <a:lnTo>
                  <a:pt x="291084" y="119072"/>
                </a:lnTo>
                <a:lnTo>
                  <a:pt x="279402" y="79364"/>
                </a:lnTo>
                <a:lnTo>
                  <a:pt x="231568" y="23793"/>
                </a:lnTo>
                <a:lnTo>
                  <a:pt x="164144" y="0"/>
                </a:lnTo>
                <a:lnTo>
                  <a:pt x="127975" y="12"/>
                </a:lnTo>
                <a:lnTo>
                  <a:pt x="60496" y="23845"/>
                </a:lnTo>
                <a:lnTo>
                  <a:pt x="12535" y="79402"/>
                </a:lnTo>
                <a:lnTo>
                  <a:pt x="761" y="119072"/>
                </a:lnTo>
                <a:lnTo>
                  <a:pt x="762" y="146504"/>
                </a:lnTo>
                <a:lnTo>
                  <a:pt x="2286" y="153362"/>
                </a:lnTo>
                <a:lnTo>
                  <a:pt x="11430" y="180994"/>
                </a:lnTo>
                <a:lnTo>
                  <a:pt x="11430" y="126692"/>
                </a:lnTo>
                <a:lnTo>
                  <a:pt x="12954" y="114500"/>
                </a:lnTo>
                <a:lnTo>
                  <a:pt x="13716" y="111452"/>
                </a:lnTo>
                <a:lnTo>
                  <a:pt x="13715" y="108404"/>
                </a:lnTo>
                <a:lnTo>
                  <a:pt x="15239" y="104340"/>
                </a:lnTo>
                <a:lnTo>
                  <a:pt x="15239" y="102308"/>
                </a:lnTo>
                <a:lnTo>
                  <a:pt x="17525" y="96212"/>
                </a:lnTo>
                <a:lnTo>
                  <a:pt x="17525" y="96974"/>
                </a:lnTo>
                <a:lnTo>
                  <a:pt x="19811" y="90878"/>
                </a:lnTo>
                <a:lnTo>
                  <a:pt x="22097" y="85544"/>
                </a:lnTo>
                <a:lnTo>
                  <a:pt x="24383" y="79448"/>
                </a:lnTo>
                <a:lnTo>
                  <a:pt x="24383" y="80210"/>
                </a:lnTo>
                <a:lnTo>
                  <a:pt x="27431" y="74114"/>
                </a:lnTo>
                <a:lnTo>
                  <a:pt x="27431" y="74876"/>
                </a:lnTo>
                <a:lnTo>
                  <a:pt x="34290" y="64208"/>
                </a:lnTo>
                <a:lnTo>
                  <a:pt x="41909" y="54302"/>
                </a:lnTo>
                <a:lnTo>
                  <a:pt x="41909" y="55064"/>
                </a:lnTo>
                <a:lnTo>
                  <a:pt x="50291" y="46682"/>
                </a:lnTo>
                <a:lnTo>
                  <a:pt x="50291" y="45920"/>
                </a:lnTo>
                <a:lnTo>
                  <a:pt x="60197" y="38300"/>
                </a:lnTo>
                <a:lnTo>
                  <a:pt x="70865" y="30680"/>
                </a:lnTo>
                <a:lnTo>
                  <a:pt x="70865" y="31013"/>
                </a:lnTo>
                <a:lnTo>
                  <a:pt x="81533" y="25012"/>
                </a:lnTo>
                <a:lnTo>
                  <a:pt x="81533" y="24584"/>
                </a:lnTo>
                <a:lnTo>
                  <a:pt x="93725" y="19250"/>
                </a:lnTo>
                <a:lnTo>
                  <a:pt x="99822" y="16964"/>
                </a:lnTo>
                <a:lnTo>
                  <a:pt x="99822" y="17726"/>
                </a:lnTo>
                <a:lnTo>
                  <a:pt x="105918" y="15440"/>
                </a:lnTo>
                <a:lnTo>
                  <a:pt x="112014" y="14085"/>
                </a:lnTo>
                <a:lnTo>
                  <a:pt x="112014" y="13916"/>
                </a:lnTo>
                <a:lnTo>
                  <a:pt x="125730" y="10868"/>
                </a:lnTo>
                <a:lnTo>
                  <a:pt x="125730" y="11630"/>
                </a:lnTo>
                <a:lnTo>
                  <a:pt x="132588" y="10106"/>
                </a:lnTo>
                <a:lnTo>
                  <a:pt x="132588" y="10791"/>
                </a:lnTo>
                <a:lnTo>
                  <a:pt x="138684" y="10182"/>
                </a:lnTo>
                <a:lnTo>
                  <a:pt x="153162" y="10106"/>
                </a:lnTo>
                <a:lnTo>
                  <a:pt x="160020" y="10868"/>
                </a:lnTo>
                <a:lnTo>
                  <a:pt x="160020" y="10106"/>
                </a:lnTo>
                <a:lnTo>
                  <a:pt x="166878" y="11630"/>
                </a:lnTo>
                <a:lnTo>
                  <a:pt x="166878" y="10868"/>
                </a:lnTo>
                <a:lnTo>
                  <a:pt x="173736" y="12392"/>
                </a:lnTo>
                <a:lnTo>
                  <a:pt x="173736" y="12561"/>
                </a:lnTo>
                <a:lnTo>
                  <a:pt x="186690" y="15440"/>
                </a:lnTo>
                <a:lnTo>
                  <a:pt x="186690" y="15694"/>
                </a:lnTo>
                <a:lnTo>
                  <a:pt x="192024" y="17472"/>
                </a:lnTo>
                <a:lnTo>
                  <a:pt x="192024" y="16964"/>
                </a:lnTo>
                <a:lnTo>
                  <a:pt x="198120" y="19673"/>
                </a:lnTo>
                <a:lnTo>
                  <a:pt x="198120" y="19250"/>
                </a:lnTo>
                <a:lnTo>
                  <a:pt x="211074" y="24584"/>
                </a:lnTo>
                <a:lnTo>
                  <a:pt x="211074" y="25041"/>
                </a:lnTo>
                <a:lnTo>
                  <a:pt x="220979" y="30984"/>
                </a:lnTo>
                <a:lnTo>
                  <a:pt x="220979" y="30680"/>
                </a:lnTo>
                <a:lnTo>
                  <a:pt x="232410" y="38300"/>
                </a:lnTo>
                <a:lnTo>
                  <a:pt x="232410" y="38886"/>
                </a:lnTo>
                <a:lnTo>
                  <a:pt x="241554" y="45920"/>
                </a:lnTo>
                <a:lnTo>
                  <a:pt x="250697" y="55064"/>
                </a:lnTo>
                <a:lnTo>
                  <a:pt x="250697" y="55202"/>
                </a:lnTo>
                <a:lnTo>
                  <a:pt x="258318" y="64208"/>
                </a:lnTo>
                <a:lnTo>
                  <a:pt x="258318" y="65393"/>
                </a:lnTo>
                <a:lnTo>
                  <a:pt x="264414" y="74876"/>
                </a:lnTo>
                <a:lnTo>
                  <a:pt x="264414" y="74114"/>
                </a:lnTo>
                <a:lnTo>
                  <a:pt x="267462" y="80210"/>
                </a:lnTo>
                <a:lnTo>
                  <a:pt x="267462" y="79448"/>
                </a:lnTo>
                <a:lnTo>
                  <a:pt x="270510" y="85544"/>
                </a:lnTo>
                <a:lnTo>
                  <a:pt x="272796" y="90878"/>
                </a:lnTo>
                <a:lnTo>
                  <a:pt x="275082" y="96974"/>
                </a:lnTo>
                <a:lnTo>
                  <a:pt x="275082" y="96212"/>
                </a:lnTo>
                <a:lnTo>
                  <a:pt x="279654" y="114500"/>
                </a:lnTo>
                <a:lnTo>
                  <a:pt x="279654" y="117548"/>
                </a:lnTo>
                <a:lnTo>
                  <a:pt x="280416" y="120596"/>
                </a:lnTo>
                <a:lnTo>
                  <a:pt x="280416" y="126692"/>
                </a:lnTo>
                <a:lnTo>
                  <a:pt x="281135" y="133169"/>
                </a:lnTo>
                <a:lnTo>
                  <a:pt x="281178" y="132788"/>
                </a:lnTo>
                <a:lnTo>
                  <a:pt x="281178" y="180440"/>
                </a:lnTo>
                <a:lnTo>
                  <a:pt x="285283" y="171661"/>
                </a:lnTo>
                <a:lnTo>
                  <a:pt x="291846" y="132788"/>
                </a:lnTo>
                <a:close/>
              </a:path>
              <a:path w="292100" h="267335">
                <a:moveTo>
                  <a:pt x="14478" y="157934"/>
                </a:moveTo>
                <a:lnTo>
                  <a:pt x="12954" y="151838"/>
                </a:lnTo>
                <a:lnTo>
                  <a:pt x="12192" y="145742"/>
                </a:lnTo>
                <a:lnTo>
                  <a:pt x="11430" y="138884"/>
                </a:lnTo>
                <a:lnTo>
                  <a:pt x="11430" y="180994"/>
                </a:lnTo>
                <a:lnTo>
                  <a:pt x="13716" y="187903"/>
                </a:lnTo>
                <a:lnTo>
                  <a:pt x="13716" y="157934"/>
                </a:lnTo>
                <a:lnTo>
                  <a:pt x="14478" y="157934"/>
                </a:lnTo>
                <a:close/>
              </a:path>
              <a:path w="292100" h="267335">
                <a:moveTo>
                  <a:pt x="14477" y="108404"/>
                </a:moveTo>
                <a:lnTo>
                  <a:pt x="13715" y="108404"/>
                </a:lnTo>
                <a:lnTo>
                  <a:pt x="13716" y="111452"/>
                </a:lnTo>
                <a:lnTo>
                  <a:pt x="14477" y="108404"/>
                </a:lnTo>
                <a:close/>
              </a:path>
              <a:path w="292100" h="267335">
                <a:moveTo>
                  <a:pt x="16002" y="164030"/>
                </a:moveTo>
                <a:lnTo>
                  <a:pt x="13716" y="157934"/>
                </a:lnTo>
                <a:lnTo>
                  <a:pt x="13716" y="187903"/>
                </a:lnTo>
                <a:lnTo>
                  <a:pt x="14442" y="190098"/>
                </a:lnTo>
                <a:lnTo>
                  <a:pt x="15240" y="191293"/>
                </a:lnTo>
                <a:lnTo>
                  <a:pt x="15240" y="163268"/>
                </a:lnTo>
                <a:lnTo>
                  <a:pt x="16002" y="164030"/>
                </a:lnTo>
                <a:close/>
              </a:path>
              <a:path w="292100" h="267335">
                <a:moveTo>
                  <a:pt x="16001" y="102308"/>
                </a:moveTo>
                <a:lnTo>
                  <a:pt x="15239" y="102308"/>
                </a:lnTo>
                <a:lnTo>
                  <a:pt x="15239" y="104340"/>
                </a:lnTo>
                <a:lnTo>
                  <a:pt x="16001" y="102308"/>
                </a:lnTo>
                <a:close/>
              </a:path>
              <a:path w="292100" h="267335">
                <a:moveTo>
                  <a:pt x="51054" y="234349"/>
                </a:moveTo>
                <a:lnTo>
                  <a:pt x="51053" y="220418"/>
                </a:lnTo>
                <a:lnTo>
                  <a:pt x="41910" y="211274"/>
                </a:lnTo>
                <a:lnTo>
                  <a:pt x="34290" y="201368"/>
                </a:lnTo>
                <a:lnTo>
                  <a:pt x="34290" y="202130"/>
                </a:lnTo>
                <a:lnTo>
                  <a:pt x="27432" y="191462"/>
                </a:lnTo>
                <a:lnTo>
                  <a:pt x="24384" y="186128"/>
                </a:lnTo>
                <a:lnTo>
                  <a:pt x="19812" y="175460"/>
                </a:lnTo>
                <a:lnTo>
                  <a:pt x="15240" y="163268"/>
                </a:lnTo>
                <a:lnTo>
                  <a:pt x="15240" y="191293"/>
                </a:lnTo>
                <a:lnTo>
                  <a:pt x="34147" y="219609"/>
                </a:lnTo>
                <a:lnTo>
                  <a:pt x="51054" y="234349"/>
                </a:lnTo>
                <a:close/>
              </a:path>
              <a:path w="292100" h="267335">
                <a:moveTo>
                  <a:pt x="51053" y="45920"/>
                </a:moveTo>
                <a:lnTo>
                  <a:pt x="50291" y="45920"/>
                </a:lnTo>
                <a:lnTo>
                  <a:pt x="50291" y="46682"/>
                </a:lnTo>
                <a:lnTo>
                  <a:pt x="51053" y="45920"/>
                </a:lnTo>
                <a:close/>
              </a:path>
              <a:path w="292100" h="267335">
                <a:moveTo>
                  <a:pt x="70866" y="234896"/>
                </a:moveTo>
                <a:lnTo>
                  <a:pt x="60198" y="228038"/>
                </a:lnTo>
                <a:lnTo>
                  <a:pt x="50291" y="219656"/>
                </a:lnTo>
                <a:lnTo>
                  <a:pt x="51053" y="220418"/>
                </a:lnTo>
                <a:lnTo>
                  <a:pt x="51054" y="234349"/>
                </a:lnTo>
                <a:lnTo>
                  <a:pt x="59788" y="241964"/>
                </a:lnTo>
                <a:lnTo>
                  <a:pt x="70104" y="247220"/>
                </a:lnTo>
                <a:lnTo>
                  <a:pt x="70104" y="234896"/>
                </a:lnTo>
                <a:lnTo>
                  <a:pt x="70866" y="234896"/>
                </a:lnTo>
                <a:close/>
              </a:path>
              <a:path w="292100" h="267335">
                <a:moveTo>
                  <a:pt x="70865" y="31013"/>
                </a:moveTo>
                <a:lnTo>
                  <a:pt x="70865" y="30680"/>
                </a:lnTo>
                <a:lnTo>
                  <a:pt x="70103" y="31442"/>
                </a:lnTo>
                <a:lnTo>
                  <a:pt x="70865" y="31013"/>
                </a:lnTo>
                <a:close/>
              </a:path>
              <a:path w="292100" h="267335">
                <a:moveTo>
                  <a:pt x="82296" y="253433"/>
                </a:moveTo>
                <a:lnTo>
                  <a:pt x="82296" y="241754"/>
                </a:lnTo>
                <a:lnTo>
                  <a:pt x="70104" y="234896"/>
                </a:lnTo>
                <a:lnTo>
                  <a:pt x="70104" y="247220"/>
                </a:lnTo>
                <a:lnTo>
                  <a:pt x="82296" y="253433"/>
                </a:lnTo>
                <a:close/>
              </a:path>
              <a:path w="292100" h="267335">
                <a:moveTo>
                  <a:pt x="82296" y="24584"/>
                </a:moveTo>
                <a:lnTo>
                  <a:pt x="81533" y="24584"/>
                </a:lnTo>
                <a:lnTo>
                  <a:pt x="81533" y="25012"/>
                </a:lnTo>
                <a:lnTo>
                  <a:pt x="82296" y="24584"/>
                </a:lnTo>
                <a:close/>
              </a:path>
              <a:path w="292100" h="267335">
                <a:moveTo>
                  <a:pt x="112776" y="252422"/>
                </a:moveTo>
                <a:lnTo>
                  <a:pt x="105918" y="250898"/>
                </a:lnTo>
                <a:lnTo>
                  <a:pt x="93726" y="246326"/>
                </a:lnTo>
                <a:lnTo>
                  <a:pt x="81534" y="240992"/>
                </a:lnTo>
                <a:lnTo>
                  <a:pt x="82296" y="241754"/>
                </a:lnTo>
                <a:lnTo>
                  <a:pt x="82296" y="253433"/>
                </a:lnTo>
                <a:lnTo>
                  <a:pt x="89755" y="257233"/>
                </a:lnTo>
                <a:lnTo>
                  <a:pt x="112014" y="262856"/>
                </a:lnTo>
                <a:lnTo>
                  <a:pt x="112014" y="252422"/>
                </a:lnTo>
                <a:lnTo>
                  <a:pt x="112776" y="252422"/>
                </a:lnTo>
                <a:close/>
              </a:path>
              <a:path w="292100" h="267335">
                <a:moveTo>
                  <a:pt x="112776" y="13916"/>
                </a:moveTo>
                <a:lnTo>
                  <a:pt x="112014" y="13916"/>
                </a:lnTo>
                <a:lnTo>
                  <a:pt x="112014" y="14085"/>
                </a:lnTo>
                <a:lnTo>
                  <a:pt x="112776" y="13916"/>
                </a:lnTo>
                <a:close/>
              </a:path>
              <a:path w="292100" h="267335">
                <a:moveTo>
                  <a:pt x="173736" y="263871"/>
                </a:moveTo>
                <a:lnTo>
                  <a:pt x="173736" y="253946"/>
                </a:lnTo>
                <a:lnTo>
                  <a:pt x="153162" y="256232"/>
                </a:lnTo>
                <a:lnTo>
                  <a:pt x="138684" y="256232"/>
                </a:lnTo>
                <a:lnTo>
                  <a:pt x="131826" y="255470"/>
                </a:lnTo>
                <a:lnTo>
                  <a:pt x="118872" y="253946"/>
                </a:lnTo>
                <a:lnTo>
                  <a:pt x="112014" y="252422"/>
                </a:lnTo>
                <a:lnTo>
                  <a:pt x="112014" y="262856"/>
                </a:lnTo>
                <a:lnTo>
                  <a:pt x="122435" y="265489"/>
                </a:lnTo>
                <a:lnTo>
                  <a:pt x="156219" y="266800"/>
                </a:lnTo>
                <a:lnTo>
                  <a:pt x="173736" y="263871"/>
                </a:lnTo>
                <a:close/>
              </a:path>
              <a:path w="292100" h="267335">
                <a:moveTo>
                  <a:pt x="132588" y="10791"/>
                </a:moveTo>
                <a:lnTo>
                  <a:pt x="132588" y="10106"/>
                </a:lnTo>
                <a:lnTo>
                  <a:pt x="131826" y="10868"/>
                </a:lnTo>
                <a:lnTo>
                  <a:pt x="132588" y="10791"/>
                </a:lnTo>
                <a:close/>
              </a:path>
              <a:path w="292100" h="267335">
                <a:moveTo>
                  <a:pt x="132588" y="255470"/>
                </a:moveTo>
                <a:lnTo>
                  <a:pt x="131826" y="255385"/>
                </a:lnTo>
                <a:lnTo>
                  <a:pt x="132588" y="255470"/>
                </a:lnTo>
                <a:close/>
              </a:path>
              <a:path w="292100" h="267335">
                <a:moveTo>
                  <a:pt x="139446" y="10106"/>
                </a:moveTo>
                <a:lnTo>
                  <a:pt x="138684" y="10106"/>
                </a:lnTo>
                <a:lnTo>
                  <a:pt x="139446" y="10106"/>
                </a:lnTo>
                <a:close/>
              </a:path>
              <a:path w="292100" h="267335">
                <a:moveTo>
                  <a:pt x="139446" y="256232"/>
                </a:moveTo>
                <a:lnTo>
                  <a:pt x="138684" y="256155"/>
                </a:lnTo>
                <a:lnTo>
                  <a:pt x="139446" y="256232"/>
                </a:lnTo>
                <a:close/>
              </a:path>
              <a:path w="292100" h="267335">
                <a:moveTo>
                  <a:pt x="173736" y="12561"/>
                </a:moveTo>
                <a:lnTo>
                  <a:pt x="173736" y="12392"/>
                </a:lnTo>
                <a:lnTo>
                  <a:pt x="172974" y="12392"/>
                </a:lnTo>
                <a:lnTo>
                  <a:pt x="173736" y="12561"/>
                </a:lnTo>
                <a:close/>
              </a:path>
              <a:path w="292100" h="267335">
                <a:moveTo>
                  <a:pt x="186690" y="261706"/>
                </a:moveTo>
                <a:lnTo>
                  <a:pt x="186690" y="250898"/>
                </a:lnTo>
                <a:lnTo>
                  <a:pt x="172974" y="253946"/>
                </a:lnTo>
                <a:lnTo>
                  <a:pt x="173736" y="253946"/>
                </a:lnTo>
                <a:lnTo>
                  <a:pt x="173736" y="263871"/>
                </a:lnTo>
                <a:lnTo>
                  <a:pt x="186690" y="261706"/>
                </a:lnTo>
                <a:close/>
              </a:path>
              <a:path w="292100" h="267335">
                <a:moveTo>
                  <a:pt x="186690" y="15694"/>
                </a:moveTo>
                <a:lnTo>
                  <a:pt x="186690" y="15440"/>
                </a:lnTo>
                <a:lnTo>
                  <a:pt x="185928" y="15440"/>
                </a:lnTo>
                <a:lnTo>
                  <a:pt x="186690" y="15694"/>
                </a:lnTo>
                <a:close/>
              </a:path>
              <a:path w="292100" h="267335">
                <a:moveTo>
                  <a:pt x="192786" y="259931"/>
                </a:moveTo>
                <a:lnTo>
                  <a:pt x="192786" y="248612"/>
                </a:lnTo>
                <a:lnTo>
                  <a:pt x="185928" y="250898"/>
                </a:lnTo>
                <a:lnTo>
                  <a:pt x="186690" y="250898"/>
                </a:lnTo>
                <a:lnTo>
                  <a:pt x="186690" y="261706"/>
                </a:lnTo>
                <a:lnTo>
                  <a:pt x="189494" y="261237"/>
                </a:lnTo>
                <a:lnTo>
                  <a:pt x="192786" y="259931"/>
                </a:lnTo>
                <a:close/>
              </a:path>
              <a:path w="292100" h="267335">
                <a:moveTo>
                  <a:pt x="192786" y="17726"/>
                </a:moveTo>
                <a:lnTo>
                  <a:pt x="192024" y="16964"/>
                </a:lnTo>
                <a:lnTo>
                  <a:pt x="192024" y="17472"/>
                </a:lnTo>
                <a:lnTo>
                  <a:pt x="192786" y="17726"/>
                </a:lnTo>
                <a:close/>
              </a:path>
              <a:path w="292100" h="267335">
                <a:moveTo>
                  <a:pt x="198882" y="257511"/>
                </a:moveTo>
                <a:lnTo>
                  <a:pt x="198882" y="246326"/>
                </a:lnTo>
                <a:lnTo>
                  <a:pt x="192024" y="248612"/>
                </a:lnTo>
                <a:lnTo>
                  <a:pt x="192786" y="248612"/>
                </a:lnTo>
                <a:lnTo>
                  <a:pt x="192786" y="259931"/>
                </a:lnTo>
                <a:lnTo>
                  <a:pt x="198882" y="257511"/>
                </a:lnTo>
                <a:close/>
              </a:path>
              <a:path w="292100" h="267335">
                <a:moveTo>
                  <a:pt x="198882" y="20012"/>
                </a:moveTo>
                <a:lnTo>
                  <a:pt x="198120" y="19250"/>
                </a:lnTo>
                <a:lnTo>
                  <a:pt x="198120" y="19673"/>
                </a:lnTo>
                <a:lnTo>
                  <a:pt x="198882" y="20012"/>
                </a:lnTo>
                <a:close/>
              </a:path>
              <a:path w="292100" h="267335">
                <a:moveTo>
                  <a:pt x="211074" y="240992"/>
                </a:moveTo>
                <a:lnTo>
                  <a:pt x="198120" y="246326"/>
                </a:lnTo>
                <a:lnTo>
                  <a:pt x="198882" y="246326"/>
                </a:lnTo>
                <a:lnTo>
                  <a:pt x="198882" y="257511"/>
                </a:lnTo>
                <a:lnTo>
                  <a:pt x="210311" y="252974"/>
                </a:lnTo>
                <a:lnTo>
                  <a:pt x="210311" y="241754"/>
                </a:lnTo>
                <a:lnTo>
                  <a:pt x="211074" y="240992"/>
                </a:lnTo>
                <a:close/>
              </a:path>
              <a:path w="292100" h="267335">
                <a:moveTo>
                  <a:pt x="211074" y="25041"/>
                </a:moveTo>
                <a:lnTo>
                  <a:pt x="211074" y="24584"/>
                </a:lnTo>
                <a:lnTo>
                  <a:pt x="210311" y="24584"/>
                </a:lnTo>
                <a:lnTo>
                  <a:pt x="211074" y="25041"/>
                </a:lnTo>
                <a:close/>
              </a:path>
              <a:path w="292100" h="267335">
                <a:moveTo>
                  <a:pt x="232410" y="240681"/>
                </a:moveTo>
                <a:lnTo>
                  <a:pt x="232410" y="228038"/>
                </a:lnTo>
                <a:lnTo>
                  <a:pt x="221742" y="234896"/>
                </a:lnTo>
                <a:lnTo>
                  <a:pt x="210311" y="241754"/>
                </a:lnTo>
                <a:lnTo>
                  <a:pt x="210311" y="252974"/>
                </a:lnTo>
                <a:lnTo>
                  <a:pt x="220649" y="248871"/>
                </a:lnTo>
                <a:lnTo>
                  <a:pt x="232410" y="240681"/>
                </a:lnTo>
                <a:close/>
              </a:path>
              <a:path w="292100" h="267335">
                <a:moveTo>
                  <a:pt x="221742" y="31442"/>
                </a:moveTo>
                <a:lnTo>
                  <a:pt x="220979" y="30680"/>
                </a:lnTo>
                <a:lnTo>
                  <a:pt x="220979" y="30984"/>
                </a:lnTo>
                <a:lnTo>
                  <a:pt x="221742" y="31442"/>
                </a:lnTo>
                <a:close/>
              </a:path>
              <a:path w="292100" h="267335">
                <a:moveTo>
                  <a:pt x="232410" y="38886"/>
                </a:moveTo>
                <a:lnTo>
                  <a:pt x="232410" y="38300"/>
                </a:lnTo>
                <a:lnTo>
                  <a:pt x="231647" y="38300"/>
                </a:lnTo>
                <a:lnTo>
                  <a:pt x="232410" y="38886"/>
                </a:lnTo>
                <a:close/>
              </a:path>
              <a:path w="292100" h="267335">
                <a:moveTo>
                  <a:pt x="250697" y="226712"/>
                </a:moveTo>
                <a:lnTo>
                  <a:pt x="250697" y="211274"/>
                </a:lnTo>
                <a:lnTo>
                  <a:pt x="241554" y="220418"/>
                </a:lnTo>
                <a:lnTo>
                  <a:pt x="241554" y="219656"/>
                </a:lnTo>
                <a:lnTo>
                  <a:pt x="231647" y="228038"/>
                </a:lnTo>
                <a:lnTo>
                  <a:pt x="232410" y="228038"/>
                </a:lnTo>
                <a:lnTo>
                  <a:pt x="232410" y="240681"/>
                </a:lnTo>
                <a:lnTo>
                  <a:pt x="248073" y="229773"/>
                </a:lnTo>
                <a:lnTo>
                  <a:pt x="250697" y="226712"/>
                </a:lnTo>
                <a:close/>
              </a:path>
              <a:path w="292100" h="267335">
                <a:moveTo>
                  <a:pt x="250697" y="55202"/>
                </a:moveTo>
                <a:lnTo>
                  <a:pt x="250697" y="55064"/>
                </a:lnTo>
                <a:lnTo>
                  <a:pt x="249936" y="54302"/>
                </a:lnTo>
                <a:lnTo>
                  <a:pt x="250697" y="55202"/>
                </a:lnTo>
                <a:close/>
              </a:path>
              <a:path w="292100" h="267335">
                <a:moveTo>
                  <a:pt x="258318" y="217822"/>
                </a:moveTo>
                <a:lnTo>
                  <a:pt x="258318" y="201368"/>
                </a:lnTo>
                <a:lnTo>
                  <a:pt x="249936" y="211274"/>
                </a:lnTo>
                <a:lnTo>
                  <a:pt x="250697" y="211274"/>
                </a:lnTo>
                <a:lnTo>
                  <a:pt x="250697" y="226712"/>
                </a:lnTo>
                <a:lnTo>
                  <a:pt x="258318" y="217822"/>
                </a:lnTo>
                <a:close/>
              </a:path>
              <a:path w="292100" h="267335">
                <a:moveTo>
                  <a:pt x="258318" y="65393"/>
                </a:moveTo>
                <a:lnTo>
                  <a:pt x="258318" y="64208"/>
                </a:lnTo>
                <a:lnTo>
                  <a:pt x="257556" y="64208"/>
                </a:lnTo>
                <a:lnTo>
                  <a:pt x="258318" y="65393"/>
                </a:lnTo>
                <a:close/>
              </a:path>
              <a:path w="292100" h="267335">
                <a:moveTo>
                  <a:pt x="279654" y="183699"/>
                </a:moveTo>
                <a:lnTo>
                  <a:pt x="279654" y="151838"/>
                </a:lnTo>
                <a:lnTo>
                  <a:pt x="276606" y="164030"/>
                </a:lnTo>
                <a:lnTo>
                  <a:pt x="276606" y="163268"/>
                </a:lnTo>
                <a:lnTo>
                  <a:pt x="257556" y="202130"/>
                </a:lnTo>
                <a:lnTo>
                  <a:pt x="258318" y="201368"/>
                </a:lnTo>
                <a:lnTo>
                  <a:pt x="258318" y="217822"/>
                </a:lnTo>
                <a:lnTo>
                  <a:pt x="270155" y="204013"/>
                </a:lnTo>
                <a:lnTo>
                  <a:pt x="279654" y="183699"/>
                </a:lnTo>
                <a:close/>
              </a:path>
              <a:path w="292100" h="267335">
                <a:moveTo>
                  <a:pt x="279654" y="117548"/>
                </a:moveTo>
                <a:lnTo>
                  <a:pt x="279654" y="114500"/>
                </a:lnTo>
                <a:lnTo>
                  <a:pt x="278892" y="114500"/>
                </a:lnTo>
                <a:lnTo>
                  <a:pt x="279654" y="117548"/>
                </a:lnTo>
                <a:close/>
              </a:path>
              <a:path w="292100" h="267335">
                <a:moveTo>
                  <a:pt x="281178" y="180440"/>
                </a:moveTo>
                <a:lnTo>
                  <a:pt x="281178" y="133550"/>
                </a:lnTo>
                <a:lnTo>
                  <a:pt x="281135" y="133169"/>
                </a:lnTo>
                <a:lnTo>
                  <a:pt x="280416" y="139646"/>
                </a:lnTo>
                <a:lnTo>
                  <a:pt x="280416" y="145742"/>
                </a:lnTo>
                <a:lnTo>
                  <a:pt x="278892" y="151838"/>
                </a:lnTo>
                <a:lnTo>
                  <a:pt x="279654" y="151838"/>
                </a:lnTo>
                <a:lnTo>
                  <a:pt x="279654" y="183699"/>
                </a:lnTo>
                <a:lnTo>
                  <a:pt x="281178" y="180440"/>
                </a:lnTo>
                <a:close/>
              </a:path>
              <a:path w="292100" h="267335">
                <a:moveTo>
                  <a:pt x="281178" y="133550"/>
                </a:moveTo>
                <a:lnTo>
                  <a:pt x="281178" y="132788"/>
                </a:lnTo>
                <a:lnTo>
                  <a:pt x="281135" y="133169"/>
                </a:lnTo>
                <a:lnTo>
                  <a:pt x="281178" y="133550"/>
                </a:lnTo>
                <a:close/>
              </a:path>
            </a:pathLst>
          </a:custGeom>
          <a:solidFill>
            <a:srgbClr val="006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6938905" y="3388105"/>
            <a:ext cx="1162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4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561198" y="3552945"/>
            <a:ext cx="292100" cy="267335"/>
          </a:xfrm>
          <a:custGeom>
            <a:avLst/>
            <a:gdLst/>
            <a:ahLst/>
            <a:cxnLst/>
            <a:rect l="l" t="t" r="r" b="b"/>
            <a:pathLst>
              <a:path w="292100" h="267335">
                <a:moveTo>
                  <a:pt x="291846" y="132848"/>
                </a:moveTo>
                <a:lnTo>
                  <a:pt x="291846" y="125990"/>
                </a:lnTo>
                <a:lnTo>
                  <a:pt x="291084" y="119132"/>
                </a:lnTo>
                <a:lnTo>
                  <a:pt x="279473" y="79407"/>
                </a:lnTo>
                <a:lnTo>
                  <a:pt x="231617" y="23809"/>
                </a:lnTo>
                <a:lnTo>
                  <a:pt x="164051" y="0"/>
                </a:lnTo>
                <a:lnTo>
                  <a:pt x="127804" y="10"/>
                </a:lnTo>
                <a:lnTo>
                  <a:pt x="60236" y="23851"/>
                </a:lnTo>
                <a:lnTo>
                  <a:pt x="12375" y="79438"/>
                </a:lnTo>
                <a:lnTo>
                  <a:pt x="761" y="119132"/>
                </a:lnTo>
                <a:lnTo>
                  <a:pt x="0" y="125990"/>
                </a:lnTo>
                <a:lnTo>
                  <a:pt x="0" y="139706"/>
                </a:lnTo>
                <a:lnTo>
                  <a:pt x="1524" y="153422"/>
                </a:lnTo>
                <a:lnTo>
                  <a:pt x="11430" y="181019"/>
                </a:lnTo>
                <a:lnTo>
                  <a:pt x="11430" y="126752"/>
                </a:lnTo>
                <a:lnTo>
                  <a:pt x="13715" y="108464"/>
                </a:lnTo>
                <a:lnTo>
                  <a:pt x="15239" y="102368"/>
                </a:lnTo>
                <a:lnTo>
                  <a:pt x="17525" y="96272"/>
                </a:lnTo>
                <a:lnTo>
                  <a:pt x="17525" y="97034"/>
                </a:lnTo>
                <a:lnTo>
                  <a:pt x="19049" y="90938"/>
                </a:lnTo>
                <a:lnTo>
                  <a:pt x="22097" y="84842"/>
                </a:lnTo>
                <a:lnTo>
                  <a:pt x="22097" y="85604"/>
                </a:lnTo>
                <a:lnTo>
                  <a:pt x="24383" y="79508"/>
                </a:lnTo>
                <a:lnTo>
                  <a:pt x="24383" y="80270"/>
                </a:lnTo>
                <a:lnTo>
                  <a:pt x="27431" y="74174"/>
                </a:lnTo>
                <a:lnTo>
                  <a:pt x="27431" y="74936"/>
                </a:lnTo>
                <a:lnTo>
                  <a:pt x="34290" y="64268"/>
                </a:lnTo>
                <a:lnTo>
                  <a:pt x="41909" y="54362"/>
                </a:lnTo>
                <a:lnTo>
                  <a:pt x="41909" y="55124"/>
                </a:lnTo>
                <a:lnTo>
                  <a:pt x="50291" y="46742"/>
                </a:lnTo>
                <a:lnTo>
                  <a:pt x="50291" y="45980"/>
                </a:lnTo>
                <a:lnTo>
                  <a:pt x="60236" y="38332"/>
                </a:lnTo>
                <a:lnTo>
                  <a:pt x="70865" y="30740"/>
                </a:lnTo>
                <a:lnTo>
                  <a:pt x="70865" y="31045"/>
                </a:lnTo>
                <a:lnTo>
                  <a:pt x="81533" y="24644"/>
                </a:lnTo>
                <a:lnTo>
                  <a:pt x="92963" y="19643"/>
                </a:lnTo>
                <a:lnTo>
                  <a:pt x="92963" y="19310"/>
                </a:lnTo>
                <a:lnTo>
                  <a:pt x="99822" y="17024"/>
                </a:lnTo>
                <a:lnTo>
                  <a:pt x="99822" y="17532"/>
                </a:lnTo>
                <a:lnTo>
                  <a:pt x="105918" y="15500"/>
                </a:lnTo>
                <a:lnTo>
                  <a:pt x="112014" y="13976"/>
                </a:lnTo>
                <a:lnTo>
                  <a:pt x="124968" y="11097"/>
                </a:lnTo>
                <a:lnTo>
                  <a:pt x="124968" y="10928"/>
                </a:lnTo>
                <a:lnTo>
                  <a:pt x="131826" y="10242"/>
                </a:lnTo>
                <a:lnTo>
                  <a:pt x="160020" y="10166"/>
                </a:lnTo>
                <a:lnTo>
                  <a:pt x="166878" y="10928"/>
                </a:lnTo>
                <a:lnTo>
                  <a:pt x="166878" y="11097"/>
                </a:lnTo>
                <a:lnTo>
                  <a:pt x="179832" y="13976"/>
                </a:lnTo>
                <a:lnTo>
                  <a:pt x="185928" y="15500"/>
                </a:lnTo>
                <a:lnTo>
                  <a:pt x="192024" y="17532"/>
                </a:lnTo>
                <a:lnTo>
                  <a:pt x="192024" y="17024"/>
                </a:lnTo>
                <a:lnTo>
                  <a:pt x="198882" y="19310"/>
                </a:lnTo>
                <a:lnTo>
                  <a:pt x="198882" y="19643"/>
                </a:lnTo>
                <a:lnTo>
                  <a:pt x="210311" y="24644"/>
                </a:lnTo>
                <a:lnTo>
                  <a:pt x="220979" y="31045"/>
                </a:lnTo>
                <a:lnTo>
                  <a:pt x="220979" y="30740"/>
                </a:lnTo>
                <a:lnTo>
                  <a:pt x="231647" y="38360"/>
                </a:lnTo>
                <a:lnTo>
                  <a:pt x="241554" y="45980"/>
                </a:lnTo>
                <a:lnTo>
                  <a:pt x="249936" y="55124"/>
                </a:lnTo>
                <a:lnTo>
                  <a:pt x="249936" y="54362"/>
                </a:lnTo>
                <a:lnTo>
                  <a:pt x="258318" y="64268"/>
                </a:lnTo>
                <a:lnTo>
                  <a:pt x="258318" y="65453"/>
                </a:lnTo>
                <a:lnTo>
                  <a:pt x="264414" y="74936"/>
                </a:lnTo>
                <a:lnTo>
                  <a:pt x="264414" y="74174"/>
                </a:lnTo>
                <a:lnTo>
                  <a:pt x="267462" y="80270"/>
                </a:lnTo>
                <a:lnTo>
                  <a:pt x="267462" y="79508"/>
                </a:lnTo>
                <a:lnTo>
                  <a:pt x="270510" y="85604"/>
                </a:lnTo>
                <a:lnTo>
                  <a:pt x="270510" y="86366"/>
                </a:lnTo>
                <a:lnTo>
                  <a:pt x="272796" y="90938"/>
                </a:lnTo>
                <a:lnTo>
                  <a:pt x="275082" y="97034"/>
                </a:lnTo>
                <a:lnTo>
                  <a:pt x="275082" y="98304"/>
                </a:lnTo>
                <a:lnTo>
                  <a:pt x="276606" y="102368"/>
                </a:lnTo>
                <a:lnTo>
                  <a:pt x="278130" y="108464"/>
                </a:lnTo>
                <a:lnTo>
                  <a:pt x="280416" y="126752"/>
                </a:lnTo>
                <a:lnTo>
                  <a:pt x="280416" y="182234"/>
                </a:lnTo>
                <a:lnTo>
                  <a:pt x="284332" y="174574"/>
                </a:lnTo>
                <a:lnTo>
                  <a:pt x="291846" y="132848"/>
                </a:lnTo>
                <a:close/>
              </a:path>
              <a:path w="292100" h="267335">
                <a:moveTo>
                  <a:pt x="22098" y="180854"/>
                </a:moveTo>
                <a:lnTo>
                  <a:pt x="19050" y="175520"/>
                </a:lnTo>
                <a:lnTo>
                  <a:pt x="17526" y="169424"/>
                </a:lnTo>
                <a:lnTo>
                  <a:pt x="15240" y="163328"/>
                </a:lnTo>
                <a:lnTo>
                  <a:pt x="15240" y="164090"/>
                </a:lnTo>
                <a:lnTo>
                  <a:pt x="13716" y="157994"/>
                </a:lnTo>
                <a:lnTo>
                  <a:pt x="12192" y="145802"/>
                </a:lnTo>
                <a:lnTo>
                  <a:pt x="11430" y="138944"/>
                </a:lnTo>
                <a:lnTo>
                  <a:pt x="11430" y="181019"/>
                </a:lnTo>
                <a:lnTo>
                  <a:pt x="15898" y="193468"/>
                </a:lnTo>
                <a:lnTo>
                  <a:pt x="21336" y="200870"/>
                </a:lnTo>
                <a:lnTo>
                  <a:pt x="21336" y="180854"/>
                </a:lnTo>
                <a:lnTo>
                  <a:pt x="22098" y="180854"/>
                </a:lnTo>
                <a:close/>
              </a:path>
              <a:path w="292100" h="267335">
                <a:moveTo>
                  <a:pt x="51054" y="234067"/>
                </a:moveTo>
                <a:lnTo>
                  <a:pt x="51053" y="220478"/>
                </a:lnTo>
                <a:lnTo>
                  <a:pt x="41910" y="211334"/>
                </a:lnTo>
                <a:lnTo>
                  <a:pt x="34290" y="201428"/>
                </a:lnTo>
                <a:lnTo>
                  <a:pt x="34290" y="202190"/>
                </a:lnTo>
                <a:lnTo>
                  <a:pt x="27432" y="191522"/>
                </a:lnTo>
                <a:lnTo>
                  <a:pt x="21336" y="180854"/>
                </a:lnTo>
                <a:lnTo>
                  <a:pt x="21336" y="200870"/>
                </a:lnTo>
                <a:lnTo>
                  <a:pt x="38856" y="224720"/>
                </a:lnTo>
                <a:lnTo>
                  <a:pt x="51054" y="234067"/>
                </a:lnTo>
                <a:close/>
              </a:path>
              <a:path w="292100" h="267335">
                <a:moveTo>
                  <a:pt x="51053" y="45980"/>
                </a:moveTo>
                <a:lnTo>
                  <a:pt x="50291" y="45980"/>
                </a:lnTo>
                <a:lnTo>
                  <a:pt x="50291" y="46742"/>
                </a:lnTo>
                <a:lnTo>
                  <a:pt x="51053" y="45980"/>
                </a:lnTo>
                <a:close/>
              </a:path>
              <a:path w="292100" h="267335">
                <a:moveTo>
                  <a:pt x="70866" y="234956"/>
                </a:moveTo>
                <a:lnTo>
                  <a:pt x="60198" y="228098"/>
                </a:lnTo>
                <a:lnTo>
                  <a:pt x="50291" y="219716"/>
                </a:lnTo>
                <a:lnTo>
                  <a:pt x="51053" y="220478"/>
                </a:lnTo>
                <a:lnTo>
                  <a:pt x="51054" y="234067"/>
                </a:lnTo>
                <a:lnTo>
                  <a:pt x="68338" y="247313"/>
                </a:lnTo>
                <a:lnTo>
                  <a:pt x="70104" y="248045"/>
                </a:lnTo>
                <a:lnTo>
                  <a:pt x="70104" y="234956"/>
                </a:lnTo>
                <a:lnTo>
                  <a:pt x="70866" y="234956"/>
                </a:lnTo>
                <a:close/>
              </a:path>
              <a:path w="292100" h="267335">
                <a:moveTo>
                  <a:pt x="70865" y="31045"/>
                </a:moveTo>
                <a:lnTo>
                  <a:pt x="70865" y="30740"/>
                </a:lnTo>
                <a:lnTo>
                  <a:pt x="70103" y="31502"/>
                </a:lnTo>
                <a:lnTo>
                  <a:pt x="70865" y="31045"/>
                </a:lnTo>
                <a:close/>
              </a:path>
              <a:path w="292100" h="267335">
                <a:moveTo>
                  <a:pt x="93726" y="246386"/>
                </a:moveTo>
                <a:lnTo>
                  <a:pt x="81534" y="241052"/>
                </a:lnTo>
                <a:lnTo>
                  <a:pt x="70104" y="234956"/>
                </a:lnTo>
                <a:lnTo>
                  <a:pt x="70104" y="248045"/>
                </a:lnTo>
                <a:lnTo>
                  <a:pt x="92964" y="257522"/>
                </a:lnTo>
                <a:lnTo>
                  <a:pt x="92964" y="246386"/>
                </a:lnTo>
                <a:lnTo>
                  <a:pt x="93726" y="246386"/>
                </a:lnTo>
                <a:close/>
              </a:path>
              <a:path w="292100" h="267335">
                <a:moveTo>
                  <a:pt x="93725" y="19310"/>
                </a:moveTo>
                <a:lnTo>
                  <a:pt x="92963" y="19310"/>
                </a:lnTo>
                <a:lnTo>
                  <a:pt x="92963" y="19643"/>
                </a:lnTo>
                <a:lnTo>
                  <a:pt x="93725" y="19310"/>
                </a:lnTo>
                <a:close/>
              </a:path>
              <a:path w="292100" h="267335">
                <a:moveTo>
                  <a:pt x="99822" y="248672"/>
                </a:moveTo>
                <a:lnTo>
                  <a:pt x="92964" y="246386"/>
                </a:lnTo>
                <a:lnTo>
                  <a:pt x="92964" y="257522"/>
                </a:lnTo>
                <a:lnTo>
                  <a:pt x="99060" y="260049"/>
                </a:lnTo>
                <a:lnTo>
                  <a:pt x="99060" y="248672"/>
                </a:lnTo>
                <a:lnTo>
                  <a:pt x="99822" y="248672"/>
                </a:lnTo>
                <a:close/>
              </a:path>
              <a:path w="292100" h="267335">
                <a:moveTo>
                  <a:pt x="99822" y="17532"/>
                </a:moveTo>
                <a:lnTo>
                  <a:pt x="99822" y="17024"/>
                </a:lnTo>
                <a:lnTo>
                  <a:pt x="99059" y="17786"/>
                </a:lnTo>
                <a:lnTo>
                  <a:pt x="99822" y="17532"/>
                </a:lnTo>
                <a:close/>
              </a:path>
              <a:path w="292100" h="267335">
                <a:moveTo>
                  <a:pt x="166878" y="265105"/>
                </a:moveTo>
                <a:lnTo>
                  <a:pt x="166878" y="254768"/>
                </a:lnTo>
                <a:lnTo>
                  <a:pt x="153162" y="256292"/>
                </a:lnTo>
                <a:lnTo>
                  <a:pt x="138684" y="256292"/>
                </a:lnTo>
                <a:lnTo>
                  <a:pt x="131826" y="255530"/>
                </a:lnTo>
                <a:lnTo>
                  <a:pt x="124968" y="254768"/>
                </a:lnTo>
                <a:lnTo>
                  <a:pt x="118872" y="254006"/>
                </a:lnTo>
                <a:lnTo>
                  <a:pt x="112014" y="252482"/>
                </a:lnTo>
                <a:lnTo>
                  <a:pt x="105918" y="250958"/>
                </a:lnTo>
                <a:lnTo>
                  <a:pt x="99060" y="248672"/>
                </a:lnTo>
                <a:lnTo>
                  <a:pt x="99060" y="260049"/>
                </a:lnTo>
                <a:lnTo>
                  <a:pt x="102282" y="261385"/>
                </a:lnTo>
                <a:lnTo>
                  <a:pt x="138630" y="267073"/>
                </a:lnTo>
                <a:lnTo>
                  <a:pt x="166878" y="265105"/>
                </a:lnTo>
                <a:close/>
              </a:path>
              <a:path w="292100" h="267335">
                <a:moveTo>
                  <a:pt x="125730" y="10928"/>
                </a:moveTo>
                <a:lnTo>
                  <a:pt x="124968" y="10928"/>
                </a:lnTo>
                <a:lnTo>
                  <a:pt x="124968" y="11097"/>
                </a:lnTo>
                <a:lnTo>
                  <a:pt x="125730" y="10928"/>
                </a:lnTo>
                <a:close/>
              </a:path>
              <a:path w="292100" h="267335">
                <a:moveTo>
                  <a:pt x="125730" y="254768"/>
                </a:moveTo>
                <a:lnTo>
                  <a:pt x="124968" y="254683"/>
                </a:lnTo>
                <a:lnTo>
                  <a:pt x="125730" y="254768"/>
                </a:lnTo>
                <a:close/>
              </a:path>
              <a:path w="292100" h="267335">
                <a:moveTo>
                  <a:pt x="132588" y="10166"/>
                </a:moveTo>
                <a:lnTo>
                  <a:pt x="131826" y="10166"/>
                </a:lnTo>
                <a:lnTo>
                  <a:pt x="132588" y="10166"/>
                </a:lnTo>
                <a:close/>
              </a:path>
              <a:path w="292100" h="267335">
                <a:moveTo>
                  <a:pt x="132588" y="255530"/>
                </a:moveTo>
                <a:lnTo>
                  <a:pt x="131826" y="255454"/>
                </a:lnTo>
                <a:lnTo>
                  <a:pt x="132588" y="255530"/>
                </a:lnTo>
                <a:close/>
              </a:path>
              <a:path w="292100" h="267335">
                <a:moveTo>
                  <a:pt x="139446" y="256292"/>
                </a:moveTo>
                <a:lnTo>
                  <a:pt x="138684" y="256216"/>
                </a:lnTo>
                <a:lnTo>
                  <a:pt x="139446" y="256292"/>
                </a:lnTo>
                <a:close/>
              </a:path>
              <a:path w="292100" h="267335">
                <a:moveTo>
                  <a:pt x="166878" y="11097"/>
                </a:moveTo>
                <a:lnTo>
                  <a:pt x="166878" y="10928"/>
                </a:lnTo>
                <a:lnTo>
                  <a:pt x="166116" y="10928"/>
                </a:lnTo>
                <a:lnTo>
                  <a:pt x="166878" y="11097"/>
                </a:lnTo>
                <a:close/>
              </a:path>
              <a:path w="292100" h="267335">
                <a:moveTo>
                  <a:pt x="192786" y="259190"/>
                </a:moveTo>
                <a:lnTo>
                  <a:pt x="192786" y="248672"/>
                </a:lnTo>
                <a:lnTo>
                  <a:pt x="185928" y="250958"/>
                </a:lnTo>
                <a:lnTo>
                  <a:pt x="179832" y="252482"/>
                </a:lnTo>
                <a:lnTo>
                  <a:pt x="172974" y="254006"/>
                </a:lnTo>
                <a:lnTo>
                  <a:pt x="166116" y="254768"/>
                </a:lnTo>
                <a:lnTo>
                  <a:pt x="166878" y="254768"/>
                </a:lnTo>
                <a:lnTo>
                  <a:pt x="166878" y="265105"/>
                </a:lnTo>
                <a:lnTo>
                  <a:pt x="175322" y="264516"/>
                </a:lnTo>
                <a:lnTo>
                  <a:pt x="192786" y="259190"/>
                </a:lnTo>
                <a:close/>
              </a:path>
              <a:path w="292100" h="267335">
                <a:moveTo>
                  <a:pt x="192786" y="17786"/>
                </a:moveTo>
                <a:lnTo>
                  <a:pt x="192024" y="17024"/>
                </a:lnTo>
                <a:lnTo>
                  <a:pt x="192024" y="17532"/>
                </a:lnTo>
                <a:lnTo>
                  <a:pt x="192786" y="17786"/>
                </a:lnTo>
                <a:close/>
              </a:path>
              <a:path w="292100" h="267335">
                <a:moveTo>
                  <a:pt x="198882" y="257332"/>
                </a:moveTo>
                <a:lnTo>
                  <a:pt x="198882" y="246386"/>
                </a:lnTo>
                <a:lnTo>
                  <a:pt x="192024" y="248672"/>
                </a:lnTo>
                <a:lnTo>
                  <a:pt x="192786" y="248672"/>
                </a:lnTo>
                <a:lnTo>
                  <a:pt x="192786" y="259190"/>
                </a:lnTo>
                <a:lnTo>
                  <a:pt x="198882" y="257332"/>
                </a:lnTo>
                <a:close/>
              </a:path>
              <a:path w="292100" h="267335">
                <a:moveTo>
                  <a:pt x="198882" y="19643"/>
                </a:moveTo>
                <a:lnTo>
                  <a:pt x="198882" y="19310"/>
                </a:lnTo>
                <a:lnTo>
                  <a:pt x="198120" y="19310"/>
                </a:lnTo>
                <a:lnTo>
                  <a:pt x="198882" y="19643"/>
                </a:lnTo>
                <a:close/>
              </a:path>
              <a:path w="292100" h="267335">
                <a:moveTo>
                  <a:pt x="221742" y="247014"/>
                </a:moveTo>
                <a:lnTo>
                  <a:pt x="221742" y="234956"/>
                </a:lnTo>
                <a:lnTo>
                  <a:pt x="210298" y="241058"/>
                </a:lnTo>
                <a:lnTo>
                  <a:pt x="198120" y="246386"/>
                </a:lnTo>
                <a:lnTo>
                  <a:pt x="198882" y="246386"/>
                </a:lnTo>
                <a:lnTo>
                  <a:pt x="198882" y="257332"/>
                </a:lnTo>
                <a:lnTo>
                  <a:pt x="210311" y="253842"/>
                </a:lnTo>
                <a:lnTo>
                  <a:pt x="221742" y="247014"/>
                </a:lnTo>
                <a:close/>
              </a:path>
              <a:path w="292100" h="267335">
                <a:moveTo>
                  <a:pt x="221742" y="31502"/>
                </a:moveTo>
                <a:lnTo>
                  <a:pt x="220979" y="30740"/>
                </a:lnTo>
                <a:lnTo>
                  <a:pt x="220979" y="31045"/>
                </a:lnTo>
                <a:lnTo>
                  <a:pt x="221742" y="31502"/>
                </a:lnTo>
                <a:close/>
              </a:path>
              <a:path w="292100" h="267335">
                <a:moveTo>
                  <a:pt x="232410" y="240642"/>
                </a:moveTo>
                <a:lnTo>
                  <a:pt x="232410" y="228098"/>
                </a:lnTo>
                <a:lnTo>
                  <a:pt x="220979" y="234956"/>
                </a:lnTo>
                <a:lnTo>
                  <a:pt x="221742" y="234956"/>
                </a:lnTo>
                <a:lnTo>
                  <a:pt x="221742" y="247014"/>
                </a:lnTo>
                <a:lnTo>
                  <a:pt x="232410" y="240642"/>
                </a:lnTo>
                <a:close/>
              </a:path>
              <a:path w="292100" h="267335">
                <a:moveTo>
                  <a:pt x="258318" y="217660"/>
                </a:moveTo>
                <a:lnTo>
                  <a:pt x="258318" y="201428"/>
                </a:lnTo>
                <a:lnTo>
                  <a:pt x="249936" y="211334"/>
                </a:lnTo>
                <a:lnTo>
                  <a:pt x="241554" y="220478"/>
                </a:lnTo>
                <a:lnTo>
                  <a:pt x="241554" y="219716"/>
                </a:lnTo>
                <a:lnTo>
                  <a:pt x="231647" y="228098"/>
                </a:lnTo>
                <a:lnTo>
                  <a:pt x="232410" y="228098"/>
                </a:lnTo>
                <a:lnTo>
                  <a:pt x="232410" y="240642"/>
                </a:lnTo>
                <a:lnTo>
                  <a:pt x="241498" y="235213"/>
                </a:lnTo>
                <a:lnTo>
                  <a:pt x="258318" y="217660"/>
                </a:lnTo>
                <a:close/>
              </a:path>
              <a:path w="292100" h="267335">
                <a:moveTo>
                  <a:pt x="258318" y="65453"/>
                </a:moveTo>
                <a:lnTo>
                  <a:pt x="258318" y="64268"/>
                </a:lnTo>
                <a:lnTo>
                  <a:pt x="257556" y="64268"/>
                </a:lnTo>
                <a:lnTo>
                  <a:pt x="258318" y="65453"/>
                </a:lnTo>
                <a:close/>
              </a:path>
              <a:path w="292100" h="267335">
                <a:moveTo>
                  <a:pt x="270510" y="201609"/>
                </a:moveTo>
                <a:lnTo>
                  <a:pt x="270510" y="180854"/>
                </a:lnTo>
                <a:lnTo>
                  <a:pt x="264414" y="191522"/>
                </a:lnTo>
                <a:lnTo>
                  <a:pt x="257556" y="202190"/>
                </a:lnTo>
                <a:lnTo>
                  <a:pt x="258318" y="201428"/>
                </a:lnTo>
                <a:lnTo>
                  <a:pt x="258318" y="217660"/>
                </a:lnTo>
                <a:lnTo>
                  <a:pt x="266863" y="208742"/>
                </a:lnTo>
                <a:lnTo>
                  <a:pt x="270510" y="201609"/>
                </a:lnTo>
                <a:close/>
              </a:path>
              <a:path w="292100" h="267335">
                <a:moveTo>
                  <a:pt x="270510" y="86366"/>
                </a:moveTo>
                <a:lnTo>
                  <a:pt x="270510" y="85604"/>
                </a:lnTo>
                <a:lnTo>
                  <a:pt x="269748" y="84842"/>
                </a:lnTo>
                <a:lnTo>
                  <a:pt x="270510" y="86366"/>
                </a:lnTo>
                <a:close/>
              </a:path>
              <a:path w="292100" h="267335">
                <a:moveTo>
                  <a:pt x="275082" y="192667"/>
                </a:moveTo>
                <a:lnTo>
                  <a:pt x="275082" y="169424"/>
                </a:lnTo>
                <a:lnTo>
                  <a:pt x="272796" y="175520"/>
                </a:lnTo>
                <a:lnTo>
                  <a:pt x="269748" y="180854"/>
                </a:lnTo>
                <a:lnTo>
                  <a:pt x="270510" y="180854"/>
                </a:lnTo>
                <a:lnTo>
                  <a:pt x="270510" y="201609"/>
                </a:lnTo>
                <a:lnTo>
                  <a:pt x="275082" y="192667"/>
                </a:lnTo>
                <a:close/>
              </a:path>
              <a:path w="292100" h="267335">
                <a:moveTo>
                  <a:pt x="275082" y="98304"/>
                </a:moveTo>
                <a:lnTo>
                  <a:pt x="275082" y="97034"/>
                </a:lnTo>
                <a:lnTo>
                  <a:pt x="274320" y="96272"/>
                </a:lnTo>
                <a:lnTo>
                  <a:pt x="275082" y="98304"/>
                </a:lnTo>
                <a:close/>
              </a:path>
              <a:path w="292100" h="267335">
                <a:moveTo>
                  <a:pt x="280416" y="182234"/>
                </a:moveTo>
                <a:lnTo>
                  <a:pt x="280416" y="138944"/>
                </a:lnTo>
                <a:lnTo>
                  <a:pt x="279654" y="145802"/>
                </a:lnTo>
                <a:lnTo>
                  <a:pt x="278130" y="157994"/>
                </a:lnTo>
                <a:lnTo>
                  <a:pt x="276606" y="164090"/>
                </a:lnTo>
                <a:lnTo>
                  <a:pt x="276606" y="163328"/>
                </a:lnTo>
                <a:lnTo>
                  <a:pt x="274320" y="169424"/>
                </a:lnTo>
                <a:lnTo>
                  <a:pt x="275082" y="169424"/>
                </a:lnTo>
                <a:lnTo>
                  <a:pt x="275082" y="192667"/>
                </a:lnTo>
                <a:lnTo>
                  <a:pt x="280416" y="182234"/>
                </a:lnTo>
                <a:close/>
              </a:path>
            </a:pathLst>
          </a:custGeom>
          <a:solidFill>
            <a:srgbClr val="006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7649851" y="3554983"/>
            <a:ext cx="1162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2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569836" y="3694748"/>
            <a:ext cx="292100" cy="267335"/>
          </a:xfrm>
          <a:custGeom>
            <a:avLst/>
            <a:gdLst/>
            <a:ahLst/>
            <a:cxnLst/>
            <a:rect l="l" t="t" r="r" b="b"/>
            <a:pathLst>
              <a:path w="292100" h="267335">
                <a:moveTo>
                  <a:pt x="291846" y="132776"/>
                </a:moveTo>
                <a:lnTo>
                  <a:pt x="291846" y="125918"/>
                </a:lnTo>
                <a:lnTo>
                  <a:pt x="291084" y="119060"/>
                </a:lnTo>
                <a:lnTo>
                  <a:pt x="279348" y="79361"/>
                </a:lnTo>
                <a:lnTo>
                  <a:pt x="231453" y="23797"/>
                </a:lnTo>
                <a:lnTo>
                  <a:pt x="164017" y="0"/>
                </a:lnTo>
                <a:lnTo>
                  <a:pt x="127856" y="9"/>
                </a:lnTo>
                <a:lnTo>
                  <a:pt x="60415" y="23834"/>
                </a:lnTo>
                <a:lnTo>
                  <a:pt x="12507" y="79389"/>
                </a:lnTo>
                <a:lnTo>
                  <a:pt x="761" y="119060"/>
                </a:lnTo>
                <a:lnTo>
                  <a:pt x="0" y="125918"/>
                </a:lnTo>
                <a:lnTo>
                  <a:pt x="0" y="140396"/>
                </a:lnTo>
                <a:lnTo>
                  <a:pt x="762" y="147254"/>
                </a:lnTo>
                <a:lnTo>
                  <a:pt x="1524" y="153350"/>
                </a:lnTo>
                <a:lnTo>
                  <a:pt x="11430" y="182519"/>
                </a:lnTo>
                <a:lnTo>
                  <a:pt x="11430" y="126680"/>
                </a:lnTo>
                <a:lnTo>
                  <a:pt x="13715" y="108392"/>
                </a:lnTo>
                <a:lnTo>
                  <a:pt x="15239" y="102296"/>
                </a:lnTo>
                <a:lnTo>
                  <a:pt x="17525" y="96200"/>
                </a:lnTo>
                <a:lnTo>
                  <a:pt x="17525" y="96962"/>
                </a:lnTo>
                <a:lnTo>
                  <a:pt x="19049" y="92898"/>
                </a:lnTo>
                <a:lnTo>
                  <a:pt x="19049" y="90866"/>
                </a:lnTo>
                <a:lnTo>
                  <a:pt x="22097" y="85532"/>
                </a:lnTo>
                <a:lnTo>
                  <a:pt x="24383" y="79436"/>
                </a:lnTo>
                <a:lnTo>
                  <a:pt x="24383" y="80198"/>
                </a:lnTo>
                <a:lnTo>
                  <a:pt x="27431" y="74102"/>
                </a:lnTo>
                <a:lnTo>
                  <a:pt x="27431" y="74864"/>
                </a:lnTo>
                <a:lnTo>
                  <a:pt x="34290" y="64196"/>
                </a:lnTo>
                <a:lnTo>
                  <a:pt x="34290" y="64958"/>
                </a:lnTo>
                <a:lnTo>
                  <a:pt x="41909" y="55052"/>
                </a:lnTo>
                <a:lnTo>
                  <a:pt x="51053" y="45908"/>
                </a:lnTo>
                <a:lnTo>
                  <a:pt x="60197" y="38288"/>
                </a:lnTo>
                <a:lnTo>
                  <a:pt x="70865" y="30668"/>
                </a:lnTo>
                <a:lnTo>
                  <a:pt x="70865" y="30973"/>
                </a:lnTo>
                <a:lnTo>
                  <a:pt x="81533" y="24572"/>
                </a:lnTo>
                <a:lnTo>
                  <a:pt x="81533" y="25334"/>
                </a:lnTo>
                <a:lnTo>
                  <a:pt x="93725" y="19238"/>
                </a:lnTo>
                <a:lnTo>
                  <a:pt x="93725" y="19746"/>
                </a:lnTo>
                <a:lnTo>
                  <a:pt x="99059" y="17968"/>
                </a:lnTo>
                <a:lnTo>
                  <a:pt x="99059" y="17714"/>
                </a:lnTo>
                <a:lnTo>
                  <a:pt x="105918" y="15428"/>
                </a:lnTo>
                <a:lnTo>
                  <a:pt x="112014" y="13904"/>
                </a:lnTo>
                <a:lnTo>
                  <a:pt x="118872" y="12380"/>
                </a:lnTo>
                <a:lnTo>
                  <a:pt x="124968" y="11703"/>
                </a:lnTo>
                <a:lnTo>
                  <a:pt x="131826" y="10933"/>
                </a:lnTo>
                <a:lnTo>
                  <a:pt x="138684" y="10171"/>
                </a:lnTo>
                <a:lnTo>
                  <a:pt x="153162" y="10094"/>
                </a:lnTo>
                <a:lnTo>
                  <a:pt x="166878" y="11618"/>
                </a:lnTo>
                <a:lnTo>
                  <a:pt x="172974" y="12380"/>
                </a:lnTo>
                <a:lnTo>
                  <a:pt x="179832" y="13904"/>
                </a:lnTo>
                <a:lnTo>
                  <a:pt x="185928" y="15428"/>
                </a:lnTo>
                <a:lnTo>
                  <a:pt x="192786" y="17714"/>
                </a:lnTo>
                <a:lnTo>
                  <a:pt x="192786" y="17968"/>
                </a:lnTo>
                <a:lnTo>
                  <a:pt x="198120" y="19746"/>
                </a:lnTo>
                <a:lnTo>
                  <a:pt x="198120" y="19238"/>
                </a:lnTo>
                <a:lnTo>
                  <a:pt x="210311" y="25334"/>
                </a:lnTo>
                <a:lnTo>
                  <a:pt x="210311" y="24572"/>
                </a:lnTo>
                <a:lnTo>
                  <a:pt x="220979" y="30973"/>
                </a:lnTo>
                <a:lnTo>
                  <a:pt x="220979" y="30668"/>
                </a:lnTo>
                <a:lnTo>
                  <a:pt x="232410" y="38288"/>
                </a:lnTo>
                <a:lnTo>
                  <a:pt x="232410" y="38933"/>
                </a:lnTo>
                <a:lnTo>
                  <a:pt x="241554" y="46670"/>
                </a:lnTo>
                <a:lnTo>
                  <a:pt x="241554" y="45908"/>
                </a:lnTo>
                <a:lnTo>
                  <a:pt x="249936" y="55052"/>
                </a:lnTo>
                <a:lnTo>
                  <a:pt x="258318" y="64958"/>
                </a:lnTo>
                <a:lnTo>
                  <a:pt x="258318" y="65382"/>
                </a:lnTo>
                <a:lnTo>
                  <a:pt x="264414" y="74864"/>
                </a:lnTo>
                <a:lnTo>
                  <a:pt x="264414" y="74102"/>
                </a:lnTo>
                <a:lnTo>
                  <a:pt x="267462" y="80198"/>
                </a:lnTo>
                <a:lnTo>
                  <a:pt x="267462" y="79436"/>
                </a:lnTo>
                <a:lnTo>
                  <a:pt x="270510" y="85532"/>
                </a:lnTo>
                <a:lnTo>
                  <a:pt x="270510" y="86866"/>
                </a:lnTo>
                <a:lnTo>
                  <a:pt x="272796" y="90866"/>
                </a:lnTo>
                <a:lnTo>
                  <a:pt x="275082" y="96962"/>
                </a:lnTo>
                <a:lnTo>
                  <a:pt x="275082" y="98232"/>
                </a:lnTo>
                <a:lnTo>
                  <a:pt x="276606" y="102296"/>
                </a:lnTo>
                <a:lnTo>
                  <a:pt x="278130" y="108392"/>
                </a:lnTo>
                <a:lnTo>
                  <a:pt x="280416" y="126680"/>
                </a:lnTo>
                <a:lnTo>
                  <a:pt x="280416" y="182150"/>
                </a:lnTo>
                <a:lnTo>
                  <a:pt x="285371" y="171511"/>
                </a:lnTo>
                <a:lnTo>
                  <a:pt x="291846" y="132776"/>
                </a:lnTo>
                <a:close/>
              </a:path>
              <a:path w="292100" h="267335">
                <a:moveTo>
                  <a:pt x="19812" y="175448"/>
                </a:moveTo>
                <a:lnTo>
                  <a:pt x="17526" y="169352"/>
                </a:lnTo>
                <a:lnTo>
                  <a:pt x="17526" y="170114"/>
                </a:lnTo>
                <a:lnTo>
                  <a:pt x="15240" y="164018"/>
                </a:lnTo>
                <a:lnTo>
                  <a:pt x="13716" y="157922"/>
                </a:lnTo>
                <a:lnTo>
                  <a:pt x="11430" y="139634"/>
                </a:lnTo>
                <a:lnTo>
                  <a:pt x="11430" y="182519"/>
                </a:lnTo>
                <a:lnTo>
                  <a:pt x="14046" y="190223"/>
                </a:lnTo>
                <a:lnTo>
                  <a:pt x="19050" y="197626"/>
                </a:lnTo>
                <a:lnTo>
                  <a:pt x="19050" y="175448"/>
                </a:lnTo>
                <a:lnTo>
                  <a:pt x="19812" y="175448"/>
                </a:lnTo>
                <a:close/>
              </a:path>
              <a:path w="292100" h="267335">
                <a:moveTo>
                  <a:pt x="19811" y="90866"/>
                </a:moveTo>
                <a:lnTo>
                  <a:pt x="19049" y="90866"/>
                </a:lnTo>
                <a:lnTo>
                  <a:pt x="19049" y="92898"/>
                </a:lnTo>
                <a:lnTo>
                  <a:pt x="19811" y="90866"/>
                </a:lnTo>
                <a:close/>
              </a:path>
              <a:path w="292100" h="267335">
                <a:moveTo>
                  <a:pt x="22098" y="180782"/>
                </a:moveTo>
                <a:lnTo>
                  <a:pt x="19050" y="175448"/>
                </a:lnTo>
                <a:lnTo>
                  <a:pt x="19050" y="197626"/>
                </a:lnTo>
                <a:lnTo>
                  <a:pt x="21336" y="201008"/>
                </a:lnTo>
                <a:lnTo>
                  <a:pt x="21336" y="180782"/>
                </a:lnTo>
                <a:lnTo>
                  <a:pt x="22098" y="180782"/>
                </a:lnTo>
                <a:close/>
              </a:path>
              <a:path w="292100" h="267335">
                <a:moveTo>
                  <a:pt x="51054" y="234514"/>
                </a:moveTo>
                <a:lnTo>
                  <a:pt x="51053" y="220406"/>
                </a:lnTo>
                <a:lnTo>
                  <a:pt x="41910" y="211262"/>
                </a:lnTo>
                <a:lnTo>
                  <a:pt x="34290" y="201356"/>
                </a:lnTo>
                <a:lnTo>
                  <a:pt x="34290" y="202118"/>
                </a:lnTo>
                <a:lnTo>
                  <a:pt x="27432" y="191450"/>
                </a:lnTo>
                <a:lnTo>
                  <a:pt x="21336" y="180782"/>
                </a:lnTo>
                <a:lnTo>
                  <a:pt x="21336" y="201008"/>
                </a:lnTo>
                <a:lnTo>
                  <a:pt x="34034" y="219794"/>
                </a:lnTo>
                <a:lnTo>
                  <a:pt x="51054" y="234514"/>
                </a:lnTo>
                <a:close/>
              </a:path>
              <a:path w="292100" h="267335">
                <a:moveTo>
                  <a:pt x="51053" y="46026"/>
                </a:moveTo>
                <a:lnTo>
                  <a:pt x="50291" y="46670"/>
                </a:lnTo>
                <a:lnTo>
                  <a:pt x="51053" y="46026"/>
                </a:lnTo>
                <a:close/>
              </a:path>
              <a:path w="292100" h="267335">
                <a:moveTo>
                  <a:pt x="70866" y="234884"/>
                </a:moveTo>
                <a:lnTo>
                  <a:pt x="60198" y="228026"/>
                </a:lnTo>
                <a:lnTo>
                  <a:pt x="50291" y="219644"/>
                </a:lnTo>
                <a:lnTo>
                  <a:pt x="51053" y="220406"/>
                </a:lnTo>
                <a:lnTo>
                  <a:pt x="51054" y="234514"/>
                </a:lnTo>
                <a:lnTo>
                  <a:pt x="59884" y="242151"/>
                </a:lnTo>
                <a:lnTo>
                  <a:pt x="70104" y="247319"/>
                </a:lnTo>
                <a:lnTo>
                  <a:pt x="70104" y="234884"/>
                </a:lnTo>
                <a:lnTo>
                  <a:pt x="70866" y="234884"/>
                </a:lnTo>
                <a:close/>
              </a:path>
              <a:path w="292100" h="267335">
                <a:moveTo>
                  <a:pt x="70865" y="30973"/>
                </a:moveTo>
                <a:lnTo>
                  <a:pt x="70865" y="30668"/>
                </a:lnTo>
                <a:lnTo>
                  <a:pt x="70103" y="31430"/>
                </a:lnTo>
                <a:lnTo>
                  <a:pt x="70865" y="30973"/>
                </a:lnTo>
                <a:close/>
              </a:path>
              <a:path w="292100" h="267335">
                <a:moveTo>
                  <a:pt x="93726" y="246314"/>
                </a:moveTo>
                <a:lnTo>
                  <a:pt x="81534" y="240980"/>
                </a:lnTo>
                <a:lnTo>
                  <a:pt x="81534" y="241742"/>
                </a:lnTo>
                <a:lnTo>
                  <a:pt x="70104" y="234884"/>
                </a:lnTo>
                <a:lnTo>
                  <a:pt x="70104" y="247319"/>
                </a:lnTo>
                <a:lnTo>
                  <a:pt x="89995" y="257378"/>
                </a:lnTo>
                <a:lnTo>
                  <a:pt x="92964" y="258119"/>
                </a:lnTo>
                <a:lnTo>
                  <a:pt x="92964" y="246314"/>
                </a:lnTo>
                <a:lnTo>
                  <a:pt x="93726" y="246314"/>
                </a:lnTo>
                <a:close/>
              </a:path>
              <a:path w="292100" h="267335">
                <a:moveTo>
                  <a:pt x="93725" y="19746"/>
                </a:moveTo>
                <a:lnTo>
                  <a:pt x="93725" y="19238"/>
                </a:lnTo>
                <a:lnTo>
                  <a:pt x="92963" y="20000"/>
                </a:lnTo>
                <a:lnTo>
                  <a:pt x="93725" y="19746"/>
                </a:lnTo>
                <a:close/>
              </a:path>
              <a:path w="292100" h="267335">
                <a:moveTo>
                  <a:pt x="99822" y="248600"/>
                </a:moveTo>
                <a:lnTo>
                  <a:pt x="92964" y="246314"/>
                </a:lnTo>
                <a:lnTo>
                  <a:pt x="92964" y="258119"/>
                </a:lnTo>
                <a:lnTo>
                  <a:pt x="99060" y="259641"/>
                </a:lnTo>
                <a:lnTo>
                  <a:pt x="99060" y="248600"/>
                </a:lnTo>
                <a:lnTo>
                  <a:pt x="99822" y="248600"/>
                </a:lnTo>
                <a:close/>
              </a:path>
              <a:path w="292100" h="267335">
                <a:moveTo>
                  <a:pt x="99822" y="17714"/>
                </a:moveTo>
                <a:lnTo>
                  <a:pt x="99059" y="17714"/>
                </a:lnTo>
                <a:lnTo>
                  <a:pt x="99059" y="17968"/>
                </a:lnTo>
                <a:lnTo>
                  <a:pt x="99822" y="17714"/>
                </a:lnTo>
                <a:close/>
              </a:path>
              <a:path w="292100" h="267335">
                <a:moveTo>
                  <a:pt x="166878" y="265035"/>
                </a:moveTo>
                <a:lnTo>
                  <a:pt x="166878" y="254696"/>
                </a:lnTo>
                <a:lnTo>
                  <a:pt x="153162" y="256220"/>
                </a:lnTo>
                <a:lnTo>
                  <a:pt x="138684" y="256220"/>
                </a:lnTo>
                <a:lnTo>
                  <a:pt x="131826" y="255458"/>
                </a:lnTo>
                <a:lnTo>
                  <a:pt x="124968" y="254696"/>
                </a:lnTo>
                <a:lnTo>
                  <a:pt x="118872" y="253934"/>
                </a:lnTo>
                <a:lnTo>
                  <a:pt x="112014" y="252410"/>
                </a:lnTo>
                <a:lnTo>
                  <a:pt x="105918" y="250886"/>
                </a:lnTo>
                <a:lnTo>
                  <a:pt x="99060" y="248600"/>
                </a:lnTo>
                <a:lnTo>
                  <a:pt x="99060" y="259641"/>
                </a:lnTo>
                <a:lnTo>
                  <a:pt x="122761" y="265560"/>
                </a:lnTo>
                <a:lnTo>
                  <a:pt x="156581" y="266784"/>
                </a:lnTo>
                <a:lnTo>
                  <a:pt x="166878" y="265035"/>
                </a:lnTo>
                <a:close/>
              </a:path>
              <a:path w="292100" h="267335">
                <a:moveTo>
                  <a:pt x="125730" y="11618"/>
                </a:moveTo>
                <a:lnTo>
                  <a:pt x="124968" y="11618"/>
                </a:lnTo>
                <a:lnTo>
                  <a:pt x="125730" y="11618"/>
                </a:lnTo>
                <a:close/>
              </a:path>
              <a:path w="292100" h="267335">
                <a:moveTo>
                  <a:pt x="125730" y="254696"/>
                </a:moveTo>
                <a:lnTo>
                  <a:pt x="124968" y="254612"/>
                </a:lnTo>
                <a:lnTo>
                  <a:pt x="125730" y="254696"/>
                </a:lnTo>
                <a:close/>
              </a:path>
              <a:path w="292100" h="267335">
                <a:moveTo>
                  <a:pt x="132588" y="10856"/>
                </a:moveTo>
                <a:lnTo>
                  <a:pt x="131826" y="10856"/>
                </a:lnTo>
                <a:lnTo>
                  <a:pt x="132588" y="10856"/>
                </a:lnTo>
                <a:close/>
              </a:path>
              <a:path w="292100" h="267335">
                <a:moveTo>
                  <a:pt x="132588" y="255458"/>
                </a:moveTo>
                <a:lnTo>
                  <a:pt x="131826" y="255382"/>
                </a:lnTo>
                <a:lnTo>
                  <a:pt x="132588" y="255458"/>
                </a:lnTo>
                <a:close/>
              </a:path>
              <a:path w="292100" h="267335">
                <a:moveTo>
                  <a:pt x="139446" y="10094"/>
                </a:moveTo>
                <a:lnTo>
                  <a:pt x="138684" y="10094"/>
                </a:lnTo>
                <a:lnTo>
                  <a:pt x="139446" y="10094"/>
                </a:lnTo>
                <a:close/>
              </a:path>
              <a:path w="292100" h="267335">
                <a:moveTo>
                  <a:pt x="139446" y="256220"/>
                </a:moveTo>
                <a:lnTo>
                  <a:pt x="138684" y="256144"/>
                </a:lnTo>
                <a:lnTo>
                  <a:pt x="139446" y="256220"/>
                </a:lnTo>
                <a:close/>
              </a:path>
              <a:path w="292100" h="267335">
                <a:moveTo>
                  <a:pt x="166878" y="11703"/>
                </a:moveTo>
                <a:lnTo>
                  <a:pt x="166116" y="11618"/>
                </a:lnTo>
                <a:lnTo>
                  <a:pt x="166878" y="11703"/>
                </a:lnTo>
                <a:close/>
              </a:path>
              <a:path w="292100" h="267335">
                <a:moveTo>
                  <a:pt x="192786" y="259961"/>
                </a:moveTo>
                <a:lnTo>
                  <a:pt x="192786" y="248600"/>
                </a:lnTo>
                <a:lnTo>
                  <a:pt x="185928" y="250886"/>
                </a:lnTo>
                <a:lnTo>
                  <a:pt x="179832" y="252410"/>
                </a:lnTo>
                <a:lnTo>
                  <a:pt x="172974" y="253934"/>
                </a:lnTo>
                <a:lnTo>
                  <a:pt x="166116" y="254696"/>
                </a:lnTo>
                <a:lnTo>
                  <a:pt x="166878" y="254696"/>
                </a:lnTo>
                <a:lnTo>
                  <a:pt x="166878" y="265035"/>
                </a:lnTo>
                <a:lnTo>
                  <a:pt x="189851" y="261134"/>
                </a:lnTo>
                <a:lnTo>
                  <a:pt x="192786" y="259961"/>
                </a:lnTo>
                <a:close/>
              </a:path>
              <a:path w="292100" h="267335">
                <a:moveTo>
                  <a:pt x="192786" y="17968"/>
                </a:moveTo>
                <a:lnTo>
                  <a:pt x="192786" y="17714"/>
                </a:lnTo>
                <a:lnTo>
                  <a:pt x="192024" y="17714"/>
                </a:lnTo>
                <a:lnTo>
                  <a:pt x="192786" y="17968"/>
                </a:lnTo>
                <a:close/>
              </a:path>
              <a:path w="292100" h="267335">
                <a:moveTo>
                  <a:pt x="198882" y="257524"/>
                </a:moveTo>
                <a:lnTo>
                  <a:pt x="198882" y="246314"/>
                </a:lnTo>
                <a:lnTo>
                  <a:pt x="192024" y="248600"/>
                </a:lnTo>
                <a:lnTo>
                  <a:pt x="192786" y="248600"/>
                </a:lnTo>
                <a:lnTo>
                  <a:pt x="192786" y="259961"/>
                </a:lnTo>
                <a:lnTo>
                  <a:pt x="198882" y="257524"/>
                </a:lnTo>
                <a:close/>
              </a:path>
              <a:path w="292100" h="267335">
                <a:moveTo>
                  <a:pt x="198882" y="20000"/>
                </a:moveTo>
                <a:lnTo>
                  <a:pt x="198120" y="19238"/>
                </a:lnTo>
                <a:lnTo>
                  <a:pt x="198120" y="19746"/>
                </a:lnTo>
                <a:lnTo>
                  <a:pt x="198882" y="20000"/>
                </a:lnTo>
                <a:close/>
              </a:path>
              <a:path w="292100" h="267335">
                <a:moveTo>
                  <a:pt x="221742" y="248155"/>
                </a:moveTo>
                <a:lnTo>
                  <a:pt x="221742" y="234884"/>
                </a:lnTo>
                <a:lnTo>
                  <a:pt x="210311" y="241742"/>
                </a:lnTo>
                <a:lnTo>
                  <a:pt x="210311" y="240980"/>
                </a:lnTo>
                <a:lnTo>
                  <a:pt x="198120" y="246314"/>
                </a:lnTo>
                <a:lnTo>
                  <a:pt x="198882" y="246314"/>
                </a:lnTo>
                <a:lnTo>
                  <a:pt x="198882" y="257524"/>
                </a:lnTo>
                <a:lnTo>
                  <a:pt x="220979" y="248688"/>
                </a:lnTo>
                <a:lnTo>
                  <a:pt x="221742" y="248155"/>
                </a:lnTo>
                <a:close/>
              </a:path>
              <a:path w="292100" h="267335">
                <a:moveTo>
                  <a:pt x="221742" y="31430"/>
                </a:moveTo>
                <a:lnTo>
                  <a:pt x="220979" y="30668"/>
                </a:lnTo>
                <a:lnTo>
                  <a:pt x="220979" y="30973"/>
                </a:lnTo>
                <a:lnTo>
                  <a:pt x="221742" y="31430"/>
                </a:lnTo>
                <a:close/>
              </a:path>
              <a:path w="292100" h="267335">
                <a:moveTo>
                  <a:pt x="232410" y="240693"/>
                </a:moveTo>
                <a:lnTo>
                  <a:pt x="232410" y="228026"/>
                </a:lnTo>
                <a:lnTo>
                  <a:pt x="220979" y="234884"/>
                </a:lnTo>
                <a:lnTo>
                  <a:pt x="221742" y="234884"/>
                </a:lnTo>
                <a:lnTo>
                  <a:pt x="221742" y="248155"/>
                </a:lnTo>
                <a:lnTo>
                  <a:pt x="232410" y="240693"/>
                </a:lnTo>
                <a:close/>
              </a:path>
              <a:path w="292100" h="267335">
                <a:moveTo>
                  <a:pt x="232410" y="38933"/>
                </a:moveTo>
                <a:lnTo>
                  <a:pt x="232410" y="38288"/>
                </a:lnTo>
                <a:lnTo>
                  <a:pt x="231647" y="38288"/>
                </a:lnTo>
                <a:lnTo>
                  <a:pt x="232410" y="38933"/>
                </a:lnTo>
                <a:close/>
              </a:path>
              <a:path w="292100" h="267335">
                <a:moveTo>
                  <a:pt x="258318" y="217864"/>
                </a:moveTo>
                <a:lnTo>
                  <a:pt x="258318" y="201356"/>
                </a:lnTo>
                <a:lnTo>
                  <a:pt x="249936" y="211262"/>
                </a:lnTo>
                <a:lnTo>
                  <a:pt x="241554" y="220406"/>
                </a:lnTo>
                <a:lnTo>
                  <a:pt x="241554" y="219644"/>
                </a:lnTo>
                <a:lnTo>
                  <a:pt x="231647" y="228026"/>
                </a:lnTo>
                <a:lnTo>
                  <a:pt x="232410" y="228026"/>
                </a:lnTo>
                <a:lnTo>
                  <a:pt x="232410" y="240693"/>
                </a:lnTo>
                <a:lnTo>
                  <a:pt x="248329" y="229556"/>
                </a:lnTo>
                <a:lnTo>
                  <a:pt x="258318" y="217864"/>
                </a:lnTo>
                <a:close/>
              </a:path>
              <a:path w="292100" h="267335">
                <a:moveTo>
                  <a:pt x="258318" y="65382"/>
                </a:moveTo>
                <a:lnTo>
                  <a:pt x="258318" y="64958"/>
                </a:lnTo>
                <a:lnTo>
                  <a:pt x="257556" y="64196"/>
                </a:lnTo>
                <a:lnTo>
                  <a:pt x="258318" y="65382"/>
                </a:lnTo>
                <a:close/>
              </a:path>
              <a:path w="292100" h="267335">
                <a:moveTo>
                  <a:pt x="270510" y="203417"/>
                </a:moveTo>
                <a:lnTo>
                  <a:pt x="270510" y="180782"/>
                </a:lnTo>
                <a:lnTo>
                  <a:pt x="264414" y="191450"/>
                </a:lnTo>
                <a:lnTo>
                  <a:pt x="257556" y="202118"/>
                </a:lnTo>
                <a:lnTo>
                  <a:pt x="258318" y="201356"/>
                </a:lnTo>
                <a:lnTo>
                  <a:pt x="258318" y="217864"/>
                </a:lnTo>
                <a:lnTo>
                  <a:pt x="270331" y="203799"/>
                </a:lnTo>
                <a:lnTo>
                  <a:pt x="270510" y="203417"/>
                </a:lnTo>
                <a:close/>
              </a:path>
              <a:path w="292100" h="267335">
                <a:moveTo>
                  <a:pt x="270510" y="86866"/>
                </a:moveTo>
                <a:lnTo>
                  <a:pt x="270510" y="85532"/>
                </a:lnTo>
                <a:lnTo>
                  <a:pt x="269748" y="85532"/>
                </a:lnTo>
                <a:lnTo>
                  <a:pt x="270510" y="86866"/>
                </a:lnTo>
                <a:close/>
              </a:path>
              <a:path w="292100" h="267335">
                <a:moveTo>
                  <a:pt x="275082" y="193601"/>
                </a:moveTo>
                <a:lnTo>
                  <a:pt x="275082" y="169352"/>
                </a:lnTo>
                <a:lnTo>
                  <a:pt x="272796" y="175448"/>
                </a:lnTo>
                <a:lnTo>
                  <a:pt x="269748" y="180782"/>
                </a:lnTo>
                <a:lnTo>
                  <a:pt x="270510" y="180782"/>
                </a:lnTo>
                <a:lnTo>
                  <a:pt x="270510" y="203417"/>
                </a:lnTo>
                <a:lnTo>
                  <a:pt x="275082" y="193601"/>
                </a:lnTo>
                <a:close/>
              </a:path>
              <a:path w="292100" h="267335">
                <a:moveTo>
                  <a:pt x="275082" y="98232"/>
                </a:moveTo>
                <a:lnTo>
                  <a:pt x="275082" y="96962"/>
                </a:lnTo>
                <a:lnTo>
                  <a:pt x="274320" y="96200"/>
                </a:lnTo>
                <a:lnTo>
                  <a:pt x="275082" y="98232"/>
                </a:lnTo>
                <a:close/>
              </a:path>
              <a:path w="292100" h="267335">
                <a:moveTo>
                  <a:pt x="280416" y="182150"/>
                </a:moveTo>
                <a:lnTo>
                  <a:pt x="280416" y="139634"/>
                </a:lnTo>
                <a:lnTo>
                  <a:pt x="278130" y="157922"/>
                </a:lnTo>
                <a:lnTo>
                  <a:pt x="276606" y="164018"/>
                </a:lnTo>
                <a:lnTo>
                  <a:pt x="274320" y="170114"/>
                </a:lnTo>
                <a:lnTo>
                  <a:pt x="275082" y="169352"/>
                </a:lnTo>
                <a:lnTo>
                  <a:pt x="275082" y="193601"/>
                </a:lnTo>
                <a:lnTo>
                  <a:pt x="280416" y="182150"/>
                </a:lnTo>
                <a:close/>
              </a:path>
            </a:pathLst>
          </a:custGeom>
          <a:solidFill>
            <a:srgbClr val="006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6658489" y="3696715"/>
            <a:ext cx="1162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2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942467" y="3924927"/>
            <a:ext cx="292100" cy="267335"/>
          </a:xfrm>
          <a:custGeom>
            <a:avLst/>
            <a:gdLst/>
            <a:ahLst/>
            <a:cxnLst/>
            <a:rect l="l" t="t" r="r" b="b"/>
            <a:pathLst>
              <a:path w="292100" h="267335">
                <a:moveTo>
                  <a:pt x="291846" y="132722"/>
                </a:moveTo>
                <a:lnTo>
                  <a:pt x="291084" y="125864"/>
                </a:lnTo>
                <a:lnTo>
                  <a:pt x="291084" y="119006"/>
                </a:lnTo>
                <a:lnTo>
                  <a:pt x="279385" y="79362"/>
                </a:lnTo>
                <a:lnTo>
                  <a:pt x="231401" y="23836"/>
                </a:lnTo>
                <a:lnTo>
                  <a:pt x="163778" y="14"/>
                </a:lnTo>
                <a:lnTo>
                  <a:pt x="127529" y="0"/>
                </a:lnTo>
                <a:lnTo>
                  <a:pt x="92284" y="7920"/>
                </a:lnTo>
                <a:lnTo>
                  <a:pt x="32688" y="47576"/>
                </a:lnTo>
                <a:lnTo>
                  <a:pt x="761" y="119006"/>
                </a:lnTo>
                <a:lnTo>
                  <a:pt x="0" y="125864"/>
                </a:lnTo>
                <a:lnTo>
                  <a:pt x="0" y="139580"/>
                </a:lnTo>
                <a:lnTo>
                  <a:pt x="1524" y="153296"/>
                </a:lnTo>
                <a:lnTo>
                  <a:pt x="10668" y="179178"/>
                </a:lnTo>
                <a:lnTo>
                  <a:pt x="10668" y="132722"/>
                </a:lnTo>
                <a:lnTo>
                  <a:pt x="10710" y="133103"/>
                </a:lnTo>
                <a:lnTo>
                  <a:pt x="11430" y="126626"/>
                </a:lnTo>
                <a:lnTo>
                  <a:pt x="11429" y="120530"/>
                </a:lnTo>
                <a:lnTo>
                  <a:pt x="12191" y="114434"/>
                </a:lnTo>
                <a:lnTo>
                  <a:pt x="16763" y="96146"/>
                </a:lnTo>
                <a:lnTo>
                  <a:pt x="16763" y="96908"/>
                </a:lnTo>
                <a:lnTo>
                  <a:pt x="19049" y="90812"/>
                </a:lnTo>
                <a:lnTo>
                  <a:pt x="21336" y="85478"/>
                </a:lnTo>
                <a:lnTo>
                  <a:pt x="24383" y="79382"/>
                </a:lnTo>
                <a:lnTo>
                  <a:pt x="24383" y="80144"/>
                </a:lnTo>
                <a:lnTo>
                  <a:pt x="26669" y="75572"/>
                </a:lnTo>
                <a:lnTo>
                  <a:pt x="26669" y="74810"/>
                </a:lnTo>
                <a:lnTo>
                  <a:pt x="33527" y="65209"/>
                </a:lnTo>
                <a:lnTo>
                  <a:pt x="33527" y="64142"/>
                </a:lnTo>
                <a:lnTo>
                  <a:pt x="41148" y="55137"/>
                </a:lnTo>
                <a:lnTo>
                  <a:pt x="41148" y="54998"/>
                </a:lnTo>
                <a:lnTo>
                  <a:pt x="50291" y="45854"/>
                </a:lnTo>
                <a:lnTo>
                  <a:pt x="59435" y="38820"/>
                </a:lnTo>
                <a:lnTo>
                  <a:pt x="59435" y="38234"/>
                </a:lnTo>
                <a:lnTo>
                  <a:pt x="70103" y="30614"/>
                </a:lnTo>
                <a:lnTo>
                  <a:pt x="70103" y="31376"/>
                </a:lnTo>
                <a:lnTo>
                  <a:pt x="80772" y="24976"/>
                </a:lnTo>
                <a:lnTo>
                  <a:pt x="80772" y="24518"/>
                </a:lnTo>
                <a:lnTo>
                  <a:pt x="92963" y="19184"/>
                </a:lnTo>
                <a:lnTo>
                  <a:pt x="99059" y="16898"/>
                </a:lnTo>
                <a:lnTo>
                  <a:pt x="99059" y="17660"/>
                </a:lnTo>
                <a:lnTo>
                  <a:pt x="105155" y="15628"/>
                </a:lnTo>
                <a:lnTo>
                  <a:pt x="105155" y="15374"/>
                </a:lnTo>
                <a:lnTo>
                  <a:pt x="118110" y="12496"/>
                </a:lnTo>
                <a:lnTo>
                  <a:pt x="118110" y="12326"/>
                </a:lnTo>
                <a:lnTo>
                  <a:pt x="137856" y="10132"/>
                </a:lnTo>
                <a:lnTo>
                  <a:pt x="153162" y="10117"/>
                </a:lnTo>
                <a:lnTo>
                  <a:pt x="159258" y="10726"/>
                </a:lnTo>
                <a:lnTo>
                  <a:pt x="159258" y="10040"/>
                </a:lnTo>
                <a:lnTo>
                  <a:pt x="166116" y="11564"/>
                </a:lnTo>
                <a:lnTo>
                  <a:pt x="172974" y="12326"/>
                </a:lnTo>
                <a:lnTo>
                  <a:pt x="179832" y="13850"/>
                </a:lnTo>
                <a:lnTo>
                  <a:pt x="179832" y="14020"/>
                </a:lnTo>
                <a:lnTo>
                  <a:pt x="185928" y="15374"/>
                </a:lnTo>
                <a:lnTo>
                  <a:pt x="192024" y="17660"/>
                </a:lnTo>
                <a:lnTo>
                  <a:pt x="192024" y="16898"/>
                </a:lnTo>
                <a:lnTo>
                  <a:pt x="198120" y="19946"/>
                </a:lnTo>
                <a:lnTo>
                  <a:pt x="198120" y="19184"/>
                </a:lnTo>
                <a:lnTo>
                  <a:pt x="210311" y="24518"/>
                </a:lnTo>
                <a:lnTo>
                  <a:pt x="210311" y="24947"/>
                </a:lnTo>
                <a:lnTo>
                  <a:pt x="220979" y="30948"/>
                </a:lnTo>
                <a:lnTo>
                  <a:pt x="220979" y="30614"/>
                </a:lnTo>
                <a:lnTo>
                  <a:pt x="231647" y="38234"/>
                </a:lnTo>
                <a:lnTo>
                  <a:pt x="241554" y="45854"/>
                </a:lnTo>
                <a:lnTo>
                  <a:pt x="241554" y="46616"/>
                </a:lnTo>
                <a:lnTo>
                  <a:pt x="249936" y="54998"/>
                </a:lnTo>
                <a:lnTo>
                  <a:pt x="249936" y="54236"/>
                </a:lnTo>
                <a:lnTo>
                  <a:pt x="257556" y="64142"/>
                </a:lnTo>
                <a:lnTo>
                  <a:pt x="264414" y="74810"/>
                </a:lnTo>
                <a:lnTo>
                  <a:pt x="264414" y="74048"/>
                </a:lnTo>
                <a:lnTo>
                  <a:pt x="267462" y="80144"/>
                </a:lnTo>
                <a:lnTo>
                  <a:pt x="267462" y="79382"/>
                </a:lnTo>
                <a:lnTo>
                  <a:pt x="269748" y="85478"/>
                </a:lnTo>
                <a:lnTo>
                  <a:pt x="272034" y="90812"/>
                </a:lnTo>
                <a:lnTo>
                  <a:pt x="274320" y="96908"/>
                </a:lnTo>
                <a:lnTo>
                  <a:pt x="274320" y="96146"/>
                </a:lnTo>
                <a:lnTo>
                  <a:pt x="278892" y="114434"/>
                </a:lnTo>
                <a:lnTo>
                  <a:pt x="280416" y="126626"/>
                </a:lnTo>
                <a:lnTo>
                  <a:pt x="280416" y="181810"/>
                </a:lnTo>
                <a:lnTo>
                  <a:pt x="284105" y="174654"/>
                </a:lnTo>
                <a:lnTo>
                  <a:pt x="291846" y="132722"/>
                </a:lnTo>
                <a:close/>
              </a:path>
              <a:path w="292100" h="267335">
                <a:moveTo>
                  <a:pt x="10710" y="133103"/>
                </a:moveTo>
                <a:lnTo>
                  <a:pt x="10668" y="132722"/>
                </a:lnTo>
                <a:lnTo>
                  <a:pt x="10668" y="133484"/>
                </a:lnTo>
                <a:lnTo>
                  <a:pt x="10710" y="133103"/>
                </a:lnTo>
                <a:close/>
              </a:path>
              <a:path w="292100" h="267335">
                <a:moveTo>
                  <a:pt x="27432" y="191396"/>
                </a:moveTo>
                <a:lnTo>
                  <a:pt x="21336" y="180728"/>
                </a:lnTo>
                <a:lnTo>
                  <a:pt x="19050" y="175394"/>
                </a:lnTo>
                <a:lnTo>
                  <a:pt x="16764" y="169298"/>
                </a:lnTo>
                <a:lnTo>
                  <a:pt x="15240" y="163202"/>
                </a:lnTo>
                <a:lnTo>
                  <a:pt x="15240" y="163964"/>
                </a:lnTo>
                <a:lnTo>
                  <a:pt x="12192" y="151772"/>
                </a:lnTo>
                <a:lnTo>
                  <a:pt x="11430" y="145676"/>
                </a:lnTo>
                <a:lnTo>
                  <a:pt x="11430" y="139580"/>
                </a:lnTo>
                <a:lnTo>
                  <a:pt x="10710" y="133103"/>
                </a:lnTo>
                <a:lnTo>
                  <a:pt x="10668" y="133484"/>
                </a:lnTo>
                <a:lnTo>
                  <a:pt x="10668" y="179178"/>
                </a:lnTo>
                <a:lnTo>
                  <a:pt x="15615" y="193182"/>
                </a:lnTo>
                <a:lnTo>
                  <a:pt x="26670" y="208345"/>
                </a:lnTo>
                <a:lnTo>
                  <a:pt x="26670" y="191396"/>
                </a:lnTo>
                <a:lnTo>
                  <a:pt x="27432" y="191396"/>
                </a:lnTo>
                <a:close/>
              </a:path>
              <a:path w="292100" h="267335">
                <a:moveTo>
                  <a:pt x="27431" y="74048"/>
                </a:moveTo>
                <a:lnTo>
                  <a:pt x="26669" y="74810"/>
                </a:lnTo>
                <a:lnTo>
                  <a:pt x="26669" y="75572"/>
                </a:lnTo>
                <a:lnTo>
                  <a:pt x="27431" y="74048"/>
                </a:lnTo>
                <a:close/>
              </a:path>
              <a:path w="292100" h="267335">
                <a:moveTo>
                  <a:pt x="34290" y="202064"/>
                </a:moveTo>
                <a:lnTo>
                  <a:pt x="26670" y="191396"/>
                </a:lnTo>
                <a:lnTo>
                  <a:pt x="26670" y="208345"/>
                </a:lnTo>
                <a:lnTo>
                  <a:pt x="33528" y="217752"/>
                </a:lnTo>
                <a:lnTo>
                  <a:pt x="33528" y="201302"/>
                </a:lnTo>
                <a:lnTo>
                  <a:pt x="34290" y="202064"/>
                </a:lnTo>
                <a:close/>
              </a:path>
              <a:path w="292100" h="267335">
                <a:moveTo>
                  <a:pt x="34290" y="64142"/>
                </a:moveTo>
                <a:lnTo>
                  <a:pt x="33527" y="64142"/>
                </a:lnTo>
                <a:lnTo>
                  <a:pt x="33527" y="65209"/>
                </a:lnTo>
                <a:lnTo>
                  <a:pt x="34290" y="64142"/>
                </a:lnTo>
                <a:close/>
              </a:path>
              <a:path w="292100" h="267335">
                <a:moveTo>
                  <a:pt x="41910" y="211208"/>
                </a:moveTo>
                <a:lnTo>
                  <a:pt x="33528" y="201302"/>
                </a:lnTo>
                <a:lnTo>
                  <a:pt x="33528" y="217752"/>
                </a:lnTo>
                <a:lnTo>
                  <a:pt x="38358" y="224378"/>
                </a:lnTo>
                <a:lnTo>
                  <a:pt x="41148" y="226529"/>
                </a:lnTo>
                <a:lnTo>
                  <a:pt x="41148" y="211208"/>
                </a:lnTo>
                <a:lnTo>
                  <a:pt x="41910" y="211208"/>
                </a:lnTo>
                <a:close/>
              </a:path>
              <a:path w="292100" h="267335">
                <a:moveTo>
                  <a:pt x="41909" y="54236"/>
                </a:moveTo>
                <a:lnTo>
                  <a:pt x="41148" y="54998"/>
                </a:lnTo>
                <a:lnTo>
                  <a:pt x="41148" y="55137"/>
                </a:lnTo>
                <a:lnTo>
                  <a:pt x="41909" y="54236"/>
                </a:lnTo>
                <a:close/>
              </a:path>
              <a:path w="292100" h="267335">
                <a:moveTo>
                  <a:pt x="60198" y="227972"/>
                </a:moveTo>
                <a:lnTo>
                  <a:pt x="50292" y="219590"/>
                </a:lnTo>
                <a:lnTo>
                  <a:pt x="50292" y="220352"/>
                </a:lnTo>
                <a:lnTo>
                  <a:pt x="41148" y="211208"/>
                </a:lnTo>
                <a:lnTo>
                  <a:pt x="41148" y="226529"/>
                </a:lnTo>
                <a:lnTo>
                  <a:pt x="59436" y="240632"/>
                </a:lnTo>
                <a:lnTo>
                  <a:pt x="59436" y="227972"/>
                </a:lnTo>
                <a:lnTo>
                  <a:pt x="60198" y="227972"/>
                </a:lnTo>
                <a:close/>
              </a:path>
              <a:path w="292100" h="267335">
                <a:moveTo>
                  <a:pt x="60197" y="38234"/>
                </a:moveTo>
                <a:lnTo>
                  <a:pt x="59435" y="38234"/>
                </a:lnTo>
                <a:lnTo>
                  <a:pt x="59435" y="38820"/>
                </a:lnTo>
                <a:lnTo>
                  <a:pt x="60197" y="38234"/>
                </a:lnTo>
                <a:close/>
              </a:path>
              <a:path w="292100" h="267335">
                <a:moveTo>
                  <a:pt x="81534" y="252785"/>
                </a:moveTo>
                <a:lnTo>
                  <a:pt x="81534" y="241688"/>
                </a:lnTo>
                <a:lnTo>
                  <a:pt x="70104" y="234830"/>
                </a:lnTo>
                <a:lnTo>
                  <a:pt x="59436" y="227972"/>
                </a:lnTo>
                <a:lnTo>
                  <a:pt x="59436" y="240632"/>
                </a:lnTo>
                <a:lnTo>
                  <a:pt x="67688" y="246996"/>
                </a:lnTo>
                <a:lnTo>
                  <a:pt x="81534" y="252785"/>
                </a:lnTo>
                <a:close/>
              </a:path>
              <a:path w="292100" h="267335">
                <a:moveTo>
                  <a:pt x="81533" y="24518"/>
                </a:moveTo>
                <a:lnTo>
                  <a:pt x="80772" y="24518"/>
                </a:lnTo>
                <a:lnTo>
                  <a:pt x="80772" y="24976"/>
                </a:lnTo>
                <a:lnTo>
                  <a:pt x="81533" y="24518"/>
                </a:lnTo>
                <a:close/>
              </a:path>
              <a:path w="292100" h="267335">
                <a:moveTo>
                  <a:pt x="105918" y="250832"/>
                </a:moveTo>
                <a:lnTo>
                  <a:pt x="99060" y="248546"/>
                </a:lnTo>
                <a:lnTo>
                  <a:pt x="92964" y="246260"/>
                </a:lnTo>
                <a:lnTo>
                  <a:pt x="80772" y="240926"/>
                </a:lnTo>
                <a:lnTo>
                  <a:pt x="81534" y="241688"/>
                </a:lnTo>
                <a:lnTo>
                  <a:pt x="81534" y="252785"/>
                </a:lnTo>
                <a:lnTo>
                  <a:pt x="101542" y="261150"/>
                </a:lnTo>
                <a:lnTo>
                  <a:pt x="105155" y="261728"/>
                </a:lnTo>
                <a:lnTo>
                  <a:pt x="105155" y="250832"/>
                </a:lnTo>
                <a:lnTo>
                  <a:pt x="105918" y="250832"/>
                </a:lnTo>
                <a:close/>
              </a:path>
              <a:path w="292100" h="267335">
                <a:moveTo>
                  <a:pt x="105918" y="15374"/>
                </a:moveTo>
                <a:lnTo>
                  <a:pt x="105155" y="15374"/>
                </a:lnTo>
                <a:lnTo>
                  <a:pt x="105155" y="15628"/>
                </a:lnTo>
                <a:lnTo>
                  <a:pt x="105918" y="15374"/>
                </a:lnTo>
                <a:close/>
              </a:path>
              <a:path w="292100" h="267335">
                <a:moveTo>
                  <a:pt x="118872" y="253880"/>
                </a:moveTo>
                <a:lnTo>
                  <a:pt x="105155" y="250832"/>
                </a:lnTo>
                <a:lnTo>
                  <a:pt x="105155" y="261728"/>
                </a:lnTo>
                <a:lnTo>
                  <a:pt x="118110" y="263798"/>
                </a:lnTo>
                <a:lnTo>
                  <a:pt x="118110" y="253880"/>
                </a:lnTo>
                <a:lnTo>
                  <a:pt x="118872" y="253880"/>
                </a:lnTo>
                <a:close/>
              </a:path>
              <a:path w="292100" h="267335">
                <a:moveTo>
                  <a:pt x="118872" y="12326"/>
                </a:moveTo>
                <a:lnTo>
                  <a:pt x="118110" y="12326"/>
                </a:lnTo>
                <a:lnTo>
                  <a:pt x="118110" y="12496"/>
                </a:lnTo>
                <a:lnTo>
                  <a:pt x="118872" y="12326"/>
                </a:lnTo>
                <a:close/>
              </a:path>
              <a:path w="292100" h="267335">
                <a:moveTo>
                  <a:pt x="153162" y="265938"/>
                </a:moveTo>
                <a:lnTo>
                  <a:pt x="153162" y="256166"/>
                </a:lnTo>
                <a:lnTo>
                  <a:pt x="137856" y="256074"/>
                </a:lnTo>
                <a:lnTo>
                  <a:pt x="118110" y="253880"/>
                </a:lnTo>
                <a:lnTo>
                  <a:pt x="118110" y="263798"/>
                </a:lnTo>
                <a:lnTo>
                  <a:pt x="137856" y="266953"/>
                </a:lnTo>
                <a:lnTo>
                  <a:pt x="153162" y="265938"/>
                </a:lnTo>
                <a:close/>
              </a:path>
              <a:path w="292100" h="267335">
                <a:moveTo>
                  <a:pt x="153162" y="10117"/>
                </a:moveTo>
                <a:lnTo>
                  <a:pt x="152400" y="10040"/>
                </a:lnTo>
                <a:lnTo>
                  <a:pt x="153162" y="10117"/>
                </a:lnTo>
                <a:close/>
              </a:path>
              <a:path w="292100" h="267335">
                <a:moveTo>
                  <a:pt x="160020" y="265483"/>
                </a:moveTo>
                <a:lnTo>
                  <a:pt x="160020" y="255404"/>
                </a:lnTo>
                <a:lnTo>
                  <a:pt x="152400" y="256166"/>
                </a:lnTo>
                <a:lnTo>
                  <a:pt x="153162" y="256166"/>
                </a:lnTo>
                <a:lnTo>
                  <a:pt x="153162" y="265938"/>
                </a:lnTo>
                <a:lnTo>
                  <a:pt x="160020" y="265483"/>
                </a:lnTo>
                <a:close/>
              </a:path>
              <a:path w="292100" h="267335">
                <a:moveTo>
                  <a:pt x="160020" y="10802"/>
                </a:moveTo>
                <a:lnTo>
                  <a:pt x="159258" y="10040"/>
                </a:lnTo>
                <a:lnTo>
                  <a:pt x="159258" y="10726"/>
                </a:lnTo>
                <a:lnTo>
                  <a:pt x="160020" y="10802"/>
                </a:lnTo>
                <a:close/>
              </a:path>
              <a:path w="292100" h="267335">
                <a:moveTo>
                  <a:pt x="179832" y="262931"/>
                </a:moveTo>
                <a:lnTo>
                  <a:pt x="179832" y="252356"/>
                </a:lnTo>
                <a:lnTo>
                  <a:pt x="172974" y="253880"/>
                </a:lnTo>
                <a:lnTo>
                  <a:pt x="159258" y="255404"/>
                </a:lnTo>
                <a:lnTo>
                  <a:pt x="160020" y="255404"/>
                </a:lnTo>
                <a:lnTo>
                  <a:pt x="160020" y="265483"/>
                </a:lnTo>
                <a:lnTo>
                  <a:pt x="174566" y="264518"/>
                </a:lnTo>
                <a:lnTo>
                  <a:pt x="179832" y="262931"/>
                </a:lnTo>
                <a:close/>
              </a:path>
              <a:path w="292100" h="267335">
                <a:moveTo>
                  <a:pt x="179832" y="14020"/>
                </a:moveTo>
                <a:lnTo>
                  <a:pt x="179832" y="13850"/>
                </a:lnTo>
                <a:lnTo>
                  <a:pt x="179070" y="13850"/>
                </a:lnTo>
                <a:lnTo>
                  <a:pt x="179832" y="14020"/>
                </a:lnTo>
                <a:close/>
              </a:path>
              <a:path w="292100" h="267335">
                <a:moveTo>
                  <a:pt x="210311" y="240926"/>
                </a:moveTo>
                <a:lnTo>
                  <a:pt x="198120" y="246260"/>
                </a:lnTo>
                <a:lnTo>
                  <a:pt x="185928" y="250832"/>
                </a:lnTo>
                <a:lnTo>
                  <a:pt x="179070" y="252356"/>
                </a:lnTo>
                <a:lnTo>
                  <a:pt x="179832" y="252356"/>
                </a:lnTo>
                <a:lnTo>
                  <a:pt x="179832" y="262931"/>
                </a:lnTo>
                <a:lnTo>
                  <a:pt x="209550" y="253975"/>
                </a:lnTo>
                <a:lnTo>
                  <a:pt x="209550" y="241688"/>
                </a:lnTo>
                <a:lnTo>
                  <a:pt x="210311" y="240926"/>
                </a:lnTo>
                <a:close/>
              </a:path>
              <a:path w="292100" h="267335">
                <a:moveTo>
                  <a:pt x="210311" y="24947"/>
                </a:moveTo>
                <a:lnTo>
                  <a:pt x="210311" y="24518"/>
                </a:lnTo>
                <a:lnTo>
                  <a:pt x="209550" y="24518"/>
                </a:lnTo>
                <a:lnTo>
                  <a:pt x="210311" y="24947"/>
                </a:lnTo>
                <a:close/>
              </a:path>
              <a:path w="292100" h="267335">
                <a:moveTo>
                  <a:pt x="221742" y="246762"/>
                </a:moveTo>
                <a:lnTo>
                  <a:pt x="221742" y="234830"/>
                </a:lnTo>
                <a:lnTo>
                  <a:pt x="209550" y="241688"/>
                </a:lnTo>
                <a:lnTo>
                  <a:pt x="209550" y="253975"/>
                </a:lnTo>
                <a:lnTo>
                  <a:pt x="221742" y="246762"/>
                </a:lnTo>
                <a:close/>
              </a:path>
              <a:path w="292100" h="267335">
                <a:moveTo>
                  <a:pt x="221742" y="31376"/>
                </a:moveTo>
                <a:lnTo>
                  <a:pt x="220979" y="30614"/>
                </a:lnTo>
                <a:lnTo>
                  <a:pt x="220979" y="30948"/>
                </a:lnTo>
                <a:lnTo>
                  <a:pt x="221742" y="31376"/>
                </a:lnTo>
                <a:close/>
              </a:path>
              <a:path w="292100" h="267335">
                <a:moveTo>
                  <a:pt x="280416" y="181810"/>
                </a:moveTo>
                <a:lnTo>
                  <a:pt x="280416" y="138818"/>
                </a:lnTo>
                <a:lnTo>
                  <a:pt x="279654" y="145676"/>
                </a:lnTo>
                <a:lnTo>
                  <a:pt x="278892" y="151772"/>
                </a:lnTo>
                <a:lnTo>
                  <a:pt x="275844" y="163964"/>
                </a:lnTo>
                <a:lnTo>
                  <a:pt x="275844" y="163202"/>
                </a:lnTo>
                <a:lnTo>
                  <a:pt x="274320" y="169298"/>
                </a:lnTo>
                <a:lnTo>
                  <a:pt x="272034" y="175394"/>
                </a:lnTo>
                <a:lnTo>
                  <a:pt x="267462" y="186062"/>
                </a:lnTo>
                <a:lnTo>
                  <a:pt x="264414" y="191396"/>
                </a:lnTo>
                <a:lnTo>
                  <a:pt x="257556" y="202064"/>
                </a:lnTo>
                <a:lnTo>
                  <a:pt x="257556" y="201302"/>
                </a:lnTo>
                <a:lnTo>
                  <a:pt x="249936" y="211208"/>
                </a:lnTo>
                <a:lnTo>
                  <a:pt x="240792" y="220352"/>
                </a:lnTo>
                <a:lnTo>
                  <a:pt x="231647" y="227972"/>
                </a:lnTo>
                <a:lnTo>
                  <a:pt x="220979" y="234830"/>
                </a:lnTo>
                <a:lnTo>
                  <a:pt x="221742" y="234830"/>
                </a:lnTo>
                <a:lnTo>
                  <a:pt x="221742" y="246762"/>
                </a:lnTo>
                <a:lnTo>
                  <a:pt x="240924" y="235384"/>
                </a:lnTo>
                <a:lnTo>
                  <a:pt x="266443" y="208912"/>
                </a:lnTo>
                <a:lnTo>
                  <a:pt x="280416" y="181810"/>
                </a:lnTo>
                <a:close/>
              </a:path>
              <a:path w="292100" h="267335">
                <a:moveTo>
                  <a:pt x="241554" y="46616"/>
                </a:moveTo>
                <a:lnTo>
                  <a:pt x="241554" y="45854"/>
                </a:lnTo>
                <a:lnTo>
                  <a:pt x="240792" y="45854"/>
                </a:lnTo>
                <a:lnTo>
                  <a:pt x="241554" y="46616"/>
                </a:lnTo>
                <a:close/>
              </a:path>
              <a:path w="292100" h="267335">
                <a:moveTo>
                  <a:pt x="241554" y="219590"/>
                </a:moveTo>
                <a:lnTo>
                  <a:pt x="240792" y="220235"/>
                </a:lnTo>
                <a:lnTo>
                  <a:pt x="241554" y="219590"/>
                </a:lnTo>
                <a:close/>
              </a:path>
            </a:pathLst>
          </a:custGeom>
          <a:solidFill>
            <a:srgbClr val="006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7030345" y="3926839"/>
            <a:ext cx="1162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2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429641" y="4100734"/>
            <a:ext cx="292100" cy="267335"/>
          </a:xfrm>
          <a:custGeom>
            <a:avLst/>
            <a:gdLst/>
            <a:ahLst/>
            <a:cxnLst/>
            <a:rect l="l" t="t" r="r" b="b"/>
            <a:pathLst>
              <a:path w="292100" h="267335">
                <a:moveTo>
                  <a:pt x="291846" y="132937"/>
                </a:moveTo>
                <a:lnTo>
                  <a:pt x="291846" y="126079"/>
                </a:lnTo>
                <a:lnTo>
                  <a:pt x="291084" y="119221"/>
                </a:lnTo>
                <a:lnTo>
                  <a:pt x="279440" y="79468"/>
                </a:lnTo>
                <a:lnTo>
                  <a:pt x="231572" y="23829"/>
                </a:lnTo>
                <a:lnTo>
                  <a:pt x="164040" y="0"/>
                </a:lnTo>
                <a:lnTo>
                  <a:pt x="127815" y="9"/>
                </a:lnTo>
                <a:lnTo>
                  <a:pt x="60280" y="23866"/>
                </a:lnTo>
                <a:lnTo>
                  <a:pt x="12408" y="79496"/>
                </a:lnTo>
                <a:lnTo>
                  <a:pt x="761" y="119221"/>
                </a:lnTo>
                <a:lnTo>
                  <a:pt x="0" y="126079"/>
                </a:lnTo>
                <a:lnTo>
                  <a:pt x="0" y="139795"/>
                </a:lnTo>
                <a:lnTo>
                  <a:pt x="1524" y="153511"/>
                </a:lnTo>
                <a:lnTo>
                  <a:pt x="11430" y="181341"/>
                </a:lnTo>
                <a:lnTo>
                  <a:pt x="11430" y="126841"/>
                </a:lnTo>
                <a:lnTo>
                  <a:pt x="12191" y="120745"/>
                </a:lnTo>
                <a:lnTo>
                  <a:pt x="12954" y="113887"/>
                </a:lnTo>
                <a:lnTo>
                  <a:pt x="12954" y="114649"/>
                </a:lnTo>
                <a:lnTo>
                  <a:pt x="13715" y="108553"/>
                </a:lnTo>
                <a:lnTo>
                  <a:pt x="15239" y="102457"/>
                </a:lnTo>
                <a:lnTo>
                  <a:pt x="17525" y="96361"/>
                </a:lnTo>
                <a:lnTo>
                  <a:pt x="19049" y="91027"/>
                </a:lnTo>
                <a:lnTo>
                  <a:pt x="21336" y="86455"/>
                </a:lnTo>
                <a:lnTo>
                  <a:pt x="21336" y="85693"/>
                </a:lnTo>
                <a:lnTo>
                  <a:pt x="24383" y="79597"/>
                </a:lnTo>
                <a:lnTo>
                  <a:pt x="27431" y="74263"/>
                </a:lnTo>
                <a:lnTo>
                  <a:pt x="27431" y="75025"/>
                </a:lnTo>
                <a:lnTo>
                  <a:pt x="34290" y="64357"/>
                </a:lnTo>
                <a:lnTo>
                  <a:pt x="41909" y="54451"/>
                </a:lnTo>
                <a:lnTo>
                  <a:pt x="41909" y="55213"/>
                </a:lnTo>
                <a:lnTo>
                  <a:pt x="50291" y="46831"/>
                </a:lnTo>
                <a:lnTo>
                  <a:pt x="50291" y="46069"/>
                </a:lnTo>
                <a:lnTo>
                  <a:pt x="60197" y="37687"/>
                </a:lnTo>
                <a:lnTo>
                  <a:pt x="60197" y="38449"/>
                </a:lnTo>
                <a:lnTo>
                  <a:pt x="70103" y="31373"/>
                </a:lnTo>
                <a:lnTo>
                  <a:pt x="70103" y="30829"/>
                </a:lnTo>
                <a:lnTo>
                  <a:pt x="81533" y="24733"/>
                </a:lnTo>
                <a:lnTo>
                  <a:pt x="92963" y="19732"/>
                </a:lnTo>
                <a:lnTo>
                  <a:pt x="92963" y="19399"/>
                </a:lnTo>
                <a:lnTo>
                  <a:pt x="99059" y="17367"/>
                </a:lnTo>
                <a:lnTo>
                  <a:pt x="99059" y="17113"/>
                </a:lnTo>
                <a:lnTo>
                  <a:pt x="105918" y="15589"/>
                </a:lnTo>
                <a:lnTo>
                  <a:pt x="112014" y="14065"/>
                </a:lnTo>
                <a:lnTo>
                  <a:pt x="124968" y="11186"/>
                </a:lnTo>
                <a:lnTo>
                  <a:pt x="124968" y="11017"/>
                </a:lnTo>
                <a:lnTo>
                  <a:pt x="131826" y="10331"/>
                </a:lnTo>
                <a:lnTo>
                  <a:pt x="139446" y="10179"/>
                </a:lnTo>
                <a:lnTo>
                  <a:pt x="145542" y="9569"/>
                </a:lnTo>
                <a:lnTo>
                  <a:pt x="153162" y="10255"/>
                </a:lnTo>
                <a:lnTo>
                  <a:pt x="160020" y="10255"/>
                </a:lnTo>
                <a:lnTo>
                  <a:pt x="166878" y="11017"/>
                </a:lnTo>
                <a:lnTo>
                  <a:pt x="166878" y="11186"/>
                </a:lnTo>
                <a:lnTo>
                  <a:pt x="179832" y="14065"/>
                </a:lnTo>
                <a:lnTo>
                  <a:pt x="185928" y="15589"/>
                </a:lnTo>
                <a:lnTo>
                  <a:pt x="192786" y="17113"/>
                </a:lnTo>
                <a:lnTo>
                  <a:pt x="192786" y="17367"/>
                </a:lnTo>
                <a:lnTo>
                  <a:pt x="198882" y="19399"/>
                </a:lnTo>
                <a:lnTo>
                  <a:pt x="198882" y="19732"/>
                </a:lnTo>
                <a:lnTo>
                  <a:pt x="210311" y="24733"/>
                </a:lnTo>
                <a:lnTo>
                  <a:pt x="221742" y="30829"/>
                </a:lnTo>
                <a:lnTo>
                  <a:pt x="221742" y="31373"/>
                </a:lnTo>
                <a:lnTo>
                  <a:pt x="231647" y="38449"/>
                </a:lnTo>
                <a:lnTo>
                  <a:pt x="231647" y="37687"/>
                </a:lnTo>
                <a:lnTo>
                  <a:pt x="241554" y="46069"/>
                </a:lnTo>
                <a:lnTo>
                  <a:pt x="241554" y="46831"/>
                </a:lnTo>
                <a:lnTo>
                  <a:pt x="249936" y="55213"/>
                </a:lnTo>
                <a:lnTo>
                  <a:pt x="249936" y="54451"/>
                </a:lnTo>
                <a:lnTo>
                  <a:pt x="258318" y="64357"/>
                </a:lnTo>
                <a:lnTo>
                  <a:pt x="258318" y="65542"/>
                </a:lnTo>
                <a:lnTo>
                  <a:pt x="264414" y="75025"/>
                </a:lnTo>
                <a:lnTo>
                  <a:pt x="264414" y="74263"/>
                </a:lnTo>
                <a:lnTo>
                  <a:pt x="267462" y="80359"/>
                </a:lnTo>
                <a:lnTo>
                  <a:pt x="267462" y="79597"/>
                </a:lnTo>
                <a:lnTo>
                  <a:pt x="270510" y="85693"/>
                </a:lnTo>
                <a:lnTo>
                  <a:pt x="270510" y="86455"/>
                </a:lnTo>
                <a:lnTo>
                  <a:pt x="272796" y="91027"/>
                </a:lnTo>
                <a:lnTo>
                  <a:pt x="275082" y="96361"/>
                </a:lnTo>
                <a:lnTo>
                  <a:pt x="275082" y="98393"/>
                </a:lnTo>
                <a:lnTo>
                  <a:pt x="276606" y="102457"/>
                </a:lnTo>
                <a:lnTo>
                  <a:pt x="278130" y="108553"/>
                </a:lnTo>
                <a:lnTo>
                  <a:pt x="278892" y="114649"/>
                </a:lnTo>
                <a:lnTo>
                  <a:pt x="278892" y="113887"/>
                </a:lnTo>
                <a:lnTo>
                  <a:pt x="279654" y="120745"/>
                </a:lnTo>
                <a:lnTo>
                  <a:pt x="279654" y="119983"/>
                </a:lnTo>
                <a:lnTo>
                  <a:pt x="280416" y="126841"/>
                </a:lnTo>
                <a:lnTo>
                  <a:pt x="280416" y="182301"/>
                </a:lnTo>
                <a:lnTo>
                  <a:pt x="284262" y="174805"/>
                </a:lnTo>
                <a:lnTo>
                  <a:pt x="291846" y="132937"/>
                </a:lnTo>
                <a:close/>
              </a:path>
              <a:path w="292100" h="267335">
                <a:moveTo>
                  <a:pt x="22098" y="180943"/>
                </a:moveTo>
                <a:lnTo>
                  <a:pt x="19050" y="174847"/>
                </a:lnTo>
                <a:lnTo>
                  <a:pt x="19050" y="175609"/>
                </a:lnTo>
                <a:lnTo>
                  <a:pt x="17526" y="169513"/>
                </a:lnTo>
                <a:lnTo>
                  <a:pt x="15240" y="163417"/>
                </a:lnTo>
                <a:lnTo>
                  <a:pt x="15240" y="164179"/>
                </a:lnTo>
                <a:lnTo>
                  <a:pt x="13716" y="157321"/>
                </a:lnTo>
                <a:lnTo>
                  <a:pt x="13716" y="158083"/>
                </a:lnTo>
                <a:lnTo>
                  <a:pt x="12954" y="151225"/>
                </a:lnTo>
                <a:lnTo>
                  <a:pt x="12954" y="151987"/>
                </a:lnTo>
                <a:lnTo>
                  <a:pt x="12192" y="145129"/>
                </a:lnTo>
                <a:lnTo>
                  <a:pt x="12192" y="145891"/>
                </a:lnTo>
                <a:lnTo>
                  <a:pt x="11430" y="139033"/>
                </a:lnTo>
                <a:lnTo>
                  <a:pt x="11430" y="181341"/>
                </a:lnTo>
                <a:lnTo>
                  <a:pt x="15687" y="193303"/>
                </a:lnTo>
                <a:lnTo>
                  <a:pt x="21336" y="201007"/>
                </a:lnTo>
                <a:lnTo>
                  <a:pt x="21336" y="180943"/>
                </a:lnTo>
                <a:lnTo>
                  <a:pt x="22098" y="180943"/>
                </a:lnTo>
                <a:close/>
              </a:path>
              <a:path w="292100" h="267335">
                <a:moveTo>
                  <a:pt x="22097" y="84931"/>
                </a:moveTo>
                <a:lnTo>
                  <a:pt x="21336" y="85693"/>
                </a:lnTo>
                <a:lnTo>
                  <a:pt x="21336" y="86455"/>
                </a:lnTo>
                <a:lnTo>
                  <a:pt x="22097" y="84931"/>
                </a:lnTo>
                <a:close/>
              </a:path>
              <a:path w="292100" h="267335">
                <a:moveTo>
                  <a:pt x="51053" y="219805"/>
                </a:moveTo>
                <a:lnTo>
                  <a:pt x="41910" y="210661"/>
                </a:lnTo>
                <a:lnTo>
                  <a:pt x="41910" y="211423"/>
                </a:lnTo>
                <a:lnTo>
                  <a:pt x="34290" y="201517"/>
                </a:lnTo>
                <a:lnTo>
                  <a:pt x="34290" y="202279"/>
                </a:lnTo>
                <a:lnTo>
                  <a:pt x="27432" y="191611"/>
                </a:lnTo>
                <a:lnTo>
                  <a:pt x="21336" y="180943"/>
                </a:lnTo>
                <a:lnTo>
                  <a:pt x="21336" y="201007"/>
                </a:lnTo>
                <a:lnTo>
                  <a:pt x="38505" y="224429"/>
                </a:lnTo>
                <a:lnTo>
                  <a:pt x="50292" y="233478"/>
                </a:lnTo>
                <a:lnTo>
                  <a:pt x="50292" y="219805"/>
                </a:lnTo>
                <a:lnTo>
                  <a:pt x="51053" y="219805"/>
                </a:lnTo>
                <a:close/>
              </a:path>
              <a:path w="292100" h="267335">
                <a:moveTo>
                  <a:pt x="51053" y="46069"/>
                </a:moveTo>
                <a:lnTo>
                  <a:pt x="50291" y="46069"/>
                </a:lnTo>
                <a:lnTo>
                  <a:pt x="50291" y="46831"/>
                </a:lnTo>
                <a:lnTo>
                  <a:pt x="51053" y="46069"/>
                </a:lnTo>
                <a:close/>
              </a:path>
              <a:path w="292100" h="267335">
                <a:moveTo>
                  <a:pt x="70866" y="235045"/>
                </a:moveTo>
                <a:lnTo>
                  <a:pt x="60198" y="227425"/>
                </a:lnTo>
                <a:lnTo>
                  <a:pt x="60198" y="228187"/>
                </a:lnTo>
                <a:lnTo>
                  <a:pt x="50292" y="219805"/>
                </a:lnTo>
                <a:lnTo>
                  <a:pt x="50292" y="233478"/>
                </a:lnTo>
                <a:lnTo>
                  <a:pt x="67907" y="247001"/>
                </a:lnTo>
                <a:lnTo>
                  <a:pt x="70104" y="247916"/>
                </a:lnTo>
                <a:lnTo>
                  <a:pt x="70104" y="235045"/>
                </a:lnTo>
                <a:lnTo>
                  <a:pt x="70866" y="235045"/>
                </a:lnTo>
                <a:close/>
              </a:path>
              <a:path w="292100" h="267335">
                <a:moveTo>
                  <a:pt x="70865" y="30829"/>
                </a:moveTo>
                <a:lnTo>
                  <a:pt x="70103" y="30829"/>
                </a:lnTo>
                <a:lnTo>
                  <a:pt x="70103" y="31373"/>
                </a:lnTo>
                <a:lnTo>
                  <a:pt x="70865" y="30829"/>
                </a:lnTo>
                <a:close/>
              </a:path>
              <a:path w="292100" h="267335">
                <a:moveTo>
                  <a:pt x="93726" y="246475"/>
                </a:moveTo>
                <a:lnTo>
                  <a:pt x="81534" y="241141"/>
                </a:lnTo>
                <a:lnTo>
                  <a:pt x="70104" y="235045"/>
                </a:lnTo>
                <a:lnTo>
                  <a:pt x="70104" y="247916"/>
                </a:lnTo>
                <a:lnTo>
                  <a:pt x="92964" y="257439"/>
                </a:lnTo>
                <a:lnTo>
                  <a:pt x="92964" y="246475"/>
                </a:lnTo>
                <a:lnTo>
                  <a:pt x="93726" y="246475"/>
                </a:lnTo>
                <a:close/>
              </a:path>
              <a:path w="292100" h="267335">
                <a:moveTo>
                  <a:pt x="93725" y="19399"/>
                </a:moveTo>
                <a:lnTo>
                  <a:pt x="92963" y="19399"/>
                </a:lnTo>
                <a:lnTo>
                  <a:pt x="92963" y="19732"/>
                </a:lnTo>
                <a:lnTo>
                  <a:pt x="93725" y="19399"/>
                </a:lnTo>
                <a:close/>
              </a:path>
              <a:path w="292100" h="267335">
                <a:moveTo>
                  <a:pt x="99822" y="248761"/>
                </a:moveTo>
                <a:lnTo>
                  <a:pt x="92964" y="246475"/>
                </a:lnTo>
                <a:lnTo>
                  <a:pt x="92964" y="257439"/>
                </a:lnTo>
                <a:lnTo>
                  <a:pt x="99060" y="259979"/>
                </a:lnTo>
                <a:lnTo>
                  <a:pt x="99060" y="248761"/>
                </a:lnTo>
                <a:lnTo>
                  <a:pt x="99822" y="248761"/>
                </a:lnTo>
                <a:close/>
              </a:path>
              <a:path w="292100" h="267335">
                <a:moveTo>
                  <a:pt x="99822" y="17113"/>
                </a:moveTo>
                <a:lnTo>
                  <a:pt x="99059" y="17113"/>
                </a:lnTo>
                <a:lnTo>
                  <a:pt x="99059" y="17367"/>
                </a:lnTo>
                <a:lnTo>
                  <a:pt x="99822" y="17113"/>
                </a:lnTo>
                <a:close/>
              </a:path>
              <a:path w="292100" h="267335">
                <a:moveTo>
                  <a:pt x="125730" y="254857"/>
                </a:moveTo>
                <a:lnTo>
                  <a:pt x="118872" y="253333"/>
                </a:lnTo>
                <a:lnTo>
                  <a:pt x="118872" y="254095"/>
                </a:lnTo>
                <a:lnTo>
                  <a:pt x="112014" y="252571"/>
                </a:lnTo>
                <a:lnTo>
                  <a:pt x="105918" y="250285"/>
                </a:lnTo>
                <a:lnTo>
                  <a:pt x="105918" y="251047"/>
                </a:lnTo>
                <a:lnTo>
                  <a:pt x="99060" y="248761"/>
                </a:lnTo>
                <a:lnTo>
                  <a:pt x="99060" y="259979"/>
                </a:lnTo>
                <a:lnTo>
                  <a:pt x="101824" y="261130"/>
                </a:lnTo>
                <a:lnTo>
                  <a:pt x="124968" y="264819"/>
                </a:lnTo>
                <a:lnTo>
                  <a:pt x="124968" y="254857"/>
                </a:lnTo>
                <a:lnTo>
                  <a:pt x="125730" y="254857"/>
                </a:lnTo>
                <a:close/>
              </a:path>
              <a:path w="292100" h="267335">
                <a:moveTo>
                  <a:pt x="125730" y="11017"/>
                </a:moveTo>
                <a:lnTo>
                  <a:pt x="124968" y="11017"/>
                </a:lnTo>
                <a:lnTo>
                  <a:pt x="124968" y="11186"/>
                </a:lnTo>
                <a:lnTo>
                  <a:pt x="125730" y="11017"/>
                </a:lnTo>
                <a:close/>
              </a:path>
              <a:path w="292100" h="267335">
                <a:moveTo>
                  <a:pt x="166878" y="265033"/>
                </a:moveTo>
                <a:lnTo>
                  <a:pt x="166878" y="254857"/>
                </a:lnTo>
                <a:lnTo>
                  <a:pt x="153162" y="256381"/>
                </a:lnTo>
                <a:lnTo>
                  <a:pt x="138684" y="256381"/>
                </a:lnTo>
                <a:lnTo>
                  <a:pt x="138186" y="256255"/>
                </a:lnTo>
                <a:lnTo>
                  <a:pt x="131826" y="255619"/>
                </a:lnTo>
                <a:lnTo>
                  <a:pt x="124968" y="254857"/>
                </a:lnTo>
                <a:lnTo>
                  <a:pt x="124968" y="264819"/>
                </a:lnTo>
                <a:lnTo>
                  <a:pt x="138186" y="266926"/>
                </a:lnTo>
                <a:lnTo>
                  <a:pt x="166878" y="265033"/>
                </a:lnTo>
                <a:close/>
              </a:path>
              <a:path w="292100" h="267335">
                <a:moveTo>
                  <a:pt x="132588" y="10255"/>
                </a:moveTo>
                <a:lnTo>
                  <a:pt x="131826" y="10255"/>
                </a:lnTo>
                <a:lnTo>
                  <a:pt x="132588" y="10255"/>
                </a:lnTo>
                <a:close/>
              </a:path>
              <a:path w="292100" h="267335">
                <a:moveTo>
                  <a:pt x="132588" y="255619"/>
                </a:moveTo>
                <a:lnTo>
                  <a:pt x="131826" y="255543"/>
                </a:lnTo>
                <a:lnTo>
                  <a:pt x="132588" y="255619"/>
                </a:lnTo>
                <a:close/>
              </a:path>
              <a:path w="292100" h="267335">
                <a:moveTo>
                  <a:pt x="139446" y="256381"/>
                </a:moveTo>
                <a:lnTo>
                  <a:pt x="138684" y="256305"/>
                </a:lnTo>
                <a:lnTo>
                  <a:pt x="139446" y="256381"/>
                </a:lnTo>
                <a:close/>
              </a:path>
              <a:path w="292100" h="267335">
                <a:moveTo>
                  <a:pt x="145923" y="9531"/>
                </a:moveTo>
                <a:lnTo>
                  <a:pt x="145542" y="9493"/>
                </a:lnTo>
                <a:lnTo>
                  <a:pt x="145923" y="9531"/>
                </a:lnTo>
                <a:close/>
              </a:path>
              <a:path w="292100" h="267335">
                <a:moveTo>
                  <a:pt x="146304" y="9569"/>
                </a:moveTo>
                <a:lnTo>
                  <a:pt x="145923" y="9531"/>
                </a:lnTo>
                <a:lnTo>
                  <a:pt x="146304" y="9569"/>
                </a:lnTo>
                <a:close/>
              </a:path>
              <a:path w="292100" h="267335">
                <a:moveTo>
                  <a:pt x="166878" y="11186"/>
                </a:moveTo>
                <a:lnTo>
                  <a:pt x="166878" y="11017"/>
                </a:lnTo>
                <a:lnTo>
                  <a:pt x="166116" y="11017"/>
                </a:lnTo>
                <a:lnTo>
                  <a:pt x="166878" y="11186"/>
                </a:lnTo>
                <a:close/>
              </a:path>
              <a:path w="292100" h="267335">
                <a:moveTo>
                  <a:pt x="192786" y="259132"/>
                </a:moveTo>
                <a:lnTo>
                  <a:pt x="192786" y="248761"/>
                </a:lnTo>
                <a:lnTo>
                  <a:pt x="185928" y="251047"/>
                </a:lnTo>
                <a:lnTo>
                  <a:pt x="185928" y="250285"/>
                </a:lnTo>
                <a:lnTo>
                  <a:pt x="179832" y="252571"/>
                </a:lnTo>
                <a:lnTo>
                  <a:pt x="172974" y="254095"/>
                </a:lnTo>
                <a:lnTo>
                  <a:pt x="172974" y="253333"/>
                </a:lnTo>
                <a:lnTo>
                  <a:pt x="166116" y="254857"/>
                </a:lnTo>
                <a:lnTo>
                  <a:pt x="166878" y="254857"/>
                </a:lnTo>
                <a:lnTo>
                  <a:pt x="166878" y="265033"/>
                </a:lnTo>
                <a:lnTo>
                  <a:pt x="174925" y="264501"/>
                </a:lnTo>
                <a:lnTo>
                  <a:pt x="192786" y="259132"/>
                </a:lnTo>
                <a:close/>
              </a:path>
              <a:path w="292100" h="267335">
                <a:moveTo>
                  <a:pt x="192786" y="17367"/>
                </a:moveTo>
                <a:lnTo>
                  <a:pt x="192786" y="17113"/>
                </a:lnTo>
                <a:lnTo>
                  <a:pt x="192024" y="17113"/>
                </a:lnTo>
                <a:lnTo>
                  <a:pt x="192786" y="17367"/>
                </a:lnTo>
                <a:close/>
              </a:path>
              <a:path w="292100" h="267335">
                <a:moveTo>
                  <a:pt x="198882" y="257300"/>
                </a:moveTo>
                <a:lnTo>
                  <a:pt x="198882" y="246475"/>
                </a:lnTo>
                <a:lnTo>
                  <a:pt x="192024" y="248761"/>
                </a:lnTo>
                <a:lnTo>
                  <a:pt x="192786" y="248761"/>
                </a:lnTo>
                <a:lnTo>
                  <a:pt x="192786" y="259132"/>
                </a:lnTo>
                <a:lnTo>
                  <a:pt x="198882" y="257300"/>
                </a:lnTo>
                <a:close/>
              </a:path>
              <a:path w="292100" h="267335">
                <a:moveTo>
                  <a:pt x="198882" y="19732"/>
                </a:moveTo>
                <a:lnTo>
                  <a:pt x="198882" y="19399"/>
                </a:lnTo>
                <a:lnTo>
                  <a:pt x="198120" y="19399"/>
                </a:lnTo>
                <a:lnTo>
                  <a:pt x="198882" y="19732"/>
                </a:lnTo>
                <a:close/>
              </a:path>
              <a:path w="292100" h="267335">
                <a:moveTo>
                  <a:pt x="221742" y="246993"/>
                </a:moveTo>
                <a:lnTo>
                  <a:pt x="221742" y="235045"/>
                </a:lnTo>
                <a:lnTo>
                  <a:pt x="210311" y="241141"/>
                </a:lnTo>
                <a:lnTo>
                  <a:pt x="198120" y="246475"/>
                </a:lnTo>
                <a:lnTo>
                  <a:pt x="198882" y="246475"/>
                </a:lnTo>
                <a:lnTo>
                  <a:pt x="198882" y="257300"/>
                </a:lnTo>
                <a:lnTo>
                  <a:pt x="209972" y="253966"/>
                </a:lnTo>
                <a:lnTo>
                  <a:pt x="221742" y="246993"/>
                </a:lnTo>
                <a:close/>
              </a:path>
              <a:path w="292100" h="267335">
                <a:moveTo>
                  <a:pt x="221742" y="31373"/>
                </a:moveTo>
                <a:lnTo>
                  <a:pt x="221742" y="30829"/>
                </a:lnTo>
                <a:lnTo>
                  <a:pt x="220979" y="30829"/>
                </a:lnTo>
                <a:lnTo>
                  <a:pt x="221742" y="31373"/>
                </a:lnTo>
                <a:close/>
              </a:path>
              <a:path w="292100" h="267335">
                <a:moveTo>
                  <a:pt x="241554" y="235122"/>
                </a:moveTo>
                <a:lnTo>
                  <a:pt x="241554" y="219805"/>
                </a:lnTo>
                <a:lnTo>
                  <a:pt x="231572" y="228235"/>
                </a:lnTo>
                <a:lnTo>
                  <a:pt x="220979" y="235045"/>
                </a:lnTo>
                <a:lnTo>
                  <a:pt x="221742" y="235045"/>
                </a:lnTo>
                <a:lnTo>
                  <a:pt x="221742" y="246993"/>
                </a:lnTo>
                <a:lnTo>
                  <a:pt x="241256" y="235431"/>
                </a:lnTo>
                <a:lnTo>
                  <a:pt x="241554" y="235122"/>
                </a:lnTo>
                <a:close/>
              </a:path>
              <a:path w="292100" h="267335">
                <a:moveTo>
                  <a:pt x="241554" y="46831"/>
                </a:moveTo>
                <a:lnTo>
                  <a:pt x="241554" y="46069"/>
                </a:lnTo>
                <a:lnTo>
                  <a:pt x="240792" y="46069"/>
                </a:lnTo>
                <a:lnTo>
                  <a:pt x="241554" y="46831"/>
                </a:lnTo>
                <a:close/>
              </a:path>
              <a:path w="292100" h="267335">
                <a:moveTo>
                  <a:pt x="258318" y="217719"/>
                </a:moveTo>
                <a:lnTo>
                  <a:pt x="258318" y="201517"/>
                </a:lnTo>
                <a:lnTo>
                  <a:pt x="249936" y="211423"/>
                </a:lnTo>
                <a:lnTo>
                  <a:pt x="249936" y="210661"/>
                </a:lnTo>
                <a:lnTo>
                  <a:pt x="240792" y="219805"/>
                </a:lnTo>
                <a:lnTo>
                  <a:pt x="241554" y="219805"/>
                </a:lnTo>
                <a:lnTo>
                  <a:pt x="241554" y="235122"/>
                </a:lnTo>
                <a:lnTo>
                  <a:pt x="258318" y="217719"/>
                </a:lnTo>
                <a:close/>
              </a:path>
              <a:path w="292100" h="267335">
                <a:moveTo>
                  <a:pt x="258318" y="65542"/>
                </a:moveTo>
                <a:lnTo>
                  <a:pt x="258318" y="64357"/>
                </a:lnTo>
                <a:lnTo>
                  <a:pt x="257556" y="64357"/>
                </a:lnTo>
                <a:lnTo>
                  <a:pt x="258318" y="65542"/>
                </a:lnTo>
                <a:close/>
              </a:path>
              <a:path w="292100" h="267335">
                <a:moveTo>
                  <a:pt x="270510" y="201603"/>
                </a:moveTo>
                <a:lnTo>
                  <a:pt x="270510" y="180943"/>
                </a:lnTo>
                <a:lnTo>
                  <a:pt x="264414" y="191611"/>
                </a:lnTo>
                <a:lnTo>
                  <a:pt x="257556" y="202279"/>
                </a:lnTo>
                <a:lnTo>
                  <a:pt x="258318" y="201517"/>
                </a:lnTo>
                <a:lnTo>
                  <a:pt x="258318" y="217719"/>
                </a:lnTo>
                <a:lnTo>
                  <a:pt x="266710" y="209007"/>
                </a:lnTo>
                <a:lnTo>
                  <a:pt x="270510" y="201603"/>
                </a:lnTo>
                <a:close/>
              </a:path>
              <a:path w="292100" h="267335">
                <a:moveTo>
                  <a:pt x="270510" y="86455"/>
                </a:moveTo>
                <a:lnTo>
                  <a:pt x="270510" y="85693"/>
                </a:lnTo>
                <a:lnTo>
                  <a:pt x="269748" y="84931"/>
                </a:lnTo>
                <a:lnTo>
                  <a:pt x="270510" y="86455"/>
                </a:lnTo>
                <a:close/>
              </a:path>
              <a:path w="292100" h="267335">
                <a:moveTo>
                  <a:pt x="275082" y="192694"/>
                </a:moveTo>
                <a:lnTo>
                  <a:pt x="275082" y="169513"/>
                </a:lnTo>
                <a:lnTo>
                  <a:pt x="272796" y="175609"/>
                </a:lnTo>
                <a:lnTo>
                  <a:pt x="272796" y="174847"/>
                </a:lnTo>
                <a:lnTo>
                  <a:pt x="269748" y="180943"/>
                </a:lnTo>
                <a:lnTo>
                  <a:pt x="270510" y="180943"/>
                </a:lnTo>
                <a:lnTo>
                  <a:pt x="270510" y="201603"/>
                </a:lnTo>
                <a:lnTo>
                  <a:pt x="275082" y="192694"/>
                </a:lnTo>
                <a:close/>
              </a:path>
              <a:path w="292100" h="267335">
                <a:moveTo>
                  <a:pt x="275082" y="98393"/>
                </a:moveTo>
                <a:lnTo>
                  <a:pt x="275082" y="96361"/>
                </a:lnTo>
                <a:lnTo>
                  <a:pt x="274320" y="96361"/>
                </a:lnTo>
                <a:lnTo>
                  <a:pt x="275082" y="98393"/>
                </a:lnTo>
                <a:close/>
              </a:path>
              <a:path w="292100" h="267335">
                <a:moveTo>
                  <a:pt x="280416" y="182301"/>
                </a:moveTo>
                <a:lnTo>
                  <a:pt x="280416" y="139033"/>
                </a:lnTo>
                <a:lnTo>
                  <a:pt x="279654" y="145891"/>
                </a:lnTo>
                <a:lnTo>
                  <a:pt x="279654" y="145129"/>
                </a:lnTo>
                <a:lnTo>
                  <a:pt x="278892" y="151987"/>
                </a:lnTo>
                <a:lnTo>
                  <a:pt x="278892" y="151225"/>
                </a:lnTo>
                <a:lnTo>
                  <a:pt x="278130" y="158083"/>
                </a:lnTo>
                <a:lnTo>
                  <a:pt x="278130" y="157321"/>
                </a:lnTo>
                <a:lnTo>
                  <a:pt x="276606" y="164179"/>
                </a:lnTo>
                <a:lnTo>
                  <a:pt x="276606" y="163417"/>
                </a:lnTo>
                <a:lnTo>
                  <a:pt x="274320" y="169513"/>
                </a:lnTo>
                <a:lnTo>
                  <a:pt x="275082" y="169513"/>
                </a:lnTo>
                <a:lnTo>
                  <a:pt x="275082" y="192694"/>
                </a:lnTo>
                <a:lnTo>
                  <a:pt x="280416" y="182301"/>
                </a:lnTo>
                <a:close/>
              </a:path>
            </a:pathLst>
          </a:custGeom>
          <a:solidFill>
            <a:srgbClr val="006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6518281" y="4102861"/>
            <a:ext cx="1162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2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429641" y="4482817"/>
            <a:ext cx="292100" cy="267335"/>
          </a:xfrm>
          <a:custGeom>
            <a:avLst/>
            <a:gdLst/>
            <a:ahLst/>
            <a:cxnLst/>
            <a:rect l="l" t="t" r="r" b="b"/>
            <a:pathLst>
              <a:path w="292100" h="267335">
                <a:moveTo>
                  <a:pt x="291846" y="133378"/>
                </a:moveTo>
                <a:lnTo>
                  <a:pt x="291846" y="126520"/>
                </a:lnTo>
                <a:lnTo>
                  <a:pt x="291084" y="119662"/>
                </a:lnTo>
                <a:lnTo>
                  <a:pt x="279509" y="79756"/>
                </a:lnTo>
                <a:lnTo>
                  <a:pt x="231647" y="23905"/>
                </a:lnTo>
                <a:lnTo>
                  <a:pt x="164050" y="0"/>
                </a:lnTo>
                <a:lnTo>
                  <a:pt x="127776" y="13"/>
                </a:lnTo>
                <a:lnTo>
                  <a:pt x="60171" y="23965"/>
                </a:lnTo>
                <a:lnTo>
                  <a:pt x="12330" y="79798"/>
                </a:lnTo>
                <a:lnTo>
                  <a:pt x="761" y="119662"/>
                </a:lnTo>
                <a:lnTo>
                  <a:pt x="0" y="126520"/>
                </a:lnTo>
                <a:lnTo>
                  <a:pt x="0" y="140236"/>
                </a:lnTo>
                <a:lnTo>
                  <a:pt x="1524" y="153952"/>
                </a:lnTo>
                <a:lnTo>
                  <a:pt x="11430" y="181732"/>
                </a:lnTo>
                <a:lnTo>
                  <a:pt x="11430" y="127282"/>
                </a:lnTo>
                <a:lnTo>
                  <a:pt x="12191" y="120424"/>
                </a:lnTo>
                <a:lnTo>
                  <a:pt x="12191" y="121186"/>
                </a:lnTo>
                <a:lnTo>
                  <a:pt x="12954" y="114328"/>
                </a:lnTo>
                <a:lnTo>
                  <a:pt x="13715" y="108232"/>
                </a:lnTo>
                <a:lnTo>
                  <a:pt x="13715" y="108994"/>
                </a:lnTo>
                <a:lnTo>
                  <a:pt x="15239" y="102136"/>
                </a:lnTo>
                <a:lnTo>
                  <a:pt x="15239" y="102898"/>
                </a:lnTo>
                <a:lnTo>
                  <a:pt x="17525" y="96802"/>
                </a:lnTo>
                <a:lnTo>
                  <a:pt x="19049" y="90706"/>
                </a:lnTo>
                <a:lnTo>
                  <a:pt x="19049" y="91468"/>
                </a:lnTo>
                <a:lnTo>
                  <a:pt x="21336" y="86896"/>
                </a:lnTo>
                <a:lnTo>
                  <a:pt x="21336" y="85372"/>
                </a:lnTo>
                <a:lnTo>
                  <a:pt x="27431" y="74704"/>
                </a:lnTo>
                <a:lnTo>
                  <a:pt x="34290" y="64036"/>
                </a:lnTo>
                <a:lnTo>
                  <a:pt x="34290" y="64798"/>
                </a:lnTo>
                <a:lnTo>
                  <a:pt x="41909" y="54892"/>
                </a:lnTo>
                <a:lnTo>
                  <a:pt x="51053" y="45748"/>
                </a:lnTo>
                <a:lnTo>
                  <a:pt x="60197" y="38128"/>
                </a:lnTo>
                <a:lnTo>
                  <a:pt x="70103" y="31760"/>
                </a:lnTo>
                <a:lnTo>
                  <a:pt x="70103" y="31270"/>
                </a:lnTo>
                <a:lnTo>
                  <a:pt x="81533" y="25174"/>
                </a:lnTo>
                <a:lnTo>
                  <a:pt x="92963" y="20174"/>
                </a:lnTo>
                <a:lnTo>
                  <a:pt x="92963" y="19840"/>
                </a:lnTo>
                <a:lnTo>
                  <a:pt x="99059" y="17808"/>
                </a:lnTo>
                <a:lnTo>
                  <a:pt x="99059" y="17554"/>
                </a:lnTo>
                <a:lnTo>
                  <a:pt x="105918" y="15268"/>
                </a:lnTo>
                <a:lnTo>
                  <a:pt x="112014" y="13744"/>
                </a:lnTo>
                <a:lnTo>
                  <a:pt x="118872" y="12220"/>
                </a:lnTo>
                <a:lnTo>
                  <a:pt x="124968" y="11543"/>
                </a:lnTo>
                <a:lnTo>
                  <a:pt x="131826" y="10773"/>
                </a:lnTo>
                <a:lnTo>
                  <a:pt x="138684" y="10011"/>
                </a:lnTo>
                <a:lnTo>
                  <a:pt x="153162" y="9934"/>
                </a:lnTo>
                <a:lnTo>
                  <a:pt x="166878" y="11458"/>
                </a:lnTo>
                <a:lnTo>
                  <a:pt x="172974" y="12220"/>
                </a:lnTo>
                <a:lnTo>
                  <a:pt x="179832" y="13744"/>
                </a:lnTo>
                <a:lnTo>
                  <a:pt x="185928" y="15268"/>
                </a:lnTo>
                <a:lnTo>
                  <a:pt x="192786" y="17554"/>
                </a:lnTo>
                <a:lnTo>
                  <a:pt x="192786" y="17808"/>
                </a:lnTo>
                <a:lnTo>
                  <a:pt x="198882" y="19840"/>
                </a:lnTo>
                <a:lnTo>
                  <a:pt x="198882" y="20174"/>
                </a:lnTo>
                <a:lnTo>
                  <a:pt x="210311" y="25174"/>
                </a:lnTo>
                <a:lnTo>
                  <a:pt x="221742" y="31270"/>
                </a:lnTo>
                <a:lnTo>
                  <a:pt x="221742" y="31760"/>
                </a:lnTo>
                <a:lnTo>
                  <a:pt x="231659" y="38138"/>
                </a:lnTo>
                <a:lnTo>
                  <a:pt x="240792" y="45866"/>
                </a:lnTo>
                <a:lnTo>
                  <a:pt x="249936" y="54892"/>
                </a:lnTo>
                <a:lnTo>
                  <a:pt x="258318" y="64798"/>
                </a:lnTo>
                <a:lnTo>
                  <a:pt x="258318" y="65222"/>
                </a:lnTo>
                <a:lnTo>
                  <a:pt x="264414" y="74704"/>
                </a:lnTo>
                <a:lnTo>
                  <a:pt x="270510" y="85372"/>
                </a:lnTo>
                <a:lnTo>
                  <a:pt x="270510" y="86896"/>
                </a:lnTo>
                <a:lnTo>
                  <a:pt x="272796" y="91468"/>
                </a:lnTo>
                <a:lnTo>
                  <a:pt x="272796" y="90706"/>
                </a:lnTo>
                <a:lnTo>
                  <a:pt x="275082" y="96802"/>
                </a:lnTo>
                <a:lnTo>
                  <a:pt x="275082" y="98834"/>
                </a:lnTo>
                <a:lnTo>
                  <a:pt x="276606" y="102898"/>
                </a:lnTo>
                <a:lnTo>
                  <a:pt x="276606" y="102136"/>
                </a:lnTo>
                <a:lnTo>
                  <a:pt x="278130" y="108994"/>
                </a:lnTo>
                <a:lnTo>
                  <a:pt x="278130" y="108232"/>
                </a:lnTo>
                <a:lnTo>
                  <a:pt x="279654" y="120424"/>
                </a:lnTo>
                <a:lnTo>
                  <a:pt x="280416" y="127282"/>
                </a:lnTo>
                <a:lnTo>
                  <a:pt x="280416" y="182587"/>
                </a:lnTo>
                <a:lnTo>
                  <a:pt x="284257" y="175127"/>
                </a:lnTo>
                <a:lnTo>
                  <a:pt x="291846" y="133378"/>
                </a:lnTo>
                <a:close/>
              </a:path>
              <a:path w="292100" h="267335">
                <a:moveTo>
                  <a:pt x="22098" y="181384"/>
                </a:moveTo>
                <a:lnTo>
                  <a:pt x="19050" y="175288"/>
                </a:lnTo>
                <a:lnTo>
                  <a:pt x="17526" y="169192"/>
                </a:lnTo>
                <a:lnTo>
                  <a:pt x="17526" y="169954"/>
                </a:lnTo>
                <a:lnTo>
                  <a:pt x="15240" y="163858"/>
                </a:lnTo>
                <a:lnTo>
                  <a:pt x="13716" y="157762"/>
                </a:lnTo>
                <a:lnTo>
                  <a:pt x="11430" y="139474"/>
                </a:lnTo>
                <a:lnTo>
                  <a:pt x="11430" y="181732"/>
                </a:lnTo>
                <a:lnTo>
                  <a:pt x="15661" y="193599"/>
                </a:lnTo>
                <a:lnTo>
                  <a:pt x="21336" y="201317"/>
                </a:lnTo>
                <a:lnTo>
                  <a:pt x="21336" y="180622"/>
                </a:lnTo>
                <a:lnTo>
                  <a:pt x="22098" y="181384"/>
                </a:lnTo>
                <a:close/>
              </a:path>
              <a:path w="292100" h="267335">
                <a:moveTo>
                  <a:pt x="22097" y="85372"/>
                </a:moveTo>
                <a:lnTo>
                  <a:pt x="21336" y="85372"/>
                </a:lnTo>
                <a:lnTo>
                  <a:pt x="21336" y="86896"/>
                </a:lnTo>
                <a:lnTo>
                  <a:pt x="22097" y="85372"/>
                </a:lnTo>
                <a:close/>
              </a:path>
              <a:path w="292100" h="267335">
                <a:moveTo>
                  <a:pt x="51053" y="220246"/>
                </a:moveTo>
                <a:lnTo>
                  <a:pt x="41910" y="211102"/>
                </a:lnTo>
                <a:lnTo>
                  <a:pt x="41910" y="211864"/>
                </a:lnTo>
                <a:lnTo>
                  <a:pt x="34290" y="201958"/>
                </a:lnTo>
                <a:lnTo>
                  <a:pt x="27432" y="191290"/>
                </a:lnTo>
                <a:lnTo>
                  <a:pt x="27432" y="192052"/>
                </a:lnTo>
                <a:lnTo>
                  <a:pt x="24384" y="185956"/>
                </a:lnTo>
                <a:lnTo>
                  <a:pt x="24384" y="186718"/>
                </a:lnTo>
                <a:lnTo>
                  <a:pt x="21336" y="180622"/>
                </a:lnTo>
                <a:lnTo>
                  <a:pt x="21336" y="201317"/>
                </a:lnTo>
                <a:lnTo>
                  <a:pt x="38462" y="224615"/>
                </a:lnTo>
                <a:lnTo>
                  <a:pt x="50291" y="233667"/>
                </a:lnTo>
                <a:lnTo>
                  <a:pt x="50291" y="220246"/>
                </a:lnTo>
                <a:lnTo>
                  <a:pt x="51053" y="220246"/>
                </a:lnTo>
                <a:close/>
              </a:path>
              <a:path w="292100" h="267335">
                <a:moveTo>
                  <a:pt x="51053" y="45866"/>
                </a:moveTo>
                <a:lnTo>
                  <a:pt x="50291" y="46510"/>
                </a:lnTo>
                <a:lnTo>
                  <a:pt x="51053" y="45866"/>
                </a:lnTo>
                <a:close/>
              </a:path>
              <a:path w="292100" h="267335">
                <a:moveTo>
                  <a:pt x="70866" y="248358"/>
                </a:moveTo>
                <a:lnTo>
                  <a:pt x="70866" y="235486"/>
                </a:lnTo>
                <a:lnTo>
                  <a:pt x="60171" y="227846"/>
                </a:lnTo>
                <a:lnTo>
                  <a:pt x="50291" y="220246"/>
                </a:lnTo>
                <a:lnTo>
                  <a:pt x="50291" y="233667"/>
                </a:lnTo>
                <a:lnTo>
                  <a:pt x="67855" y="247108"/>
                </a:lnTo>
                <a:lnTo>
                  <a:pt x="70866" y="248358"/>
                </a:lnTo>
                <a:close/>
              </a:path>
              <a:path w="292100" h="267335">
                <a:moveTo>
                  <a:pt x="70865" y="31270"/>
                </a:moveTo>
                <a:lnTo>
                  <a:pt x="70103" y="31270"/>
                </a:lnTo>
                <a:lnTo>
                  <a:pt x="70103" y="31760"/>
                </a:lnTo>
                <a:lnTo>
                  <a:pt x="70865" y="31270"/>
                </a:lnTo>
                <a:close/>
              </a:path>
              <a:path w="292100" h="267335">
                <a:moveTo>
                  <a:pt x="93726" y="246916"/>
                </a:moveTo>
                <a:lnTo>
                  <a:pt x="81534" y="241582"/>
                </a:lnTo>
                <a:lnTo>
                  <a:pt x="70104" y="234724"/>
                </a:lnTo>
                <a:lnTo>
                  <a:pt x="70866" y="235486"/>
                </a:lnTo>
                <a:lnTo>
                  <a:pt x="70866" y="248358"/>
                </a:lnTo>
                <a:lnTo>
                  <a:pt x="92964" y="257533"/>
                </a:lnTo>
                <a:lnTo>
                  <a:pt x="92964" y="246916"/>
                </a:lnTo>
                <a:lnTo>
                  <a:pt x="93726" y="246916"/>
                </a:lnTo>
                <a:close/>
              </a:path>
              <a:path w="292100" h="267335">
                <a:moveTo>
                  <a:pt x="93725" y="19840"/>
                </a:moveTo>
                <a:lnTo>
                  <a:pt x="92963" y="19840"/>
                </a:lnTo>
                <a:lnTo>
                  <a:pt x="92963" y="20174"/>
                </a:lnTo>
                <a:lnTo>
                  <a:pt x="93725" y="19840"/>
                </a:lnTo>
                <a:close/>
              </a:path>
              <a:path w="292100" h="267335">
                <a:moveTo>
                  <a:pt x="99822" y="260380"/>
                </a:moveTo>
                <a:lnTo>
                  <a:pt x="99822" y="249202"/>
                </a:lnTo>
                <a:lnTo>
                  <a:pt x="92964" y="246916"/>
                </a:lnTo>
                <a:lnTo>
                  <a:pt x="92964" y="257533"/>
                </a:lnTo>
                <a:lnTo>
                  <a:pt x="99822" y="260380"/>
                </a:lnTo>
                <a:close/>
              </a:path>
              <a:path w="292100" h="267335">
                <a:moveTo>
                  <a:pt x="99822" y="17554"/>
                </a:moveTo>
                <a:lnTo>
                  <a:pt x="99059" y="17554"/>
                </a:lnTo>
                <a:lnTo>
                  <a:pt x="99059" y="17808"/>
                </a:lnTo>
                <a:lnTo>
                  <a:pt x="99822" y="17554"/>
                </a:lnTo>
                <a:close/>
              </a:path>
              <a:path w="292100" h="267335">
                <a:moveTo>
                  <a:pt x="125730" y="255298"/>
                </a:moveTo>
                <a:lnTo>
                  <a:pt x="112014" y="252250"/>
                </a:lnTo>
                <a:lnTo>
                  <a:pt x="105918" y="250726"/>
                </a:lnTo>
                <a:lnTo>
                  <a:pt x="99060" y="248440"/>
                </a:lnTo>
                <a:lnTo>
                  <a:pt x="99822" y="249202"/>
                </a:lnTo>
                <a:lnTo>
                  <a:pt x="99822" y="260380"/>
                </a:lnTo>
                <a:lnTo>
                  <a:pt x="101770" y="261189"/>
                </a:lnTo>
                <a:lnTo>
                  <a:pt x="124968" y="264875"/>
                </a:lnTo>
                <a:lnTo>
                  <a:pt x="124968" y="255298"/>
                </a:lnTo>
                <a:lnTo>
                  <a:pt x="125730" y="255298"/>
                </a:lnTo>
                <a:close/>
              </a:path>
              <a:path w="292100" h="267335">
                <a:moveTo>
                  <a:pt x="125730" y="11458"/>
                </a:moveTo>
                <a:lnTo>
                  <a:pt x="124968" y="11458"/>
                </a:lnTo>
                <a:lnTo>
                  <a:pt x="125730" y="11458"/>
                </a:lnTo>
                <a:close/>
              </a:path>
              <a:path w="292100" h="267335">
                <a:moveTo>
                  <a:pt x="166878" y="265077"/>
                </a:moveTo>
                <a:lnTo>
                  <a:pt x="166878" y="255298"/>
                </a:lnTo>
                <a:lnTo>
                  <a:pt x="160020" y="256060"/>
                </a:lnTo>
                <a:lnTo>
                  <a:pt x="131826" y="256060"/>
                </a:lnTo>
                <a:lnTo>
                  <a:pt x="124968" y="255298"/>
                </a:lnTo>
                <a:lnTo>
                  <a:pt x="124968" y="264875"/>
                </a:lnTo>
                <a:lnTo>
                  <a:pt x="138136" y="266967"/>
                </a:lnTo>
                <a:lnTo>
                  <a:pt x="166878" y="265077"/>
                </a:lnTo>
                <a:close/>
              </a:path>
              <a:path w="292100" h="267335">
                <a:moveTo>
                  <a:pt x="132588" y="10696"/>
                </a:moveTo>
                <a:lnTo>
                  <a:pt x="131826" y="10696"/>
                </a:lnTo>
                <a:lnTo>
                  <a:pt x="132588" y="10696"/>
                </a:lnTo>
                <a:close/>
              </a:path>
              <a:path w="292100" h="267335">
                <a:moveTo>
                  <a:pt x="132588" y="256060"/>
                </a:moveTo>
                <a:lnTo>
                  <a:pt x="131826" y="255984"/>
                </a:lnTo>
                <a:lnTo>
                  <a:pt x="132588" y="256060"/>
                </a:lnTo>
                <a:close/>
              </a:path>
              <a:path w="292100" h="267335">
                <a:moveTo>
                  <a:pt x="139446" y="9934"/>
                </a:moveTo>
                <a:lnTo>
                  <a:pt x="138684" y="9934"/>
                </a:lnTo>
                <a:lnTo>
                  <a:pt x="139446" y="9934"/>
                </a:lnTo>
                <a:close/>
              </a:path>
              <a:path w="292100" h="267335">
                <a:moveTo>
                  <a:pt x="166878" y="11543"/>
                </a:moveTo>
                <a:lnTo>
                  <a:pt x="166116" y="11458"/>
                </a:lnTo>
                <a:lnTo>
                  <a:pt x="166878" y="11543"/>
                </a:lnTo>
                <a:close/>
              </a:path>
              <a:path w="292100" h="267335">
                <a:moveTo>
                  <a:pt x="192786" y="248440"/>
                </a:moveTo>
                <a:lnTo>
                  <a:pt x="185928" y="250726"/>
                </a:lnTo>
                <a:lnTo>
                  <a:pt x="179832" y="252250"/>
                </a:lnTo>
                <a:lnTo>
                  <a:pt x="166116" y="255298"/>
                </a:lnTo>
                <a:lnTo>
                  <a:pt x="166878" y="255298"/>
                </a:lnTo>
                <a:lnTo>
                  <a:pt x="166878" y="265077"/>
                </a:lnTo>
                <a:lnTo>
                  <a:pt x="174882" y="264550"/>
                </a:lnTo>
                <a:lnTo>
                  <a:pt x="192024" y="259415"/>
                </a:lnTo>
                <a:lnTo>
                  <a:pt x="192024" y="249202"/>
                </a:lnTo>
                <a:lnTo>
                  <a:pt x="192786" y="248440"/>
                </a:lnTo>
                <a:close/>
              </a:path>
              <a:path w="292100" h="267335">
                <a:moveTo>
                  <a:pt x="192786" y="17808"/>
                </a:moveTo>
                <a:lnTo>
                  <a:pt x="192786" y="17554"/>
                </a:lnTo>
                <a:lnTo>
                  <a:pt x="192024" y="17554"/>
                </a:lnTo>
                <a:lnTo>
                  <a:pt x="192786" y="17808"/>
                </a:lnTo>
                <a:close/>
              </a:path>
              <a:path w="292100" h="267335">
                <a:moveTo>
                  <a:pt x="198882" y="257361"/>
                </a:moveTo>
                <a:lnTo>
                  <a:pt x="198882" y="246916"/>
                </a:lnTo>
                <a:lnTo>
                  <a:pt x="192024" y="249202"/>
                </a:lnTo>
                <a:lnTo>
                  <a:pt x="192024" y="259415"/>
                </a:lnTo>
                <a:lnTo>
                  <a:pt x="198882" y="257361"/>
                </a:lnTo>
                <a:close/>
              </a:path>
              <a:path w="292100" h="267335">
                <a:moveTo>
                  <a:pt x="198882" y="20174"/>
                </a:moveTo>
                <a:lnTo>
                  <a:pt x="198882" y="19840"/>
                </a:lnTo>
                <a:lnTo>
                  <a:pt x="198120" y="19840"/>
                </a:lnTo>
                <a:lnTo>
                  <a:pt x="198882" y="20174"/>
                </a:lnTo>
                <a:close/>
              </a:path>
              <a:path w="292100" h="267335">
                <a:moveTo>
                  <a:pt x="221742" y="234724"/>
                </a:moveTo>
                <a:lnTo>
                  <a:pt x="210311" y="241582"/>
                </a:lnTo>
                <a:lnTo>
                  <a:pt x="198120" y="246916"/>
                </a:lnTo>
                <a:lnTo>
                  <a:pt x="198882" y="246916"/>
                </a:lnTo>
                <a:lnTo>
                  <a:pt x="198882" y="257361"/>
                </a:lnTo>
                <a:lnTo>
                  <a:pt x="209937" y="254049"/>
                </a:lnTo>
                <a:lnTo>
                  <a:pt x="220979" y="247529"/>
                </a:lnTo>
                <a:lnTo>
                  <a:pt x="220979" y="235486"/>
                </a:lnTo>
                <a:lnTo>
                  <a:pt x="221742" y="234724"/>
                </a:lnTo>
                <a:close/>
              </a:path>
              <a:path w="292100" h="267335">
                <a:moveTo>
                  <a:pt x="221742" y="31760"/>
                </a:moveTo>
                <a:lnTo>
                  <a:pt x="221742" y="31270"/>
                </a:lnTo>
                <a:lnTo>
                  <a:pt x="220979" y="31270"/>
                </a:lnTo>
                <a:lnTo>
                  <a:pt x="221742" y="31760"/>
                </a:lnTo>
                <a:close/>
              </a:path>
              <a:path w="292100" h="267335">
                <a:moveTo>
                  <a:pt x="241554" y="235239"/>
                </a:moveTo>
                <a:lnTo>
                  <a:pt x="241554" y="220246"/>
                </a:lnTo>
                <a:lnTo>
                  <a:pt x="231647" y="228628"/>
                </a:lnTo>
                <a:lnTo>
                  <a:pt x="231647" y="227866"/>
                </a:lnTo>
                <a:lnTo>
                  <a:pt x="220979" y="235486"/>
                </a:lnTo>
                <a:lnTo>
                  <a:pt x="220979" y="247529"/>
                </a:lnTo>
                <a:lnTo>
                  <a:pt x="241232" y="235572"/>
                </a:lnTo>
                <a:lnTo>
                  <a:pt x="241554" y="235239"/>
                </a:lnTo>
                <a:close/>
              </a:path>
              <a:path w="292100" h="267335">
                <a:moveTo>
                  <a:pt x="241554" y="46510"/>
                </a:moveTo>
                <a:lnTo>
                  <a:pt x="240792" y="45748"/>
                </a:lnTo>
                <a:lnTo>
                  <a:pt x="241554" y="46510"/>
                </a:lnTo>
                <a:close/>
              </a:path>
              <a:path w="292100" h="267335">
                <a:moveTo>
                  <a:pt x="258318" y="217896"/>
                </a:moveTo>
                <a:lnTo>
                  <a:pt x="258318" y="201958"/>
                </a:lnTo>
                <a:lnTo>
                  <a:pt x="249936" y="211864"/>
                </a:lnTo>
                <a:lnTo>
                  <a:pt x="249936" y="211102"/>
                </a:lnTo>
                <a:lnTo>
                  <a:pt x="240792" y="220246"/>
                </a:lnTo>
                <a:lnTo>
                  <a:pt x="241554" y="220246"/>
                </a:lnTo>
                <a:lnTo>
                  <a:pt x="241554" y="235239"/>
                </a:lnTo>
                <a:lnTo>
                  <a:pt x="258318" y="217896"/>
                </a:lnTo>
                <a:close/>
              </a:path>
              <a:path w="292100" h="267335">
                <a:moveTo>
                  <a:pt x="258318" y="65222"/>
                </a:moveTo>
                <a:lnTo>
                  <a:pt x="258318" y="64798"/>
                </a:lnTo>
                <a:lnTo>
                  <a:pt x="257556" y="64036"/>
                </a:lnTo>
                <a:lnTo>
                  <a:pt x="258318" y="65222"/>
                </a:lnTo>
                <a:close/>
              </a:path>
              <a:path w="292100" h="267335">
                <a:moveTo>
                  <a:pt x="270510" y="201822"/>
                </a:moveTo>
                <a:lnTo>
                  <a:pt x="270510" y="180622"/>
                </a:lnTo>
                <a:lnTo>
                  <a:pt x="267462" y="186718"/>
                </a:lnTo>
                <a:lnTo>
                  <a:pt x="267462" y="185956"/>
                </a:lnTo>
                <a:lnTo>
                  <a:pt x="264414" y="192052"/>
                </a:lnTo>
                <a:lnTo>
                  <a:pt x="264414" y="191290"/>
                </a:lnTo>
                <a:lnTo>
                  <a:pt x="257556" y="201958"/>
                </a:lnTo>
                <a:lnTo>
                  <a:pt x="258318" y="201958"/>
                </a:lnTo>
                <a:lnTo>
                  <a:pt x="258318" y="217896"/>
                </a:lnTo>
                <a:lnTo>
                  <a:pt x="266696" y="209228"/>
                </a:lnTo>
                <a:lnTo>
                  <a:pt x="270510" y="201822"/>
                </a:lnTo>
                <a:close/>
              </a:path>
              <a:path w="292100" h="267335">
                <a:moveTo>
                  <a:pt x="270510" y="86896"/>
                </a:moveTo>
                <a:lnTo>
                  <a:pt x="270510" y="85372"/>
                </a:lnTo>
                <a:lnTo>
                  <a:pt x="269748" y="85372"/>
                </a:lnTo>
                <a:lnTo>
                  <a:pt x="270510" y="86896"/>
                </a:lnTo>
                <a:close/>
              </a:path>
              <a:path w="292100" h="267335">
                <a:moveTo>
                  <a:pt x="275082" y="192944"/>
                </a:moveTo>
                <a:lnTo>
                  <a:pt x="275082" y="169192"/>
                </a:lnTo>
                <a:lnTo>
                  <a:pt x="272796" y="175288"/>
                </a:lnTo>
                <a:lnTo>
                  <a:pt x="269748" y="181384"/>
                </a:lnTo>
                <a:lnTo>
                  <a:pt x="270510" y="180622"/>
                </a:lnTo>
                <a:lnTo>
                  <a:pt x="270510" y="201822"/>
                </a:lnTo>
                <a:lnTo>
                  <a:pt x="275082" y="192944"/>
                </a:lnTo>
                <a:close/>
              </a:path>
              <a:path w="292100" h="267335">
                <a:moveTo>
                  <a:pt x="275082" y="98834"/>
                </a:moveTo>
                <a:lnTo>
                  <a:pt x="275082" y="96802"/>
                </a:lnTo>
                <a:lnTo>
                  <a:pt x="274320" y="96802"/>
                </a:lnTo>
                <a:lnTo>
                  <a:pt x="275082" y="98834"/>
                </a:lnTo>
                <a:close/>
              </a:path>
              <a:path w="292100" h="267335">
                <a:moveTo>
                  <a:pt x="280416" y="182587"/>
                </a:moveTo>
                <a:lnTo>
                  <a:pt x="280416" y="133378"/>
                </a:lnTo>
                <a:lnTo>
                  <a:pt x="280222" y="140327"/>
                </a:lnTo>
                <a:lnTo>
                  <a:pt x="279392" y="148723"/>
                </a:lnTo>
                <a:lnTo>
                  <a:pt x="278121" y="157067"/>
                </a:lnTo>
                <a:lnTo>
                  <a:pt x="276606" y="163858"/>
                </a:lnTo>
                <a:lnTo>
                  <a:pt x="274320" y="169954"/>
                </a:lnTo>
                <a:lnTo>
                  <a:pt x="275082" y="169192"/>
                </a:lnTo>
                <a:lnTo>
                  <a:pt x="275082" y="192944"/>
                </a:lnTo>
                <a:lnTo>
                  <a:pt x="280416" y="182587"/>
                </a:lnTo>
                <a:close/>
              </a:path>
            </a:pathLst>
          </a:custGeom>
          <a:solidFill>
            <a:srgbClr val="006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6518281" y="4485385"/>
            <a:ext cx="1162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5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662039" y="5009209"/>
            <a:ext cx="1050925" cy="1100455"/>
          </a:xfrm>
          <a:custGeom>
            <a:avLst/>
            <a:gdLst/>
            <a:ahLst/>
            <a:cxnLst/>
            <a:rect l="l" t="t" r="r" b="b"/>
            <a:pathLst>
              <a:path w="1050925" h="1100454">
                <a:moveTo>
                  <a:pt x="291084" y="125920"/>
                </a:moveTo>
                <a:lnTo>
                  <a:pt x="290322" y="119062"/>
                </a:lnTo>
                <a:lnTo>
                  <a:pt x="280416" y="83997"/>
                </a:lnTo>
                <a:lnTo>
                  <a:pt x="280416" y="126682"/>
                </a:lnTo>
                <a:lnTo>
                  <a:pt x="280416" y="138874"/>
                </a:lnTo>
                <a:lnTo>
                  <a:pt x="279654" y="145732"/>
                </a:lnTo>
                <a:lnTo>
                  <a:pt x="278892" y="151828"/>
                </a:lnTo>
                <a:lnTo>
                  <a:pt x="275844" y="164020"/>
                </a:lnTo>
                <a:lnTo>
                  <a:pt x="275844" y="163258"/>
                </a:lnTo>
                <a:lnTo>
                  <a:pt x="274320" y="169354"/>
                </a:lnTo>
                <a:lnTo>
                  <a:pt x="272034" y="175450"/>
                </a:lnTo>
                <a:lnTo>
                  <a:pt x="269748" y="180784"/>
                </a:lnTo>
                <a:lnTo>
                  <a:pt x="266700" y="186118"/>
                </a:lnTo>
                <a:lnTo>
                  <a:pt x="267462" y="186118"/>
                </a:lnTo>
                <a:lnTo>
                  <a:pt x="264414" y="191452"/>
                </a:lnTo>
                <a:lnTo>
                  <a:pt x="257556" y="202120"/>
                </a:lnTo>
                <a:lnTo>
                  <a:pt x="257556" y="201358"/>
                </a:lnTo>
                <a:lnTo>
                  <a:pt x="249174" y="211264"/>
                </a:lnTo>
                <a:lnTo>
                  <a:pt x="249936" y="211264"/>
                </a:lnTo>
                <a:lnTo>
                  <a:pt x="241554" y="219646"/>
                </a:lnTo>
                <a:lnTo>
                  <a:pt x="230886" y="228028"/>
                </a:lnTo>
                <a:lnTo>
                  <a:pt x="231648" y="228028"/>
                </a:lnTo>
                <a:lnTo>
                  <a:pt x="220980" y="234886"/>
                </a:lnTo>
                <a:lnTo>
                  <a:pt x="209550" y="240982"/>
                </a:lnTo>
                <a:lnTo>
                  <a:pt x="210312" y="240982"/>
                </a:lnTo>
                <a:lnTo>
                  <a:pt x="198120" y="246316"/>
                </a:lnTo>
                <a:lnTo>
                  <a:pt x="185928" y="250888"/>
                </a:lnTo>
                <a:lnTo>
                  <a:pt x="179070" y="252412"/>
                </a:lnTo>
                <a:lnTo>
                  <a:pt x="179832" y="252412"/>
                </a:lnTo>
                <a:lnTo>
                  <a:pt x="172974" y="253936"/>
                </a:lnTo>
                <a:lnTo>
                  <a:pt x="152742" y="255993"/>
                </a:lnTo>
                <a:lnTo>
                  <a:pt x="132372" y="255676"/>
                </a:lnTo>
                <a:lnTo>
                  <a:pt x="112306" y="252577"/>
                </a:lnTo>
                <a:lnTo>
                  <a:pt x="92964" y="246316"/>
                </a:lnTo>
                <a:lnTo>
                  <a:pt x="80772" y="240982"/>
                </a:lnTo>
                <a:lnTo>
                  <a:pt x="81534" y="240982"/>
                </a:lnTo>
                <a:lnTo>
                  <a:pt x="70104" y="234886"/>
                </a:lnTo>
                <a:lnTo>
                  <a:pt x="59436" y="228028"/>
                </a:lnTo>
                <a:lnTo>
                  <a:pt x="60198" y="228028"/>
                </a:lnTo>
                <a:lnTo>
                  <a:pt x="50292" y="219646"/>
                </a:lnTo>
                <a:lnTo>
                  <a:pt x="50292" y="220408"/>
                </a:lnTo>
                <a:lnTo>
                  <a:pt x="41148" y="211264"/>
                </a:lnTo>
                <a:lnTo>
                  <a:pt x="41910" y="211264"/>
                </a:lnTo>
                <a:lnTo>
                  <a:pt x="33528" y="201358"/>
                </a:lnTo>
                <a:lnTo>
                  <a:pt x="33528" y="202120"/>
                </a:lnTo>
                <a:lnTo>
                  <a:pt x="26670" y="191452"/>
                </a:lnTo>
                <a:lnTo>
                  <a:pt x="27432" y="191452"/>
                </a:lnTo>
                <a:lnTo>
                  <a:pt x="23622" y="186118"/>
                </a:lnTo>
                <a:lnTo>
                  <a:pt x="24384" y="186118"/>
                </a:lnTo>
                <a:lnTo>
                  <a:pt x="21336" y="180784"/>
                </a:lnTo>
                <a:lnTo>
                  <a:pt x="19050" y="175450"/>
                </a:lnTo>
                <a:lnTo>
                  <a:pt x="16764" y="169354"/>
                </a:lnTo>
                <a:lnTo>
                  <a:pt x="15240" y="163258"/>
                </a:lnTo>
                <a:lnTo>
                  <a:pt x="15240" y="164020"/>
                </a:lnTo>
                <a:lnTo>
                  <a:pt x="12192" y="151828"/>
                </a:lnTo>
                <a:lnTo>
                  <a:pt x="11430" y="145732"/>
                </a:lnTo>
                <a:lnTo>
                  <a:pt x="10668" y="138874"/>
                </a:lnTo>
                <a:lnTo>
                  <a:pt x="11430" y="139636"/>
                </a:lnTo>
                <a:lnTo>
                  <a:pt x="10706" y="133159"/>
                </a:lnTo>
                <a:lnTo>
                  <a:pt x="11430" y="126682"/>
                </a:lnTo>
                <a:lnTo>
                  <a:pt x="10668" y="126682"/>
                </a:lnTo>
                <a:lnTo>
                  <a:pt x="12192" y="114490"/>
                </a:lnTo>
                <a:lnTo>
                  <a:pt x="16764" y="96202"/>
                </a:lnTo>
                <a:lnTo>
                  <a:pt x="16764" y="96964"/>
                </a:lnTo>
                <a:lnTo>
                  <a:pt x="21336" y="84772"/>
                </a:lnTo>
                <a:lnTo>
                  <a:pt x="21336" y="85534"/>
                </a:lnTo>
                <a:lnTo>
                  <a:pt x="24384" y="79438"/>
                </a:lnTo>
                <a:lnTo>
                  <a:pt x="24384" y="80200"/>
                </a:lnTo>
                <a:lnTo>
                  <a:pt x="26670" y="75628"/>
                </a:lnTo>
                <a:lnTo>
                  <a:pt x="27432" y="74104"/>
                </a:lnTo>
                <a:lnTo>
                  <a:pt x="26670" y="74866"/>
                </a:lnTo>
                <a:lnTo>
                  <a:pt x="59436" y="38874"/>
                </a:lnTo>
                <a:lnTo>
                  <a:pt x="60198" y="38290"/>
                </a:lnTo>
                <a:lnTo>
                  <a:pt x="59436" y="38290"/>
                </a:lnTo>
                <a:lnTo>
                  <a:pt x="70104" y="30670"/>
                </a:lnTo>
                <a:lnTo>
                  <a:pt x="70104" y="31432"/>
                </a:lnTo>
                <a:lnTo>
                  <a:pt x="80772" y="25031"/>
                </a:lnTo>
                <a:lnTo>
                  <a:pt x="81534" y="24574"/>
                </a:lnTo>
                <a:lnTo>
                  <a:pt x="80772" y="24574"/>
                </a:lnTo>
                <a:lnTo>
                  <a:pt x="92964" y="19240"/>
                </a:lnTo>
                <a:lnTo>
                  <a:pt x="99060" y="16954"/>
                </a:lnTo>
                <a:lnTo>
                  <a:pt x="99060" y="17716"/>
                </a:lnTo>
                <a:lnTo>
                  <a:pt x="105156" y="15684"/>
                </a:lnTo>
                <a:lnTo>
                  <a:pt x="105918" y="15430"/>
                </a:lnTo>
                <a:lnTo>
                  <a:pt x="105156" y="15430"/>
                </a:lnTo>
                <a:lnTo>
                  <a:pt x="112306" y="13830"/>
                </a:lnTo>
                <a:lnTo>
                  <a:pt x="125323" y="11010"/>
                </a:lnTo>
                <a:lnTo>
                  <a:pt x="142392" y="9842"/>
                </a:lnTo>
                <a:lnTo>
                  <a:pt x="159512" y="10325"/>
                </a:lnTo>
                <a:lnTo>
                  <a:pt x="172974" y="12382"/>
                </a:lnTo>
                <a:lnTo>
                  <a:pt x="179832" y="13906"/>
                </a:lnTo>
                <a:lnTo>
                  <a:pt x="179070" y="13906"/>
                </a:lnTo>
                <a:lnTo>
                  <a:pt x="179832" y="14071"/>
                </a:lnTo>
                <a:lnTo>
                  <a:pt x="185928" y="15430"/>
                </a:lnTo>
                <a:lnTo>
                  <a:pt x="192024" y="17716"/>
                </a:lnTo>
                <a:lnTo>
                  <a:pt x="192024" y="16954"/>
                </a:lnTo>
                <a:lnTo>
                  <a:pt x="198120" y="19240"/>
                </a:lnTo>
                <a:lnTo>
                  <a:pt x="210312" y="24574"/>
                </a:lnTo>
                <a:lnTo>
                  <a:pt x="209550" y="24574"/>
                </a:lnTo>
                <a:lnTo>
                  <a:pt x="210312" y="25031"/>
                </a:lnTo>
                <a:lnTo>
                  <a:pt x="220980" y="31432"/>
                </a:lnTo>
                <a:lnTo>
                  <a:pt x="220980" y="30670"/>
                </a:lnTo>
                <a:lnTo>
                  <a:pt x="231648" y="38290"/>
                </a:lnTo>
                <a:lnTo>
                  <a:pt x="230886" y="38290"/>
                </a:lnTo>
                <a:lnTo>
                  <a:pt x="231648" y="38823"/>
                </a:lnTo>
                <a:lnTo>
                  <a:pt x="241554" y="45910"/>
                </a:lnTo>
                <a:lnTo>
                  <a:pt x="240792" y="45910"/>
                </a:lnTo>
                <a:lnTo>
                  <a:pt x="241554" y="46672"/>
                </a:lnTo>
                <a:lnTo>
                  <a:pt x="249174" y="54292"/>
                </a:lnTo>
                <a:lnTo>
                  <a:pt x="249936" y="55181"/>
                </a:lnTo>
                <a:lnTo>
                  <a:pt x="257556" y="64198"/>
                </a:lnTo>
                <a:lnTo>
                  <a:pt x="264414" y="74866"/>
                </a:lnTo>
                <a:lnTo>
                  <a:pt x="264414" y="74104"/>
                </a:lnTo>
                <a:lnTo>
                  <a:pt x="267462" y="80200"/>
                </a:lnTo>
                <a:lnTo>
                  <a:pt x="266700" y="79438"/>
                </a:lnTo>
                <a:lnTo>
                  <a:pt x="267462" y="80962"/>
                </a:lnTo>
                <a:lnTo>
                  <a:pt x="269748" y="85534"/>
                </a:lnTo>
                <a:lnTo>
                  <a:pt x="269748" y="84772"/>
                </a:lnTo>
                <a:lnTo>
                  <a:pt x="274320" y="96964"/>
                </a:lnTo>
                <a:lnTo>
                  <a:pt x="274320" y="96202"/>
                </a:lnTo>
                <a:lnTo>
                  <a:pt x="278892" y="114490"/>
                </a:lnTo>
                <a:lnTo>
                  <a:pt x="280416" y="126682"/>
                </a:lnTo>
                <a:lnTo>
                  <a:pt x="280416" y="83997"/>
                </a:lnTo>
                <a:lnTo>
                  <a:pt x="258838" y="47612"/>
                </a:lnTo>
                <a:lnTo>
                  <a:pt x="199186" y="7937"/>
                </a:lnTo>
                <a:lnTo>
                  <a:pt x="163830" y="0"/>
                </a:lnTo>
                <a:lnTo>
                  <a:pt x="127444" y="12"/>
                </a:lnTo>
                <a:lnTo>
                  <a:pt x="59690" y="23837"/>
                </a:lnTo>
                <a:lnTo>
                  <a:pt x="12026" y="79387"/>
                </a:lnTo>
                <a:lnTo>
                  <a:pt x="762" y="119062"/>
                </a:lnTo>
                <a:lnTo>
                  <a:pt x="0" y="125920"/>
                </a:lnTo>
                <a:lnTo>
                  <a:pt x="0" y="139636"/>
                </a:lnTo>
                <a:lnTo>
                  <a:pt x="1524" y="153352"/>
                </a:lnTo>
                <a:lnTo>
                  <a:pt x="10668" y="180517"/>
                </a:lnTo>
                <a:lnTo>
                  <a:pt x="13931" y="190220"/>
                </a:lnTo>
                <a:lnTo>
                  <a:pt x="23622" y="204597"/>
                </a:lnTo>
                <a:lnTo>
                  <a:pt x="26670" y="209130"/>
                </a:lnTo>
                <a:lnTo>
                  <a:pt x="33845" y="219786"/>
                </a:lnTo>
                <a:lnTo>
                  <a:pt x="41148" y="226110"/>
                </a:lnTo>
                <a:lnTo>
                  <a:pt x="59436" y="241935"/>
                </a:lnTo>
                <a:lnTo>
                  <a:pt x="59690" y="242150"/>
                </a:lnTo>
                <a:lnTo>
                  <a:pt x="80772" y="252806"/>
                </a:lnTo>
                <a:lnTo>
                  <a:pt x="89750" y="257352"/>
                </a:lnTo>
                <a:lnTo>
                  <a:pt x="122504" y="265518"/>
                </a:lnTo>
                <a:lnTo>
                  <a:pt x="156324" y="266738"/>
                </a:lnTo>
                <a:lnTo>
                  <a:pt x="179832" y="262737"/>
                </a:lnTo>
                <a:lnTo>
                  <a:pt x="189572" y="261073"/>
                </a:lnTo>
                <a:lnTo>
                  <a:pt x="210312" y="252780"/>
                </a:lnTo>
                <a:lnTo>
                  <a:pt x="220662" y="248627"/>
                </a:lnTo>
                <a:lnTo>
                  <a:pt x="231648" y="240931"/>
                </a:lnTo>
                <a:lnTo>
                  <a:pt x="240792" y="234530"/>
                </a:lnTo>
                <a:lnTo>
                  <a:pt x="247967" y="229489"/>
                </a:lnTo>
                <a:lnTo>
                  <a:pt x="249936" y="227190"/>
                </a:lnTo>
                <a:lnTo>
                  <a:pt x="267462" y="206590"/>
                </a:lnTo>
                <a:lnTo>
                  <a:pt x="269887" y="203746"/>
                </a:lnTo>
                <a:lnTo>
                  <a:pt x="280416" y="180962"/>
                </a:lnTo>
                <a:lnTo>
                  <a:pt x="284784" y="171475"/>
                </a:lnTo>
                <a:lnTo>
                  <a:pt x="291084" y="132778"/>
                </a:lnTo>
                <a:lnTo>
                  <a:pt x="291084" y="125920"/>
                </a:lnTo>
                <a:close/>
              </a:path>
              <a:path w="1050925" h="1100454">
                <a:moveTo>
                  <a:pt x="1050810" y="959548"/>
                </a:moveTo>
                <a:lnTo>
                  <a:pt x="1050048" y="952690"/>
                </a:lnTo>
                <a:lnTo>
                  <a:pt x="1039380" y="915479"/>
                </a:lnTo>
                <a:lnTo>
                  <a:pt x="1039380" y="960310"/>
                </a:lnTo>
                <a:lnTo>
                  <a:pt x="1039380" y="972502"/>
                </a:lnTo>
                <a:lnTo>
                  <a:pt x="1037094" y="990790"/>
                </a:lnTo>
                <a:lnTo>
                  <a:pt x="1035570" y="996886"/>
                </a:lnTo>
                <a:lnTo>
                  <a:pt x="1033284" y="1002982"/>
                </a:lnTo>
                <a:lnTo>
                  <a:pt x="1033284" y="1002220"/>
                </a:lnTo>
                <a:lnTo>
                  <a:pt x="1031760" y="1008316"/>
                </a:lnTo>
                <a:lnTo>
                  <a:pt x="1028712" y="1014412"/>
                </a:lnTo>
                <a:lnTo>
                  <a:pt x="1029474" y="1013650"/>
                </a:lnTo>
                <a:lnTo>
                  <a:pt x="1026426" y="1019746"/>
                </a:lnTo>
                <a:lnTo>
                  <a:pt x="1026426" y="1018984"/>
                </a:lnTo>
                <a:lnTo>
                  <a:pt x="1023378" y="1025080"/>
                </a:lnTo>
                <a:lnTo>
                  <a:pt x="1023378" y="1024318"/>
                </a:lnTo>
                <a:lnTo>
                  <a:pt x="1016520" y="1034986"/>
                </a:lnTo>
                <a:lnTo>
                  <a:pt x="1016520" y="1034224"/>
                </a:lnTo>
                <a:lnTo>
                  <a:pt x="1008900" y="1044130"/>
                </a:lnTo>
                <a:lnTo>
                  <a:pt x="999756" y="1053274"/>
                </a:lnTo>
                <a:lnTo>
                  <a:pt x="1000518" y="1053274"/>
                </a:lnTo>
                <a:lnTo>
                  <a:pt x="990612" y="1060894"/>
                </a:lnTo>
                <a:lnTo>
                  <a:pt x="979944" y="1068514"/>
                </a:lnTo>
                <a:lnTo>
                  <a:pt x="980706" y="1067752"/>
                </a:lnTo>
                <a:lnTo>
                  <a:pt x="969276" y="1074610"/>
                </a:lnTo>
                <a:lnTo>
                  <a:pt x="957084" y="1079944"/>
                </a:lnTo>
                <a:lnTo>
                  <a:pt x="957846" y="1079182"/>
                </a:lnTo>
                <a:lnTo>
                  <a:pt x="950988" y="1081468"/>
                </a:lnTo>
                <a:lnTo>
                  <a:pt x="951750" y="1081468"/>
                </a:lnTo>
                <a:lnTo>
                  <a:pt x="944892" y="1083754"/>
                </a:lnTo>
                <a:lnTo>
                  <a:pt x="938796" y="1085278"/>
                </a:lnTo>
                <a:lnTo>
                  <a:pt x="931938" y="1086802"/>
                </a:lnTo>
                <a:lnTo>
                  <a:pt x="925080" y="1087564"/>
                </a:lnTo>
                <a:lnTo>
                  <a:pt x="925842" y="1087564"/>
                </a:lnTo>
                <a:lnTo>
                  <a:pt x="918222" y="1088326"/>
                </a:lnTo>
                <a:lnTo>
                  <a:pt x="918984" y="1088326"/>
                </a:lnTo>
                <a:lnTo>
                  <a:pt x="912126" y="1089088"/>
                </a:lnTo>
                <a:lnTo>
                  <a:pt x="897115" y="1089025"/>
                </a:lnTo>
                <a:lnTo>
                  <a:pt x="890790" y="1088326"/>
                </a:lnTo>
                <a:lnTo>
                  <a:pt x="891552" y="1088326"/>
                </a:lnTo>
                <a:lnTo>
                  <a:pt x="890790" y="1088250"/>
                </a:lnTo>
                <a:lnTo>
                  <a:pt x="883932" y="1087564"/>
                </a:lnTo>
                <a:lnTo>
                  <a:pt x="884694" y="1087564"/>
                </a:lnTo>
                <a:lnTo>
                  <a:pt x="883932" y="1087475"/>
                </a:lnTo>
                <a:lnTo>
                  <a:pt x="877836" y="1086802"/>
                </a:lnTo>
                <a:lnTo>
                  <a:pt x="870978" y="1085278"/>
                </a:lnTo>
                <a:lnTo>
                  <a:pt x="864882" y="1083754"/>
                </a:lnTo>
                <a:lnTo>
                  <a:pt x="858024" y="1081468"/>
                </a:lnTo>
                <a:lnTo>
                  <a:pt x="858786" y="1081468"/>
                </a:lnTo>
                <a:lnTo>
                  <a:pt x="851928" y="1079182"/>
                </a:lnTo>
                <a:lnTo>
                  <a:pt x="852690" y="1079944"/>
                </a:lnTo>
                <a:lnTo>
                  <a:pt x="840498" y="1074610"/>
                </a:lnTo>
                <a:lnTo>
                  <a:pt x="829068" y="1067752"/>
                </a:lnTo>
                <a:lnTo>
                  <a:pt x="829830" y="1068514"/>
                </a:lnTo>
                <a:lnTo>
                  <a:pt x="819162" y="1060894"/>
                </a:lnTo>
                <a:lnTo>
                  <a:pt x="809256" y="1052512"/>
                </a:lnTo>
                <a:lnTo>
                  <a:pt x="800874" y="1044130"/>
                </a:lnTo>
                <a:lnTo>
                  <a:pt x="792492" y="1034224"/>
                </a:lnTo>
                <a:lnTo>
                  <a:pt x="793254" y="1034986"/>
                </a:lnTo>
                <a:lnTo>
                  <a:pt x="786396" y="1024318"/>
                </a:lnTo>
                <a:lnTo>
                  <a:pt x="786396" y="1025080"/>
                </a:lnTo>
                <a:lnTo>
                  <a:pt x="783348" y="1018984"/>
                </a:lnTo>
                <a:lnTo>
                  <a:pt x="783348" y="1019746"/>
                </a:lnTo>
                <a:lnTo>
                  <a:pt x="780300" y="1013650"/>
                </a:lnTo>
                <a:lnTo>
                  <a:pt x="781062" y="1014412"/>
                </a:lnTo>
                <a:lnTo>
                  <a:pt x="778014" y="1008316"/>
                </a:lnTo>
                <a:lnTo>
                  <a:pt x="775728" y="1002220"/>
                </a:lnTo>
                <a:lnTo>
                  <a:pt x="776490" y="1002982"/>
                </a:lnTo>
                <a:lnTo>
                  <a:pt x="774204" y="996886"/>
                </a:lnTo>
                <a:lnTo>
                  <a:pt x="772680" y="990790"/>
                </a:lnTo>
                <a:lnTo>
                  <a:pt x="770394" y="972502"/>
                </a:lnTo>
                <a:lnTo>
                  <a:pt x="770394" y="960310"/>
                </a:lnTo>
                <a:lnTo>
                  <a:pt x="771169" y="953338"/>
                </a:lnTo>
                <a:lnTo>
                  <a:pt x="772680" y="941260"/>
                </a:lnTo>
                <a:lnTo>
                  <a:pt x="774204" y="935164"/>
                </a:lnTo>
                <a:lnTo>
                  <a:pt x="774204" y="935926"/>
                </a:lnTo>
                <a:lnTo>
                  <a:pt x="775728" y="931862"/>
                </a:lnTo>
                <a:lnTo>
                  <a:pt x="776490" y="929830"/>
                </a:lnTo>
                <a:lnTo>
                  <a:pt x="775728" y="929830"/>
                </a:lnTo>
                <a:lnTo>
                  <a:pt x="778014" y="923734"/>
                </a:lnTo>
                <a:lnTo>
                  <a:pt x="780300" y="919734"/>
                </a:lnTo>
                <a:lnTo>
                  <a:pt x="781062" y="918400"/>
                </a:lnTo>
                <a:lnTo>
                  <a:pt x="780300" y="918400"/>
                </a:lnTo>
                <a:lnTo>
                  <a:pt x="786396" y="907732"/>
                </a:lnTo>
                <a:lnTo>
                  <a:pt x="792492" y="898245"/>
                </a:lnTo>
                <a:lnTo>
                  <a:pt x="793254" y="897064"/>
                </a:lnTo>
                <a:lnTo>
                  <a:pt x="792492" y="897826"/>
                </a:lnTo>
                <a:lnTo>
                  <a:pt x="829068" y="864781"/>
                </a:lnTo>
                <a:lnTo>
                  <a:pt x="829830" y="864298"/>
                </a:lnTo>
                <a:lnTo>
                  <a:pt x="829068" y="864298"/>
                </a:lnTo>
                <a:lnTo>
                  <a:pt x="840498" y="857440"/>
                </a:lnTo>
                <a:lnTo>
                  <a:pt x="840498" y="858202"/>
                </a:lnTo>
                <a:lnTo>
                  <a:pt x="851928" y="853198"/>
                </a:lnTo>
                <a:lnTo>
                  <a:pt x="852690" y="852868"/>
                </a:lnTo>
                <a:lnTo>
                  <a:pt x="851928" y="852868"/>
                </a:lnTo>
                <a:lnTo>
                  <a:pt x="858024" y="850836"/>
                </a:lnTo>
                <a:lnTo>
                  <a:pt x="858786" y="850582"/>
                </a:lnTo>
                <a:lnTo>
                  <a:pt x="858024" y="850582"/>
                </a:lnTo>
                <a:lnTo>
                  <a:pt x="864882" y="848296"/>
                </a:lnTo>
                <a:lnTo>
                  <a:pt x="870978" y="846772"/>
                </a:lnTo>
                <a:lnTo>
                  <a:pt x="877836" y="845248"/>
                </a:lnTo>
                <a:lnTo>
                  <a:pt x="883932" y="844562"/>
                </a:lnTo>
                <a:lnTo>
                  <a:pt x="884694" y="844486"/>
                </a:lnTo>
                <a:lnTo>
                  <a:pt x="883932" y="844486"/>
                </a:lnTo>
                <a:lnTo>
                  <a:pt x="890790" y="843800"/>
                </a:lnTo>
                <a:lnTo>
                  <a:pt x="891552" y="843724"/>
                </a:lnTo>
                <a:lnTo>
                  <a:pt x="890790" y="843724"/>
                </a:lnTo>
                <a:lnTo>
                  <a:pt x="897648" y="843038"/>
                </a:lnTo>
                <a:lnTo>
                  <a:pt x="898410" y="842962"/>
                </a:lnTo>
                <a:lnTo>
                  <a:pt x="912126" y="842962"/>
                </a:lnTo>
                <a:lnTo>
                  <a:pt x="918984" y="843724"/>
                </a:lnTo>
                <a:lnTo>
                  <a:pt x="918222" y="843724"/>
                </a:lnTo>
                <a:lnTo>
                  <a:pt x="918984" y="843800"/>
                </a:lnTo>
                <a:lnTo>
                  <a:pt x="925842" y="844486"/>
                </a:lnTo>
                <a:lnTo>
                  <a:pt x="925080" y="844486"/>
                </a:lnTo>
                <a:lnTo>
                  <a:pt x="925842" y="844562"/>
                </a:lnTo>
                <a:lnTo>
                  <a:pt x="931938" y="845248"/>
                </a:lnTo>
                <a:lnTo>
                  <a:pt x="938796" y="846772"/>
                </a:lnTo>
                <a:lnTo>
                  <a:pt x="944892" y="848296"/>
                </a:lnTo>
                <a:lnTo>
                  <a:pt x="951750" y="850582"/>
                </a:lnTo>
                <a:lnTo>
                  <a:pt x="950988" y="850582"/>
                </a:lnTo>
                <a:lnTo>
                  <a:pt x="951750" y="850836"/>
                </a:lnTo>
                <a:lnTo>
                  <a:pt x="957846" y="852868"/>
                </a:lnTo>
                <a:lnTo>
                  <a:pt x="957084" y="852868"/>
                </a:lnTo>
                <a:lnTo>
                  <a:pt x="957846" y="853198"/>
                </a:lnTo>
                <a:lnTo>
                  <a:pt x="969276" y="858202"/>
                </a:lnTo>
                <a:lnTo>
                  <a:pt x="969276" y="857440"/>
                </a:lnTo>
                <a:lnTo>
                  <a:pt x="980706" y="864298"/>
                </a:lnTo>
                <a:lnTo>
                  <a:pt x="979944" y="864298"/>
                </a:lnTo>
                <a:lnTo>
                  <a:pt x="980706" y="864781"/>
                </a:lnTo>
                <a:lnTo>
                  <a:pt x="990612" y="871156"/>
                </a:lnTo>
                <a:lnTo>
                  <a:pt x="999756" y="878890"/>
                </a:lnTo>
                <a:lnTo>
                  <a:pt x="1000518" y="879538"/>
                </a:lnTo>
                <a:lnTo>
                  <a:pt x="1008900" y="887920"/>
                </a:lnTo>
                <a:lnTo>
                  <a:pt x="1016520" y="897826"/>
                </a:lnTo>
                <a:lnTo>
                  <a:pt x="1016520" y="897064"/>
                </a:lnTo>
                <a:lnTo>
                  <a:pt x="1023378" y="907732"/>
                </a:lnTo>
                <a:lnTo>
                  <a:pt x="1026426" y="913066"/>
                </a:lnTo>
                <a:lnTo>
                  <a:pt x="1028712" y="918400"/>
                </a:lnTo>
                <a:lnTo>
                  <a:pt x="1031760" y="923734"/>
                </a:lnTo>
                <a:lnTo>
                  <a:pt x="1033284" y="929830"/>
                </a:lnTo>
                <a:lnTo>
                  <a:pt x="1035570" y="935926"/>
                </a:lnTo>
                <a:lnTo>
                  <a:pt x="1035570" y="935164"/>
                </a:lnTo>
                <a:lnTo>
                  <a:pt x="1037094" y="941260"/>
                </a:lnTo>
                <a:lnTo>
                  <a:pt x="1038618" y="953452"/>
                </a:lnTo>
                <a:lnTo>
                  <a:pt x="1039380" y="960310"/>
                </a:lnTo>
                <a:lnTo>
                  <a:pt x="1039380" y="915479"/>
                </a:lnTo>
                <a:lnTo>
                  <a:pt x="1018209" y="880846"/>
                </a:lnTo>
                <a:lnTo>
                  <a:pt x="958443" y="840981"/>
                </a:lnTo>
                <a:lnTo>
                  <a:pt x="923086" y="833018"/>
                </a:lnTo>
                <a:lnTo>
                  <a:pt x="886714" y="833031"/>
                </a:lnTo>
                <a:lnTo>
                  <a:pt x="818972" y="856996"/>
                </a:lnTo>
                <a:lnTo>
                  <a:pt x="771169" y="912825"/>
                </a:lnTo>
                <a:lnTo>
                  <a:pt x="759726" y="952690"/>
                </a:lnTo>
                <a:lnTo>
                  <a:pt x="758964" y="959548"/>
                </a:lnTo>
                <a:lnTo>
                  <a:pt x="758964" y="973264"/>
                </a:lnTo>
                <a:lnTo>
                  <a:pt x="760488" y="986980"/>
                </a:lnTo>
                <a:lnTo>
                  <a:pt x="770394" y="1014577"/>
                </a:lnTo>
                <a:lnTo>
                  <a:pt x="774700" y="1026604"/>
                </a:lnTo>
                <a:lnTo>
                  <a:pt x="775728" y="1027988"/>
                </a:lnTo>
                <a:lnTo>
                  <a:pt x="780300" y="1034199"/>
                </a:lnTo>
                <a:lnTo>
                  <a:pt x="792492" y="1050747"/>
                </a:lnTo>
                <a:lnTo>
                  <a:pt x="797534" y="1057605"/>
                </a:lnTo>
                <a:lnTo>
                  <a:pt x="810018" y="1067155"/>
                </a:lnTo>
                <a:lnTo>
                  <a:pt x="826922" y="1080084"/>
                </a:lnTo>
                <a:lnTo>
                  <a:pt x="829830" y="1081290"/>
                </a:lnTo>
                <a:lnTo>
                  <a:pt x="852690" y="1090777"/>
                </a:lnTo>
                <a:lnTo>
                  <a:pt x="858024" y="1092987"/>
                </a:lnTo>
                <a:lnTo>
                  <a:pt x="860806" y="1094143"/>
                </a:lnTo>
                <a:lnTo>
                  <a:pt x="897115" y="1099908"/>
                </a:lnTo>
                <a:lnTo>
                  <a:pt x="918984" y="1098461"/>
                </a:lnTo>
                <a:lnTo>
                  <a:pt x="925842" y="1098003"/>
                </a:lnTo>
                <a:lnTo>
                  <a:pt x="933805" y="1097483"/>
                </a:lnTo>
                <a:lnTo>
                  <a:pt x="951750" y="1092098"/>
                </a:lnTo>
                <a:lnTo>
                  <a:pt x="957084" y="1090498"/>
                </a:lnTo>
                <a:lnTo>
                  <a:pt x="968806" y="1086980"/>
                </a:lnTo>
                <a:lnTo>
                  <a:pt x="1025525" y="1042174"/>
                </a:lnTo>
                <a:lnTo>
                  <a:pt x="1043127" y="1008100"/>
                </a:lnTo>
                <a:lnTo>
                  <a:pt x="1050810" y="966406"/>
                </a:lnTo>
                <a:lnTo>
                  <a:pt x="1050810" y="959548"/>
                </a:lnTo>
                <a:close/>
              </a:path>
            </a:pathLst>
          </a:custGeom>
          <a:solidFill>
            <a:srgbClr val="006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7509643" y="5844794"/>
            <a:ext cx="1162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3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8413877" y="3510003"/>
            <a:ext cx="292100" cy="267335"/>
          </a:xfrm>
          <a:custGeom>
            <a:avLst/>
            <a:gdLst/>
            <a:ahLst/>
            <a:cxnLst/>
            <a:rect l="l" t="t" r="r" b="b"/>
            <a:pathLst>
              <a:path w="292100" h="267335">
                <a:moveTo>
                  <a:pt x="762" y="139975"/>
                </a:moveTo>
                <a:lnTo>
                  <a:pt x="761" y="126259"/>
                </a:lnTo>
                <a:lnTo>
                  <a:pt x="0" y="133117"/>
                </a:lnTo>
                <a:lnTo>
                  <a:pt x="762" y="139975"/>
                </a:lnTo>
                <a:close/>
              </a:path>
              <a:path w="292100" h="267335">
                <a:moveTo>
                  <a:pt x="291846" y="133117"/>
                </a:moveTo>
                <a:lnTo>
                  <a:pt x="291846" y="126259"/>
                </a:lnTo>
                <a:lnTo>
                  <a:pt x="291084" y="119401"/>
                </a:lnTo>
                <a:lnTo>
                  <a:pt x="279504" y="79682"/>
                </a:lnTo>
                <a:lnTo>
                  <a:pt x="231749" y="23997"/>
                </a:lnTo>
                <a:lnTo>
                  <a:pt x="164288" y="48"/>
                </a:lnTo>
                <a:lnTo>
                  <a:pt x="128077" y="0"/>
                </a:lnTo>
                <a:lnTo>
                  <a:pt x="92830" y="7914"/>
                </a:lnTo>
                <a:lnTo>
                  <a:pt x="60512" y="23802"/>
                </a:lnTo>
                <a:lnTo>
                  <a:pt x="33085" y="47672"/>
                </a:lnTo>
                <a:lnTo>
                  <a:pt x="12514" y="79535"/>
                </a:lnTo>
                <a:lnTo>
                  <a:pt x="761" y="119401"/>
                </a:lnTo>
                <a:lnTo>
                  <a:pt x="762" y="146833"/>
                </a:lnTo>
                <a:lnTo>
                  <a:pt x="1524" y="153691"/>
                </a:lnTo>
                <a:lnTo>
                  <a:pt x="11430" y="181264"/>
                </a:lnTo>
                <a:lnTo>
                  <a:pt x="11430" y="127021"/>
                </a:lnTo>
                <a:lnTo>
                  <a:pt x="12191" y="120163"/>
                </a:lnTo>
                <a:lnTo>
                  <a:pt x="12191" y="120925"/>
                </a:lnTo>
                <a:lnTo>
                  <a:pt x="12954" y="114067"/>
                </a:lnTo>
                <a:lnTo>
                  <a:pt x="12954" y="114829"/>
                </a:lnTo>
                <a:lnTo>
                  <a:pt x="13716" y="111400"/>
                </a:lnTo>
                <a:lnTo>
                  <a:pt x="13715" y="108733"/>
                </a:lnTo>
                <a:lnTo>
                  <a:pt x="15239" y="101875"/>
                </a:lnTo>
                <a:lnTo>
                  <a:pt x="15239" y="102637"/>
                </a:lnTo>
                <a:lnTo>
                  <a:pt x="19049" y="92477"/>
                </a:lnTo>
                <a:lnTo>
                  <a:pt x="19049" y="91207"/>
                </a:lnTo>
                <a:lnTo>
                  <a:pt x="22097" y="85111"/>
                </a:lnTo>
                <a:lnTo>
                  <a:pt x="24383" y="79777"/>
                </a:lnTo>
                <a:lnTo>
                  <a:pt x="27431" y="74443"/>
                </a:lnTo>
                <a:lnTo>
                  <a:pt x="34290" y="63775"/>
                </a:lnTo>
                <a:lnTo>
                  <a:pt x="34290" y="64537"/>
                </a:lnTo>
                <a:lnTo>
                  <a:pt x="41909" y="54631"/>
                </a:lnTo>
                <a:lnTo>
                  <a:pt x="41909" y="55393"/>
                </a:lnTo>
                <a:lnTo>
                  <a:pt x="50291" y="47011"/>
                </a:lnTo>
                <a:lnTo>
                  <a:pt x="50291" y="46249"/>
                </a:lnTo>
                <a:lnTo>
                  <a:pt x="60197" y="37867"/>
                </a:lnTo>
                <a:lnTo>
                  <a:pt x="60197" y="38629"/>
                </a:lnTo>
                <a:lnTo>
                  <a:pt x="70103" y="31554"/>
                </a:lnTo>
                <a:lnTo>
                  <a:pt x="70103" y="31009"/>
                </a:lnTo>
                <a:lnTo>
                  <a:pt x="81533" y="25294"/>
                </a:lnTo>
                <a:lnTo>
                  <a:pt x="81533" y="24913"/>
                </a:lnTo>
                <a:lnTo>
                  <a:pt x="92963" y="19913"/>
                </a:lnTo>
                <a:lnTo>
                  <a:pt x="92963" y="19579"/>
                </a:lnTo>
                <a:lnTo>
                  <a:pt x="99822" y="17293"/>
                </a:lnTo>
                <a:lnTo>
                  <a:pt x="105918" y="15007"/>
                </a:lnTo>
                <a:lnTo>
                  <a:pt x="105918" y="15769"/>
                </a:lnTo>
                <a:lnTo>
                  <a:pt x="112014" y="13737"/>
                </a:lnTo>
                <a:lnTo>
                  <a:pt x="112014" y="13483"/>
                </a:lnTo>
                <a:lnTo>
                  <a:pt x="118872" y="12721"/>
                </a:lnTo>
                <a:lnTo>
                  <a:pt x="124968" y="11367"/>
                </a:lnTo>
                <a:lnTo>
                  <a:pt x="124968" y="11197"/>
                </a:lnTo>
                <a:lnTo>
                  <a:pt x="131826" y="10512"/>
                </a:lnTo>
                <a:lnTo>
                  <a:pt x="138256" y="9792"/>
                </a:lnTo>
                <a:lnTo>
                  <a:pt x="138684" y="9673"/>
                </a:lnTo>
                <a:lnTo>
                  <a:pt x="153162" y="9673"/>
                </a:lnTo>
                <a:lnTo>
                  <a:pt x="166878" y="11197"/>
                </a:lnTo>
                <a:lnTo>
                  <a:pt x="173736" y="12721"/>
                </a:lnTo>
                <a:lnTo>
                  <a:pt x="179832" y="13483"/>
                </a:lnTo>
                <a:lnTo>
                  <a:pt x="186690" y="15769"/>
                </a:lnTo>
                <a:lnTo>
                  <a:pt x="186690" y="15939"/>
                </a:lnTo>
                <a:lnTo>
                  <a:pt x="192786" y="17293"/>
                </a:lnTo>
                <a:lnTo>
                  <a:pt x="192786" y="17547"/>
                </a:lnTo>
                <a:lnTo>
                  <a:pt x="198882" y="19579"/>
                </a:lnTo>
                <a:lnTo>
                  <a:pt x="198882" y="19893"/>
                </a:lnTo>
                <a:lnTo>
                  <a:pt x="211074" y="24913"/>
                </a:lnTo>
                <a:lnTo>
                  <a:pt x="211074" y="25320"/>
                </a:lnTo>
                <a:lnTo>
                  <a:pt x="221742" y="31009"/>
                </a:lnTo>
                <a:lnTo>
                  <a:pt x="221742" y="31517"/>
                </a:lnTo>
                <a:lnTo>
                  <a:pt x="231647" y="38121"/>
                </a:lnTo>
                <a:lnTo>
                  <a:pt x="231647" y="37867"/>
                </a:lnTo>
                <a:lnTo>
                  <a:pt x="241554" y="46249"/>
                </a:lnTo>
                <a:lnTo>
                  <a:pt x="250697" y="55393"/>
                </a:lnTo>
                <a:lnTo>
                  <a:pt x="250697" y="55532"/>
                </a:lnTo>
                <a:lnTo>
                  <a:pt x="258318" y="64537"/>
                </a:lnTo>
                <a:lnTo>
                  <a:pt x="258318" y="64961"/>
                </a:lnTo>
                <a:lnTo>
                  <a:pt x="264414" y="74443"/>
                </a:lnTo>
                <a:lnTo>
                  <a:pt x="270510" y="85111"/>
                </a:lnTo>
                <a:lnTo>
                  <a:pt x="272796" y="91207"/>
                </a:lnTo>
                <a:lnTo>
                  <a:pt x="272796" y="90445"/>
                </a:lnTo>
                <a:lnTo>
                  <a:pt x="275082" y="96541"/>
                </a:lnTo>
                <a:lnTo>
                  <a:pt x="276606" y="102637"/>
                </a:lnTo>
                <a:lnTo>
                  <a:pt x="276606" y="101875"/>
                </a:lnTo>
                <a:lnTo>
                  <a:pt x="278130" y="108733"/>
                </a:lnTo>
                <a:lnTo>
                  <a:pt x="278130" y="107971"/>
                </a:lnTo>
                <a:lnTo>
                  <a:pt x="278892" y="114829"/>
                </a:lnTo>
                <a:lnTo>
                  <a:pt x="278892" y="114067"/>
                </a:lnTo>
                <a:lnTo>
                  <a:pt x="280416" y="120925"/>
                </a:lnTo>
                <a:lnTo>
                  <a:pt x="280416" y="182281"/>
                </a:lnTo>
                <a:lnTo>
                  <a:pt x="284195" y="174936"/>
                </a:lnTo>
                <a:lnTo>
                  <a:pt x="291846" y="133117"/>
                </a:lnTo>
                <a:close/>
              </a:path>
              <a:path w="292100" h="267335">
                <a:moveTo>
                  <a:pt x="14478" y="158263"/>
                </a:moveTo>
                <a:lnTo>
                  <a:pt x="12954" y="151405"/>
                </a:lnTo>
                <a:lnTo>
                  <a:pt x="12954" y="152167"/>
                </a:lnTo>
                <a:lnTo>
                  <a:pt x="12192" y="145309"/>
                </a:lnTo>
                <a:lnTo>
                  <a:pt x="12192" y="146071"/>
                </a:lnTo>
                <a:lnTo>
                  <a:pt x="11430" y="139213"/>
                </a:lnTo>
                <a:lnTo>
                  <a:pt x="11430" y="181264"/>
                </a:lnTo>
                <a:lnTo>
                  <a:pt x="13716" y="187627"/>
                </a:lnTo>
                <a:lnTo>
                  <a:pt x="13716" y="157501"/>
                </a:lnTo>
                <a:lnTo>
                  <a:pt x="14478" y="158263"/>
                </a:lnTo>
                <a:close/>
              </a:path>
              <a:path w="292100" h="267335">
                <a:moveTo>
                  <a:pt x="14477" y="107971"/>
                </a:moveTo>
                <a:lnTo>
                  <a:pt x="13715" y="108733"/>
                </a:lnTo>
                <a:lnTo>
                  <a:pt x="13716" y="111400"/>
                </a:lnTo>
                <a:lnTo>
                  <a:pt x="14477" y="107971"/>
                </a:lnTo>
                <a:close/>
              </a:path>
              <a:path w="292100" h="267335">
                <a:moveTo>
                  <a:pt x="19812" y="175027"/>
                </a:moveTo>
                <a:lnTo>
                  <a:pt x="17526" y="169693"/>
                </a:lnTo>
                <a:lnTo>
                  <a:pt x="15240" y="163597"/>
                </a:lnTo>
                <a:lnTo>
                  <a:pt x="13716" y="157501"/>
                </a:lnTo>
                <a:lnTo>
                  <a:pt x="13716" y="187627"/>
                </a:lnTo>
                <a:lnTo>
                  <a:pt x="15783" y="193382"/>
                </a:lnTo>
                <a:lnTo>
                  <a:pt x="19050" y="197819"/>
                </a:lnTo>
                <a:lnTo>
                  <a:pt x="19050" y="175027"/>
                </a:lnTo>
                <a:lnTo>
                  <a:pt x="19812" y="175027"/>
                </a:lnTo>
                <a:close/>
              </a:path>
              <a:path w="292100" h="267335">
                <a:moveTo>
                  <a:pt x="19811" y="90445"/>
                </a:moveTo>
                <a:lnTo>
                  <a:pt x="19049" y="91207"/>
                </a:lnTo>
                <a:lnTo>
                  <a:pt x="19049" y="92477"/>
                </a:lnTo>
                <a:lnTo>
                  <a:pt x="19811" y="90445"/>
                </a:lnTo>
                <a:close/>
              </a:path>
              <a:path w="292100" h="267335">
                <a:moveTo>
                  <a:pt x="51053" y="219985"/>
                </a:moveTo>
                <a:lnTo>
                  <a:pt x="41910" y="210841"/>
                </a:lnTo>
                <a:lnTo>
                  <a:pt x="41910" y="211603"/>
                </a:lnTo>
                <a:lnTo>
                  <a:pt x="34290" y="201697"/>
                </a:lnTo>
                <a:lnTo>
                  <a:pt x="27432" y="191029"/>
                </a:lnTo>
                <a:lnTo>
                  <a:pt x="27432" y="191791"/>
                </a:lnTo>
                <a:lnTo>
                  <a:pt x="24384" y="186457"/>
                </a:lnTo>
                <a:lnTo>
                  <a:pt x="22098" y="180361"/>
                </a:lnTo>
                <a:lnTo>
                  <a:pt x="22098" y="181123"/>
                </a:lnTo>
                <a:lnTo>
                  <a:pt x="19050" y="175027"/>
                </a:lnTo>
                <a:lnTo>
                  <a:pt x="19050" y="197819"/>
                </a:lnTo>
                <a:lnTo>
                  <a:pt x="38644" y="224437"/>
                </a:lnTo>
                <a:lnTo>
                  <a:pt x="50292" y="233361"/>
                </a:lnTo>
                <a:lnTo>
                  <a:pt x="50292" y="219985"/>
                </a:lnTo>
                <a:lnTo>
                  <a:pt x="51053" y="219985"/>
                </a:lnTo>
                <a:close/>
              </a:path>
              <a:path w="292100" h="267335">
                <a:moveTo>
                  <a:pt x="51053" y="46249"/>
                </a:moveTo>
                <a:lnTo>
                  <a:pt x="50291" y="46249"/>
                </a:lnTo>
                <a:lnTo>
                  <a:pt x="50291" y="47011"/>
                </a:lnTo>
                <a:lnTo>
                  <a:pt x="51053" y="46249"/>
                </a:lnTo>
                <a:close/>
              </a:path>
              <a:path w="292100" h="267335">
                <a:moveTo>
                  <a:pt x="70866" y="235225"/>
                </a:moveTo>
                <a:lnTo>
                  <a:pt x="60198" y="227605"/>
                </a:lnTo>
                <a:lnTo>
                  <a:pt x="60198" y="228367"/>
                </a:lnTo>
                <a:lnTo>
                  <a:pt x="50292" y="219985"/>
                </a:lnTo>
                <a:lnTo>
                  <a:pt x="50292" y="233361"/>
                </a:lnTo>
                <a:lnTo>
                  <a:pt x="68049" y="246966"/>
                </a:lnTo>
                <a:lnTo>
                  <a:pt x="70104" y="247821"/>
                </a:lnTo>
                <a:lnTo>
                  <a:pt x="70104" y="235225"/>
                </a:lnTo>
                <a:lnTo>
                  <a:pt x="70866" y="235225"/>
                </a:lnTo>
                <a:close/>
              </a:path>
              <a:path w="292100" h="267335">
                <a:moveTo>
                  <a:pt x="70865" y="31009"/>
                </a:moveTo>
                <a:lnTo>
                  <a:pt x="70103" y="31009"/>
                </a:lnTo>
                <a:lnTo>
                  <a:pt x="70103" y="31554"/>
                </a:lnTo>
                <a:lnTo>
                  <a:pt x="70865" y="31009"/>
                </a:lnTo>
                <a:close/>
              </a:path>
              <a:path w="292100" h="267335">
                <a:moveTo>
                  <a:pt x="82296" y="241321"/>
                </a:moveTo>
                <a:lnTo>
                  <a:pt x="70104" y="235225"/>
                </a:lnTo>
                <a:lnTo>
                  <a:pt x="70104" y="247821"/>
                </a:lnTo>
                <a:lnTo>
                  <a:pt x="81534" y="252580"/>
                </a:lnTo>
                <a:lnTo>
                  <a:pt x="81534" y="241321"/>
                </a:lnTo>
                <a:lnTo>
                  <a:pt x="82296" y="241321"/>
                </a:lnTo>
                <a:close/>
              </a:path>
              <a:path w="292100" h="267335">
                <a:moveTo>
                  <a:pt x="82296" y="24913"/>
                </a:moveTo>
                <a:lnTo>
                  <a:pt x="81533" y="24913"/>
                </a:lnTo>
                <a:lnTo>
                  <a:pt x="81533" y="25294"/>
                </a:lnTo>
                <a:lnTo>
                  <a:pt x="82296" y="24913"/>
                </a:lnTo>
                <a:close/>
              </a:path>
              <a:path w="292100" h="267335">
                <a:moveTo>
                  <a:pt x="112776" y="251989"/>
                </a:moveTo>
                <a:lnTo>
                  <a:pt x="105918" y="250465"/>
                </a:lnTo>
                <a:lnTo>
                  <a:pt x="99822" y="248941"/>
                </a:lnTo>
                <a:lnTo>
                  <a:pt x="93726" y="246655"/>
                </a:lnTo>
                <a:lnTo>
                  <a:pt x="81534" y="241321"/>
                </a:lnTo>
                <a:lnTo>
                  <a:pt x="81534" y="252580"/>
                </a:lnTo>
                <a:lnTo>
                  <a:pt x="101939" y="261075"/>
                </a:lnTo>
                <a:lnTo>
                  <a:pt x="112014" y="262683"/>
                </a:lnTo>
                <a:lnTo>
                  <a:pt x="112014" y="251989"/>
                </a:lnTo>
                <a:lnTo>
                  <a:pt x="112776" y="251989"/>
                </a:lnTo>
                <a:close/>
              </a:path>
              <a:path w="292100" h="267335">
                <a:moveTo>
                  <a:pt x="93725" y="19579"/>
                </a:moveTo>
                <a:lnTo>
                  <a:pt x="92963" y="19579"/>
                </a:lnTo>
                <a:lnTo>
                  <a:pt x="92963" y="19913"/>
                </a:lnTo>
                <a:lnTo>
                  <a:pt x="93725" y="19579"/>
                </a:lnTo>
                <a:close/>
              </a:path>
              <a:path w="292100" h="267335">
                <a:moveTo>
                  <a:pt x="112776" y="13483"/>
                </a:moveTo>
                <a:lnTo>
                  <a:pt x="112014" y="13483"/>
                </a:lnTo>
                <a:lnTo>
                  <a:pt x="112014" y="13737"/>
                </a:lnTo>
                <a:lnTo>
                  <a:pt x="112776" y="13483"/>
                </a:lnTo>
                <a:close/>
              </a:path>
              <a:path w="292100" h="267335">
                <a:moveTo>
                  <a:pt x="125730" y="255037"/>
                </a:moveTo>
                <a:lnTo>
                  <a:pt x="112014" y="251989"/>
                </a:lnTo>
                <a:lnTo>
                  <a:pt x="112014" y="262683"/>
                </a:lnTo>
                <a:lnTo>
                  <a:pt x="124968" y="264751"/>
                </a:lnTo>
                <a:lnTo>
                  <a:pt x="124968" y="255037"/>
                </a:lnTo>
                <a:lnTo>
                  <a:pt x="125730" y="255037"/>
                </a:lnTo>
                <a:close/>
              </a:path>
              <a:path w="292100" h="267335">
                <a:moveTo>
                  <a:pt x="125730" y="11197"/>
                </a:moveTo>
                <a:lnTo>
                  <a:pt x="124968" y="11197"/>
                </a:lnTo>
                <a:lnTo>
                  <a:pt x="124968" y="11367"/>
                </a:lnTo>
                <a:lnTo>
                  <a:pt x="125730" y="11197"/>
                </a:lnTo>
                <a:close/>
              </a:path>
              <a:path w="292100" h="267335">
                <a:moveTo>
                  <a:pt x="173736" y="264543"/>
                </a:moveTo>
                <a:lnTo>
                  <a:pt x="173736" y="253513"/>
                </a:lnTo>
                <a:lnTo>
                  <a:pt x="166878" y="255037"/>
                </a:lnTo>
                <a:lnTo>
                  <a:pt x="160020" y="255799"/>
                </a:lnTo>
                <a:lnTo>
                  <a:pt x="153162" y="255799"/>
                </a:lnTo>
                <a:lnTo>
                  <a:pt x="146304" y="256561"/>
                </a:lnTo>
                <a:lnTo>
                  <a:pt x="139446" y="255876"/>
                </a:lnTo>
                <a:lnTo>
                  <a:pt x="131826" y="255799"/>
                </a:lnTo>
                <a:lnTo>
                  <a:pt x="124968" y="255037"/>
                </a:lnTo>
                <a:lnTo>
                  <a:pt x="124968" y="264751"/>
                </a:lnTo>
                <a:lnTo>
                  <a:pt x="138256" y="266872"/>
                </a:lnTo>
                <a:lnTo>
                  <a:pt x="173736" y="264543"/>
                </a:lnTo>
                <a:close/>
              </a:path>
              <a:path w="292100" h="267335">
                <a:moveTo>
                  <a:pt x="132588" y="10435"/>
                </a:moveTo>
                <a:lnTo>
                  <a:pt x="131826" y="10435"/>
                </a:lnTo>
                <a:lnTo>
                  <a:pt x="132588" y="10435"/>
                </a:lnTo>
                <a:close/>
              </a:path>
              <a:path w="292100" h="267335">
                <a:moveTo>
                  <a:pt x="132588" y="255799"/>
                </a:moveTo>
                <a:lnTo>
                  <a:pt x="131826" y="255723"/>
                </a:lnTo>
                <a:lnTo>
                  <a:pt x="132588" y="255799"/>
                </a:lnTo>
                <a:close/>
              </a:path>
              <a:path w="292100" h="267335">
                <a:moveTo>
                  <a:pt x="139446" y="9673"/>
                </a:moveTo>
                <a:lnTo>
                  <a:pt x="138684" y="9673"/>
                </a:lnTo>
                <a:lnTo>
                  <a:pt x="139446" y="9673"/>
                </a:lnTo>
                <a:close/>
              </a:path>
              <a:path w="292100" h="267335">
                <a:moveTo>
                  <a:pt x="173736" y="12806"/>
                </a:moveTo>
                <a:lnTo>
                  <a:pt x="172974" y="12721"/>
                </a:lnTo>
                <a:lnTo>
                  <a:pt x="173736" y="12806"/>
                </a:lnTo>
                <a:close/>
              </a:path>
              <a:path w="292100" h="267335">
                <a:moveTo>
                  <a:pt x="186690" y="260937"/>
                </a:moveTo>
                <a:lnTo>
                  <a:pt x="186690" y="250465"/>
                </a:lnTo>
                <a:lnTo>
                  <a:pt x="172974" y="253513"/>
                </a:lnTo>
                <a:lnTo>
                  <a:pt x="173736" y="253513"/>
                </a:lnTo>
                <a:lnTo>
                  <a:pt x="173736" y="264543"/>
                </a:lnTo>
                <a:lnTo>
                  <a:pt x="174941" y="264464"/>
                </a:lnTo>
                <a:lnTo>
                  <a:pt x="186690" y="260937"/>
                </a:lnTo>
                <a:close/>
              </a:path>
              <a:path w="292100" h="267335">
                <a:moveTo>
                  <a:pt x="186690" y="15939"/>
                </a:moveTo>
                <a:lnTo>
                  <a:pt x="186690" y="15769"/>
                </a:lnTo>
                <a:lnTo>
                  <a:pt x="185928" y="15769"/>
                </a:lnTo>
                <a:lnTo>
                  <a:pt x="186690" y="15939"/>
                </a:lnTo>
                <a:close/>
              </a:path>
              <a:path w="292100" h="267335">
                <a:moveTo>
                  <a:pt x="192786" y="259107"/>
                </a:moveTo>
                <a:lnTo>
                  <a:pt x="192786" y="248941"/>
                </a:lnTo>
                <a:lnTo>
                  <a:pt x="185928" y="250465"/>
                </a:lnTo>
                <a:lnTo>
                  <a:pt x="186690" y="250465"/>
                </a:lnTo>
                <a:lnTo>
                  <a:pt x="186690" y="260937"/>
                </a:lnTo>
                <a:lnTo>
                  <a:pt x="192786" y="259107"/>
                </a:lnTo>
                <a:close/>
              </a:path>
              <a:path w="292100" h="267335">
                <a:moveTo>
                  <a:pt x="192786" y="17547"/>
                </a:moveTo>
                <a:lnTo>
                  <a:pt x="192786" y="17293"/>
                </a:lnTo>
                <a:lnTo>
                  <a:pt x="192024" y="17293"/>
                </a:lnTo>
                <a:lnTo>
                  <a:pt x="192786" y="17547"/>
                </a:lnTo>
                <a:close/>
              </a:path>
              <a:path w="292100" h="267335">
                <a:moveTo>
                  <a:pt x="198882" y="257277"/>
                </a:moveTo>
                <a:lnTo>
                  <a:pt x="198882" y="246655"/>
                </a:lnTo>
                <a:lnTo>
                  <a:pt x="192024" y="248941"/>
                </a:lnTo>
                <a:lnTo>
                  <a:pt x="192786" y="248941"/>
                </a:lnTo>
                <a:lnTo>
                  <a:pt x="192786" y="259107"/>
                </a:lnTo>
                <a:lnTo>
                  <a:pt x="198882" y="257277"/>
                </a:lnTo>
                <a:close/>
              </a:path>
              <a:path w="292100" h="267335">
                <a:moveTo>
                  <a:pt x="198882" y="19893"/>
                </a:moveTo>
                <a:lnTo>
                  <a:pt x="198882" y="19579"/>
                </a:lnTo>
                <a:lnTo>
                  <a:pt x="198120" y="19579"/>
                </a:lnTo>
                <a:lnTo>
                  <a:pt x="198882" y="19893"/>
                </a:lnTo>
                <a:close/>
              </a:path>
              <a:path w="292100" h="267335">
                <a:moveTo>
                  <a:pt x="211074" y="253285"/>
                </a:moveTo>
                <a:lnTo>
                  <a:pt x="211074" y="241321"/>
                </a:lnTo>
                <a:lnTo>
                  <a:pt x="198120" y="246655"/>
                </a:lnTo>
                <a:lnTo>
                  <a:pt x="198882" y="246655"/>
                </a:lnTo>
                <a:lnTo>
                  <a:pt x="198882" y="257277"/>
                </a:lnTo>
                <a:lnTo>
                  <a:pt x="209936" y="253959"/>
                </a:lnTo>
                <a:lnTo>
                  <a:pt x="211074" y="253285"/>
                </a:lnTo>
                <a:close/>
              </a:path>
              <a:path w="292100" h="267335">
                <a:moveTo>
                  <a:pt x="211074" y="25320"/>
                </a:moveTo>
                <a:lnTo>
                  <a:pt x="211074" y="24913"/>
                </a:lnTo>
                <a:lnTo>
                  <a:pt x="210311" y="24913"/>
                </a:lnTo>
                <a:lnTo>
                  <a:pt x="211074" y="25320"/>
                </a:lnTo>
                <a:close/>
              </a:path>
              <a:path w="292100" h="267335">
                <a:moveTo>
                  <a:pt x="221742" y="246971"/>
                </a:moveTo>
                <a:lnTo>
                  <a:pt x="221742" y="235225"/>
                </a:lnTo>
                <a:lnTo>
                  <a:pt x="210311" y="241321"/>
                </a:lnTo>
                <a:lnTo>
                  <a:pt x="211074" y="241321"/>
                </a:lnTo>
                <a:lnTo>
                  <a:pt x="211074" y="253285"/>
                </a:lnTo>
                <a:lnTo>
                  <a:pt x="221742" y="246971"/>
                </a:lnTo>
                <a:close/>
              </a:path>
              <a:path w="292100" h="267335">
                <a:moveTo>
                  <a:pt x="221742" y="31517"/>
                </a:moveTo>
                <a:lnTo>
                  <a:pt x="221742" y="31009"/>
                </a:lnTo>
                <a:lnTo>
                  <a:pt x="220979" y="31009"/>
                </a:lnTo>
                <a:lnTo>
                  <a:pt x="221742" y="31517"/>
                </a:lnTo>
                <a:close/>
              </a:path>
              <a:path w="292100" h="267335">
                <a:moveTo>
                  <a:pt x="232410" y="227605"/>
                </a:moveTo>
                <a:lnTo>
                  <a:pt x="220979" y="235225"/>
                </a:lnTo>
                <a:lnTo>
                  <a:pt x="221742" y="235225"/>
                </a:lnTo>
                <a:lnTo>
                  <a:pt x="221742" y="246971"/>
                </a:lnTo>
                <a:lnTo>
                  <a:pt x="231647" y="241107"/>
                </a:lnTo>
                <a:lnTo>
                  <a:pt x="231647" y="228367"/>
                </a:lnTo>
                <a:lnTo>
                  <a:pt x="232410" y="227605"/>
                </a:lnTo>
                <a:close/>
              </a:path>
              <a:path w="292100" h="267335">
                <a:moveTo>
                  <a:pt x="232410" y="38629"/>
                </a:moveTo>
                <a:lnTo>
                  <a:pt x="231647" y="37867"/>
                </a:lnTo>
                <a:lnTo>
                  <a:pt x="231647" y="38121"/>
                </a:lnTo>
                <a:lnTo>
                  <a:pt x="232410" y="38629"/>
                </a:lnTo>
                <a:close/>
              </a:path>
              <a:path w="292100" h="267335">
                <a:moveTo>
                  <a:pt x="250697" y="225598"/>
                </a:moveTo>
                <a:lnTo>
                  <a:pt x="250697" y="210841"/>
                </a:lnTo>
                <a:lnTo>
                  <a:pt x="241554" y="219985"/>
                </a:lnTo>
                <a:lnTo>
                  <a:pt x="231647" y="228367"/>
                </a:lnTo>
                <a:lnTo>
                  <a:pt x="231647" y="241107"/>
                </a:lnTo>
                <a:lnTo>
                  <a:pt x="241182" y="235464"/>
                </a:lnTo>
                <a:lnTo>
                  <a:pt x="250697" y="225598"/>
                </a:lnTo>
                <a:close/>
              </a:path>
              <a:path w="292100" h="267335">
                <a:moveTo>
                  <a:pt x="250697" y="55532"/>
                </a:moveTo>
                <a:lnTo>
                  <a:pt x="250697" y="55393"/>
                </a:lnTo>
                <a:lnTo>
                  <a:pt x="249936" y="54631"/>
                </a:lnTo>
                <a:lnTo>
                  <a:pt x="250697" y="55532"/>
                </a:lnTo>
                <a:close/>
              </a:path>
              <a:path w="292100" h="267335">
                <a:moveTo>
                  <a:pt x="258318" y="217697"/>
                </a:moveTo>
                <a:lnTo>
                  <a:pt x="258318" y="201697"/>
                </a:lnTo>
                <a:lnTo>
                  <a:pt x="249936" y="211603"/>
                </a:lnTo>
                <a:lnTo>
                  <a:pt x="250697" y="210841"/>
                </a:lnTo>
                <a:lnTo>
                  <a:pt x="250697" y="225598"/>
                </a:lnTo>
                <a:lnTo>
                  <a:pt x="258318" y="217697"/>
                </a:lnTo>
                <a:close/>
              </a:path>
              <a:path w="292100" h="267335">
                <a:moveTo>
                  <a:pt x="258318" y="64961"/>
                </a:moveTo>
                <a:lnTo>
                  <a:pt x="258318" y="64537"/>
                </a:lnTo>
                <a:lnTo>
                  <a:pt x="257556" y="63775"/>
                </a:lnTo>
                <a:lnTo>
                  <a:pt x="258318" y="64961"/>
                </a:lnTo>
                <a:close/>
              </a:path>
              <a:path w="292100" h="267335">
                <a:moveTo>
                  <a:pt x="280416" y="182281"/>
                </a:moveTo>
                <a:lnTo>
                  <a:pt x="280416" y="145309"/>
                </a:lnTo>
                <a:lnTo>
                  <a:pt x="278892" y="152167"/>
                </a:lnTo>
                <a:lnTo>
                  <a:pt x="278892" y="151405"/>
                </a:lnTo>
                <a:lnTo>
                  <a:pt x="278130" y="158263"/>
                </a:lnTo>
                <a:lnTo>
                  <a:pt x="278130" y="157501"/>
                </a:lnTo>
                <a:lnTo>
                  <a:pt x="275082" y="169693"/>
                </a:lnTo>
                <a:lnTo>
                  <a:pt x="272796" y="175027"/>
                </a:lnTo>
                <a:lnTo>
                  <a:pt x="270510" y="181123"/>
                </a:lnTo>
                <a:lnTo>
                  <a:pt x="270510" y="180361"/>
                </a:lnTo>
                <a:lnTo>
                  <a:pt x="267462" y="186457"/>
                </a:lnTo>
                <a:lnTo>
                  <a:pt x="264414" y="191791"/>
                </a:lnTo>
                <a:lnTo>
                  <a:pt x="264414" y="191029"/>
                </a:lnTo>
                <a:lnTo>
                  <a:pt x="257556" y="201697"/>
                </a:lnTo>
                <a:lnTo>
                  <a:pt x="258318" y="201697"/>
                </a:lnTo>
                <a:lnTo>
                  <a:pt x="258318" y="217697"/>
                </a:lnTo>
                <a:lnTo>
                  <a:pt x="266622" y="209087"/>
                </a:lnTo>
                <a:lnTo>
                  <a:pt x="280416" y="182281"/>
                </a:lnTo>
                <a:close/>
              </a:path>
            </a:pathLst>
          </a:custGeom>
          <a:solidFill>
            <a:srgbClr val="006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8502529" y="3512311"/>
            <a:ext cx="1162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2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7841627" y="4762066"/>
            <a:ext cx="292100" cy="267335"/>
          </a:xfrm>
          <a:custGeom>
            <a:avLst/>
            <a:gdLst/>
            <a:ahLst/>
            <a:cxnLst/>
            <a:rect l="l" t="t" r="r" b="b"/>
            <a:pathLst>
              <a:path w="292100" h="267335">
                <a:moveTo>
                  <a:pt x="762" y="139879"/>
                </a:moveTo>
                <a:lnTo>
                  <a:pt x="761" y="126163"/>
                </a:lnTo>
                <a:lnTo>
                  <a:pt x="0" y="133021"/>
                </a:lnTo>
                <a:lnTo>
                  <a:pt x="762" y="139879"/>
                </a:lnTo>
                <a:close/>
              </a:path>
              <a:path w="292100" h="267335">
                <a:moveTo>
                  <a:pt x="291846" y="133021"/>
                </a:moveTo>
                <a:lnTo>
                  <a:pt x="291846" y="126163"/>
                </a:lnTo>
                <a:lnTo>
                  <a:pt x="291084" y="119305"/>
                </a:lnTo>
                <a:lnTo>
                  <a:pt x="279430" y="79565"/>
                </a:lnTo>
                <a:lnTo>
                  <a:pt x="231634" y="23902"/>
                </a:lnTo>
                <a:lnTo>
                  <a:pt x="164225" y="17"/>
                </a:lnTo>
                <a:lnTo>
                  <a:pt x="128054" y="0"/>
                </a:lnTo>
                <a:lnTo>
                  <a:pt x="92847" y="7937"/>
                </a:lnTo>
                <a:lnTo>
                  <a:pt x="60559" y="23833"/>
                </a:lnTo>
                <a:lnTo>
                  <a:pt x="33144" y="47691"/>
                </a:lnTo>
                <a:lnTo>
                  <a:pt x="12560" y="79514"/>
                </a:lnTo>
                <a:lnTo>
                  <a:pt x="761" y="119305"/>
                </a:lnTo>
                <a:lnTo>
                  <a:pt x="762" y="146737"/>
                </a:lnTo>
                <a:lnTo>
                  <a:pt x="2286" y="153595"/>
                </a:lnTo>
                <a:lnTo>
                  <a:pt x="11430" y="180060"/>
                </a:lnTo>
                <a:lnTo>
                  <a:pt x="11430" y="126925"/>
                </a:lnTo>
                <a:lnTo>
                  <a:pt x="12191" y="120067"/>
                </a:lnTo>
                <a:lnTo>
                  <a:pt x="12191" y="120829"/>
                </a:lnTo>
                <a:lnTo>
                  <a:pt x="12954" y="113971"/>
                </a:lnTo>
                <a:lnTo>
                  <a:pt x="12954" y="114733"/>
                </a:lnTo>
                <a:lnTo>
                  <a:pt x="13716" y="111304"/>
                </a:lnTo>
                <a:lnTo>
                  <a:pt x="13715" y="108637"/>
                </a:lnTo>
                <a:lnTo>
                  <a:pt x="15239" y="102541"/>
                </a:lnTo>
                <a:lnTo>
                  <a:pt x="17525" y="96445"/>
                </a:lnTo>
                <a:lnTo>
                  <a:pt x="19049" y="92889"/>
                </a:lnTo>
                <a:lnTo>
                  <a:pt x="19049" y="91111"/>
                </a:lnTo>
                <a:lnTo>
                  <a:pt x="22097" y="85015"/>
                </a:lnTo>
                <a:lnTo>
                  <a:pt x="22097" y="85777"/>
                </a:lnTo>
                <a:lnTo>
                  <a:pt x="24383" y="79681"/>
                </a:lnTo>
                <a:lnTo>
                  <a:pt x="27431" y="74347"/>
                </a:lnTo>
                <a:lnTo>
                  <a:pt x="27431" y="75109"/>
                </a:lnTo>
                <a:lnTo>
                  <a:pt x="34290" y="64441"/>
                </a:lnTo>
                <a:lnTo>
                  <a:pt x="41909" y="54535"/>
                </a:lnTo>
                <a:lnTo>
                  <a:pt x="41909" y="55297"/>
                </a:lnTo>
                <a:lnTo>
                  <a:pt x="50291" y="46915"/>
                </a:lnTo>
                <a:lnTo>
                  <a:pt x="50291" y="46153"/>
                </a:lnTo>
                <a:lnTo>
                  <a:pt x="60197" y="37771"/>
                </a:lnTo>
                <a:lnTo>
                  <a:pt x="60197" y="38533"/>
                </a:lnTo>
                <a:lnTo>
                  <a:pt x="70103" y="31457"/>
                </a:lnTo>
                <a:lnTo>
                  <a:pt x="70103" y="30913"/>
                </a:lnTo>
                <a:lnTo>
                  <a:pt x="81533" y="25198"/>
                </a:lnTo>
                <a:lnTo>
                  <a:pt x="81533" y="24817"/>
                </a:lnTo>
                <a:lnTo>
                  <a:pt x="92963" y="19817"/>
                </a:lnTo>
                <a:lnTo>
                  <a:pt x="92963" y="19483"/>
                </a:lnTo>
                <a:lnTo>
                  <a:pt x="99822" y="17197"/>
                </a:lnTo>
                <a:lnTo>
                  <a:pt x="105918" y="15673"/>
                </a:lnTo>
                <a:lnTo>
                  <a:pt x="112014" y="14319"/>
                </a:lnTo>
                <a:lnTo>
                  <a:pt x="112014" y="14149"/>
                </a:lnTo>
                <a:lnTo>
                  <a:pt x="124968" y="11271"/>
                </a:lnTo>
                <a:lnTo>
                  <a:pt x="124968" y="11101"/>
                </a:lnTo>
                <a:lnTo>
                  <a:pt x="131826" y="10415"/>
                </a:lnTo>
                <a:lnTo>
                  <a:pt x="139446" y="10263"/>
                </a:lnTo>
                <a:lnTo>
                  <a:pt x="146304" y="9577"/>
                </a:lnTo>
                <a:lnTo>
                  <a:pt x="153162" y="10339"/>
                </a:lnTo>
                <a:lnTo>
                  <a:pt x="160020" y="10339"/>
                </a:lnTo>
                <a:lnTo>
                  <a:pt x="166878" y="11101"/>
                </a:lnTo>
                <a:lnTo>
                  <a:pt x="173736" y="12625"/>
                </a:lnTo>
                <a:lnTo>
                  <a:pt x="173736" y="12795"/>
                </a:lnTo>
                <a:lnTo>
                  <a:pt x="186690" y="15673"/>
                </a:lnTo>
                <a:lnTo>
                  <a:pt x="186690" y="15843"/>
                </a:lnTo>
                <a:lnTo>
                  <a:pt x="192786" y="17197"/>
                </a:lnTo>
                <a:lnTo>
                  <a:pt x="192786" y="17451"/>
                </a:lnTo>
                <a:lnTo>
                  <a:pt x="198882" y="19483"/>
                </a:lnTo>
                <a:lnTo>
                  <a:pt x="198882" y="19797"/>
                </a:lnTo>
                <a:lnTo>
                  <a:pt x="211074" y="24817"/>
                </a:lnTo>
                <a:lnTo>
                  <a:pt x="211074" y="25224"/>
                </a:lnTo>
                <a:lnTo>
                  <a:pt x="221742" y="30913"/>
                </a:lnTo>
                <a:lnTo>
                  <a:pt x="221742" y="31421"/>
                </a:lnTo>
                <a:lnTo>
                  <a:pt x="231647" y="38025"/>
                </a:lnTo>
                <a:lnTo>
                  <a:pt x="231647" y="37771"/>
                </a:lnTo>
                <a:lnTo>
                  <a:pt x="241554" y="46153"/>
                </a:lnTo>
                <a:lnTo>
                  <a:pt x="250697" y="55297"/>
                </a:lnTo>
                <a:lnTo>
                  <a:pt x="250697" y="55436"/>
                </a:lnTo>
                <a:lnTo>
                  <a:pt x="258318" y="64441"/>
                </a:lnTo>
                <a:lnTo>
                  <a:pt x="258318" y="65627"/>
                </a:lnTo>
                <a:lnTo>
                  <a:pt x="264414" y="75109"/>
                </a:lnTo>
                <a:lnTo>
                  <a:pt x="264414" y="74347"/>
                </a:lnTo>
                <a:lnTo>
                  <a:pt x="267462" y="79681"/>
                </a:lnTo>
                <a:lnTo>
                  <a:pt x="270510" y="85777"/>
                </a:lnTo>
                <a:lnTo>
                  <a:pt x="270510" y="85015"/>
                </a:lnTo>
                <a:lnTo>
                  <a:pt x="272796" y="91111"/>
                </a:lnTo>
                <a:lnTo>
                  <a:pt x="275082" y="96445"/>
                </a:lnTo>
                <a:lnTo>
                  <a:pt x="278130" y="108637"/>
                </a:lnTo>
                <a:lnTo>
                  <a:pt x="278130" y="107875"/>
                </a:lnTo>
                <a:lnTo>
                  <a:pt x="278892" y="114733"/>
                </a:lnTo>
                <a:lnTo>
                  <a:pt x="278892" y="113971"/>
                </a:lnTo>
                <a:lnTo>
                  <a:pt x="280416" y="120829"/>
                </a:lnTo>
                <a:lnTo>
                  <a:pt x="280416" y="182465"/>
                </a:lnTo>
                <a:lnTo>
                  <a:pt x="284352" y="174805"/>
                </a:lnTo>
                <a:lnTo>
                  <a:pt x="291846" y="133021"/>
                </a:lnTo>
                <a:close/>
              </a:path>
              <a:path w="292100" h="267335">
                <a:moveTo>
                  <a:pt x="14478" y="158167"/>
                </a:moveTo>
                <a:lnTo>
                  <a:pt x="12954" y="151309"/>
                </a:lnTo>
                <a:lnTo>
                  <a:pt x="12954" y="152071"/>
                </a:lnTo>
                <a:lnTo>
                  <a:pt x="12192" y="145213"/>
                </a:lnTo>
                <a:lnTo>
                  <a:pt x="12192" y="145975"/>
                </a:lnTo>
                <a:lnTo>
                  <a:pt x="11430" y="139117"/>
                </a:lnTo>
                <a:lnTo>
                  <a:pt x="11430" y="180060"/>
                </a:lnTo>
                <a:lnTo>
                  <a:pt x="13716" y="186676"/>
                </a:lnTo>
                <a:lnTo>
                  <a:pt x="13716" y="157405"/>
                </a:lnTo>
                <a:lnTo>
                  <a:pt x="14478" y="158167"/>
                </a:lnTo>
                <a:close/>
              </a:path>
              <a:path w="292100" h="267335">
                <a:moveTo>
                  <a:pt x="14477" y="107875"/>
                </a:moveTo>
                <a:lnTo>
                  <a:pt x="13715" y="108637"/>
                </a:lnTo>
                <a:lnTo>
                  <a:pt x="13716" y="111304"/>
                </a:lnTo>
                <a:lnTo>
                  <a:pt x="14477" y="107875"/>
                </a:lnTo>
                <a:close/>
              </a:path>
              <a:path w="292100" h="267335">
                <a:moveTo>
                  <a:pt x="51053" y="219889"/>
                </a:moveTo>
                <a:lnTo>
                  <a:pt x="41910" y="210745"/>
                </a:lnTo>
                <a:lnTo>
                  <a:pt x="41910" y="211507"/>
                </a:lnTo>
                <a:lnTo>
                  <a:pt x="34290" y="201601"/>
                </a:lnTo>
                <a:lnTo>
                  <a:pt x="34290" y="202363"/>
                </a:lnTo>
                <a:lnTo>
                  <a:pt x="27432" y="191695"/>
                </a:lnTo>
                <a:lnTo>
                  <a:pt x="24384" y="186361"/>
                </a:lnTo>
                <a:lnTo>
                  <a:pt x="22098" y="181027"/>
                </a:lnTo>
                <a:lnTo>
                  <a:pt x="19812" y="174931"/>
                </a:lnTo>
                <a:lnTo>
                  <a:pt x="19812" y="175693"/>
                </a:lnTo>
                <a:lnTo>
                  <a:pt x="15240" y="163501"/>
                </a:lnTo>
                <a:lnTo>
                  <a:pt x="15240" y="164263"/>
                </a:lnTo>
                <a:lnTo>
                  <a:pt x="13716" y="157405"/>
                </a:lnTo>
                <a:lnTo>
                  <a:pt x="13716" y="186676"/>
                </a:lnTo>
                <a:lnTo>
                  <a:pt x="16017" y="193336"/>
                </a:lnTo>
                <a:lnTo>
                  <a:pt x="38551" y="224415"/>
                </a:lnTo>
                <a:lnTo>
                  <a:pt x="50292" y="233461"/>
                </a:lnTo>
                <a:lnTo>
                  <a:pt x="50292" y="219889"/>
                </a:lnTo>
                <a:lnTo>
                  <a:pt x="51053" y="219889"/>
                </a:lnTo>
                <a:close/>
              </a:path>
              <a:path w="292100" h="267335">
                <a:moveTo>
                  <a:pt x="19811" y="91111"/>
                </a:moveTo>
                <a:lnTo>
                  <a:pt x="19049" y="91111"/>
                </a:lnTo>
                <a:lnTo>
                  <a:pt x="19049" y="92889"/>
                </a:lnTo>
                <a:lnTo>
                  <a:pt x="19811" y="91111"/>
                </a:lnTo>
                <a:close/>
              </a:path>
              <a:path w="292100" h="267335">
                <a:moveTo>
                  <a:pt x="51053" y="46153"/>
                </a:moveTo>
                <a:lnTo>
                  <a:pt x="50291" y="46153"/>
                </a:lnTo>
                <a:lnTo>
                  <a:pt x="50291" y="46915"/>
                </a:lnTo>
                <a:lnTo>
                  <a:pt x="51053" y="46153"/>
                </a:lnTo>
                <a:close/>
              </a:path>
              <a:path w="292100" h="267335">
                <a:moveTo>
                  <a:pt x="70866" y="235129"/>
                </a:moveTo>
                <a:lnTo>
                  <a:pt x="60198" y="227509"/>
                </a:lnTo>
                <a:lnTo>
                  <a:pt x="60198" y="228271"/>
                </a:lnTo>
                <a:lnTo>
                  <a:pt x="50292" y="219889"/>
                </a:lnTo>
                <a:lnTo>
                  <a:pt x="50292" y="233461"/>
                </a:lnTo>
                <a:lnTo>
                  <a:pt x="67793" y="246945"/>
                </a:lnTo>
                <a:lnTo>
                  <a:pt x="70104" y="247907"/>
                </a:lnTo>
                <a:lnTo>
                  <a:pt x="70104" y="235129"/>
                </a:lnTo>
                <a:lnTo>
                  <a:pt x="70866" y="235129"/>
                </a:lnTo>
                <a:close/>
              </a:path>
              <a:path w="292100" h="267335">
                <a:moveTo>
                  <a:pt x="70865" y="30913"/>
                </a:moveTo>
                <a:lnTo>
                  <a:pt x="70103" y="30913"/>
                </a:lnTo>
                <a:lnTo>
                  <a:pt x="70103" y="31457"/>
                </a:lnTo>
                <a:lnTo>
                  <a:pt x="70865" y="30913"/>
                </a:lnTo>
                <a:close/>
              </a:path>
              <a:path w="292100" h="267335">
                <a:moveTo>
                  <a:pt x="82296" y="241225"/>
                </a:moveTo>
                <a:lnTo>
                  <a:pt x="70104" y="235129"/>
                </a:lnTo>
                <a:lnTo>
                  <a:pt x="70104" y="247907"/>
                </a:lnTo>
                <a:lnTo>
                  <a:pt x="81534" y="252666"/>
                </a:lnTo>
                <a:lnTo>
                  <a:pt x="81534" y="241225"/>
                </a:lnTo>
                <a:lnTo>
                  <a:pt x="82296" y="241225"/>
                </a:lnTo>
                <a:close/>
              </a:path>
              <a:path w="292100" h="267335">
                <a:moveTo>
                  <a:pt x="82296" y="24817"/>
                </a:moveTo>
                <a:lnTo>
                  <a:pt x="81533" y="24817"/>
                </a:lnTo>
                <a:lnTo>
                  <a:pt x="81533" y="25198"/>
                </a:lnTo>
                <a:lnTo>
                  <a:pt x="82296" y="24817"/>
                </a:lnTo>
                <a:close/>
              </a:path>
              <a:path w="292100" h="267335">
                <a:moveTo>
                  <a:pt x="112776" y="252655"/>
                </a:moveTo>
                <a:lnTo>
                  <a:pt x="105918" y="250369"/>
                </a:lnTo>
                <a:lnTo>
                  <a:pt x="99822" y="248845"/>
                </a:lnTo>
                <a:lnTo>
                  <a:pt x="93726" y="246559"/>
                </a:lnTo>
                <a:lnTo>
                  <a:pt x="81534" y="241225"/>
                </a:lnTo>
                <a:lnTo>
                  <a:pt x="81534" y="252666"/>
                </a:lnTo>
                <a:lnTo>
                  <a:pt x="101649" y="261040"/>
                </a:lnTo>
                <a:lnTo>
                  <a:pt x="112014" y="262685"/>
                </a:lnTo>
                <a:lnTo>
                  <a:pt x="112014" y="252655"/>
                </a:lnTo>
                <a:lnTo>
                  <a:pt x="112776" y="252655"/>
                </a:lnTo>
                <a:close/>
              </a:path>
              <a:path w="292100" h="267335">
                <a:moveTo>
                  <a:pt x="93725" y="19483"/>
                </a:moveTo>
                <a:lnTo>
                  <a:pt x="92963" y="19483"/>
                </a:lnTo>
                <a:lnTo>
                  <a:pt x="92963" y="19817"/>
                </a:lnTo>
                <a:lnTo>
                  <a:pt x="93725" y="19483"/>
                </a:lnTo>
                <a:close/>
              </a:path>
              <a:path w="292100" h="267335">
                <a:moveTo>
                  <a:pt x="112776" y="14149"/>
                </a:moveTo>
                <a:lnTo>
                  <a:pt x="112014" y="14149"/>
                </a:lnTo>
                <a:lnTo>
                  <a:pt x="112014" y="14319"/>
                </a:lnTo>
                <a:lnTo>
                  <a:pt x="112776" y="14149"/>
                </a:lnTo>
                <a:close/>
              </a:path>
              <a:path w="292100" h="267335">
                <a:moveTo>
                  <a:pt x="125730" y="254941"/>
                </a:moveTo>
                <a:lnTo>
                  <a:pt x="118872" y="253417"/>
                </a:lnTo>
                <a:lnTo>
                  <a:pt x="118872" y="254179"/>
                </a:lnTo>
                <a:lnTo>
                  <a:pt x="112014" y="252655"/>
                </a:lnTo>
                <a:lnTo>
                  <a:pt x="112014" y="262685"/>
                </a:lnTo>
                <a:lnTo>
                  <a:pt x="124968" y="264741"/>
                </a:lnTo>
                <a:lnTo>
                  <a:pt x="124968" y="254941"/>
                </a:lnTo>
                <a:lnTo>
                  <a:pt x="125730" y="254941"/>
                </a:lnTo>
                <a:close/>
              </a:path>
              <a:path w="292100" h="267335">
                <a:moveTo>
                  <a:pt x="125730" y="11101"/>
                </a:moveTo>
                <a:lnTo>
                  <a:pt x="124968" y="11101"/>
                </a:lnTo>
                <a:lnTo>
                  <a:pt x="124968" y="11271"/>
                </a:lnTo>
                <a:lnTo>
                  <a:pt x="125730" y="11101"/>
                </a:lnTo>
                <a:close/>
              </a:path>
              <a:path w="292100" h="267335">
                <a:moveTo>
                  <a:pt x="173736" y="264449"/>
                </a:moveTo>
                <a:lnTo>
                  <a:pt x="173736" y="253417"/>
                </a:lnTo>
                <a:lnTo>
                  <a:pt x="166878" y="254941"/>
                </a:lnTo>
                <a:lnTo>
                  <a:pt x="153162" y="256465"/>
                </a:lnTo>
                <a:lnTo>
                  <a:pt x="138684" y="256465"/>
                </a:lnTo>
                <a:lnTo>
                  <a:pt x="131826" y="255703"/>
                </a:lnTo>
                <a:lnTo>
                  <a:pt x="124968" y="254941"/>
                </a:lnTo>
                <a:lnTo>
                  <a:pt x="124968" y="264741"/>
                </a:lnTo>
                <a:lnTo>
                  <a:pt x="138023" y="266813"/>
                </a:lnTo>
                <a:lnTo>
                  <a:pt x="173736" y="264449"/>
                </a:lnTo>
                <a:close/>
              </a:path>
              <a:path w="292100" h="267335">
                <a:moveTo>
                  <a:pt x="132588" y="10339"/>
                </a:moveTo>
                <a:lnTo>
                  <a:pt x="131826" y="10339"/>
                </a:lnTo>
                <a:lnTo>
                  <a:pt x="132588" y="10339"/>
                </a:lnTo>
                <a:close/>
              </a:path>
              <a:path w="292100" h="267335">
                <a:moveTo>
                  <a:pt x="132588" y="255703"/>
                </a:moveTo>
                <a:lnTo>
                  <a:pt x="131826" y="255627"/>
                </a:lnTo>
                <a:lnTo>
                  <a:pt x="132588" y="255703"/>
                </a:lnTo>
                <a:close/>
              </a:path>
              <a:path w="292100" h="267335">
                <a:moveTo>
                  <a:pt x="139446" y="256465"/>
                </a:moveTo>
                <a:lnTo>
                  <a:pt x="138684" y="256389"/>
                </a:lnTo>
                <a:lnTo>
                  <a:pt x="139446" y="256465"/>
                </a:lnTo>
                <a:close/>
              </a:path>
              <a:path w="292100" h="267335">
                <a:moveTo>
                  <a:pt x="173736" y="12795"/>
                </a:moveTo>
                <a:lnTo>
                  <a:pt x="173736" y="12625"/>
                </a:lnTo>
                <a:lnTo>
                  <a:pt x="172974" y="12625"/>
                </a:lnTo>
                <a:lnTo>
                  <a:pt x="173736" y="12795"/>
                </a:lnTo>
                <a:close/>
              </a:path>
              <a:path w="292100" h="267335">
                <a:moveTo>
                  <a:pt x="186690" y="260818"/>
                </a:moveTo>
                <a:lnTo>
                  <a:pt x="186690" y="250369"/>
                </a:lnTo>
                <a:lnTo>
                  <a:pt x="179832" y="252655"/>
                </a:lnTo>
                <a:lnTo>
                  <a:pt x="172974" y="253417"/>
                </a:lnTo>
                <a:lnTo>
                  <a:pt x="173736" y="253417"/>
                </a:lnTo>
                <a:lnTo>
                  <a:pt x="173736" y="264449"/>
                </a:lnTo>
                <a:lnTo>
                  <a:pt x="174821" y="264377"/>
                </a:lnTo>
                <a:lnTo>
                  <a:pt x="186690" y="260818"/>
                </a:lnTo>
                <a:close/>
              </a:path>
              <a:path w="292100" h="267335">
                <a:moveTo>
                  <a:pt x="186690" y="15843"/>
                </a:moveTo>
                <a:lnTo>
                  <a:pt x="186690" y="15673"/>
                </a:lnTo>
                <a:lnTo>
                  <a:pt x="185928" y="15673"/>
                </a:lnTo>
                <a:lnTo>
                  <a:pt x="186690" y="15843"/>
                </a:lnTo>
                <a:close/>
              </a:path>
              <a:path w="292100" h="267335">
                <a:moveTo>
                  <a:pt x="192786" y="258990"/>
                </a:moveTo>
                <a:lnTo>
                  <a:pt x="192786" y="248845"/>
                </a:lnTo>
                <a:lnTo>
                  <a:pt x="185928" y="250369"/>
                </a:lnTo>
                <a:lnTo>
                  <a:pt x="186690" y="250369"/>
                </a:lnTo>
                <a:lnTo>
                  <a:pt x="186690" y="260818"/>
                </a:lnTo>
                <a:lnTo>
                  <a:pt x="192786" y="258990"/>
                </a:lnTo>
                <a:close/>
              </a:path>
              <a:path w="292100" h="267335">
                <a:moveTo>
                  <a:pt x="192786" y="17451"/>
                </a:moveTo>
                <a:lnTo>
                  <a:pt x="192786" y="17197"/>
                </a:lnTo>
                <a:lnTo>
                  <a:pt x="192024" y="17197"/>
                </a:lnTo>
                <a:lnTo>
                  <a:pt x="192786" y="17451"/>
                </a:lnTo>
                <a:close/>
              </a:path>
              <a:path w="292100" h="267335">
                <a:moveTo>
                  <a:pt x="198882" y="257163"/>
                </a:moveTo>
                <a:lnTo>
                  <a:pt x="198882" y="246559"/>
                </a:lnTo>
                <a:lnTo>
                  <a:pt x="192024" y="248845"/>
                </a:lnTo>
                <a:lnTo>
                  <a:pt x="192786" y="248845"/>
                </a:lnTo>
                <a:lnTo>
                  <a:pt x="192786" y="258990"/>
                </a:lnTo>
                <a:lnTo>
                  <a:pt x="198882" y="257163"/>
                </a:lnTo>
                <a:close/>
              </a:path>
              <a:path w="292100" h="267335">
                <a:moveTo>
                  <a:pt x="198882" y="19797"/>
                </a:moveTo>
                <a:lnTo>
                  <a:pt x="198882" y="19483"/>
                </a:lnTo>
                <a:lnTo>
                  <a:pt x="198120" y="19483"/>
                </a:lnTo>
                <a:lnTo>
                  <a:pt x="198882" y="19797"/>
                </a:lnTo>
                <a:close/>
              </a:path>
              <a:path w="292100" h="267335">
                <a:moveTo>
                  <a:pt x="211074" y="253180"/>
                </a:moveTo>
                <a:lnTo>
                  <a:pt x="211074" y="241225"/>
                </a:lnTo>
                <a:lnTo>
                  <a:pt x="198120" y="246559"/>
                </a:lnTo>
                <a:lnTo>
                  <a:pt x="198882" y="246559"/>
                </a:lnTo>
                <a:lnTo>
                  <a:pt x="198882" y="257163"/>
                </a:lnTo>
                <a:lnTo>
                  <a:pt x="209948" y="253845"/>
                </a:lnTo>
                <a:lnTo>
                  <a:pt x="211074" y="253180"/>
                </a:lnTo>
                <a:close/>
              </a:path>
              <a:path w="292100" h="267335">
                <a:moveTo>
                  <a:pt x="211074" y="25224"/>
                </a:moveTo>
                <a:lnTo>
                  <a:pt x="211074" y="24817"/>
                </a:lnTo>
                <a:lnTo>
                  <a:pt x="210311" y="24817"/>
                </a:lnTo>
                <a:lnTo>
                  <a:pt x="211074" y="25224"/>
                </a:lnTo>
                <a:close/>
              </a:path>
              <a:path w="292100" h="267335">
                <a:moveTo>
                  <a:pt x="221742" y="246882"/>
                </a:moveTo>
                <a:lnTo>
                  <a:pt x="221742" y="235129"/>
                </a:lnTo>
                <a:lnTo>
                  <a:pt x="210311" y="241225"/>
                </a:lnTo>
                <a:lnTo>
                  <a:pt x="211074" y="241225"/>
                </a:lnTo>
                <a:lnTo>
                  <a:pt x="211074" y="253180"/>
                </a:lnTo>
                <a:lnTo>
                  <a:pt x="221742" y="246882"/>
                </a:lnTo>
                <a:close/>
              </a:path>
              <a:path w="292100" h="267335">
                <a:moveTo>
                  <a:pt x="221742" y="31421"/>
                </a:moveTo>
                <a:lnTo>
                  <a:pt x="221742" y="30913"/>
                </a:lnTo>
                <a:lnTo>
                  <a:pt x="220979" y="30913"/>
                </a:lnTo>
                <a:lnTo>
                  <a:pt x="221742" y="31421"/>
                </a:lnTo>
                <a:close/>
              </a:path>
              <a:path w="292100" h="267335">
                <a:moveTo>
                  <a:pt x="250697" y="225615"/>
                </a:moveTo>
                <a:lnTo>
                  <a:pt x="250697" y="210745"/>
                </a:lnTo>
                <a:lnTo>
                  <a:pt x="241554" y="219889"/>
                </a:lnTo>
                <a:lnTo>
                  <a:pt x="231647" y="228271"/>
                </a:lnTo>
                <a:lnTo>
                  <a:pt x="231647" y="228017"/>
                </a:lnTo>
                <a:lnTo>
                  <a:pt x="220979" y="235129"/>
                </a:lnTo>
                <a:lnTo>
                  <a:pt x="221742" y="235129"/>
                </a:lnTo>
                <a:lnTo>
                  <a:pt x="221742" y="246882"/>
                </a:lnTo>
                <a:lnTo>
                  <a:pt x="231647" y="241033"/>
                </a:lnTo>
                <a:lnTo>
                  <a:pt x="231647" y="228271"/>
                </a:lnTo>
                <a:lnTo>
                  <a:pt x="232410" y="227509"/>
                </a:lnTo>
                <a:lnTo>
                  <a:pt x="232410" y="240584"/>
                </a:lnTo>
                <a:lnTo>
                  <a:pt x="241308" y="235330"/>
                </a:lnTo>
                <a:lnTo>
                  <a:pt x="250697" y="225615"/>
                </a:lnTo>
                <a:close/>
              </a:path>
              <a:path w="292100" h="267335">
                <a:moveTo>
                  <a:pt x="232410" y="38533"/>
                </a:moveTo>
                <a:lnTo>
                  <a:pt x="231647" y="37771"/>
                </a:lnTo>
                <a:lnTo>
                  <a:pt x="231647" y="38025"/>
                </a:lnTo>
                <a:lnTo>
                  <a:pt x="232410" y="38533"/>
                </a:lnTo>
                <a:close/>
              </a:path>
              <a:path w="292100" h="267335">
                <a:moveTo>
                  <a:pt x="250697" y="55436"/>
                </a:moveTo>
                <a:lnTo>
                  <a:pt x="250697" y="55297"/>
                </a:lnTo>
                <a:lnTo>
                  <a:pt x="249936" y="54535"/>
                </a:lnTo>
                <a:lnTo>
                  <a:pt x="250697" y="55436"/>
                </a:lnTo>
                <a:close/>
              </a:path>
              <a:path w="292100" h="267335">
                <a:moveTo>
                  <a:pt x="258318" y="217731"/>
                </a:moveTo>
                <a:lnTo>
                  <a:pt x="258318" y="201601"/>
                </a:lnTo>
                <a:lnTo>
                  <a:pt x="249936" y="211507"/>
                </a:lnTo>
                <a:lnTo>
                  <a:pt x="250697" y="210745"/>
                </a:lnTo>
                <a:lnTo>
                  <a:pt x="250697" y="225615"/>
                </a:lnTo>
                <a:lnTo>
                  <a:pt x="258318" y="217731"/>
                </a:lnTo>
                <a:close/>
              </a:path>
              <a:path w="292100" h="267335">
                <a:moveTo>
                  <a:pt x="258318" y="65627"/>
                </a:moveTo>
                <a:lnTo>
                  <a:pt x="258318" y="64441"/>
                </a:lnTo>
                <a:lnTo>
                  <a:pt x="257556" y="64441"/>
                </a:lnTo>
                <a:lnTo>
                  <a:pt x="258318" y="65627"/>
                </a:lnTo>
                <a:close/>
              </a:path>
              <a:path w="292100" h="267335">
                <a:moveTo>
                  <a:pt x="280416" y="182465"/>
                </a:moveTo>
                <a:lnTo>
                  <a:pt x="280416" y="145213"/>
                </a:lnTo>
                <a:lnTo>
                  <a:pt x="278892" y="152071"/>
                </a:lnTo>
                <a:lnTo>
                  <a:pt x="278892" y="151309"/>
                </a:lnTo>
                <a:lnTo>
                  <a:pt x="278130" y="158167"/>
                </a:lnTo>
                <a:lnTo>
                  <a:pt x="278130" y="157405"/>
                </a:lnTo>
                <a:lnTo>
                  <a:pt x="276606" y="164263"/>
                </a:lnTo>
                <a:lnTo>
                  <a:pt x="276606" y="163501"/>
                </a:lnTo>
                <a:lnTo>
                  <a:pt x="275082" y="169597"/>
                </a:lnTo>
                <a:lnTo>
                  <a:pt x="272796" y="175693"/>
                </a:lnTo>
                <a:lnTo>
                  <a:pt x="272796" y="174931"/>
                </a:lnTo>
                <a:lnTo>
                  <a:pt x="270510" y="181027"/>
                </a:lnTo>
                <a:lnTo>
                  <a:pt x="264414" y="191695"/>
                </a:lnTo>
                <a:lnTo>
                  <a:pt x="257556" y="202363"/>
                </a:lnTo>
                <a:lnTo>
                  <a:pt x="258318" y="201601"/>
                </a:lnTo>
                <a:lnTo>
                  <a:pt x="258318" y="217731"/>
                </a:lnTo>
                <a:lnTo>
                  <a:pt x="266808" y="208946"/>
                </a:lnTo>
                <a:lnTo>
                  <a:pt x="280416" y="182465"/>
                </a:lnTo>
                <a:close/>
              </a:path>
            </a:pathLst>
          </a:custGeom>
          <a:solidFill>
            <a:srgbClr val="006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6704209" y="4731359"/>
            <a:ext cx="1342390" cy="519430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38250">
              <a:lnSpc>
                <a:spcPct val="100000"/>
              </a:lnSpc>
              <a:spcBef>
                <a:spcPts val="360"/>
              </a:spcBef>
            </a:pPr>
            <a:r>
              <a:rPr sz="1400" b="1" dirty="0">
                <a:latin typeface="Calibri"/>
                <a:cs typeface="Calibri"/>
              </a:rPr>
              <a:t>1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1400" b="1" dirty="0">
                <a:latin typeface="Calibri"/>
                <a:cs typeface="Calibri"/>
              </a:rPr>
              <a:t>15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6092075" y="2730615"/>
            <a:ext cx="291465" cy="267335"/>
          </a:xfrm>
          <a:custGeom>
            <a:avLst/>
            <a:gdLst/>
            <a:ahLst/>
            <a:cxnLst/>
            <a:rect l="l" t="t" r="r" b="b"/>
            <a:pathLst>
              <a:path w="291464" h="267335">
                <a:moveTo>
                  <a:pt x="291084" y="132980"/>
                </a:moveTo>
                <a:lnTo>
                  <a:pt x="291084" y="126122"/>
                </a:lnTo>
                <a:lnTo>
                  <a:pt x="290322" y="119264"/>
                </a:lnTo>
                <a:lnTo>
                  <a:pt x="278948" y="79508"/>
                </a:lnTo>
                <a:lnTo>
                  <a:pt x="231284" y="23851"/>
                </a:lnTo>
                <a:lnTo>
                  <a:pt x="163687" y="0"/>
                </a:lnTo>
                <a:lnTo>
                  <a:pt x="127396" y="0"/>
                </a:lnTo>
                <a:lnTo>
                  <a:pt x="59799" y="23854"/>
                </a:lnTo>
                <a:lnTo>
                  <a:pt x="12135" y="79511"/>
                </a:lnTo>
                <a:lnTo>
                  <a:pt x="761" y="119264"/>
                </a:lnTo>
                <a:lnTo>
                  <a:pt x="0" y="126122"/>
                </a:lnTo>
                <a:lnTo>
                  <a:pt x="0" y="139838"/>
                </a:lnTo>
                <a:lnTo>
                  <a:pt x="1524" y="153554"/>
                </a:lnTo>
                <a:lnTo>
                  <a:pt x="10668" y="179528"/>
                </a:lnTo>
                <a:lnTo>
                  <a:pt x="10668" y="126884"/>
                </a:lnTo>
                <a:lnTo>
                  <a:pt x="11429" y="120026"/>
                </a:lnTo>
                <a:lnTo>
                  <a:pt x="11429" y="120788"/>
                </a:lnTo>
                <a:lnTo>
                  <a:pt x="12191" y="113930"/>
                </a:lnTo>
                <a:lnTo>
                  <a:pt x="12191" y="114692"/>
                </a:lnTo>
                <a:lnTo>
                  <a:pt x="13715" y="107834"/>
                </a:lnTo>
                <a:lnTo>
                  <a:pt x="13715" y="108596"/>
                </a:lnTo>
                <a:lnTo>
                  <a:pt x="16763" y="96404"/>
                </a:lnTo>
                <a:lnTo>
                  <a:pt x="19049" y="91070"/>
                </a:lnTo>
                <a:lnTo>
                  <a:pt x="21336" y="84974"/>
                </a:lnTo>
                <a:lnTo>
                  <a:pt x="21336" y="85736"/>
                </a:lnTo>
                <a:lnTo>
                  <a:pt x="23621" y="81164"/>
                </a:lnTo>
                <a:lnTo>
                  <a:pt x="23621" y="79640"/>
                </a:lnTo>
                <a:lnTo>
                  <a:pt x="26669" y="75373"/>
                </a:lnTo>
                <a:lnTo>
                  <a:pt x="26669" y="75068"/>
                </a:lnTo>
                <a:lnTo>
                  <a:pt x="33527" y="64400"/>
                </a:lnTo>
                <a:lnTo>
                  <a:pt x="41148" y="55394"/>
                </a:lnTo>
                <a:lnTo>
                  <a:pt x="41148" y="55256"/>
                </a:lnTo>
                <a:lnTo>
                  <a:pt x="50291" y="46112"/>
                </a:lnTo>
                <a:lnTo>
                  <a:pt x="60197" y="37730"/>
                </a:lnTo>
                <a:lnTo>
                  <a:pt x="60197" y="37948"/>
                </a:lnTo>
                <a:lnTo>
                  <a:pt x="70103" y="30872"/>
                </a:lnTo>
                <a:lnTo>
                  <a:pt x="80772" y="25182"/>
                </a:lnTo>
                <a:lnTo>
                  <a:pt x="80772" y="24776"/>
                </a:lnTo>
                <a:lnTo>
                  <a:pt x="92963" y="19442"/>
                </a:lnTo>
                <a:lnTo>
                  <a:pt x="112478" y="13723"/>
                </a:lnTo>
                <a:lnTo>
                  <a:pt x="132554" y="10431"/>
                </a:lnTo>
                <a:lnTo>
                  <a:pt x="152837" y="9930"/>
                </a:lnTo>
                <a:lnTo>
                  <a:pt x="172974" y="12584"/>
                </a:lnTo>
                <a:lnTo>
                  <a:pt x="179832" y="14108"/>
                </a:lnTo>
                <a:lnTo>
                  <a:pt x="179832" y="14277"/>
                </a:lnTo>
                <a:lnTo>
                  <a:pt x="185928" y="15632"/>
                </a:lnTo>
                <a:lnTo>
                  <a:pt x="192024" y="17156"/>
                </a:lnTo>
                <a:lnTo>
                  <a:pt x="198120" y="19442"/>
                </a:lnTo>
                <a:lnTo>
                  <a:pt x="210311" y="24776"/>
                </a:lnTo>
                <a:lnTo>
                  <a:pt x="210311" y="25182"/>
                </a:lnTo>
                <a:lnTo>
                  <a:pt x="220979" y="30872"/>
                </a:lnTo>
                <a:lnTo>
                  <a:pt x="230886" y="37948"/>
                </a:lnTo>
                <a:lnTo>
                  <a:pt x="230886" y="37730"/>
                </a:lnTo>
                <a:lnTo>
                  <a:pt x="240874" y="46194"/>
                </a:lnTo>
                <a:lnTo>
                  <a:pt x="249936" y="55256"/>
                </a:lnTo>
                <a:lnTo>
                  <a:pt x="249936" y="55394"/>
                </a:lnTo>
                <a:lnTo>
                  <a:pt x="257556" y="64400"/>
                </a:lnTo>
                <a:lnTo>
                  <a:pt x="264414" y="75068"/>
                </a:lnTo>
                <a:lnTo>
                  <a:pt x="264414" y="75373"/>
                </a:lnTo>
                <a:lnTo>
                  <a:pt x="267462" y="79640"/>
                </a:lnTo>
                <a:lnTo>
                  <a:pt x="267462" y="81164"/>
                </a:lnTo>
                <a:lnTo>
                  <a:pt x="269748" y="85736"/>
                </a:lnTo>
                <a:lnTo>
                  <a:pt x="269748" y="84974"/>
                </a:lnTo>
                <a:lnTo>
                  <a:pt x="272034" y="91070"/>
                </a:lnTo>
                <a:lnTo>
                  <a:pt x="274320" y="96404"/>
                </a:lnTo>
                <a:lnTo>
                  <a:pt x="277368" y="108596"/>
                </a:lnTo>
                <a:lnTo>
                  <a:pt x="277368" y="107834"/>
                </a:lnTo>
                <a:lnTo>
                  <a:pt x="278892" y="114692"/>
                </a:lnTo>
                <a:lnTo>
                  <a:pt x="278892" y="113930"/>
                </a:lnTo>
                <a:lnTo>
                  <a:pt x="279654" y="120788"/>
                </a:lnTo>
                <a:lnTo>
                  <a:pt x="279654" y="120026"/>
                </a:lnTo>
                <a:lnTo>
                  <a:pt x="280416" y="126884"/>
                </a:lnTo>
                <a:lnTo>
                  <a:pt x="280416" y="181162"/>
                </a:lnTo>
                <a:lnTo>
                  <a:pt x="283686" y="174755"/>
                </a:lnTo>
                <a:lnTo>
                  <a:pt x="291084" y="132980"/>
                </a:lnTo>
                <a:close/>
              </a:path>
              <a:path w="291464" h="267335">
                <a:moveTo>
                  <a:pt x="24384" y="186320"/>
                </a:moveTo>
                <a:lnTo>
                  <a:pt x="21336" y="180986"/>
                </a:lnTo>
                <a:lnTo>
                  <a:pt x="19050" y="174890"/>
                </a:lnTo>
                <a:lnTo>
                  <a:pt x="19050" y="175652"/>
                </a:lnTo>
                <a:lnTo>
                  <a:pt x="16764" y="169556"/>
                </a:lnTo>
                <a:lnTo>
                  <a:pt x="15240" y="163460"/>
                </a:lnTo>
                <a:lnTo>
                  <a:pt x="15240" y="164222"/>
                </a:lnTo>
                <a:lnTo>
                  <a:pt x="13716" y="157364"/>
                </a:lnTo>
                <a:lnTo>
                  <a:pt x="13716" y="158126"/>
                </a:lnTo>
                <a:lnTo>
                  <a:pt x="12192" y="151268"/>
                </a:lnTo>
                <a:lnTo>
                  <a:pt x="12192" y="152030"/>
                </a:lnTo>
                <a:lnTo>
                  <a:pt x="11430" y="145172"/>
                </a:lnTo>
                <a:lnTo>
                  <a:pt x="11430" y="145934"/>
                </a:lnTo>
                <a:lnTo>
                  <a:pt x="10668" y="139076"/>
                </a:lnTo>
                <a:lnTo>
                  <a:pt x="10668" y="179528"/>
                </a:lnTo>
                <a:lnTo>
                  <a:pt x="15533" y="193351"/>
                </a:lnTo>
                <a:lnTo>
                  <a:pt x="23622" y="204425"/>
                </a:lnTo>
                <a:lnTo>
                  <a:pt x="23622" y="186320"/>
                </a:lnTo>
                <a:lnTo>
                  <a:pt x="24384" y="186320"/>
                </a:lnTo>
                <a:close/>
              </a:path>
              <a:path w="291464" h="267335">
                <a:moveTo>
                  <a:pt x="24383" y="79640"/>
                </a:moveTo>
                <a:lnTo>
                  <a:pt x="23621" y="79640"/>
                </a:lnTo>
                <a:lnTo>
                  <a:pt x="23621" y="81164"/>
                </a:lnTo>
                <a:lnTo>
                  <a:pt x="24383" y="79640"/>
                </a:lnTo>
                <a:close/>
              </a:path>
              <a:path w="291464" h="267335">
                <a:moveTo>
                  <a:pt x="41910" y="211466"/>
                </a:moveTo>
                <a:lnTo>
                  <a:pt x="33528" y="201560"/>
                </a:lnTo>
                <a:lnTo>
                  <a:pt x="33528" y="202322"/>
                </a:lnTo>
                <a:lnTo>
                  <a:pt x="26670" y="191654"/>
                </a:lnTo>
                <a:lnTo>
                  <a:pt x="23622" y="186320"/>
                </a:lnTo>
                <a:lnTo>
                  <a:pt x="23622" y="204425"/>
                </a:lnTo>
                <a:lnTo>
                  <a:pt x="38254" y="224461"/>
                </a:lnTo>
                <a:lnTo>
                  <a:pt x="41148" y="226684"/>
                </a:lnTo>
                <a:lnTo>
                  <a:pt x="41148" y="210704"/>
                </a:lnTo>
                <a:lnTo>
                  <a:pt x="41910" y="211466"/>
                </a:lnTo>
                <a:close/>
              </a:path>
              <a:path w="291464" h="267335">
                <a:moveTo>
                  <a:pt x="27431" y="74306"/>
                </a:moveTo>
                <a:lnTo>
                  <a:pt x="26669" y="75068"/>
                </a:lnTo>
                <a:lnTo>
                  <a:pt x="26669" y="75373"/>
                </a:lnTo>
                <a:lnTo>
                  <a:pt x="27431" y="74306"/>
                </a:lnTo>
                <a:close/>
              </a:path>
              <a:path w="291464" h="267335">
                <a:moveTo>
                  <a:pt x="41909" y="54494"/>
                </a:moveTo>
                <a:lnTo>
                  <a:pt x="41148" y="55256"/>
                </a:lnTo>
                <a:lnTo>
                  <a:pt x="41148" y="55394"/>
                </a:lnTo>
                <a:lnTo>
                  <a:pt x="41909" y="54494"/>
                </a:lnTo>
                <a:close/>
              </a:path>
              <a:path w="291464" h="267335">
                <a:moveTo>
                  <a:pt x="60198" y="241316"/>
                </a:moveTo>
                <a:lnTo>
                  <a:pt x="60198" y="228230"/>
                </a:lnTo>
                <a:lnTo>
                  <a:pt x="50292" y="219848"/>
                </a:lnTo>
                <a:lnTo>
                  <a:pt x="41148" y="210704"/>
                </a:lnTo>
                <a:lnTo>
                  <a:pt x="41148" y="226684"/>
                </a:lnTo>
                <a:lnTo>
                  <a:pt x="60198" y="241316"/>
                </a:lnTo>
                <a:close/>
              </a:path>
              <a:path w="291464" h="267335">
                <a:moveTo>
                  <a:pt x="60197" y="37948"/>
                </a:moveTo>
                <a:lnTo>
                  <a:pt x="60197" y="37730"/>
                </a:lnTo>
                <a:lnTo>
                  <a:pt x="59435" y="38492"/>
                </a:lnTo>
                <a:lnTo>
                  <a:pt x="60197" y="37948"/>
                </a:lnTo>
                <a:close/>
              </a:path>
              <a:path w="291464" h="267335">
                <a:moveTo>
                  <a:pt x="81534" y="241184"/>
                </a:moveTo>
                <a:lnTo>
                  <a:pt x="70104" y="235088"/>
                </a:lnTo>
                <a:lnTo>
                  <a:pt x="59436" y="227468"/>
                </a:lnTo>
                <a:lnTo>
                  <a:pt x="60198" y="228230"/>
                </a:lnTo>
                <a:lnTo>
                  <a:pt x="60198" y="241316"/>
                </a:lnTo>
                <a:lnTo>
                  <a:pt x="67603" y="247004"/>
                </a:lnTo>
                <a:lnTo>
                  <a:pt x="80772" y="252479"/>
                </a:lnTo>
                <a:lnTo>
                  <a:pt x="80772" y="241184"/>
                </a:lnTo>
                <a:lnTo>
                  <a:pt x="81534" y="241184"/>
                </a:lnTo>
                <a:close/>
              </a:path>
              <a:path w="291464" h="267335">
                <a:moveTo>
                  <a:pt x="81533" y="24776"/>
                </a:moveTo>
                <a:lnTo>
                  <a:pt x="80772" y="24776"/>
                </a:lnTo>
                <a:lnTo>
                  <a:pt x="80772" y="25182"/>
                </a:lnTo>
                <a:lnTo>
                  <a:pt x="81533" y="24776"/>
                </a:lnTo>
                <a:close/>
              </a:path>
              <a:path w="291464" h="267335">
                <a:moveTo>
                  <a:pt x="179832" y="262817"/>
                </a:moveTo>
                <a:lnTo>
                  <a:pt x="179832" y="252614"/>
                </a:lnTo>
                <a:lnTo>
                  <a:pt x="172974" y="253376"/>
                </a:lnTo>
                <a:lnTo>
                  <a:pt x="161093" y="255568"/>
                </a:lnTo>
                <a:lnTo>
                  <a:pt x="149056" y="256462"/>
                </a:lnTo>
                <a:lnTo>
                  <a:pt x="136976" y="256194"/>
                </a:lnTo>
                <a:lnTo>
                  <a:pt x="124968" y="254900"/>
                </a:lnTo>
                <a:lnTo>
                  <a:pt x="118110" y="253376"/>
                </a:lnTo>
                <a:lnTo>
                  <a:pt x="118110" y="254138"/>
                </a:lnTo>
                <a:lnTo>
                  <a:pt x="112014" y="252614"/>
                </a:lnTo>
                <a:lnTo>
                  <a:pt x="105155" y="250328"/>
                </a:lnTo>
                <a:lnTo>
                  <a:pt x="99060" y="248804"/>
                </a:lnTo>
                <a:lnTo>
                  <a:pt x="92964" y="246518"/>
                </a:lnTo>
                <a:lnTo>
                  <a:pt x="80772" y="241184"/>
                </a:lnTo>
                <a:lnTo>
                  <a:pt x="80772" y="252479"/>
                </a:lnTo>
                <a:lnTo>
                  <a:pt x="101497" y="261095"/>
                </a:lnTo>
                <a:lnTo>
                  <a:pt x="137854" y="266854"/>
                </a:lnTo>
                <a:lnTo>
                  <a:pt x="174591" y="264396"/>
                </a:lnTo>
                <a:lnTo>
                  <a:pt x="179832" y="262817"/>
                </a:lnTo>
                <a:close/>
              </a:path>
              <a:path w="291464" h="267335">
                <a:moveTo>
                  <a:pt x="179832" y="14277"/>
                </a:moveTo>
                <a:lnTo>
                  <a:pt x="179832" y="14108"/>
                </a:lnTo>
                <a:lnTo>
                  <a:pt x="179070" y="14108"/>
                </a:lnTo>
                <a:lnTo>
                  <a:pt x="179832" y="14277"/>
                </a:lnTo>
                <a:close/>
              </a:path>
              <a:path w="291464" h="267335">
                <a:moveTo>
                  <a:pt x="210311" y="253432"/>
                </a:moveTo>
                <a:lnTo>
                  <a:pt x="210311" y="241184"/>
                </a:lnTo>
                <a:lnTo>
                  <a:pt x="198120" y="246518"/>
                </a:lnTo>
                <a:lnTo>
                  <a:pt x="192024" y="248804"/>
                </a:lnTo>
                <a:lnTo>
                  <a:pt x="185928" y="250328"/>
                </a:lnTo>
                <a:lnTo>
                  <a:pt x="179070" y="252614"/>
                </a:lnTo>
                <a:lnTo>
                  <a:pt x="179832" y="252614"/>
                </a:lnTo>
                <a:lnTo>
                  <a:pt x="179832" y="262817"/>
                </a:lnTo>
                <a:lnTo>
                  <a:pt x="209625" y="253840"/>
                </a:lnTo>
                <a:lnTo>
                  <a:pt x="210311" y="253432"/>
                </a:lnTo>
                <a:close/>
              </a:path>
              <a:path w="291464" h="267335">
                <a:moveTo>
                  <a:pt x="210311" y="25182"/>
                </a:moveTo>
                <a:lnTo>
                  <a:pt x="210311" y="24776"/>
                </a:lnTo>
                <a:lnTo>
                  <a:pt x="209550" y="24776"/>
                </a:lnTo>
                <a:lnTo>
                  <a:pt x="210311" y="25182"/>
                </a:lnTo>
                <a:close/>
              </a:path>
              <a:path w="291464" h="267335">
                <a:moveTo>
                  <a:pt x="231647" y="227468"/>
                </a:moveTo>
                <a:lnTo>
                  <a:pt x="220979" y="235088"/>
                </a:lnTo>
                <a:lnTo>
                  <a:pt x="209550" y="241184"/>
                </a:lnTo>
                <a:lnTo>
                  <a:pt x="210311" y="241184"/>
                </a:lnTo>
                <a:lnTo>
                  <a:pt x="210311" y="253432"/>
                </a:lnTo>
                <a:lnTo>
                  <a:pt x="230886" y="241228"/>
                </a:lnTo>
                <a:lnTo>
                  <a:pt x="230886" y="228230"/>
                </a:lnTo>
                <a:lnTo>
                  <a:pt x="231647" y="227468"/>
                </a:lnTo>
                <a:close/>
              </a:path>
              <a:path w="291464" h="267335">
                <a:moveTo>
                  <a:pt x="231647" y="38492"/>
                </a:moveTo>
                <a:lnTo>
                  <a:pt x="230886" y="37730"/>
                </a:lnTo>
                <a:lnTo>
                  <a:pt x="230886" y="37948"/>
                </a:lnTo>
                <a:lnTo>
                  <a:pt x="231647" y="38492"/>
                </a:lnTo>
                <a:close/>
              </a:path>
              <a:path w="291464" h="267335">
                <a:moveTo>
                  <a:pt x="249936" y="225877"/>
                </a:moveTo>
                <a:lnTo>
                  <a:pt x="249936" y="210704"/>
                </a:lnTo>
                <a:lnTo>
                  <a:pt x="240792" y="219848"/>
                </a:lnTo>
                <a:lnTo>
                  <a:pt x="230886" y="228230"/>
                </a:lnTo>
                <a:lnTo>
                  <a:pt x="230886" y="241228"/>
                </a:lnTo>
                <a:lnTo>
                  <a:pt x="240874" y="235302"/>
                </a:lnTo>
                <a:lnTo>
                  <a:pt x="249936" y="225877"/>
                </a:lnTo>
                <a:close/>
              </a:path>
              <a:path w="291464" h="267335">
                <a:moveTo>
                  <a:pt x="249936" y="55394"/>
                </a:moveTo>
                <a:lnTo>
                  <a:pt x="249936" y="55256"/>
                </a:lnTo>
                <a:lnTo>
                  <a:pt x="249174" y="54494"/>
                </a:lnTo>
                <a:lnTo>
                  <a:pt x="249936" y="55394"/>
                </a:lnTo>
                <a:close/>
              </a:path>
              <a:path w="291464" h="267335">
                <a:moveTo>
                  <a:pt x="264414" y="210817"/>
                </a:moveTo>
                <a:lnTo>
                  <a:pt x="264414" y="191654"/>
                </a:lnTo>
                <a:lnTo>
                  <a:pt x="257556" y="202322"/>
                </a:lnTo>
                <a:lnTo>
                  <a:pt x="257556" y="201560"/>
                </a:lnTo>
                <a:lnTo>
                  <a:pt x="249174" y="211466"/>
                </a:lnTo>
                <a:lnTo>
                  <a:pt x="249936" y="210704"/>
                </a:lnTo>
                <a:lnTo>
                  <a:pt x="249936" y="225877"/>
                </a:lnTo>
                <a:lnTo>
                  <a:pt x="264414" y="210817"/>
                </a:lnTo>
                <a:close/>
              </a:path>
              <a:path w="291464" h="267335">
                <a:moveTo>
                  <a:pt x="264414" y="75373"/>
                </a:moveTo>
                <a:lnTo>
                  <a:pt x="264414" y="75068"/>
                </a:lnTo>
                <a:lnTo>
                  <a:pt x="263652" y="74306"/>
                </a:lnTo>
                <a:lnTo>
                  <a:pt x="264414" y="75373"/>
                </a:lnTo>
                <a:close/>
              </a:path>
              <a:path w="291464" h="267335">
                <a:moveTo>
                  <a:pt x="267462" y="206539"/>
                </a:moveTo>
                <a:lnTo>
                  <a:pt x="267462" y="186320"/>
                </a:lnTo>
                <a:lnTo>
                  <a:pt x="263652" y="191654"/>
                </a:lnTo>
                <a:lnTo>
                  <a:pt x="264414" y="191654"/>
                </a:lnTo>
                <a:lnTo>
                  <a:pt x="264414" y="210817"/>
                </a:lnTo>
                <a:lnTo>
                  <a:pt x="266255" y="208902"/>
                </a:lnTo>
                <a:lnTo>
                  <a:pt x="267462" y="206539"/>
                </a:lnTo>
                <a:close/>
              </a:path>
              <a:path w="291464" h="267335">
                <a:moveTo>
                  <a:pt x="267462" y="81164"/>
                </a:moveTo>
                <a:lnTo>
                  <a:pt x="267462" y="79640"/>
                </a:lnTo>
                <a:lnTo>
                  <a:pt x="266700" y="79640"/>
                </a:lnTo>
                <a:lnTo>
                  <a:pt x="267462" y="81164"/>
                </a:lnTo>
                <a:close/>
              </a:path>
              <a:path w="291464" h="267335">
                <a:moveTo>
                  <a:pt x="280416" y="181162"/>
                </a:moveTo>
                <a:lnTo>
                  <a:pt x="280416" y="139076"/>
                </a:lnTo>
                <a:lnTo>
                  <a:pt x="279654" y="145934"/>
                </a:lnTo>
                <a:lnTo>
                  <a:pt x="279654" y="145172"/>
                </a:lnTo>
                <a:lnTo>
                  <a:pt x="278892" y="152030"/>
                </a:lnTo>
                <a:lnTo>
                  <a:pt x="278892" y="151268"/>
                </a:lnTo>
                <a:lnTo>
                  <a:pt x="277368" y="158126"/>
                </a:lnTo>
                <a:lnTo>
                  <a:pt x="277368" y="157364"/>
                </a:lnTo>
                <a:lnTo>
                  <a:pt x="275844" y="164222"/>
                </a:lnTo>
                <a:lnTo>
                  <a:pt x="275844" y="163460"/>
                </a:lnTo>
                <a:lnTo>
                  <a:pt x="274320" y="169556"/>
                </a:lnTo>
                <a:lnTo>
                  <a:pt x="272034" y="175652"/>
                </a:lnTo>
                <a:lnTo>
                  <a:pt x="272034" y="174890"/>
                </a:lnTo>
                <a:lnTo>
                  <a:pt x="269748" y="180986"/>
                </a:lnTo>
                <a:lnTo>
                  <a:pt x="266700" y="186320"/>
                </a:lnTo>
                <a:lnTo>
                  <a:pt x="267462" y="186320"/>
                </a:lnTo>
                <a:lnTo>
                  <a:pt x="267462" y="206539"/>
                </a:lnTo>
                <a:lnTo>
                  <a:pt x="280416" y="181162"/>
                </a:lnTo>
                <a:close/>
              </a:path>
            </a:pathLst>
          </a:custGeom>
          <a:solidFill>
            <a:srgbClr val="006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6179953" y="2732786"/>
            <a:ext cx="1162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1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261251" y="816102"/>
            <a:ext cx="1013460" cy="951230"/>
            <a:chOff x="261251" y="816102"/>
            <a:chExt cx="1013460" cy="951230"/>
          </a:xfrm>
        </p:grpSpPr>
        <p:pic>
          <p:nvPicPr>
            <p:cNvPr id="49" name="object 4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1251" y="816102"/>
              <a:ext cx="1013460" cy="950976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3463" y="983742"/>
              <a:ext cx="607313" cy="607313"/>
            </a:xfrm>
            <a:prstGeom prst="rect">
              <a:avLst/>
            </a:prstGeom>
          </p:spPr>
        </p:pic>
      </p:grpSp>
      <p:sp>
        <p:nvSpPr>
          <p:cNvPr id="51" name="object 51"/>
          <p:cNvSpPr txBox="1"/>
          <p:nvPr/>
        </p:nvSpPr>
        <p:spPr>
          <a:xfrm>
            <a:off x="784993" y="1089913"/>
            <a:ext cx="41719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Microsoft JhengHei"/>
                <a:cs typeface="Microsoft JhengHei"/>
              </a:rPr>
              <a:t>PrEP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52" name="object 5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5" dirty="0"/>
              <a:t>75</a:t>
            </a:fld>
            <a:endParaRPr spc="5" dirty="0"/>
          </a:p>
        </p:txBody>
      </p:sp>
      <p:sp>
        <p:nvSpPr>
          <p:cNvPr id="53" name="object 5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3315" y="1024127"/>
            <a:ext cx="9290050" cy="593090"/>
          </a:xfrm>
          <a:custGeom>
            <a:avLst/>
            <a:gdLst/>
            <a:ahLst/>
            <a:cxnLst/>
            <a:rect l="l" t="t" r="r" b="b"/>
            <a:pathLst>
              <a:path w="9290050" h="593090">
                <a:moveTo>
                  <a:pt x="9289542" y="592835"/>
                </a:moveTo>
                <a:lnTo>
                  <a:pt x="9289542" y="0"/>
                </a:lnTo>
                <a:lnTo>
                  <a:pt x="0" y="0"/>
                </a:lnTo>
                <a:lnTo>
                  <a:pt x="0" y="592836"/>
                </a:lnTo>
                <a:lnTo>
                  <a:pt x="9289542" y="592835"/>
                </a:lnTo>
                <a:close/>
              </a:path>
            </a:pathLst>
          </a:custGeom>
          <a:solidFill>
            <a:srgbClr val="C1E1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045349" y="2919983"/>
            <a:ext cx="8356600" cy="2440940"/>
            <a:chOff x="1045349" y="2919983"/>
            <a:chExt cx="8356600" cy="244094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06131" y="2974086"/>
              <a:ext cx="8035290" cy="234924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235337" y="2983229"/>
              <a:ext cx="5964555" cy="2330450"/>
            </a:xfrm>
            <a:custGeom>
              <a:avLst/>
              <a:gdLst/>
              <a:ahLst/>
              <a:cxnLst/>
              <a:rect l="l" t="t" r="r" b="b"/>
              <a:pathLst>
                <a:path w="5964555" h="2330450">
                  <a:moveTo>
                    <a:pt x="5964174" y="2330196"/>
                  </a:moveTo>
                  <a:lnTo>
                    <a:pt x="5964174" y="3047"/>
                  </a:lnTo>
                  <a:lnTo>
                    <a:pt x="5567172" y="0"/>
                  </a:lnTo>
                  <a:lnTo>
                    <a:pt x="5169408" y="14477"/>
                  </a:lnTo>
                  <a:lnTo>
                    <a:pt x="4771644" y="31241"/>
                  </a:lnTo>
                  <a:lnTo>
                    <a:pt x="4373880" y="5333"/>
                  </a:lnTo>
                  <a:lnTo>
                    <a:pt x="3976116" y="3047"/>
                  </a:lnTo>
                  <a:lnTo>
                    <a:pt x="3578352" y="7619"/>
                  </a:lnTo>
                  <a:lnTo>
                    <a:pt x="3180588" y="0"/>
                  </a:lnTo>
                  <a:lnTo>
                    <a:pt x="2783586" y="3047"/>
                  </a:lnTo>
                  <a:lnTo>
                    <a:pt x="1988058" y="3047"/>
                  </a:lnTo>
                  <a:lnTo>
                    <a:pt x="1590294" y="5333"/>
                  </a:lnTo>
                  <a:lnTo>
                    <a:pt x="795528" y="14478"/>
                  </a:lnTo>
                  <a:lnTo>
                    <a:pt x="397764" y="115062"/>
                  </a:lnTo>
                  <a:lnTo>
                    <a:pt x="0" y="2330196"/>
                  </a:lnTo>
                  <a:lnTo>
                    <a:pt x="5964174" y="2330196"/>
                  </a:lnTo>
                  <a:close/>
                </a:path>
              </a:pathLst>
            </a:custGeom>
            <a:solidFill>
              <a:srgbClr val="FFF2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7645" y="4125467"/>
              <a:ext cx="7793735" cy="119786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168031" y="4147578"/>
              <a:ext cx="7713980" cy="1165860"/>
            </a:xfrm>
            <a:custGeom>
              <a:avLst/>
              <a:gdLst/>
              <a:ahLst/>
              <a:cxnLst/>
              <a:rect l="l" t="t" r="r" b="b"/>
              <a:pathLst>
                <a:path w="7713980" h="1165860">
                  <a:moveTo>
                    <a:pt x="159258" y="932688"/>
                  </a:moveTo>
                  <a:lnTo>
                    <a:pt x="0" y="932688"/>
                  </a:lnTo>
                  <a:lnTo>
                    <a:pt x="0" y="1165860"/>
                  </a:lnTo>
                  <a:lnTo>
                    <a:pt x="159258" y="1165860"/>
                  </a:lnTo>
                  <a:lnTo>
                    <a:pt x="159258" y="932688"/>
                  </a:lnTo>
                  <a:close/>
                </a:path>
                <a:path w="7713980" h="1165860">
                  <a:moveTo>
                    <a:pt x="557022" y="699516"/>
                  </a:moveTo>
                  <a:lnTo>
                    <a:pt x="397764" y="699516"/>
                  </a:lnTo>
                  <a:lnTo>
                    <a:pt x="397764" y="1165860"/>
                  </a:lnTo>
                  <a:lnTo>
                    <a:pt x="557022" y="1165860"/>
                  </a:lnTo>
                  <a:lnTo>
                    <a:pt x="557022" y="699516"/>
                  </a:lnTo>
                  <a:close/>
                </a:path>
                <a:path w="7713980" h="1165860">
                  <a:moveTo>
                    <a:pt x="954024" y="699516"/>
                  </a:moveTo>
                  <a:lnTo>
                    <a:pt x="795528" y="699516"/>
                  </a:lnTo>
                  <a:lnTo>
                    <a:pt x="795528" y="1165860"/>
                  </a:lnTo>
                  <a:lnTo>
                    <a:pt x="954024" y="1165860"/>
                  </a:lnTo>
                  <a:lnTo>
                    <a:pt x="954024" y="699516"/>
                  </a:lnTo>
                  <a:close/>
                </a:path>
                <a:path w="7713980" h="1165860">
                  <a:moveTo>
                    <a:pt x="1749552" y="0"/>
                  </a:moveTo>
                  <a:lnTo>
                    <a:pt x="1590294" y="0"/>
                  </a:lnTo>
                  <a:lnTo>
                    <a:pt x="1590294" y="1165860"/>
                  </a:lnTo>
                  <a:lnTo>
                    <a:pt x="1749552" y="1165860"/>
                  </a:lnTo>
                  <a:lnTo>
                    <a:pt x="1749552" y="0"/>
                  </a:lnTo>
                  <a:close/>
                </a:path>
                <a:path w="7713980" h="1165860">
                  <a:moveTo>
                    <a:pt x="2147316" y="0"/>
                  </a:moveTo>
                  <a:lnTo>
                    <a:pt x="1988058" y="0"/>
                  </a:lnTo>
                  <a:lnTo>
                    <a:pt x="1988058" y="1165860"/>
                  </a:lnTo>
                  <a:lnTo>
                    <a:pt x="2147316" y="1165860"/>
                  </a:lnTo>
                  <a:lnTo>
                    <a:pt x="2147316" y="0"/>
                  </a:lnTo>
                  <a:close/>
                </a:path>
                <a:path w="7713980" h="1165860">
                  <a:moveTo>
                    <a:pt x="2544318" y="233172"/>
                  </a:moveTo>
                  <a:lnTo>
                    <a:pt x="2385822" y="233172"/>
                  </a:lnTo>
                  <a:lnTo>
                    <a:pt x="2385822" y="1165860"/>
                  </a:lnTo>
                  <a:lnTo>
                    <a:pt x="2544318" y="1165860"/>
                  </a:lnTo>
                  <a:lnTo>
                    <a:pt x="2544318" y="233172"/>
                  </a:lnTo>
                  <a:close/>
                </a:path>
                <a:path w="7713980" h="1165860">
                  <a:moveTo>
                    <a:pt x="3339846" y="932688"/>
                  </a:moveTo>
                  <a:lnTo>
                    <a:pt x="3180588" y="932688"/>
                  </a:lnTo>
                  <a:lnTo>
                    <a:pt x="3180588" y="1165860"/>
                  </a:lnTo>
                  <a:lnTo>
                    <a:pt x="3339846" y="1165860"/>
                  </a:lnTo>
                  <a:lnTo>
                    <a:pt x="3339846" y="932688"/>
                  </a:lnTo>
                  <a:close/>
                </a:path>
                <a:path w="7713980" h="1165860">
                  <a:moveTo>
                    <a:pt x="4532376" y="932688"/>
                  </a:moveTo>
                  <a:lnTo>
                    <a:pt x="4373880" y="932688"/>
                  </a:lnTo>
                  <a:lnTo>
                    <a:pt x="4373880" y="1165860"/>
                  </a:lnTo>
                  <a:lnTo>
                    <a:pt x="4532376" y="1165860"/>
                  </a:lnTo>
                  <a:lnTo>
                    <a:pt x="4532376" y="932688"/>
                  </a:lnTo>
                  <a:close/>
                </a:path>
                <a:path w="7713980" h="1165860">
                  <a:moveTo>
                    <a:pt x="5725655" y="932688"/>
                  </a:moveTo>
                  <a:lnTo>
                    <a:pt x="5566410" y="932688"/>
                  </a:lnTo>
                  <a:lnTo>
                    <a:pt x="5566410" y="1165860"/>
                  </a:lnTo>
                  <a:lnTo>
                    <a:pt x="5725655" y="1165860"/>
                  </a:lnTo>
                  <a:lnTo>
                    <a:pt x="5725655" y="932688"/>
                  </a:lnTo>
                  <a:close/>
                </a:path>
                <a:path w="7713980" h="1165860">
                  <a:moveTo>
                    <a:pt x="6918198" y="932688"/>
                  </a:moveTo>
                  <a:lnTo>
                    <a:pt x="6758940" y="932688"/>
                  </a:lnTo>
                  <a:lnTo>
                    <a:pt x="6758940" y="1165860"/>
                  </a:lnTo>
                  <a:lnTo>
                    <a:pt x="6918198" y="1165860"/>
                  </a:lnTo>
                  <a:lnTo>
                    <a:pt x="6918198" y="932688"/>
                  </a:lnTo>
                  <a:close/>
                </a:path>
                <a:path w="7713980" h="1165860">
                  <a:moveTo>
                    <a:pt x="7713713" y="699516"/>
                  </a:moveTo>
                  <a:lnTo>
                    <a:pt x="7555217" y="699516"/>
                  </a:lnTo>
                  <a:lnTo>
                    <a:pt x="7555217" y="1165860"/>
                  </a:lnTo>
                  <a:lnTo>
                    <a:pt x="7713713" y="1165860"/>
                  </a:lnTo>
                  <a:lnTo>
                    <a:pt x="7713713" y="699516"/>
                  </a:lnTo>
                  <a:close/>
                </a:path>
              </a:pathLst>
            </a:custGeom>
            <a:solidFill>
              <a:srgbClr val="457C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45349" y="2980956"/>
              <a:ext cx="8356600" cy="2336800"/>
            </a:xfrm>
            <a:custGeom>
              <a:avLst/>
              <a:gdLst/>
              <a:ahLst/>
              <a:cxnLst/>
              <a:rect l="l" t="t" r="r" b="b"/>
              <a:pathLst>
                <a:path w="8356600" h="2336800">
                  <a:moveTo>
                    <a:pt x="8356079" y="0"/>
                  </a:moveTo>
                  <a:lnTo>
                    <a:pt x="8350758" y="0"/>
                  </a:lnTo>
                  <a:lnTo>
                    <a:pt x="8350758" y="2327910"/>
                  </a:lnTo>
                  <a:lnTo>
                    <a:pt x="6096" y="2327910"/>
                  </a:lnTo>
                  <a:lnTo>
                    <a:pt x="6096" y="0"/>
                  </a:lnTo>
                  <a:lnTo>
                    <a:pt x="0" y="0"/>
                  </a:lnTo>
                  <a:lnTo>
                    <a:pt x="0" y="2332482"/>
                  </a:lnTo>
                  <a:lnTo>
                    <a:pt x="3048" y="2332482"/>
                  </a:lnTo>
                  <a:lnTo>
                    <a:pt x="3048" y="2336292"/>
                  </a:lnTo>
                  <a:lnTo>
                    <a:pt x="8353044" y="2336292"/>
                  </a:lnTo>
                  <a:lnTo>
                    <a:pt x="8353044" y="2332482"/>
                  </a:lnTo>
                  <a:lnTo>
                    <a:pt x="8356079" y="2332482"/>
                  </a:lnTo>
                  <a:lnTo>
                    <a:pt x="8356079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00797" y="2919983"/>
              <a:ext cx="8046719" cy="2440686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183520" y="4762753"/>
            <a:ext cx="127000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spc="10" dirty="0">
                <a:solidFill>
                  <a:srgbClr val="3F3F3F"/>
                </a:solidFill>
                <a:latin typeface="Calibri"/>
                <a:cs typeface="Calibri"/>
              </a:rPr>
              <a:t>1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81286" y="4529581"/>
            <a:ext cx="525145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410209" algn="l"/>
              </a:tabLst>
            </a:pPr>
            <a:r>
              <a:rPr sz="1550" b="1" spc="10" dirty="0">
                <a:solidFill>
                  <a:srgbClr val="3F3F3F"/>
                </a:solidFill>
                <a:latin typeface="Calibri"/>
                <a:cs typeface="Calibri"/>
              </a:rPr>
              <a:t>2	2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569354" y="4063236"/>
            <a:ext cx="127000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spc="10" dirty="0">
                <a:solidFill>
                  <a:srgbClr val="3F3F3F"/>
                </a:solidFill>
                <a:latin typeface="Calibri"/>
                <a:cs typeface="Calibri"/>
              </a:rPr>
              <a:t>4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64885" y="4762753"/>
            <a:ext cx="127000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spc="10" dirty="0">
                <a:solidFill>
                  <a:srgbClr val="3F3F3F"/>
                </a:solidFill>
                <a:latin typeface="Calibri"/>
                <a:cs typeface="Calibri"/>
              </a:rPr>
              <a:t>1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57675" y="4762753"/>
            <a:ext cx="127000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spc="10" dirty="0">
                <a:solidFill>
                  <a:srgbClr val="3F3F3F"/>
                </a:solidFill>
                <a:latin typeface="Calibri"/>
                <a:cs typeface="Calibri"/>
              </a:rPr>
              <a:t>1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750463" y="4762753"/>
            <a:ext cx="127000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spc="10" dirty="0">
                <a:solidFill>
                  <a:srgbClr val="3F3F3F"/>
                </a:solidFill>
                <a:latin typeface="Calibri"/>
                <a:cs typeface="Calibri"/>
              </a:rPr>
              <a:t>1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943253" y="4762753"/>
            <a:ext cx="127000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spc="10" dirty="0">
                <a:solidFill>
                  <a:srgbClr val="3F3F3F"/>
                </a:solidFill>
                <a:latin typeface="Calibri"/>
                <a:cs typeface="Calibri"/>
              </a:rPr>
              <a:t>1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688465" y="4529581"/>
            <a:ext cx="226695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spc="5" dirty="0">
                <a:solidFill>
                  <a:srgbClr val="3F3F3F"/>
                </a:solidFill>
                <a:latin typeface="Calibri"/>
                <a:cs typeface="Calibri"/>
              </a:rPr>
              <a:t>2*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531229" y="5189473"/>
            <a:ext cx="216535" cy="2133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00" spc="15" dirty="0">
                <a:solidFill>
                  <a:srgbClr val="3F3F3F"/>
                </a:solidFill>
                <a:latin typeface="Calibri"/>
                <a:cs typeface="Calibri"/>
              </a:rPr>
              <a:t>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531229" y="4606545"/>
            <a:ext cx="294640" cy="2133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00" spc="10" dirty="0">
                <a:solidFill>
                  <a:srgbClr val="3F3F3F"/>
                </a:solidFill>
                <a:latin typeface="Calibri"/>
                <a:cs typeface="Calibri"/>
              </a:rPr>
              <a:t>25%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531229" y="4023616"/>
            <a:ext cx="294640" cy="2133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00" spc="10" dirty="0">
                <a:solidFill>
                  <a:srgbClr val="3F3F3F"/>
                </a:solidFill>
                <a:latin typeface="Calibri"/>
                <a:cs typeface="Calibri"/>
              </a:rPr>
              <a:t>50%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531229" y="3440687"/>
            <a:ext cx="294640" cy="2133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00" spc="10" dirty="0">
                <a:solidFill>
                  <a:srgbClr val="3F3F3F"/>
                </a:solidFill>
                <a:latin typeface="Calibri"/>
                <a:cs typeface="Calibri"/>
              </a:rPr>
              <a:t>75%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531229" y="2857758"/>
            <a:ext cx="374650" cy="2133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00" spc="10" dirty="0">
                <a:solidFill>
                  <a:srgbClr val="3F3F3F"/>
                </a:solidFill>
                <a:latin typeface="Calibri"/>
                <a:cs typeface="Calibri"/>
              </a:rPr>
              <a:t>100%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80421" y="5173471"/>
            <a:ext cx="1162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3F3F3F"/>
                </a:solidFill>
                <a:latin typeface="Calibri"/>
                <a:cs typeface="Calibri"/>
              </a:rPr>
              <a:t>0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80421" y="4707125"/>
            <a:ext cx="1162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3F3F3F"/>
                </a:solidFill>
                <a:latin typeface="Calibri"/>
                <a:cs typeface="Calibri"/>
              </a:rPr>
              <a:t>2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80421" y="4240778"/>
            <a:ext cx="1162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3F3F3F"/>
                </a:solidFill>
                <a:latin typeface="Calibri"/>
                <a:cs typeface="Calibri"/>
              </a:rPr>
              <a:t>4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80421" y="3774431"/>
            <a:ext cx="1162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3F3F3F"/>
                </a:solidFill>
                <a:latin typeface="Calibri"/>
                <a:cs typeface="Calibri"/>
              </a:rPr>
              <a:t>6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80421" y="3308084"/>
            <a:ext cx="1162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3F3F3F"/>
                </a:solidFill>
                <a:latin typeface="Calibri"/>
                <a:cs typeface="Calibri"/>
              </a:rPr>
              <a:t>8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90500" y="2841738"/>
            <a:ext cx="20701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3F3F3F"/>
                </a:solidFill>
                <a:latin typeface="Calibri"/>
                <a:cs typeface="Calibri"/>
              </a:rPr>
              <a:t>10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933149" y="3882735"/>
            <a:ext cx="203835" cy="559435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65000"/>
              </a:lnSpc>
            </a:pPr>
            <a:r>
              <a:rPr sz="1400" spc="-5" dirty="0">
                <a:solidFill>
                  <a:srgbClr val="3F3F3F"/>
                </a:solidFill>
                <a:latin typeface="Microsoft JhengHei"/>
                <a:cs typeface="Microsoft JhengHei"/>
              </a:rPr>
              <a:t>篩檢</a:t>
            </a:r>
            <a:r>
              <a:rPr sz="1400" dirty="0">
                <a:solidFill>
                  <a:srgbClr val="3F3F3F"/>
                </a:solidFill>
                <a:latin typeface="Microsoft JhengHei"/>
                <a:cs typeface="Microsoft JhengHei"/>
              </a:rPr>
              <a:t>率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52352" y="3871074"/>
            <a:ext cx="203835" cy="560705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65000"/>
              </a:lnSpc>
            </a:pPr>
            <a:r>
              <a:rPr sz="1400" dirty="0">
                <a:solidFill>
                  <a:srgbClr val="3F3F3F"/>
                </a:solidFill>
                <a:latin typeface="Microsoft JhengHei"/>
                <a:cs typeface="Microsoft JhengHei"/>
              </a:rPr>
              <a:t>個案數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498987" y="2825749"/>
            <a:ext cx="1360805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b="1" dirty="0">
                <a:solidFill>
                  <a:srgbClr val="3F3F3F"/>
                </a:solidFill>
                <a:latin typeface="Microsoft JhengHei"/>
                <a:cs typeface="Microsoft JhengHei"/>
              </a:rPr>
              <a:t>愛滋寶寶個數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498987" y="3324860"/>
            <a:ext cx="2028189" cy="771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b="1" dirty="0">
                <a:solidFill>
                  <a:srgbClr val="3F3F3F"/>
                </a:solidFill>
                <a:latin typeface="Microsoft JhengHei"/>
                <a:cs typeface="Microsoft JhengHei"/>
              </a:rPr>
              <a:t>健保孕婦愛滋篩檢率</a:t>
            </a:r>
            <a:endParaRPr sz="1750">
              <a:latin typeface="Microsoft JhengHei"/>
              <a:cs typeface="Microsoft JhengHei"/>
            </a:endParaRPr>
          </a:p>
          <a:p>
            <a:pPr marL="1287780">
              <a:lnSpc>
                <a:spcPct val="100000"/>
              </a:lnSpc>
              <a:spcBef>
                <a:spcPts val="1905"/>
              </a:spcBef>
              <a:tabLst>
                <a:tab pos="1685925" algn="l"/>
              </a:tabLst>
            </a:pPr>
            <a:r>
              <a:rPr sz="1550" b="1" spc="10" dirty="0">
                <a:solidFill>
                  <a:srgbClr val="3F3F3F"/>
                </a:solidFill>
                <a:latin typeface="Calibri"/>
                <a:cs typeface="Calibri"/>
              </a:rPr>
              <a:t>5	5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284105" y="1894332"/>
            <a:ext cx="5966460" cy="346710"/>
          </a:xfrm>
          <a:prstGeom prst="rect">
            <a:avLst/>
          </a:prstGeom>
          <a:solidFill>
            <a:srgbClr val="009999"/>
          </a:solidFill>
        </p:spPr>
        <p:txBody>
          <a:bodyPr vert="horz" wrap="square" lIns="0" tIns="34290" rIns="0" bIns="0" rtlCol="0">
            <a:spAutoFit/>
          </a:bodyPr>
          <a:lstStyle/>
          <a:p>
            <a:pPr marL="79375">
              <a:lnSpc>
                <a:spcPct val="100000"/>
              </a:lnSpc>
              <a:spcBef>
                <a:spcPts val="270"/>
              </a:spcBef>
            </a:pPr>
            <a:r>
              <a:rPr sz="1750" b="1" dirty="0">
                <a:solidFill>
                  <a:srgbClr val="FFFFFF"/>
                </a:solidFill>
                <a:latin typeface="Microsoft JhengHei"/>
                <a:cs typeface="Microsoft JhengHei"/>
              </a:rPr>
              <a:t>孕婦愛滋篩檢服務計畫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98733" y="2297429"/>
            <a:ext cx="4747260" cy="582930"/>
          </a:xfrm>
          <a:prstGeom prst="rect">
            <a:avLst/>
          </a:prstGeom>
          <a:solidFill>
            <a:srgbClr val="009999"/>
          </a:solidFill>
        </p:spPr>
        <p:txBody>
          <a:bodyPr vert="horz" wrap="square" lIns="0" tIns="34290" rIns="0" bIns="0" rtlCol="0">
            <a:spAutoFit/>
          </a:bodyPr>
          <a:lstStyle/>
          <a:p>
            <a:pPr marL="79375">
              <a:lnSpc>
                <a:spcPct val="100000"/>
              </a:lnSpc>
              <a:spcBef>
                <a:spcPts val="270"/>
              </a:spcBef>
            </a:pPr>
            <a:r>
              <a:rPr sz="1750" b="1" dirty="0">
                <a:solidFill>
                  <a:srgbClr val="FFFFFF"/>
                </a:solidFill>
                <a:latin typeface="Microsoft JhengHei"/>
                <a:cs typeface="Microsoft JhengHei"/>
              </a:rPr>
              <a:t>新生兒愛滋篩檢計畫</a:t>
            </a:r>
            <a:endParaRPr sz="1750">
              <a:latin typeface="Microsoft JhengHei"/>
              <a:cs typeface="Microsoft JhengHei"/>
            </a:endParaRPr>
          </a:p>
          <a:p>
            <a:pPr marL="79375">
              <a:lnSpc>
                <a:spcPct val="100000"/>
              </a:lnSpc>
            </a:pPr>
            <a:r>
              <a:rPr sz="1750" b="1" dirty="0">
                <a:solidFill>
                  <a:srgbClr val="FFFFFF"/>
                </a:solidFill>
                <a:latin typeface="Microsoft JhengHei"/>
                <a:cs typeface="Microsoft JhengHei"/>
              </a:rPr>
              <a:t>疑似愛滋寶寶醫療照護服務</a:t>
            </a:r>
            <a:endParaRPr sz="1750">
              <a:latin typeface="Microsoft JhengHei"/>
              <a:cs typeface="Microsoft JhengHe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3281057" y="2042160"/>
            <a:ext cx="1223010" cy="3418840"/>
            <a:chOff x="3281057" y="2042160"/>
            <a:chExt cx="1223010" cy="3418840"/>
          </a:xfrm>
        </p:grpSpPr>
        <p:sp>
          <p:nvSpPr>
            <p:cNvPr id="37" name="object 37"/>
            <p:cNvSpPr/>
            <p:nvPr/>
          </p:nvSpPr>
          <p:spPr>
            <a:xfrm>
              <a:off x="3283724" y="2042160"/>
              <a:ext cx="0" cy="3257550"/>
            </a:xfrm>
            <a:custGeom>
              <a:avLst/>
              <a:gdLst/>
              <a:ahLst/>
              <a:cxnLst/>
              <a:rect l="l" t="t" r="r" b="b"/>
              <a:pathLst>
                <a:path h="3257550">
                  <a:moveTo>
                    <a:pt x="0" y="0"/>
                  </a:moveTo>
                  <a:lnTo>
                    <a:pt x="0" y="3257550"/>
                  </a:lnTo>
                </a:path>
              </a:pathLst>
            </a:custGeom>
            <a:ln w="5333">
              <a:solidFill>
                <a:srgbClr val="0D0D0D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281057" y="2398026"/>
              <a:ext cx="1223010" cy="2921635"/>
            </a:xfrm>
            <a:custGeom>
              <a:avLst/>
              <a:gdLst/>
              <a:ahLst/>
              <a:cxnLst/>
              <a:rect l="l" t="t" r="r" b="b"/>
              <a:pathLst>
                <a:path w="1223010" h="2921635">
                  <a:moveTo>
                    <a:pt x="5334" y="2918460"/>
                  </a:moveTo>
                  <a:lnTo>
                    <a:pt x="0" y="2918460"/>
                  </a:lnTo>
                  <a:lnTo>
                    <a:pt x="0" y="2921508"/>
                  </a:lnTo>
                  <a:lnTo>
                    <a:pt x="5334" y="2921508"/>
                  </a:lnTo>
                  <a:lnTo>
                    <a:pt x="5334" y="2918460"/>
                  </a:lnTo>
                  <a:close/>
                </a:path>
                <a:path w="1223010" h="2921635">
                  <a:moveTo>
                    <a:pt x="1223010" y="0"/>
                  </a:moveTo>
                  <a:lnTo>
                    <a:pt x="1217676" y="0"/>
                  </a:lnTo>
                  <a:lnTo>
                    <a:pt x="1217676" y="22098"/>
                  </a:lnTo>
                  <a:lnTo>
                    <a:pt x="1223010" y="22098"/>
                  </a:lnTo>
                  <a:lnTo>
                    <a:pt x="1223010" y="0"/>
                  </a:lnTo>
                  <a:close/>
                </a:path>
              </a:pathLst>
            </a:custGeom>
            <a:solidFill>
              <a:srgbClr val="0D0D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501400" y="2436876"/>
              <a:ext cx="0" cy="3023870"/>
            </a:xfrm>
            <a:custGeom>
              <a:avLst/>
              <a:gdLst/>
              <a:ahLst/>
              <a:cxnLst/>
              <a:rect l="l" t="t" r="r" b="b"/>
              <a:pathLst>
                <a:path h="3023870">
                  <a:moveTo>
                    <a:pt x="0" y="0"/>
                  </a:moveTo>
                  <a:lnTo>
                    <a:pt x="0" y="3023616"/>
                  </a:lnTo>
                </a:path>
              </a:pathLst>
            </a:custGeom>
            <a:ln w="5333">
              <a:solidFill>
                <a:srgbClr val="0D0D0D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6207385" y="2868574"/>
            <a:ext cx="3058160" cy="1349375"/>
          </a:xfrm>
          <a:prstGeom prst="rect">
            <a:avLst/>
          </a:prstGeom>
        </p:spPr>
        <p:txBody>
          <a:bodyPr vert="horz" wrap="square" lIns="0" tIns="19367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525"/>
              </a:spcBef>
            </a:pPr>
            <a:r>
              <a:rPr sz="2100" dirty="0">
                <a:solidFill>
                  <a:srgbClr val="3F3F3F"/>
                </a:solidFill>
                <a:latin typeface="Calibri"/>
                <a:cs typeface="Calibri"/>
              </a:rPr>
              <a:t>99.8%</a:t>
            </a:r>
            <a:endParaRPr sz="2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430"/>
              </a:spcBef>
            </a:pPr>
            <a:r>
              <a:rPr sz="2100" b="1" spc="5" dirty="0">
                <a:solidFill>
                  <a:srgbClr val="ED7C31"/>
                </a:solidFill>
                <a:latin typeface="Microsoft JhengHei"/>
                <a:cs typeface="Microsoft JhengHei"/>
              </a:rPr>
              <a:t>符合WHO對於消除愛滋</a:t>
            </a:r>
            <a:endParaRPr sz="21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100" b="1" spc="5" dirty="0">
                <a:solidFill>
                  <a:srgbClr val="ED7C31"/>
                </a:solidFill>
                <a:latin typeface="Microsoft JhengHei"/>
                <a:cs typeface="Microsoft JhengHei"/>
              </a:rPr>
              <a:t>⺟⼦垂直感染之結果指標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29317" y="5405111"/>
            <a:ext cx="10102850" cy="904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37235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3F3F3F"/>
                </a:solidFill>
                <a:latin typeface="Calibri"/>
                <a:cs typeface="Calibri"/>
              </a:rPr>
              <a:t>2000</a:t>
            </a:r>
            <a:r>
              <a:rPr sz="1400" spc="-3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3F3F3F"/>
                </a:solidFill>
                <a:latin typeface="Calibri"/>
                <a:cs typeface="Calibri"/>
              </a:rPr>
              <a:t>2001</a:t>
            </a:r>
            <a:r>
              <a:rPr sz="1400" spc="-3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3F3F3F"/>
                </a:solidFill>
                <a:latin typeface="Calibri"/>
                <a:cs typeface="Calibri"/>
              </a:rPr>
              <a:t>2002</a:t>
            </a:r>
            <a:r>
              <a:rPr sz="1400" spc="-3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3F3F3F"/>
                </a:solidFill>
                <a:latin typeface="Calibri"/>
                <a:cs typeface="Calibri"/>
              </a:rPr>
              <a:t>2003</a:t>
            </a:r>
            <a:r>
              <a:rPr sz="1400" spc="-3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3F3F3F"/>
                </a:solidFill>
                <a:latin typeface="Calibri"/>
                <a:cs typeface="Calibri"/>
              </a:rPr>
              <a:t>2004</a:t>
            </a:r>
            <a:r>
              <a:rPr sz="1400" spc="-3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3F3F3F"/>
                </a:solidFill>
                <a:latin typeface="Calibri"/>
                <a:cs typeface="Calibri"/>
              </a:rPr>
              <a:t>2005</a:t>
            </a:r>
            <a:r>
              <a:rPr sz="1400" spc="-35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3F3F3F"/>
                </a:solidFill>
                <a:latin typeface="Calibri"/>
                <a:cs typeface="Calibri"/>
              </a:rPr>
              <a:t>2006</a:t>
            </a:r>
            <a:r>
              <a:rPr sz="1400" spc="-3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3F3F3F"/>
                </a:solidFill>
                <a:latin typeface="Calibri"/>
                <a:cs typeface="Calibri"/>
              </a:rPr>
              <a:t>2007</a:t>
            </a:r>
            <a:r>
              <a:rPr sz="1400" spc="-3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3F3F3F"/>
                </a:solidFill>
                <a:latin typeface="Calibri"/>
                <a:cs typeface="Calibri"/>
              </a:rPr>
              <a:t>2008</a:t>
            </a:r>
            <a:r>
              <a:rPr sz="1400" spc="-25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3F3F3F"/>
                </a:solidFill>
                <a:latin typeface="Calibri"/>
                <a:cs typeface="Calibri"/>
              </a:rPr>
              <a:t>2009</a:t>
            </a:r>
            <a:r>
              <a:rPr sz="1400" spc="-3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3F3F3F"/>
                </a:solidFill>
                <a:latin typeface="Calibri"/>
                <a:cs typeface="Calibri"/>
              </a:rPr>
              <a:t>2010</a:t>
            </a:r>
            <a:r>
              <a:rPr sz="1400" spc="-5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3F3F3F"/>
                </a:solidFill>
                <a:latin typeface="Calibri"/>
                <a:cs typeface="Calibri"/>
              </a:rPr>
              <a:t>2011</a:t>
            </a:r>
            <a:r>
              <a:rPr sz="1400" spc="-3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3F3F3F"/>
                </a:solidFill>
                <a:latin typeface="Calibri"/>
                <a:cs typeface="Calibri"/>
              </a:rPr>
              <a:t>2012</a:t>
            </a:r>
            <a:r>
              <a:rPr sz="1400" spc="-3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3F3F3F"/>
                </a:solidFill>
                <a:latin typeface="Calibri"/>
                <a:cs typeface="Calibri"/>
              </a:rPr>
              <a:t>2013</a:t>
            </a:r>
            <a:r>
              <a:rPr sz="1400" spc="-3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3F3F3F"/>
                </a:solidFill>
                <a:latin typeface="Calibri"/>
                <a:cs typeface="Calibri"/>
              </a:rPr>
              <a:t>2014</a:t>
            </a:r>
            <a:r>
              <a:rPr sz="1400" spc="-3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3F3F3F"/>
                </a:solidFill>
                <a:latin typeface="Calibri"/>
                <a:cs typeface="Calibri"/>
              </a:rPr>
              <a:t>2015</a:t>
            </a:r>
            <a:r>
              <a:rPr sz="1400" spc="-3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3F3F3F"/>
                </a:solidFill>
                <a:latin typeface="Calibri"/>
                <a:cs typeface="Calibri"/>
              </a:rPr>
              <a:t>2016</a:t>
            </a:r>
            <a:r>
              <a:rPr sz="1400" spc="-3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3F3F3F"/>
                </a:solidFill>
                <a:latin typeface="Calibri"/>
                <a:cs typeface="Calibri"/>
              </a:rPr>
              <a:t>2017</a:t>
            </a:r>
            <a:r>
              <a:rPr sz="1400" spc="-3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3F3F3F"/>
                </a:solidFill>
                <a:latin typeface="Calibri"/>
                <a:cs typeface="Calibri"/>
              </a:rPr>
              <a:t>2018</a:t>
            </a:r>
            <a:r>
              <a:rPr sz="1400" spc="-3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3F3F3F"/>
                </a:solidFill>
                <a:latin typeface="Calibri"/>
                <a:cs typeface="Calibri"/>
              </a:rPr>
              <a:t>2019</a:t>
            </a:r>
            <a:r>
              <a:rPr sz="1400" spc="-3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3F3F3F"/>
                </a:solidFill>
                <a:latin typeface="Calibri"/>
                <a:cs typeface="Calibri"/>
              </a:rPr>
              <a:t>2020</a:t>
            </a:r>
            <a:r>
              <a:rPr sz="1400" spc="15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sz="1800" b="1" spc="44" baseline="2314" dirty="0">
                <a:solidFill>
                  <a:srgbClr val="3F3F3F"/>
                </a:solidFill>
                <a:latin typeface="Microsoft JhengHei"/>
                <a:cs typeface="Microsoft JhengHei"/>
              </a:rPr>
              <a:t>年</a:t>
            </a:r>
            <a:endParaRPr sz="1800" baseline="2314">
              <a:latin typeface="Microsoft JhengHei"/>
              <a:cs typeface="Microsoft JhengHei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135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</a:pPr>
            <a:r>
              <a:rPr sz="1050" b="1" dirty="0">
                <a:solidFill>
                  <a:srgbClr val="27313B"/>
                </a:solidFill>
                <a:latin typeface="Microsoft JhengHei"/>
                <a:cs typeface="Microsoft JhengHei"/>
              </a:rPr>
              <a:t>備註：2019年通報2名個案，1名為2</a:t>
            </a:r>
            <a:r>
              <a:rPr sz="1050" b="1" spc="-10" dirty="0">
                <a:solidFill>
                  <a:srgbClr val="27313B"/>
                </a:solidFill>
                <a:latin typeface="Microsoft JhengHei"/>
                <a:cs typeface="Microsoft JhengHei"/>
              </a:rPr>
              <a:t>0</a:t>
            </a:r>
            <a:r>
              <a:rPr sz="1050" b="1" spc="-5" dirty="0">
                <a:solidFill>
                  <a:srgbClr val="27313B"/>
                </a:solidFill>
                <a:latin typeface="Microsoft JhengHei"/>
                <a:cs typeface="Microsoft JhengHei"/>
              </a:rPr>
              <a:t>0</a:t>
            </a:r>
            <a:r>
              <a:rPr sz="1050" b="1" spc="5" dirty="0">
                <a:solidFill>
                  <a:srgbClr val="27313B"/>
                </a:solidFill>
                <a:latin typeface="Microsoft JhengHei"/>
                <a:cs typeface="Microsoft JhengHei"/>
              </a:rPr>
              <a:t>4年前孕篩政策實施前出生，</a:t>
            </a:r>
            <a:r>
              <a:rPr sz="1050" b="1" spc="-5" dirty="0">
                <a:solidFill>
                  <a:srgbClr val="27313B"/>
                </a:solidFill>
                <a:latin typeface="Microsoft JhengHei"/>
                <a:cs typeface="Microsoft JhengHei"/>
              </a:rPr>
              <a:t>1</a:t>
            </a:r>
            <a:r>
              <a:rPr sz="1050" b="1" dirty="0">
                <a:solidFill>
                  <a:srgbClr val="27313B"/>
                </a:solidFill>
                <a:latin typeface="Microsoft JhengHei"/>
                <a:cs typeface="Microsoft JhengHei"/>
              </a:rPr>
              <a:t>名為2005年孕篩政策後出生(</a:t>
            </a:r>
            <a:r>
              <a:rPr sz="1050" b="1" spc="5" dirty="0">
                <a:solidFill>
                  <a:srgbClr val="27313B"/>
                </a:solidFill>
                <a:latin typeface="Microsoft JhengHei"/>
                <a:cs typeface="Microsoft JhengHei"/>
              </a:rPr>
              <a:t>生⺟孕篩結果為陰性)，2名個案之</a:t>
            </a:r>
            <a:r>
              <a:rPr sz="1050" b="1" dirty="0">
                <a:solidFill>
                  <a:srgbClr val="27313B"/>
                </a:solidFill>
                <a:latin typeface="Microsoft JhengHei"/>
                <a:cs typeface="Microsoft JhengHei"/>
              </a:rPr>
              <a:t>生</a:t>
            </a:r>
            <a:r>
              <a:rPr sz="1050" b="1" spc="5" dirty="0">
                <a:solidFill>
                  <a:srgbClr val="27313B"/>
                </a:solidFill>
                <a:latin typeface="Microsoft JhengHei"/>
                <a:cs typeface="Microsoft JhengHei"/>
              </a:rPr>
              <a:t>⺟於通報</a:t>
            </a:r>
            <a:r>
              <a:rPr sz="1050" b="1" dirty="0">
                <a:solidFill>
                  <a:srgbClr val="27313B"/>
                </a:solidFill>
                <a:latin typeface="Microsoft JhengHei"/>
                <a:cs typeface="Microsoft JhengHei"/>
              </a:rPr>
              <a:t>後</a:t>
            </a:r>
            <a:r>
              <a:rPr sz="1050" b="1" spc="5" dirty="0">
                <a:solidFill>
                  <a:srgbClr val="27313B"/>
                </a:solidFill>
                <a:latin typeface="Microsoft JhengHei"/>
                <a:cs typeface="Microsoft JhengHei"/>
              </a:rPr>
              <a:t>皆未告知</a:t>
            </a:r>
            <a:r>
              <a:rPr sz="1050" b="1" dirty="0">
                <a:solidFill>
                  <a:srgbClr val="27313B"/>
                </a:solidFill>
                <a:latin typeface="Microsoft JhengHei"/>
                <a:cs typeface="Microsoft JhengHei"/>
              </a:rPr>
              <a:t>公</a:t>
            </a:r>
            <a:r>
              <a:rPr sz="1050" b="1" spc="5" dirty="0">
                <a:solidFill>
                  <a:srgbClr val="27313B"/>
                </a:solidFill>
                <a:latin typeface="Microsoft JhengHei"/>
                <a:cs typeface="Microsoft JhengHei"/>
              </a:rPr>
              <a:t>衛人員曾生育</a:t>
            </a:r>
            <a:endParaRPr sz="105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1050" b="1" spc="-5" dirty="0">
                <a:solidFill>
                  <a:srgbClr val="27313B"/>
                </a:solidFill>
                <a:latin typeface="Microsoft JhengHei"/>
                <a:cs typeface="Microsoft JhengHei"/>
              </a:rPr>
              <a:t>⼦女，致2名個案於14歲時皆因發病</a:t>
            </a:r>
            <a:r>
              <a:rPr sz="1050" b="1" spc="5" dirty="0">
                <a:solidFill>
                  <a:srgbClr val="27313B"/>
                </a:solidFill>
                <a:latin typeface="Microsoft JhengHei"/>
                <a:cs typeface="Microsoft JhengHei"/>
              </a:rPr>
              <a:t>通</a:t>
            </a:r>
            <a:r>
              <a:rPr sz="1050" b="1" spc="-5" dirty="0">
                <a:solidFill>
                  <a:srgbClr val="27313B"/>
                </a:solidFill>
                <a:latin typeface="Microsoft JhengHei"/>
                <a:cs typeface="Microsoft JhengHei"/>
              </a:rPr>
              <a:t>報，</a:t>
            </a:r>
            <a:r>
              <a:rPr sz="1050" b="1" spc="5" dirty="0">
                <a:solidFill>
                  <a:srgbClr val="27313B"/>
                </a:solidFill>
                <a:latin typeface="Microsoft JhengHei"/>
                <a:cs typeface="Microsoft JhengHei"/>
              </a:rPr>
              <a:t>經</a:t>
            </a:r>
            <a:r>
              <a:rPr sz="1050" b="1" spc="-5" dirty="0">
                <a:solidFill>
                  <a:srgbClr val="27313B"/>
                </a:solidFill>
                <a:latin typeface="Microsoft JhengHei"/>
                <a:cs typeface="Microsoft JhengHei"/>
              </a:rPr>
              <a:t>基因</a:t>
            </a:r>
            <a:r>
              <a:rPr sz="1050" b="1" spc="5" dirty="0">
                <a:solidFill>
                  <a:srgbClr val="27313B"/>
                </a:solidFill>
                <a:latin typeface="Microsoft JhengHei"/>
                <a:cs typeface="Microsoft JhengHei"/>
              </a:rPr>
              <a:t>序</a:t>
            </a:r>
            <a:r>
              <a:rPr sz="1050" b="1" spc="-5" dirty="0">
                <a:solidFill>
                  <a:srgbClr val="27313B"/>
                </a:solidFill>
                <a:latin typeface="Microsoft JhengHei"/>
                <a:cs typeface="Microsoft JhengHei"/>
              </a:rPr>
              <a:t>列比</a:t>
            </a:r>
            <a:r>
              <a:rPr sz="1050" b="1" spc="5" dirty="0">
                <a:solidFill>
                  <a:srgbClr val="27313B"/>
                </a:solidFill>
                <a:latin typeface="Microsoft JhengHei"/>
                <a:cs typeface="Microsoft JhengHei"/>
              </a:rPr>
              <a:t>對</a:t>
            </a:r>
            <a:r>
              <a:rPr sz="1050" b="1" spc="-5" dirty="0">
                <a:solidFill>
                  <a:srgbClr val="27313B"/>
                </a:solidFill>
                <a:latin typeface="Microsoft JhengHei"/>
                <a:cs typeface="Microsoft JhengHei"/>
              </a:rPr>
              <a:t>及流</a:t>
            </a:r>
            <a:r>
              <a:rPr sz="1050" b="1" spc="5" dirty="0">
                <a:solidFill>
                  <a:srgbClr val="27313B"/>
                </a:solidFill>
                <a:latin typeface="Microsoft JhengHei"/>
                <a:cs typeface="Microsoft JhengHei"/>
              </a:rPr>
              <a:t>行</a:t>
            </a:r>
            <a:r>
              <a:rPr sz="1050" b="1" spc="-5" dirty="0">
                <a:solidFill>
                  <a:srgbClr val="27313B"/>
                </a:solidFill>
                <a:latin typeface="Microsoft JhengHei"/>
                <a:cs typeface="Microsoft JhengHei"/>
              </a:rPr>
              <a:t>病學</a:t>
            </a:r>
            <a:r>
              <a:rPr sz="1050" b="1" spc="5" dirty="0">
                <a:solidFill>
                  <a:srgbClr val="27313B"/>
                </a:solidFill>
                <a:latin typeface="Microsoft JhengHei"/>
                <a:cs typeface="Microsoft JhengHei"/>
              </a:rPr>
              <a:t>疫</a:t>
            </a:r>
            <a:r>
              <a:rPr sz="1050" b="1" spc="-5" dirty="0">
                <a:solidFill>
                  <a:srgbClr val="27313B"/>
                </a:solidFill>
                <a:latin typeface="Microsoft JhengHei"/>
                <a:cs typeface="Microsoft JhengHei"/>
              </a:rPr>
              <a:t>調，</a:t>
            </a:r>
            <a:r>
              <a:rPr sz="1050" b="1" spc="5" dirty="0">
                <a:solidFill>
                  <a:srgbClr val="27313B"/>
                </a:solidFill>
                <a:latin typeface="Microsoft JhengHei"/>
                <a:cs typeface="Microsoft JhengHei"/>
              </a:rPr>
              <a:t>研</a:t>
            </a:r>
            <a:r>
              <a:rPr sz="1050" b="1" spc="-5" dirty="0">
                <a:solidFill>
                  <a:srgbClr val="27313B"/>
                </a:solidFill>
                <a:latin typeface="Microsoft JhengHei"/>
                <a:cs typeface="Microsoft JhengHei"/>
              </a:rPr>
              <a:t>判為</a:t>
            </a:r>
            <a:r>
              <a:rPr sz="1050" b="1" spc="5" dirty="0">
                <a:solidFill>
                  <a:srgbClr val="27313B"/>
                </a:solidFill>
                <a:latin typeface="Microsoft JhengHei"/>
                <a:cs typeface="Microsoft JhengHei"/>
              </a:rPr>
              <a:t>⺟</a:t>
            </a:r>
            <a:r>
              <a:rPr sz="1050" b="1" spc="-5" dirty="0">
                <a:solidFill>
                  <a:srgbClr val="27313B"/>
                </a:solidFill>
                <a:latin typeface="Microsoft JhengHei"/>
                <a:cs typeface="Microsoft JhengHei"/>
              </a:rPr>
              <a:t>⼦垂</a:t>
            </a:r>
            <a:r>
              <a:rPr sz="1050" b="1" spc="5" dirty="0">
                <a:solidFill>
                  <a:srgbClr val="27313B"/>
                </a:solidFill>
                <a:latin typeface="Microsoft JhengHei"/>
                <a:cs typeface="Microsoft JhengHei"/>
              </a:rPr>
              <a:t>直</a:t>
            </a:r>
            <a:r>
              <a:rPr sz="1050" b="1" spc="-5" dirty="0">
                <a:solidFill>
                  <a:srgbClr val="27313B"/>
                </a:solidFill>
                <a:latin typeface="Microsoft JhengHei"/>
                <a:cs typeface="Microsoft JhengHei"/>
              </a:rPr>
              <a:t>感染。</a:t>
            </a:r>
            <a:endParaRPr sz="1050">
              <a:latin typeface="Microsoft JhengHei"/>
              <a:cs typeface="Microsoft JhengHei"/>
            </a:endParaRPr>
          </a:p>
        </p:txBody>
      </p:sp>
      <p:sp>
        <p:nvSpPr>
          <p:cNvPr id="42" name="object 42"/>
          <p:cNvSpPr txBox="1">
            <a:spLocks noGrp="1"/>
          </p:cNvSpPr>
          <p:nvPr>
            <p:ph type="title"/>
          </p:nvPr>
        </p:nvSpPr>
        <p:spPr>
          <a:xfrm>
            <a:off x="1378337" y="1046479"/>
            <a:ext cx="4243705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pc="5" dirty="0"/>
              <a:t>預防⺟⼦垂直感染策略</a:t>
            </a:r>
            <a:r>
              <a:rPr sz="3150" baseline="-21164" dirty="0"/>
              <a:t>1</a:t>
            </a:r>
            <a:endParaRPr sz="3150" baseline="-21164"/>
          </a:p>
        </p:txBody>
      </p:sp>
      <p:grpSp>
        <p:nvGrpSpPr>
          <p:cNvPr id="43" name="object 43"/>
          <p:cNvGrpSpPr/>
          <p:nvPr/>
        </p:nvGrpSpPr>
        <p:grpSpPr>
          <a:xfrm>
            <a:off x="261251" y="816102"/>
            <a:ext cx="1013460" cy="951230"/>
            <a:chOff x="261251" y="816102"/>
            <a:chExt cx="1013460" cy="951230"/>
          </a:xfrm>
        </p:grpSpPr>
        <p:pic>
          <p:nvPicPr>
            <p:cNvPr id="44" name="object 4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1251" y="816102"/>
              <a:ext cx="1013460" cy="950976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7743" y="909066"/>
              <a:ext cx="773430" cy="773430"/>
            </a:xfrm>
            <a:prstGeom prst="rect">
              <a:avLst/>
            </a:prstGeom>
          </p:spPr>
        </p:pic>
      </p:grpSp>
      <p:sp>
        <p:nvSpPr>
          <p:cNvPr id="46" name="object 4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5" dirty="0"/>
              <a:t>76</a:t>
            </a:fld>
            <a:endParaRPr spc="5" dirty="0"/>
          </a:p>
        </p:txBody>
      </p:sp>
      <p:sp>
        <p:nvSpPr>
          <p:cNvPr id="47" name="object 4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3315" y="1024127"/>
            <a:ext cx="9290050" cy="593090"/>
          </a:xfrm>
          <a:custGeom>
            <a:avLst/>
            <a:gdLst/>
            <a:ahLst/>
            <a:cxnLst/>
            <a:rect l="l" t="t" r="r" b="b"/>
            <a:pathLst>
              <a:path w="9290050" h="593090">
                <a:moveTo>
                  <a:pt x="9289542" y="592835"/>
                </a:moveTo>
                <a:lnTo>
                  <a:pt x="9289542" y="0"/>
                </a:lnTo>
                <a:lnTo>
                  <a:pt x="0" y="0"/>
                </a:lnTo>
                <a:lnTo>
                  <a:pt x="0" y="592836"/>
                </a:lnTo>
                <a:lnTo>
                  <a:pt x="9289542" y="592835"/>
                </a:lnTo>
                <a:close/>
              </a:path>
            </a:pathLst>
          </a:custGeom>
          <a:solidFill>
            <a:srgbClr val="C1E1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13801" y="1929383"/>
            <a:ext cx="2546350" cy="567055"/>
          </a:xfrm>
          <a:prstGeom prst="rect">
            <a:avLst/>
          </a:prstGeom>
          <a:solidFill>
            <a:srgbClr val="FBE5D6"/>
          </a:solidFill>
        </p:spPr>
        <p:txBody>
          <a:bodyPr vert="horz" wrap="square" lIns="0" tIns="131445" rIns="0" bIns="0" rtlCol="0">
            <a:spAutoFit/>
          </a:bodyPr>
          <a:lstStyle/>
          <a:p>
            <a:pPr marL="657225">
              <a:lnSpc>
                <a:spcPct val="100000"/>
              </a:lnSpc>
              <a:spcBef>
                <a:spcPts val="1035"/>
              </a:spcBef>
            </a:pPr>
            <a:r>
              <a:rPr sz="1750" b="1" dirty="0">
                <a:latin typeface="Microsoft JhengHei"/>
                <a:cs typeface="Microsoft JhengHei"/>
              </a:rPr>
              <a:t>HIV檢驗服務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379099" y="1924811"/>
            <a:ext cx="2684145" cy="563245"/>
          </a:xfrm>
          <a:prstGeom prst="rect">
            <a:avLst/>
          </a:prstGeom>
          <a:solidFill>
            <a:srgbClr val="FBE5D6"/>
          </a:solidFill>
        </p:spPr>
        <p:txBody>
          <a:bodyPr vert="horz" wrap="square" lIns="0" tIns="128905" rIns="0" bIns="0" rtlCol="0">
            <a:spAutoFit/>
          </a:bodyPr>
          <a:lstStyle/>
          <a:p>
            <a:pPr marL="924560">
              <a:lnSpc>
                <a:spcPct val="100000"/>
              </a:lnSpc>
              <a:spcBef>
                <a:spcPts val="1015"/>
              </a:spcBef>
            </a:pPr>
            <a:r>
              <a:rPr sz="1750" b="1" dirty="0">
                <a:latin typeface="Microsoft JhengHei"/>
                <a:cs typeface="Microsoft JhengHei"/>
              </a:rPr>
              <a:t>醫療服務</a:t>
            </a:r>
            <a:endParaRPr sz="1750">
              <a:latin typeface="Microsoft JhengHei"/>
              <a:cs typeface="Microsoft JhengHe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08467" y="2603754"/>
            <a:ext cx="2551176" cy="78943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069725" y="2739644"/>
            <a:ext cx="1628775" cy="5067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sz="1550" b="1" spc="25" dirty="0">
                <a:latin typeface="Microsoft JhengHei"/>
                <a:cs typeface="Microsoft JhengHei"/>
              </a:rPr>
              <a:t>早期發現，</a:t>
            </a:r>
            <a:endParaRPr sz="1550">
              <a:latin typeface="Microsoft JhengHei"/>
              <a:cs typeface="Microsoft JhengHei"/>
            </a:endParaRPr>
          </a:p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sz="1550" b="1" spc="25" dirty="0">
                <a:latin typeface="Microsoft JhengHei"/>
                <a:cs typeface="Microsoft JhengHei"/>
              </a:rPr>
              <a:t>早期介入預防措施</a:t>
            </a:r>
            <a:endParaRPr sz="1550">
              <a:latin typeface="Microsoft JhengHei"/>
              <a:cs typeface="Microsoft JhengHe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82909" y="2629661"/>
            <a:ext cx="2683751" cy="789432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4509649" y="2765552"/>
            <a:ext cx="2430780" cy="5067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sz="1550" b="1" spc="25" dirty="0">
                <a:latin typeface="Microsoft JhengHei"/>
                <a:cs typeface="Microsoft JhengHei"/>
              </a:rPr>
              <a:t>提供預防或治療照護，降低</a:t>
            </a:r>
            <a:endParaRPr sz="1550">
              <a:latin typeface="Microsoft JhengHei"/>
              <a:cs typeface="Microsoft JhengHei"/>
            </a:endParaRPr>
          </a:p>
          <a:p>
            <a:pPr marL="635" algn="ctr">
              <a:lnSpc>
                <a:spcPct val="100000"/>
              </a:lnSpc>
              <a:spcBef>
                <a:spcPts val="35"/>
              </a:spcBef>
            </a:pPr>
            <a:r>
              <a:rPr sz="1550" b="1" spc="20" dirty="0">
                <a:latin typeface="Microsoft JhengHei"/>
                <a:cs typeface="Microsoft JhengHei"/>
              </a:rPr>
              <a:t>⺟⼦垂直感染HIV風險</a:t>
            </a:r>
            <a:endParaRPr sz="1550">
              <a:latin typeface="Microsoft JhengHei"/>
              <a:cs typeface="Microsoft JhengHe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03820" y="2628138"/>
            <a:ext cx="2940570" cy="789432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7358767" y="2643632"/>
            <a:ext cx="2630805" cy="746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1800"/>
              </a:lnSpc>
              <a:spcBef>
                <a:spcPts val="95"/>
              </a:spcBef>
            </a:pPr>
            <a:r>
              <a:rPr sz="1550" b="1" spc="25" dirty="0">
                <a:latin typeface="Microsoft JhengHei"/>
                <a:cs typeface="Microsoft JhengHei"/>
              </a:rPr>
              <a:t>避免哺餵⺟乳造成⺟⼦垂直感 染，並落實疑似感染</a:t>
            </a:r>
            <a:r>
              <a:rPr sz="1550" b="1" spc="15" dirty="0">
                <a:latin typeface="Microsoft JhengHei"/>
                <a:cs typeface="Microsoft JhengHei"/>
              </a:rPr>
              <a:t>HIV</a:t>
            </a:r>
            <a:r>
              <a:rPr sz="1550" b="1" spc="25" dirty="0">
                <a:latin typeface="Microsoft JhengHei"/>
                <a:cs typeface="Microsoft JhengHei"/>
              </a:rPr>
              <a:t>新生 兒定期追蹤採檢及治療。</a:t>
            </a:r>
            <a:endParaRPr sz="1550">
              <a:latin typeface="Microsoft JhengHei"/>
              <a:cs typeface="Microsoft JhengHe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31583" y="1946148"/>
            <a:ext cx="726440" cy="557530"/>
          </a:xfrm>
          <a:custGeom>
            <a:avLst/>
            <a:gdLst/>
            <a:ahLst/>
            <a:cxnLst/>
            <a:rect l="l" t="t" r="r" b="b"/>
            <a:pathLst>
              <a:path w="726440" h="557530">
                <a:moveTo>
                  <a:pt x="726186" y="464057"/>
                </a:moveTo>
                <a:lnTo>
                  <a:pt x="726186" y="92963"/>
                </a:lnTo>
                <a:lnTo>
                  <a:pt x="718958" y="56899"/>
                </a:lnTo>
                <a:lnTo>
                  <a:pt x="699230" y="27336"/>
                </a:lnTo>
                <a:lnTo>
                  <a:pt x="669928" y="7346"/>
                </a:lnTo>
                <a:lnTo>
                  <a:pt x="633984" y="0"/>
                </a:lnTo>
                <a:lnTo>
                  <a:pt x="92201" y="0"/>
                </a:lnTo>
                <a:lnTo>
                  <a:pt x="56257" y="7346"/>
                </a:lnTo>
                <a:lnTo>
                  <a:pt x="26955" y="27336"/>
                </a:lnTo>
                <a:lnTo>
                  <a:pt x="7227" y="56899"/>
                </a:lnTo>
                <a:lnTo>
                  <a:pt x="0" y="92963"/>
                </a:lnTo>
                <a:lnTo>
                  <a:pt x="0" y="464057"/>
                </a:lnTo>
                <a:lnTo>
                  <a:pt x="7227" y="500122"/>
                </a:lnTo>
                <a:lnTo>
                  <a:pt x="26955" y="529685"/>
                </a:lnTo>
                <a:lnTo>
                  <a:pt x="56257" y="549675"/>
                </a:lnTo>
                <a:lnTo>
                  <a:pt x="92202" y="557021"/>
                </a:lnTo>
                <a:lnTo>
                  <a:pt x="633984" y="557021"/>
                </a:lnTo>
                <a:lnTo>
                  <a:pt x="669928" y="549675"/>
                </a:lnTo>
                <a:lnTo>
                  <a:pt x="699230" y="529685"/>
                </a:lnTo>
                <a:lnTo>
                  <a:pt x="718958" y="500122"/>
                </a:lnTo>
                <a:lnTo>
                  <a:pt x="726186" y="464057"/>
                </a:lnTo>
                <a:close/>
              </a:path>
            </a:pathLst>
          </a:custGeom>
          <a:solidFill>
            <a:srgbClr val="528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81946" y="2082800"/>
            <a:ext cx="426720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spc="25" dirty="0">
                <a:solidFill>
                  <a:srgbClr val="FFFFFF"/>
                </a:solidFill>
                <a:latin typeface="Microsoft JhengHei"/>
                <a:cs typeface="Microsoft JhengHei"/>
              </a:rPr>
              <a:t>策略</a:t>
            </a:r>
            <a:endParaRPr sz="1550">
              <a:latin typeface="Microsoft JhengHei"/>
              <a:cs typeface="Microsoft JhengHe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31583" y="2629661"/>
            <a:ext cx="726440" cy="789940"/>
          </a:xfrm>
          <a:custGeom>
            <a:avLst/>
            <a:gdLst/>
            <a:ahLst/>
            <a:cxnLst/>
            <a:rect l="l" t="t" r="r" b="b"/>
            <a:pathLst>
              <a:path w="726440" h="789939">
                <a:moveTo>
                  <a:pt x="726186" y="668274"/>
                </a:moveTo>
                <a:lnTo>
                  <a:pt x="726186" y="121158"/>
                </a:lnTo>
                <a:lnTo>
                  <a:pt x="716684" y="74259"/>
                </a:lnTo>
                <a:lnTo>
                  <a:pt x="690753" y="35718"/>
                </a:lnTo>
                <a:lnTo>
                  <a:pt x="652248" y="9608"/>
                </a:lnTo>
                <a:lnTo>
                  <a:pt x="605028" y="0"/>
                </a:lnTo>
                <a:lnTo>
                  <a:pt x="121157" y="0"/>
                </a:lnTo>
                <a:lnTo>
                  <a:pt x="73937" y="9608"/>
                </a:lnTo>
                <a:lnTo>
                  <a:pt x="35432" y="35718"/>
                </a:lnTo>
                <a:lnTo>
                  <a:pt x="9501" y="74259"/>
                </a:lnTo>
                <a:lnTo>
                  <a:pt x="0" y="121158"/>
                </a:lnTo>
                <a:lnTo>
                  <a:pt x="0" y="668274"/>
                </a:lnTo>
                <a:lnTo>
                  <a:pt x="9501" y="715494"/>
                </a:lnTo>
                <a:lnTo>
                  <a:pt x="35433" y="753999"/>
                </a:lnTo>
                <a:lnTo>
                  <a:pt x="73937" y="779930"/>
                </a:lnTo>
                <a:lnTo>
                  <a:pt x="121158" y="789432"/>
                </a:lnTo>
                <a:lnTo>
                  <a:pt x="605028" y="789432"/>
                </a:lnTo>
                <a:lnTo>
                  <a:pt x="652248" y="779930"/>
                </a:lnTo>
                <a:lnTo>
                  <a:pt x="690753" y="753999"/>
                </a:lnTo>
                <a:lnTo>
                  <a:pt x="716684" y="715494"/>
                </a:lnTo>
                <a:lnTo>
                  <a:pt x="726186" y="668274"/>
                </a:lnTo>
                <a:close/>
              </a:path>
            </a:pathLst>
          </a:custGeom>
          <a:solidFill>
            <a:srgbClr val="528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81946" y="2882900"/>
            <a:ext cx="426720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spc="25" dirty="0">
                <a:solidFill>
                  <a:srgbClr val="FFFFFF"/>
                </a:solidFill>
                <a:latin typeface="Microsoft JhengHei"/>
                <a:cs typeface="Microsoft JhengHei"/>
              </a:rPr>
              <a:t>目的</a:t>
            </a:r>
            <a:endParaRPr sz="1550">
              <a:latin typeface="Microsoft JhengHei"/>
              <a:cs typeface="Microsoft JhengHe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21827" y="3564635"/>
            <a:ext cx="1972055" cy="758189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2126875" y="3657854"/>
            <a:ext cx="136080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4950" marR="5080" indent="-222885">
              <a:lnSpc>
                <a:spcPct val="100000"/>
              </a:lnSpc>
              <a:spcBef>
                <a:spcPts val="100"/>
              </a:spcBef>
            </a:pPr>
            <a:r>
              <a:rPr sz="1750" b="1" dirty="0">
                <a:latin typeface="Microsoft JhengHei"/>
                <a:cs typeface="Microsoft JhengHei"/>
              </a:rPr>
              <a:t>孕婦愛滋篩檢 作業流程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266317" y="1931670"/>
            <a:ext cx="2781300" cy="567690"/>
          </a:xfrm>
          <a:prstGeom prst="rect">
            <a:avLst/>
          </a:prstGeom>
          <a:solidFill>
            <a:srgbClr val="FBE5D6"/>
          </a:solidFill>
        </p:spPr>
        <p:txBody>
          <a:bodyPr vert="horz" wrap="square" lIns="0" tIns="131445" rIns="0" bIns="0" rtlCol="0">
            <a:spAutoFit/>
          </a:bodyPr>
          <a:lstStyle/>
          <a:p>
            <a:pPr marL="973455">
              <a:lnSpc>
                <a:spcPct val="100000"/>
              </a:lnSpc>
              <a:spcBef>
                <a:spcPts val="1035"/>
              </a:spcBef>
            </a:pPr>
            <a:r>
              <a:rPr sz="1750" b="1" dirty="0">
                <a:latin typeface="Microsoft JhengHei"/>
                <a:cs typeface="Microsoft JhengHei"/>
              </a:rPr>
              <a:t>照護服務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31583" y="3477767"/>
            <a:ext cx="726440" cy="2630805"/>
          </a:xfrm>
          <a:custGeom>
            <a:avLst/>
            <a:gdLst/>
            <a:ahLst/>
            <a:cxnLst/>
            <a:rect l="l" t="t" r="r" b="b"/>
            <a:pathLst>
              <a:path w="726440" h="2630804">
                <a:moveTo>
                  <a:pt x="726186" y="2509266"/>
                </a:moveTo>
                <a:lnTo>
                  <a:pt x="726186" y="121158"/>
                </a:lnTo>
                <a:lnTo>
                  <a:pt x="716684" y="73937"/>
                </a:lnTo>
                <a:lnTo>
                  <a:pt x="690753" y="35433"/>
                </a:lnTo>
                <a:lnTo>
                  <a:pt x="652248" y="9501"/>
                </a:lnTo>
                <a:lnTo>
                  <a:pt x="605028" y="0"/>
                </a:lnTo>
                <a:lnTo>
                  <a:pt x="121157" y="0"/>
                </a:lnTo>
                <a:lnTo>
                  <a:pt x="73937" y="9501"/>
                </a:lnTo>
                <a:lnTo>
                  <a:pt x="35432" y="35433"/>
                </a:lnTo>
                <a:lnTo>
                  <a:pt x="9501" y="73937"/>
                </a:lnTo>
                <a:lnTo>
                  <a:pt x="0" y="121158"/>
                </a:lnTo>
                <a:lnTo>
                  <a:pt x="0" y="2509266"/>
                </a:lnTo>
                <a:lnTo>
                  <a:pt x="9501" y="2556164"/>
                </a:lnTo>
                <a:lnTo>
                  <a:pt x="35433" y="2594705"/>
                </a:lnTo>
                <a:lnTo>
                  <a:pt x="73937" y="2620815"/>
                </a:lnTo>
                <a:lnTo>
                  <a:pt x="121158" y="2630424"/>
                </a:lnTo>
                <a:lnTo>
                  <a:pt x="605028" y="2630424"/>
                </a:lnTo>
                <a:lnTo>
                  <a:pt x="652248" y="2620815"/>
                </a:lnTo>
                <a:lnTo>
                  <a:pt x="690753" y="2594705"/>
                </a:lnTo>
                <a:lnTo>
                  <a:pt x="716684" y="2556164"/>
                </a:lnTo>
                <a:lnTo>
                  <a:pt x="726186" y="2509266"/>
                </a:lnTo>
                <a:close/>
              </a:path>
            </a:pathLst>
          </a:custGeom>
          <a:solidFill>
            <a:srgbClr val="528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81946" y="4533391"/>
            <a:ext cx="426720" cy="50292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25"/>
              </a:spcBef>
            </a:pPr>
            <a:r>
              <a:rPr sz="1550" b="1" spc="20" dirty="0">
                <a:solidFill>
                  <a:srgbClr val="FFFFFF"/>
                </a:solidFill>
                <a:latin typeface="Microsoft JhengHei"/>
                <a:cs typeface="Microsoft JhengHei"/>
              </a:rPr>
              <a:t>服務 內容</a:t>
            </a:r>
            <a:endParaRPr sz="1550">
              <a:latin typeface="Microsoft JhengHei"/>
              <a:cs typeface="Microsoft JhengHei"/>
            </a:endParaRPr>
          </a:p>
        </p:txBody>
      </p:sp>
      <p:pic>
        <p:nvPicPr>
          <p:cNvPr id="21" name="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41639" y="4418076"/>
            <a:ext cx="1971293" cy="757427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2035435" y="4510532"/>
            <a:ext cx="158305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6075" marR="5080" indent="-334010">
              <a:lnSpc>
                <a:spcPct val="100000"/>
              </a:lnSpc>
              <a:spcBef>
                <a:spcPts val="100"/>
              </a:spcBef>
            </a:pPr>
            <a:r>
              <a:rPr sz="1750" b="1" dirty="0">
                <a:latin typeface="Microsoft JhengHei"/>
                <a:cs typeface="Microsoft JhengHei"/>
              </a:rPr>
              <a:t>臨產婦愛滋快篩 作業流程</a:t>
            </a:r>
            <a:endParaRPr sz="1750">
              <a:latin typeface="Microsoft JhengHei"/>
              <a:cs typeface="Microsoft JhengHei"/>
            </a:endParaRPr>
          </a:p>
        </p:txBody>
      </p:sp>
      <p:pic>
        <p:nvPicPr>
          <p:cNvPr id="23" name="object 2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841639" y="5270753"/>
            <a:ext cx="1971293" cy="758190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2035435" y="5363972"/>
            <a:ext cx="158305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6075" marR="5080" indent="-334010">
              <a:lnSpc>
                <a:spcPct val="100000"/>
              </a:lnSpc>
              <a:spcBef>
                <a:spcPts val="100"/>
              </a:spcBef>
            </a:pPr>
            <a:r>
              <a:rPr sz="1750" b="1" dirty="0">
                <a:latin typeface="Microsoft JhengHei"/>
                <a:cs typeface="Microsoft JhengHei"/>
              </a:rPr>
              <a:t>新生兒愛滋篩檢 作業流程</a:t>
            </a:r>
            <a:endParaRPr sz="1750">
              <a:latin typeface="Microsoft JhengHei"/>
              <a:cs typeface="Microsoft JhengHei"/>
            </a:endParaRPr>
          </a:p>
        </p:txBody>
      </p:sp>
      <p:pic>
        <p:nvPicPr>
          <p:cNvPr id="25" name="object 2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340999" y="3564635"/>
            <a:ext cx="2682989" cy="758189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4668145" y="3791204"/>
            <a:ext cx="2028189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b="1" dirty="0">
                <a:latin typeface="Microsoft JhengHei"/>
                <a:cs typeface="Microsoft JhengHei"/>
              </a:rPr>
              <a:t>抗愛滋病毒藥物治療</a:t>
            </a:r>
            <a:endParaRPr sz="1750">
              <a:latin typeface="Microsoft JhengHei"/>
              <a:cs typeface="Microsoft JhengHei"/>
            </a:endParaRPr>
          </a:p>
        </p:txBody>
      </p:sp>
      <p:pic>
        <p:nvPicPr>
          <p:cNvPr id="27" name="object 2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360811" y="4418076"/>
            <a:ext cx="2682989" cy="757427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4576705" y="4510532"/>
            <a:ext cx="225044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2335" marR="5080" indent="-890269">
              <a:lnSpc>
                <a:spcPct val="100000"/>
              </a:lnSpc>
              <a:spcBef>
                <a:spcPts val="100"/>
              </a:spcBef>
            </a:pPr>
            <a:r>
              <a:rPr sz="1750" b="1" dirty="0">
                <a:latin typeface="Microsoft JhengHei"/>
                <a:cs typeface="Microsoft JhengHei"/>
              </a:rPr>
              <a:t>預防⺟⼦垂直感染愛滋 藥品</a:t>
            </a:r>
            <a:endParaRPr sz="1750">
              <a:latin typeface="Microsoft JhengHei"/>
              <a:cs typeface="Microsoft JhengHei"/>
            </a:endParaRPr>
          </a:p>
        </p:txBody>
      </p:sp>
      <p:pic>
        <p:nvPicPr>
          <p:cNvPr id="29" name="object 2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360811" y="5270753"/>
            <a:ext cx="2682989" cy="758189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4576705" y="5363972"/>
            <a:ext cx="225044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750" b="1" dirty="0">
                <a:latin typeface="Microsoft JhengHei"/>
                <a:cs typeface="Microsoft JhengHei"/>
              </a:rPr>
              <a:t>無健保身分愛滋孕婦剖 腹產手術醫療費用補助</a:t>
            </a:r>
            <a:endParaRPr sz="1750">
              <a:latin typeface="Microsoft JhengHei"/>
              <a:cs typeface="Microsoft JhengHei"/>
            </a:endParaRPr>
          </a:p>
        </p:txBody>
      </p:sp>
      <p:pic>
        <p:nvPicPr>
          <p:cNvPr id="31" name="object 3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594727" y="3564635"/>
            <a:ext cx="1971294" cy="758189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7788535" y="3791204"/>
            <a:ext cx="1583055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b="1" dirty="0">
                <a:latin typeface="Microsoft JhengHei"/>
                <a:cs typeface="Microsoft JhengHei"/>
              </a:rPr>
              <a:t>提供⺟乳替代品</a:t>
            </a:r>
            <a:endParaRPr sz="1750">
              <a:latin typeface="Microsoft JhengHei"/>
              <a:cs typeface="Microsoft JhengHei"/>
            </a:endParaRPr>
          </a:p>
        </p:txBody>
      </p:sp>
      <p:pic>
        <p:nvPicPr>
          <p:cNvPr id="33" name="object 3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614539" y="4418076"/>
            <a:ext cx="1971306" cy="757427"/>
          </a:xfrm>
          <a:prstGeom prst="rect">
            <a:avLst/>
          </a:prstGeom>
        </p:spPr>
      </p:pic>
      <p:sp>
        <p:nvSpPr>
          <p:cNvPr id="34" name="object 34"/>
          <p:cNvSpPr txBox="1"/>
          <p:nvPr/>
        </p:nvSpPr>
        <p:spPr>
          <a:xfrm>
            <a:off x="7919599" y="4644644"/>
            <a:ext cx="1360805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b="1" dirty="0">
                <a:latin typeface="Microsoft JhengHei"/>
                <a:cs typeface="Microsoft JhengHei"/>
              </a:rPr>
              <a:t>定期追蹤檢驗</a:t>
            </a:r>
            <a:endParaRPr sz="1750">
              <a:latin typeface="Microsoft JhengHei"/>
              <a:cs typeface="Microsoft JhengHei"/>
            </a:endParaRPr>
          </a:p>
        </p:txBody>
      </p:sp>
      <p:pic>
        <p:nvPicPr>
          <p:cNvPr id="35" name="object 3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614539" y="5270753"/>
            <a:ext cx="1971306" cy="758190"/>
          </a:xfrm>
          <a:prstGeom prst="rect">
            <a:avLst/>
          </a:prstGeom>
        </p:spPr>
      </p:pic>
      <p:sp>
        <p:nvSpPr>
          <p:cNvPr id="36" name="object 36"/>
          <p:cNvSpPr txBox="1"/>
          <p:nvPr/>
        </p:nvSpPr>
        <p:spPr>
          <a:xfrm>
            <a:off x="7919599" y="5498084"/>
            <a:ext cx="1360805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b="1" dirty="0">
                <a:latin typeface="Microsoft JhengHei"/>
                <a:cs typeface="Microsoft JhengHei"/>
              </a:rPr>
              <a:t>監控服藥管理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1378337" y="1028191"/>
            <a:ext cx="4243705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pc="5" dirty="0"/>
              <a:t>預防⺟⼦垂直感染策略</a:t>
            </a:r>
            <a:r>
              <a:rPr sz="3150" baseline="-21164" dirty="0"/>
              <a:t>2</a:t>
            </a:r>
            <a:endParaRPr sz="3150" baseline="-21164"/>
          </a:p>
        </p:txBody>
      </p:sp>
      <p:grpSp>
        <p:nvGrpSpPr>
          <p:cNvPr id="38" name="object 38"/>
          <p:cNvGrpSpPr/>
          <p:nvPr/>
        </p:nvGrpSpPr>
        <p:grpSpPr>
          <a:xfrm>
            <a:off x="261251" y="816102"/>
            <a:ext cx="1013460" cy="951230"/>
            <a:chOff x="261251" y="816102"/>
            <a:chExt cx="1013460" cy="951230"/>
          </a:xfrm>
        </p:grpSpPr>
        <p:pic>
          <p:nvPicPr>
            <p:cNvPr id="39" name="object 3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1251" y="816102"/>
              <a:ext cx="1013460" cy="950976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87743" y="909066"/>
              <a:ext cx="773430" cy="773430"/>
            </a:xfrm>
            <a:prstGeom prst="rect">
              <a:avLst/>
            </a:prstGeom>
          </p:spPr>
        </p:pic>
      </p:grpSp>
      <p:sp>
        <p:nvSpPr>
          <p:cNvPr id="41" name="object 4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5" dirty="0"/>
              <a:t>77</a:t>
            </a:fld>
            <a:endParaRPr spc="5" dirty="0"/>
          </a:p>
        </p:txBody>
      </p:sp>
      <p:sp>
        <p:nvSpPr>
          <p:cNvPr id="42" name="object 4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3315" y="1024127"/>
            <a:ext cx="9919970" cy="5762625"/>
            <a:chOff x="773315" y="1024127"/>
            <a:chExt cx="9919970" cy="5762625"/>
          </a:xfrm>
        </p:grpSpPr>
        <p:sp>
          <p:nvSpPr>
            <p:cNvPr id="3" name="object 3"/>
            <p:cNvSpPr/>
            <p:nvPr/>
          </p:nvSpPr>
          <p:spPr>
            <a:xfrm>
              <a:off x="773315" y="1024127"/>
              <a:ext cx="9290050" cy="593090"/>
            </a:xfrm>
            <a:custGeom>
              <a:avLst/>
              <a:gdLst/>
              <a:ahLst/>
              <a:cxnLst/>
              <a:rect l="l" t="t" r="r" b="b"/>
              <a:pathLst>
                <a:path w="9290050" h="593090">
                  <a:moveTo>
                    <a:pt x="9289542" y="592835"/>
                  </a:moveTo>
                  <a:lnTo>
                    <a:pt x="9289542" y="0"/>
                  </a:lnTo>
                  <a:lnTo>
                    <a:pt x="0" y="0"/>
                  </a:lnTo>
                  <a:lnTo>
                    <a:pt x="0" y="592836"/>
                  </a:lnTo>
                  <a:lnTo>
                    <a:pt x="9289542" y="592835"/>
                  </a:lnTo>
                  <a:close/>
                </a:path>
              </a:pathLst>
            </a:custGeom>
            <a:solidFill>
              <a:srgbClr val="C1E1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281313" y="6585978"/>
              <a:ext cx="8411845" cy="200660"/>
            </a:xfrm>
            <a:custGeom>
              <a:avLst/>
              <a:gdLst/>
              <a:ahLst/>
              <a:cxnLst/>
              <a:rect l="l" t="t" r="r" b="b"/>
              <a:pathLst>
                <a:path w="8411845" h="200659">
                  <a:moveTo>
                    <a:pt x="8411832" y="83820"/>
                  </a:moveTo>
                  <a:lnTo>
                    <a:pt x="0" y="83820"/>
                  </a:lnTo>
                  <a:lnTo>
                    <a:pt x="0" y="200406"/>
                  </a:lnTo>
                  <a:lnTo>
                    <a:pt x="8411832" y="200406"/>
                  </a:lnTo>
                  <a:lnTo>
                    <a:pt x="8411832" y="83820"/>
                  </a:lnTo>
                  <a:close/>
                </a:path>
                <a:path w="8411845" h="200659">
                  <a:moveTo>
                    <a:pt x="8411832" y="0"/>
                  </a:moveTo>
                  <a:lnTo>
                    <a:pt x="0" y="0"/>
                  </a:lnTo>
                  <a:lnTo>
                    <a:pt x="0" y="40386"/>
                  </a:lnTo>
                  <a:lnTo>
                    <a:pt x="8411832" y="40386"/>
                  </a:lnTo>
                  <a:lnTo>
                    <a:pt x="8411832" y="0"/>
                  </a:lnTo>
                  <a:close/>
                </a:path>
              </a:pathLst>
            </a:custGeom>
            <a:solidFill>
              <a:srgbClr val="158B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96853" y="2154174"/>
              <a:ext cx="4067555" cy="444017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516496" y="6240780"/>
              <a:ext cx="883919" cy="312420"/>
            </a:xfrm>
            <a:custGeom>
              <a:avLst/>
              <a:gdLst/>
              <a:ahLst/>
              <a:cxnLst/>
              <a:rect l="l" t="t" r="r" b="b"/>
              <a:pathLst>
                <a:path w="883920" h="312420">
                  <a:moveTo>
                    <a:pt x="883920" y="312420"/>
                  </a:moveTo>
                  <a:lnTo>
                    <a:pt x="883920" y="0"/>
                  </a:lnTo>
                  <a:lnTo>
                    <a:pt x="0" y="0"/>
                  </a:lnTo>
                  <a:lnTo>
                    <a:pt x="0" y="312420"/>
                  </a:lnTo>
                  <a:lnTo>
                    <a:pt x="16763" y="312420"/>
                  </a:lnTo>
                  <a:lnTo>
                    <a:pt x="16763" y="33528"/>
                  </a:lnTo>
                  <a:lnTo>
                    <a:pt x="33527" y="16764"/>
                  </a:lnTo>
                  <a:lnTo>
                    <a:pt x="33527" y="33528"/>
                  </a:lnTo>
                  <a:lnTo>
                    <a:pt x="850392" y="33528"/>
                  </a:lnTo>
                  <a:lnTo>
                    <a:pt x="850392" y="16764"/>
                  </a:lnTo>
                  <a:lnTo>
                    <a:pt x="867168" y="33528"/>
                  </a:lnTo>
                  <a:lnTo>
                    <a:pt x="867168" y="312420"/>
                  </a:lnTo>
                  <a:lnTo>
                    <a:pt x="883920" y="312420"/>
                  </a:lnTo>
                  <a:close/>
                </a:path>
                <a:path w="883920" h="312420">
                  <a:moveTo>
                    <a:pt x="33527" y="33528"/>
                  </a:moveTo>
                  <a:lnTo>
                    <a:pt x="33527" y="16764"/>
                  </a:lnTo>
                  <a:lnTo>
                    <a:pt x="16763" y="33528"/>
                  </a:lnTo>
                  <a:lnTo>
                    <a:pt x="33527" y="33528"/>
                  </a:lnTo>
                  <a:close/>
                </a:path>
                <a:path w="883920" h="312420">
                  <a:moveTo>
                    <a:pt x="33527" y="278892"/>
                  </a:moveTo>
                  <a:lnTo>
                    <a:pt x="33527" y="33528"/>
                  </a:lnTo>
                  <a:lnTo>
                    <a:pt x="16763" y="33528"/>
                  </a:lnTo>
                  <a:lnTo>
                    <a:pt x="16763" y="278892"/>
                  </a:lnTo>
                  <a:lnTo>
                    <a:pt x="33527" y="278892"/>
                  </a:lnTo>
                  <a:close/>
                </a:path>
                <a:path w="883920" h="312420">
                  <a:moveTo>
                    <a:pt x="867168" y="278892"/>
                  </a:moveTo>
                  <a:lnTo>
                    <a:pt x="16763" y="278892"/>
                  </a:lnTo>
                  <a:lnTo>
                    <a:pt x="33527" y="295656"/>
                  </a:lnTo>
                  <a:lnTo>
                    <a:pt x="33527" y="312420"/>
                  </a:lnTo>
                  <a:lnTo>
                    <a:pt x="850392" y="312420"/>
                  </a:lnTo>
                  <a:lnTo>
                    <a:pt x="850392" y="295656"/>
                  </a:lnTo>
                  <a:lnTo>
                    <a:pt x="867168" y="278892"/>
                  </a:lnTo>
                  <a:close/>
                </a:path>
                <a:path w="883920" h="312420">
                  <a:moveTo>
                    <a:pt x="33527" y="312420"/>
                  </a:moveTo>
                  <a:lnTo>
                    <a:pt x="33527" y="295656"/>
                  </a:lnTo>
                  <a:lnTo>
                    <a:pt x="16763" y="278892"/>
                  </a:lnTo>
                  <a:lnTo>
                    <a:pt x="16763" y="312420"/>
                  </a:lnTo>
                  <a:lnTo>
                    <a:pt x="33527" y="312420"/>
                  </a:lnTo>
                  <a:close/>
                </a:path>
                <a:path w="883920" h="312420">
                  <a:moveTo>
                    <a:pt x="867168" y="33528"/>
                  </a:moveTo>
                  <a:lnTo>
                    <a:pt x="850392" y="16764"/>
                  </a:lnTo>
                  <a:lnTo>
                    <a:pt x="850392" y="33528"/>
                  </a:lnTo>
                  <a:lnTo>
                    <a:pt x="867168" y="33528"/>
                  </a:lnTo>
                  <a:close/>
                </a:path>
                <a:path w="883920" h="312420">
                  <a:moveTo>
                    <a:pt x="867168" y="278892"/>
                  </a:moveTo>
                  <a:lnTo>
                    <a:pt x="867168" y="33528"/>
                  </a:lnTo>
                  <a:lnTo>
                    <a:pt x="850392" y="33528"/>
                  </a:lnTo>
                  <a:lnTo>
                    <a:pt x="850392" y="278892"/>
                  </a:lnTo>
                  <a:lnTo>
                    <a:pt x="867168" y="278892"/>
                  </a:lnTo>
                  <a:close/>
                </a:path>
                <a:path w="883920" h="312420">
                  <a:moveTo>
                    <a:pt x="867168" y="312420"/>
                  </a:moveTo>
                  <a:lnTo>
                    <a:pt x="867168" y="278892"/>
                  </a:lnTo>
                  <a:lnTo>
                    <a:pt x="850392" y="295656"/>
                  </a:lnTo>
                  <a:lnTo>
                    <a:pt x="850392" y="312420"/>
                  </a:lnTo>
                  <a:lnTo>
                    <a:pt x="867168" y="31242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6769" y="1680209"/>
              <a:ext cx="2209799" cy="464058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5110105" y="1730755"/>
            <a:ext cx="1630680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b="1" spc="5" dirty="0">
                <a:latin typeface="Microsoft JhengHei"/>
                <a:cs typeface="Microsoft JhengHei"/>
              </a:rPr>
              <a:t>定期追蹤檢驗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75651" y="2992373"/>
            <a:ext cx="3299460" cy="1702435"/>
          </a:xfrm>
          <a:custGeom>
            <a:avLst/>
            <a:gdLst/>
            <a:ahLst/>
            <a:cxnLst/>
            <a:rect l="l" t="t" r="r" b="b"/>
            <a:pathLst>
              <a:path w="3299460" h="1702435">
                <a:moveTo>
                  <a:pt x="3299459" y="1702307"/>
                </a:moveTo>
                <a:lnTo>
                  <a:pt x="3299459" y="0"/>
                </a:lnTo>
                <a:lnTo>
                  <a:pt x="0" y="0"/>
                </a:lnTo>
                <a:lnTo>
                  <a:pt x="0" y="1702307"/>
                </a:lnTo>
                <a:lnTo>
                  <a:pt x="3299459" y="1702307"/>
                </a:lnTo>
                <a:close/>
              </a:path>
            </a:pathLst>
          </a:custGeom>
          <a:solidFill>
            <a:srgbClr val="E2F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175651" y="2992373"/>
            <a:ext cx="3299460" cy="1702435"/>
          </a:xfrm>
          <a:prstGeom prst="rect">
            <a:avLst/>
          </a:prstGeom>
        </p:spPr>
        <p:txBody>
          <a:bodyPr vert="horz" wrap="square" lIns="0" tIns="196850" rIns="0" bIns="0" rtlCol="0">
            <a:spAutoFit/>
          </a:bodyPr>
          <a:lstStyle/>
          <a:p>
            <a:pPr marL="395605" marR="143510" indent="-315595">
              <a:lnSpc>
                <a:spcPct val="132100"/>
              </a:lnSpc>
              <a:spcBef>
                <a:spcPts val="1550"/>
              </a:spcBef>
              <a:buFont typeface="Wingdings"/>
              <a:buChar char=""/>
              <a:tabLst>
                <a:tab pos="396240" algn="l"/>
              </a:tabLst>
            </a:pPr>
            <a:r>
              <a:rPr sz="1900" b="1" spc="20" dirty="0">
                <a:latin typeface="Microsoft JhengHei"/>
                <a:cs typeface="Microsoft JhengHei"/>
              </a:rPr>
              <a:t>於出生後6-12小時內開始 </a:t>
            </a:r>
            <a:r>
              <a:rPr sz="1900" b="1" spc="25" dirty="0">
                <a:latin typeface="Microsoft JhengHei"/>
                <a:cs typeface="Microsoft JhengHei"/>
              </a:rPr>
              <a:t>預防⺟⼦垂直感染藥品</a:t>
            </a:r>
            <a:endParaRPr sz="1900">
              <a:latin typeface="Microsoft JhengHei"/>
              <a:cs typeface="Microsoft JhengHei"/>
            </a:endParaRPr>
          </a:p>
          <a:p>
            <a:pPr marL="395605" indent="-315595">
              <a:lnSpc>
                <a:spcPct val="100000"/>
              </a:lnSpc>
              <a:spcBef>
                <a:spcPts val="1255"/>
              </a:spcBef>
              <a:buFont typeface="Wingdings"/>
              <a:buChar char=""/>
              <a:tabLst>
                <a:tab pos="396240" algn="l"/>
              </a:tabLst>
            </a:pPr>
            <a:r>
              <a:rPr sz="1900" b="1" spc="30" dirty="0">
                <a:latin typeface="Microsoft JhengHei"/>
                <a:cs typeface="Microsoft JhengHei"/>
              </a:rPr>
              <a:t>監控服藥管理</a:t>
            </a:r>
            <a:endParaRPr sz="1900">
              <a:latin typeface="Microsoft JhengHei"/>
              <a:cs typeface="Microsoft JhengHe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4607" y="2577845"/>
            <a:ext cx="2209800" cy="505205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662055" y="2649728"/>
            <a:ext cx="1362710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b="1" spc="5" dirty="0">
                <a:latin typeface="Microsoft JhengHei"/>
                <a:cs typeface="Microsoft JhengHei"/>
              </a:rPr>
              <a:t>預防性投藥</a:t>
            </a:r>
            <a:endParaRPr sz="2100">
              <a:latin typeface="Microsoft JhengHei"/>
              <a:cs typeface="Microsoft JhengHe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61251" y="816102"/>
            <a:ext cx="3154680" cy="1393825"/>
            <a:chOff x="261251" y="816102"/>
            <a:chExt cx="3154680" cy="1393825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1251" y="816102"/>
              <a:ext cx="1013460" cy="95097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7743" y="909066"/>
              <a:ext cx="773430" cy="77343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6131" y="1705355"/>
              <a:ext cx="2209800" cy="504444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1396117" y="1776476"/>
            <a:ext cx="1898014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b="1" spc="5" dirty="0">
                <a:latin typeface="Microsoft JhengHei"/>
                <a:cs typeface="Microsoft JhengHei"/>
              </a:rPr>
              <a:t>提供⺟乳替代品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378337" y="1028191"/>
            <a:ext cx="4243705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pc="5" dirty="0"/>
              <a:t>預防⺟⼦垂直感染策略</a:t>
            </a:r>
            <a:r>
              <a:rPr sz="3150" baseline="-21164" dirty="0"/>
              <a:t>3</a:t>
            </a:r>
            <a:endParaRPr sz="3150" baseline="-21164"/>
          </a:p>
        </p:txBody>
      </p:sp>
      <p:sp>
        <p:nvSpPr>
          <p:cNvPr id="19" name="object 19"/>
          <p:cNvSpPr txBox="1"/>
          <p:nvPr/>
        </p:nvSpPr>
        <p:spPr>
          <a:xfrm>
            <a:off x="5901071" y="1124958"/>
            <a:ext cx="4036060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b="1" dirty="0">
                <a:solidFill>
                  <a:srgbClr val="C55A11"/>
                </a:solidFill>
                <a:latin typeface="Microsoft JhengHei"/>
                <a:cs typeface="Microsoft JhengHei"/>
              </a:rPr>
              <a:t>疑似愛滋感染嬰幼兒追蹤照護服務</a:t>
            </a:r>
            <a:endParaRPr sz="2100">
              <a:latin typeface="Microsoft JhengHei"/>
              <a:cs typeface="Microsoft JhengHei"/>
            </a:endParaRPr>
          </a:p>
        </p:txBody>
      </p:sp>
      <p:pic>
        <p:nvPicPr>
          <p:cNvPr id="20" name="object 2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733929" y="4553711"/>
            <a:ext cx="1866900" cy="1871472"/>
          </a:xfrm>
          <a:prstGeom prst="rect">
            <a:avLst/>
          </a:prstGeom>
        </p:spPr>
      </p:pic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5" dirty="0"/>
              <a:t>78</a:t>
            </a:fld>
            <a:endParaRPr spc="5" dirty="0"/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3315" y="1024127"/>
            <a:ext cx="9290050" cy="593090"/>
          </a:xfrm>
          <a:custGeom>
            <a:avLst/>
            <a:gdLst/>
            <a:ahLst/>
            <a:cxnLst/>
            <a:rect l="l" t="t" r="r" b="b"/>
            <a:pathLst>
              <a:path w="9290050" h="593090">
                <a:moveTo>
                  <a:pt x="9289542" y="592835"/>
                </a:moveTo>
                <a:lnTo>
                  <a:pt x="9289542" y="0"/>
                </a:lnTo>
                <a:lnTo>
                  <a:pt x="0" y="0"/>
                </a:lnTo>
                <a:lnTo>
                  <a:pt x="0" y="592836"/>
                </a:lnTo>
                <a:lnTo>
                  <a:pt x="9289542" y="592835"/>
                </a:lnTo>
                <a:close/>
              </a:path>
            </a:pathLst>
          </a:custGeom>
          <a:solidFill>
            <a:srgbClr val="C1E1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238897" y="2455926"/>
            <a:ext cx="8783955" cy="3348990"/>
            <a:chOff x="1238897" y="2455926"/>
            <a:chExt cx="8783955" cy="3348990"/>
          </a:xfrm>
        </p:grpSpPr>
        <p:sp>
          <p:nvSpPr>
            <p:cNvPr id="5" name="object 5"/>
            <p:cNvSpPr/>
            <p:nvPr/>
          </p:nvSpPr>
          <p:spPr>
            <a:xfrm>
              <a:off x="3422027" y="5471934"/>
              <a:ext cx="538480" cy="325755"/>
            </a:xfrm>
            <a:custGeom>
              <a:avLst/>
              <a:gdLst/>
              <a:ahLst/>
              <a:cxnLst/>
              <a:rect l="l" t="t" r="r" b="b"/>
              <a:pathLst>
                <a:path w="538479" h="325754">
                  <a:moveTo>
                    <a:pt x="119634" y="316230"/>
                  </a:moveTo>
                  <a:lnTo>
                    <a:pt x="0" y="316230"/>
                  </a:lnTo>
                  <a:lnTo>
                    <a:pt x="0" y="325374"/>
                  </a:lnTo>
                  <a:lnTo>
                    <a:pt x="119634" y="325374"/>
                  </a:lnTo>
                  <a:lnTo>
                    <a:pt x="119634" y="316230"/>
                  </a:lnTo>
                  <a:close/>
                </a:path>
                <a:path w="538479" h="325754">
                  <a:moveTo>
                    <a:pt x="537972" y="0"/>
                  </a:moveTo>
                  <a:lnTo>
                    <a:pt x="418338" y="0"/>
                  </a:lnTo>
                  <a:lnTo>
                    <a:pt x="418338" y="325374"/>
                  </a:lnTo>
                  <a:lnTo>
                    <a:pt x="537972" y="325374"/>
                  </a:lnTo>
                  <a:lnTo>
                    <a:pt x="537972" y="0"/>
                  </a:lnTo>
                  <a:close/>
                </a:path>
              </a:pathLst>
            </a:custGeom>
            <a:solidFill>
              <a:srgbClr val="5AA0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959999" y="5747766"/>
              <a:ext cx="119380" cy="49530"/>
            </a:xfrm>
            <a:custGeom>
              <a:avLst/>
              <a:gdLst/>
              <a:ahLst/>
              <a:cxnLst/>
              <a:rect l="l" t="t" r="r" b="b"/>
              <a:pathLst>
                <a:path w="119379" h="49529">
                  <a:moveTo>
                    <a:pt x="118872" y="49529"/>
                  </a:moveTo>
                  <a:lnTo>
                    <a:pt x="118872" y="0"/>
                  </a:lnTo>
                  <a:lnTo>
                    <a:pt x="0" y="0"/>
                  </a:lnTo>
                  <a:lnTo>
                    <a:pt x="0" y="49529"/>
                  </a:lnTo>
                  <a:lnTo>
                    <a:pt x="118872" y="49529"/>
                  </a:lnTo>
                  <a:close/>
                </a:path>
              </a:pathLst>
            </a:custGeom>
            <a:solidFill>
              <a:srgbClr val="FFE5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257941" y="3099054"/>
              <a:ext cx="120014" cy="2698750"/>
            </a:xfrm>
            <a:custGeom>
              <a:avLst/>
              <a:gdLst/>
              <a:ahLst/>
              <a:cxnLst/>
              <a:rect l="l" t="t" r="r" b="b"/>
              <a:pathLst>
                <a:path w="120014" h="2698750">
                  <a:moveTo>
                    <a:pt x="119634" y="2698242"/>
                  </a:moveTo>
                  <a:lnTo>
                    <a:pt x="119634" y="0"/>
                  </a:lnTo>
                  <a:lnTo>
                    <a:pt x="0" y="0"/>
                  </a:lnTo>
                  <a:lnTo>
                    <a:pt x="0" y="2698242"/>
                  </a:lnTo>
                  <a:lnTo>
                    <a:pt x="119634" y="2698242"/>
                  </a:lnTo>
                  <a:close/>
                </a:path>
              </a:pathLst>
            </a:custGeom>
            <a:solidFill>
              <a:srgbClr val="5AA0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377575" y="4887468"/>
              <a:ext cx="120014" cy="909955"/>
            </a:xfrm>
            <a:custGeom>
              <a:avLst/>
              <a:gdLst/>
              <a:ahLst/>
              <a:cxnLst/>
              <a:rect l="l" t="t" r="r" b="b"/>
              <a:pathLst>
                <a:path w="120014" h="909954">
                  <a:moveTo>
                    <a:pt x="119634" y="909827"/>
                  </a:moveTo>
                  <a:lnTo>
                    <a:pt x="119634" y="0"/>
                  </a:lnTo>
                  <a:lnTo>
                    <a:pt x="0" y="0"/>
                  </a:lnTo>
                  <a:lnTo>
                    <a:pt x="0" y="909827"/>
                  </a:lnTo>
                  <a:lnTo>
                    <a:pt x="119634" y="909827"/>
                  </a:lnTo>
                  <a:close/>
                </a:path>
              </a:pathLst>
            </a:custGeom>
            <a:solidFill>
              <a:srgbClr val="FFE5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676279" y="2778252"/>
              <a:ext cx="120014" cy="3019425"/>
            </a:xfrm>
            <a:custGeom>
              <a:avLst/>
              <a:gdLst/>
              <a:ahLst/>
              <a:cxnLst/>
              <a:rect l="l" t="t" r="r" b="b"/>
              <a:pathLst>
                <a:path w="120014" h="3019425">
                  <a:moveTo>
                    <a:pt x="119634" y="3019044"/>
                  </a:moveTo>
                  <a:lnTo>
                    <a:pt x="119634" y="0"/>
                  </a:lnTo>
                  <a:lnTo>
                    <a:pt x="0" y="0"/>
                  </a:lnTo>
                  <a:lnTo>
                    <a:pt x="0" y="3019044"/>
                  </a:lnTo>
                  <a:lnTo>
                    <a:pt x="119634" y="3019044"/>
                  </a:lnTo>
                  <a:close/>
                </a:path>
              </a:pathLst>
            </a:custGeom>
            <a:solidFill>
              <a:srgbClr val="5AA0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795913" y="3516630"/>
              <a:ext cx="120014" cy="2280920"/>
            </a:xfrm>
            <a:custGeom>
              <a:avLst/>
              <a:gdLst/>
              <a:ahLst/>
              <a:cxnLst/>
              <a:rect l="l" t="t" r="r" b="b"/>
              <a:pathLst>
                <a:path w="120014" h="2280920">
                  <a:moveTo>
                    <a:pt x="119634" y="2280666"/>
                  </a:moveTo>
                  <a:lnTo>
                    <a:pt x="119634" y="0"/>
                  </a:lnTo>
                  <a:lnTo>
                    <a:pt x="0" y="0"/>
                  </a:lnTo>
                  <a:lnTo>
                    <a:pt x="0" y="2280666"/>
                  </a:lnTo>
                  <a:lnTo>
                    <a:pt x="119634" y="2280666"/>
                  </a:lnTo>
                  <a:close/>
                </a:path>
              </a:pathLst>
            </a:custGeom>
            <a:solidFill>
              <a:srgbClr val="FFE5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094617" y="3497580"/>
              <a:ext cx="120014" cy="2299970"/>
            </a:xfrm>
            <a:custGeom>
              <a:avLst/>
              <a:gdLst/>
              <a:ahLst/>
              <a:cxnLst/>
              <a:rect l="l" t="t" r="r" b="b"/>
              <a:pathLst>
                <a:path w="120014" h="2299970">
                  <a:moveTo>
                    <a:pt x="119634" y="2299716"/>
                  </a:moveTo>
                  <a:lnTo>
                    <a:pt x="119634" y="0"/>
                  </a:lnTo>
                  <a:lnTo>
                    <a:pt x="0" y="0"/>
                  </a:lnTo>
                  <a:lnTo>
                    <a:pt x="0" y="2299716"/>
                  </a:lnTo>
                  <a:lnTo>
                    <a:pt x="119634" y="2299716"/>
                  </a:lnTo>
                  <a:close/>
                </a:path>
              </a:pathLst>
            </a:custGeom>
            <a:solidFill>
              <a:srgbClr val="5AA0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214251" y="3640836"/>
              <a:ext cx="119380" cy="2156460"/>
            </a:xfrm>
            <a:custGeom>
              <a:avLst/>
              <a:gdLst/>
              <a:ahLst/>
              <a:cxnLst/>
              <a:rect l="l" t="t" r="r" b="b"/>
              <a:pathLst>
                <a:path w="119379" h="2156460">
                  <a:moveTo>
                    <a:pt x="118872" y="2156460"/>
                  </a:moveTo>
                  <a:lnTo>
                    <a:pt x="118872" y="0"/>
                  </a:lnTo>
                  <a:lnTo>
                    <a:pt x="0" y="0"/>
                  </a:lnTo>
                  <a:lnTo>
                    <a:pt x="0" y="2156460"/>
                  </a:lnTo>
                  <a:lnTo>
                    <a:pt x="118872" y="2156460"/>
                  </a:lnTo>
                  <a:close/>
                </a:path>
              </a:pathLst>
            </a:custGeom>
            <a:solidFill>
              <a:srgbClr val="FFE5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512193" y="3134868"/>
              <a:ext cx="120014" cy="2662555"/>
            </a:xfrm>
            <a:custGeom>
              <a:avLst/>
              <a:gdLst/>
              <a:ahLst/>
              <a:cxnLst/>
              <a:rect l="l" t="t" r="r" b="b"/>
              <a:pathLst>
                <a:path w="120014" h="2662554">
                  <a:moveTo>
                    <a:pt x="119634" y="2662428"/>
                  </a:moveTo>
                  <a:lnTo>
                    <a:pt x="119634" y="0"/>
                  </a:lnTo>
                  <a:lnTo>
                    <a:pt x="0" y="0"/>
                  </a:lnTo>
                  <a:lnTo>
                    <a:pt x="0" y="2662428"/>
                  </a:lnTo>
                  <a:lnTo>
                    <a:pt x="119634" y="2662428"/>
                  </a:lnTo>
                  <a:close/>
                </a:path>
              </a:pathLst>
            </a:custGeom>
            <a:solidFill>
              <a:srgbClr val="5AA0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631827" y="3595878"/>
              <a:ext cx="120014" cy="2201545"/>
            </a:xfrm>
            <a:custGeom>
              <a:avLst/>
              <a:gdLst/>
              <a:ahLst/>
              <a:cxnLst/>
              <a:rect l="l" t="t" r="r" b="b"/>
              <a:pathLst>
                <a:path w="120014" h="2201545">
                  <a:moveTo>
                    <a:pt x="119634" y="2201418"/>
                  </a:moveTo>
                  <a:lnTo>
                    <a:pt x="119634" y="0"/>
                  </a:lnTo>
                  <a:lnTo>
                    <a:pt x="0" y="0"/>
                  </a:lnTo>
                  <a:lnTo>
                    <a:pt x="0" y="2201418"/>
                  </a:lnTo>
                  <a:lnTo>
                    <a:pt x="119634" y="2201418"/>
                  </a:lnTo>
                  <a:close/>
                </a:path>
              </a:pathLst>
            </a:custGeom>
            <a:solidFill>
              <a:srgbClr val="FFE5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930531" y="3200400"/>
              <a:ext cx="120014" cy="2597150"/>
            </a:xfrm>
            <a:custGeom>
              <a:avLst/>
              <a:gdLst/>
              <a:ahLst/>
              <a:cxnLst/>
              <a:rect l="l" t="t" r="r" b="b"/>
              <a:pathLst>
                <a:path w="120014" h="2597150">
                  <a:moveTo>
                    <a:pt x="119634" y="2596895"/>
                  </a:moveTo>
                  <a:lnTo>
                    <a:pt x="119634" y="0"/>
                  </a:lnTo>
                  <a:lnTo>
                    <a:pt x="0" y="0"/>
                  </a:lnTo>
                  <a:lnTo>
                    <a:pt x="0" y="2596895"/>
                  </a:lnTo>
                  <a:lnTo>
                    <a:pt x="119634" y="2596895"/>
                  </a:lnTo>
                  <a:close/>
                </a:path>
              </a:pathLst>
            </a:custGeom>
            <a:solidFill>
              <a:srgbClr val="5AA0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050165" y="3489198"/>
              <a:ext cx="120014" cy="2308225"/>
            </a:xfrm>
            <a:custGeom>
              <a:avLst/>
              <a:gdLst/>
              <a:ahLst/>
              <a:cxnLst/>
              <a:rect l="l" t="t" r="r" b="b"/>
              <a:pathLst>
                <a:path w="120014" h="2308225">
                  <a:moveTo>
                    <a:pt x="119634" y="2308098"/>
                  </a:moveTo>
                  <a:lnTo>
                    <a:pt x="119634" y="0"/>
                  </a:lnTo>
                  <a:lnTo>
                    <a:pt x="0" y="0"/>
                  </a:lnTo>
                  <a:lnTo>
                    <a:pt x="0" y="2308098"/>
                  </a:lnTo>
                  <a:lnTo>
                    <a:pt x="119634" y="2308098"/>
                  </a:lnTo>
                  <a:close/>
                </a:path>
              </a:pathLst>
            </a:custGeom>
            <a:solidFill>
              <a:srgbClr val="FFE5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348857" y="3155442"/>
              <a:ext cx="120014" cy="2642235"/>
            </a:xfrm>
            <a:custGeom>
              <a:avLst/>
              <a:gdLst/>
              <a:ahLst/>
              <a:cxnLst/>
              <a:rect l="l" t="t" r="r" b="b"/>
              <a:pathLst>
                <a:path w="120014" h="2642235">
                  <a:moveTo>
                    <a:pt x="119634" y="2641854"/>
                  </a:moveTo>
                  <a:lnTo>
                    <a:pt x="119634" y="0"/>
                  </a:lnTo>
                  <a:lnTo>
                    <a:pt x="0" y="0"/>
                  </a:lnTo>
                  <a:lnTo>
                    <a:pt x="0" y="2641854"/>
                  </a:lnTo>
                  <a:lnTo>
                    <a:pt x="119634" y="2641854"/>
                  </a:lnTo>
                  <a:close/>
                </a:path>
              </a:pathLst>
            </a:custGeom>
            <a:solidFill>
              <a:srgbClr val="5AA0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468503" y="3634740"/>
              <a:ext cx="119380" cy="2162810"/>
            </a:xfrm>
            <a:custGeom>
              <a:avLst/>
              <a:gdLst/>
              <a:ahLst/>
              <a:cxnLst/>
              <a:rect l="l" t="t" r="r" b="b"/>
              <a:pathLst>
                <a:path w="119379" h="2162810">
                  <a:moveTo>
                    <a:pt x="118872" y="2162555"/>
                  </a:moveTo>
                  <a:lnTo>
                    <a:pt x="118872" y="0"/>
                  </a:lnTo>
                  <a:lnTo>
                    <a:pt x="0" y="0"/>
                  </a:lnTo>
                  <a:lnTo>
                    <a:pt x="0" y="2162555"/>
                  </a:lnTo>
                  <a:lnTo>
                    <a:pt x="118872" y="2162555"/>
                  </a:lnTo>
                  <a:close/>
                </a:path>
              </a:pathLst>
            </a:custGeom>
            <a:solidFill>
              <a:srgbClr val="FFE5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766445" y="3374136"/>
              <a:ext cx="120014" cy="2423160"/>
            </a:xfrm>
            <a:custGeom>
              <a:avLst/>
              <a:gdLst/>
              <a:ahLst/>
              <a:cxnLst/>
              <a:rect l="l" t="t" r="r" b="b"/>
              <a:pathLst>
                <a:path w="120015" h="2423160">
                  <a:moveTo>
                    <a:pt x="119633" y="2423160"/>
                  </a:moveTo>
                  <a:lnTo>
                    <a:pt x="119633" y="0"/>
                  </a:lnTo>
                  <a:lnTo>
                    <a:pt x="0" y="0"/>
                  </a:lnTo>
                  <a:lnTo>
                    <a:pt x="0" y="2423160"/>
                  </a:lnTo>
                  <a:lnTo>
                    <a:pt x="119633" y="2423160"/>
                  </a:lnTo>
                  <a:close/>
                </a:path>
              </a:pathLst>
            </a:custGeom>
            <a:solidFill>
              <a:srgbClr val="5AA0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886079" y="3681222"/>
              <a:ext cx="120014" cy="2116455"/>
            </a:xfrm>
            <a:custGeom>
              <a:avLst/>
              <a:gdLst/>
              <a:ahLst/>
              <a:cxnLst/>
              <a:rect l="l" t="t" r="r" b="b"/>
              <a:pathLst>
                <a:path w="120015" h="2116454">
                  <a:moveTo>
                    <a:pt x="119633" y="2116074"/>
                  </a:moveTo>
                  <a:lnTo>
                    <a:pt x="119633" y="0"/>
                  </a:lnTo>
                  <a:lnTo>
                    <a:pt x="0" y="0"/>
                  </a:lnTo>
                  <a:lnTo>
                    <a:pt x="0" y="2116074"/>
                  </a:lnTo>
                  <a:lnTo>
                    <a:pt x="119633" y="2116074"/>
                  </a:lnTo>
                  <a:close/>
                </a:path>
              </a:pathLst>
            </a:custGeom>
            <a:solidFill>
              <a:srgbClr val="FFE5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184770" y="3070860"/>
              <a:ext cx="120014" cy="2726690"/>
            </a:xfrm>
            <a:custGeom>
              <a:avLst/>
              <a:gdLst/>
              <a:ahLst/>
              <a:cxnLst/>
              <a:rect l="l" t="t" r="r" b="b"/>
              <a:pathLst>
                <a:path w="120015" h="2726690">
                  <a:moveTo>
                    <a:pt x="119633" y="2726436"/>
                  </a:moveTo>
                  <a:lnTo>
                    <a:pt x="119633" y="0"/>
                  </a:lnTo>
                  <a:lnTo>
                    <a:pt x="0" y="0"/>
                  </a:lnTo>
                  <a:lnTo>
                    <a:pt x="0" y="2726436"/>
                  </a:lnTo>
                  <a:lnTo>
                    <a:pt x="119633" y="2726436"/>
                  </a:lnTo>
                  <a:close/>
                </a:path>
              </a:pathLst>
            </a:custGeom>
            <a:solidFill>
              <a:srgbClr val="5AA0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304417" y="3923538"/>
              <a:ext cx="120014" cy="1873885"/>
            </a:xfrm>
            <a:custGeom>
              <a:avLst/>
              <a:gdLst/>
              <a:ahLst/>
              <a:cxnLst/>
              <a:rect l="l" t="t" r="r" b="b"/>
              <a:pathLst>
                <a:path w="120015" h="1873885">
                  <a:moveTo>
                    <a:pt x="119633" y="1873757"/>
                  </a:moveTo>
                  <a:lnTo>
                    <a:pt x="119633" y="0"/>
                  </a:lnTo>
                  <a:lnTo>
                    <a:pt x="0" y="0"/>
                  </a:lnTo>
                  <a:lnTo>
                    <a:pt x="0" y="1873757"/>
                  </a:lnTo>
                  <a:lnTo>
                    <a:pt x="119633" y="1873757"/>
                  </a:lnTo>
                  <a:close/>
                </a:path>
              </a:pathLst>
            </a:custGeom>
            <a:solidFill>
              <a:srgbClr val="FFE5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603121" y="2930652"/>
              <a:ext cx="120014" cy="2867025"/>
            </a:xfrm>
            <a:custGeom>
              <a:avLst/>
              <a:gdLst/>
              <a:ahLst/>
              <a:cxnLst/>
              <a:rect l="l" t="t" r="r" b="b"/>
              <a:pathLst>
                <a:path w="120015" h="2867025">
                  <a:moveTo>
                    <a:pt x="119633" y="2866643"/>
                  </a:moveTo>
                  <a:lnTo>
                    <a:pt x="119633" y="0"/>
                  </a:lnTo>
                  <a:lnTo>
                    <a:pt x="0" y="0"/>
                  </a:lnTo>
                  <a:lnTo>
                    <a:pt x="0" y="2866643"/>
                  </a:lnTo>
                  <a:lnTo>
                    <a:pt x="119633" y="2866643"/>
                  </a:lnTo>
                  <a:close/>
                </a:path>
              </a:pathLst>
            </a:custGeom>
            <a:solidFill>
              <a:srgbClr val="5AA0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722755" y="3888486"/>
              <a:ext cx="119380" cy="1908810"/>
            </a:xfrm>
            <a:custGeom>
              <a:avLst/>
              <a:gdLst/>
              <a:ahLst/>
              <a:cxnLst/>
              <a:rect l="l" t="t" r="r" b="b"/>
              <a:pathLst>
                <a:path w="119379" h="1908810">
                  <a:moveTo>
                    <a:pt x="118872" y="1908810"/>
                  </a:moveTo>
                  <a:lnTo>
                    <a:pt x="118872" y="0"/>
                  </a:lnTo>
                  <a:lnTo>
                    <a:pt x="0" y="0"/>
                  </a:lnTo>
                  <a:lnTo>
                    <a:pt x="0" y="1908810"/>
                  </a:lnTo>
                  <a:lnTo>
                    <a:pt x="118872" y="1908810"/>
                  </a:lnTo>
                  <a:close/>
                </a:path>
              </a:pathLst>
            </a:custGeom>
            <a:solidFill>
              <a:srgbClr val="FFE5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020697" y="2890266"/>
              <a:ext cx="120014" cy="2907030"/>
            </a:xfrm>
            <a:custGeom>
              <a:avLst/>
              <a:gdLst/>
              <a:ahLst/>
              <a:cxnLst/>
              <a:rect l="l" t="t" r="r" b="b"/>
              <a:pathLst>
                <a:path w="120015" h="2907029">
                  <a:moveTo>
                    <a:pt x="119633" y="2907029"/>
                  </a:moveTo>
                  <a:lnTo>
                    <a:pt x="119633" y="0"/>
                  </a:lnTo>
                  <a:lnTo>
                    <a:pt x="0" y="0"/>
                  </a:lnTo>
                  <a:lnTo>
                    <a:pt x="0" y="2907029"/>
                  </a:lnTo>
                  <a:lnTo>
                    <a:pt x="119633" y="2907029"/>
                  </a:lnTo>
                  <a:close/>
                </a:path>
              </a:pathLst>
            </a:custGeom>
            <a:solidFill>
              <a:srgbClr val="5AA0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140331" y="3973068"/>
              <a:ext cx="120014" cy="1824355"/>
            </a:xfrm>
            <a:custGeom>
              <a:avLst/>
              <a:gdLst/>
              <a:ahLst/>
              <a:cxnLst/>
              <a:rect l="l" t="t" r="r" b="b"/>
              <a:pathLst>
                <a:path w="120015" h="1824354">
                  <a:moveTo>
                    <a:pt x="119633" y="1824227"/>
                  </a:moveTo>
                  <a:lnTo>
                    <a:pt x="119633" y="0"/>
                  </a:lnTo>
                  <a:lnTo>
                    <a:pt x="0" y="0"/>
                  </a:lnTo>
                  <a:lnTo>
                    <a:pt x="0" y="1824227"/>
                  </a:lnTo>
                  <a:lnTo>
                    <a:pt x="119633" y="1824227"/>
                  </a:lnTo>
                  <a:close/>
                </a:path>
              </a:pathLst>
            </a:custGeom>
            <a:solidFill>
              <a:srgbClr val="FFE5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439797" y="3041904"/>
              <a:ext cx="120014" cy="2755900"/>
            </a:xfrm>
            <a:custGeom>
              <a:avLst/>
              <a:gdLst/>
              <a:ahLst/>
              <a:cxnLst/>
              <a:rect l="l" t="t" r="r" b="b"/>
              <a:pathLst>
                <a:path w="120015" h="2755900">
                  <a:moveTo>
                    <a:pt x="119633" y="2755391"/>
                  </a:moveTo>
                  <a:lnTo>
                    <a:pt x="119633" y="0"/>
                  </a:lnTo>
                  <a:lnTo>
                    <a:pt x="0" y="0"/>
                  </a:lnTo>
                  <a:lnTo>
                    <a:pt x="0" y="2755391"/>
                  </a:lnTo>
                  <a:lnTo>
                    <a:pt x="119633" y="2755391"/>
                  </a:lnTo>
                  <a:close/>
                </a:path>
              </a:pathLst>
            </a:custGeom>
            <a:solidFill>
              <a:srgbClr val="5AA0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559431" y="4010406"/>
              <a:ext cx="120014" cy="1786889"/>
            </a:xfrm>
            <a:custGeom>
              <a:avLst/>
              <a:gdLst/>
              <a:ahLst/>
              <a:cxnLst/>
              <a:rect l="l" t="t" r="r" b="b"/>
              <a:pathLst>
                <a:path w="120015" h="1786889">
                  <a:moveTo>
                    <a:pt x="119633" y="1786889"/>
                  </a:moveTo>
                  <a:lnTo>
                    <a:pt x="119633" y="0"/>
                  </a:lnTo>
                  <a:lnTo>
                    <a:pt x="0" y="0"/>
                  </a:lnTo>
                  <a:lnTo>
                    <a:pt x="0" y="1786889"/>
                  </a:lnTo>
                  <a:lnTo>
                    <a:pt x="119633" y="1786889"/>
                  </a:lnTo>
                  <a:close/>
                </a:path>
              </a:pathLst>
            </a:custGeom>
            <a:solidFill>
              <a:srgbClr val="FFE5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858123" y="3638550"/>
              <a:ext cx="120014" cy="2159000"/>
            </a:xfrm>
            <a:custGeom>
              <a:avLst/>
              <a:gdLst/>
              <a:ahLst/>
              <a:cxnLst/>
              <a:rect l="l" t="t" r="r" b="b"/>
              <a:pathLst>
                <a:path w="120015" h="2159000">
                  <a:moveTo>
                    <a:pt x="119633" y="2158746"/>
                  </a:moveTo>
                  <a:lnTo>
                    <a:pt x="119633" y="0"/>
                  </a:lnTo>
                  <a:lnTo>
                    <a:pt x="0" y="0"/>
                  </a:lnTo>
                  <a:lnTo>
                    <a:pt x="0" y="2158746"/>
                  </a:lnTo>
                  <a:lnTo>
                    <a:pt x="119633" y="2158746"/>
                  </a:lnTo>
                  <a:close/>
                </a:path>
              </a:pathLst>
            </a:custGeom>
            <a:solidFill>
              <a:srgbClr val="5AA0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977769" y="3988308"/>
              <a:ext cx="119380" cy="1809114"/>
            </a:xfrm>
            <a:custGeom>
              <a:avLst/>
              <a:gdLst/>
              <a:ahLst/>
              <a:cxnLst/>
              <a:rect l="l" t="t" r="r" b="b"/>
              <a:pathLst>
                <a:path w="119379" h="1809114">
                  <a:moveTo>
                    <a:pt x="118872" y="1808988"/>
                  </a:moveTo>
                  <a:lnTo>
                    <a:pt x="118872" y="0"/>
                  </a:lnTo>
                  <a:lnTo>
                    <a:pt x="0" y="0"/>
                  </a:lnTo>
                  <a:lnTo>
                    <a:pt x="0" y="1808988"/>
                  </a:lnTo>
                  <a:lnTo>
                    <a:pt x="118872" y="1808988"/>
                  </a:lnTo>
                  <a:close/>
                </a:path>
              </a:pathLst>
            </a:custGeom>
            <a:solidFill>
              <a:srgbClr val="FFE5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9275698" y="3809238"/>
              <a:ext cx="120014" cy="1988185"/>
            </a:xfrm>
            <a:custGeom>
              <a:avLst/>
              <a:gdLst/>
              <a:ahLst/>
              <a:cxnLst/>
              <a:rect l="l" t="t" r="r" b="b"/>
              <a:pathLst>
                <a:path w="120015" h="1988185">
                  <a:moveTo>
                    <a:pt x="119633" y="1988057"/>
                  </a:moveTo>
                  <a:lnTo>
                    <a:pt x="119633" y="0"/>
                  </a:lnTo>
                  <a:lnTo>
                    <a:pt x="0" y="0"/>
                  </a:lnTo>
                  <a:lnTo>
                    <a:pt x="0" y="1988057"/>
                  </a:lnTo>
                  <a:lnTo>
                    <a:pt x="119633" y="1988057"/>
                  </a:lnTo>
                  <a:close/>
                </a:path>
              </a:pathLst>
            </a:custGeom>
            <a:solidFill>
              <a:srgbClr val="5AA0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9395345" y="4072890"/>
              <a:ext cx="120014" cy="1724660"/>
            </a:xfrm>
            <a:custGeom>
              <a:avLst/>
              <a:gdLst/>
              <a:ahLst/>
              <a:cxnLst/>
              <a:rect l="l" t="t" r="r" b="b"/>
              <a:pathLst>
                <a:path w="120015" h="1724660">
                  <a:moveTo>
                    <a:pt x="119633" y="1724405"/>
                  </a:moveTo>
                  <a:lnTo>
                    <a:pt x="119633" y="0"/>
                  </a:lnTo>
                  <a:lnTo>
                    <a:pt x="0" y="0"/>
                  </a:lnTo>
                  <a:lnTo>
                    <a:pt x="0" y="1724405"/>
                  </a:lnTo>
                  <a:lnTo>
                    <a:pt x="119633" y="1724405"/>
                  </a:lnTo>
                  <a:close/>
                </a:path>
              </a:pathLst>
            </a:custGeom>
            <a:solidFill>
              <a:srgbClr val="FFE5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694049" y="4383024"/>
              <a:ext cx="120014" cy="1414780"/>
            </a:xfrm>
            <a:custGeom>
              <a:avLst/>
              <a:gdLst/>
              <a:ahLst/>
              <a:cxnLst/>
              <a:rect l="l" t="t" r="r" b="b"/>
              <a:pathLst>
                <a:path w="120015" h="1414779">
                  <a:moveTo>
                    <a:pt x="119632" y="1414272"/>
                  </a:moveTo>
                  <a:lnTo>
                    <a:pt x="119632" y="0"/>
                  </a:lnTo>
                  <a:lnTo>
                    <a:pt x="0" y="0"/>
                  </a:lnTo>
                  <a:lnTo>
                    <a:pt x="0" y="1414272"/>
                  </a:lnTo>
                  <a:lnTo>
                    <a:pt x="119632" y="1414272"/>
                  </a:lnTo>
                  <a:close/>
                </a:path>
              </a:pathLst>
            </a:custGeom>
            <a:solidFill>
              <a:srgbClr val="5AA0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813671" y="4216908"/>
              <a:ext cx="120014" cy="1580515"/>
            </a:xfrm>
            <a:custGeom>
              <a:avLst/>
              <a:gdLst/>
              <a:ahLst/>
              <a:cxnLst/>
              <a:rect l="l" t="t" r="r" b="b"/>
              <a:pathLst>
                <a:path w="120015" h="1580514">
                  <a:moveTo>
                    <a:pt x="119633" y="1580388"/>
                  </a:moveTo>
                  <a:lnTo>
                    <a:pt x="119633" y="0"/>
                  </a:lnTo>
                  <a:lnTo>
                    <a:pt x="0" y="0"/>
                  </a:lnTo>
                  <a:lnTo>
                    <a:pt x="0" y="1580388"/>
                  </a:lnTo>
                  <a:lnTo>
                    <a:pt x="119633" y="1580388"/>
                  </a:lnTo>
                  <a:close/>
                </a:path>
              </a:pathLst>
            </a:custGeom>
            <a:solidFill>
              <a:srgbClr val="FFE5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238897" y="2455938"/>
              <a:ext cx="8783955" cy="3345179"/>
            </a:xfrm>
            <a:custGeom>
              <a:avLst/>
              <a:gdLst/>
              <a:ahLst/>
              <a:cxnLst/>
              <a:rect l="l" t="t" r="r" b="b"/>
              <a:pathLst>
                <a:path w="8783955" h="3345179">
                  <a:moveTo>
                    <a:pt x="8783574" y="3336798"/>
                  </a:moveTo>
                  <a:lnTo>
                    <a:pt x="5334" y="3336798"/>
                  </a:lnTo>
                  <a:lnTo>
                    <a:pt x="5334" y="0"/>
                  </a:lnTo>
                  <a:lnTo>
                    <a:pt x="0" y="0"/>
                  </a:lnTo>
                  <a:lnTo>
                    <a:pt x="0" y="3341370"/>
                  </a:lnTo>
                  <a:lnTo>
                    <a:pt x="3048" y="3341370"/>
                  </a:lnTo>
                  <a:lnTo>
                    <a:pt x="3048" y="3345167"/>
                  </a:lnTo>
                  <a:lnTo>
                    <a:pt x="8783574" y="3345167"/>
                  </a:lnTo>
                  <a:lnTo>
                    <a:pt x="8783574" y="333679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430159" y="3973068"/>
              <a:ext cx="8404225" cy="1831975"/>
            </a:xfrm>
            <a:custGeom>
              <a:avLst/>
              <a:gdLst/>
              <a:ahLst/>
              <a:cxnLst/>
              <a:rect l="l" t="t" r="r" b="b"/>
              <a:pathLst>
                <a:path w="8404225" h="1831975">
                  <a:moveTo>
                    <a:pt x="1265758" y="1742787"/>
                  </a:moveTo>
                  <a:lnTo>
                    <a:pt x="856488" y="1789175"/>
                  </a:lnTo>
                  <a:lnTo>
                    <a:pt x="438912" y="1798319"/>
                  </a:lnTo>
                  <a:lnTo>
                    <a:pt x="20574" y="1797557"/>
                  </a:lnTo>
                  <a:lnTo>
                    <a:pt x="12537" y="1799165"/>
                  </a:lnTo>
                  <a:lnTo>
                    <a:pt x="6000" y="1803558"/>
                  </a:lnTo>
                  <a:lnTo>
                    <a:pt x="1607" y="1810095"/>
                  </a:lnTo>
                  <a:lnTo>
                    <a:pt x="0" y="1818131"/>
                  </a:lnTo>
                  <a:lnTo>
                    <a:pt x="1607" y="1826168"/>
                  </a:lnTo>
                  <a:lnTo>
                    <a:pt x="5424" y="1831847"/>
                  </a:lnTo>
                  <a:lnTo>
                    <a:pt x="787529" y="1831847"/>
                  </a:lnTo>
                  <a:lnTo>
                    <a:pt x="857250" y="1830323"/>
                  </a:lnTo>
                  <a:lnTo>
                    <a:pt x="1261110" y="1784962"/>
                  </a:lnTo>
                  <a:lnTo>
                    <a:pt x="1261110" y="1747265"/>
                  </a:lnTo>
                  <a:lnTo>
                    <a:pt x="1265758" y="1742787"/>
                  </a:lnTo>
                  <a:close/>
                </a:path>
                <a:path w="8404225" h="1831975">
                  <a:moveTo>
                    <a:pt x="1273302" y="1741931"/>
                  </a:moveTo>
                  <a:lnTo>
                    <a:pt x="1265758" y="1742787"/>
                  </a:lnTo>
                  <a:lnTo>
                    <a:pt x="1261110" y="1747265"/>
                  </a:lnTo>
                  <a:lnTo>
                    <a:pt x="1273302" y="1741931"/>
                  </a:lnTo>
                  <a:close/>
                </a:path>
                <a:path w="8404225" h="1831975">
                  <a:moveTo>
                    <a:pt x="1273302" y="1783593"/>
                  </a:moveTo>
                  <a:lnTo>
                    <a:pt x="1273302" y="1741931"/>
                  </a:lnTo>
                  <a:lnTo>
                    <a:pt x="1261110" y="1747265"/>
                  </a:lnTo>
                  <a:lnTo>
                    <a:pt x="1261110" y="1784962"/>
                  </a:lnTo>
                  <a:lnTo>
                    <a:pt x="1273302" y="1783593"/>
                  </a:lnTo>
                  <a:close/>
                </a:path>
                <a:path w="8404225" h="1831975">
                  <a:moveTo>
                    <a:pt x="1675143" y="1348342"/>
                  </a:moveTo>
                  <a:lnTo>
                    <a:pt x="1265758" y="1742787"/>
                  </a:lnTo>
                  <a:lnTo>
                    <a:pt x="1273302" y="1741931"/>
                  </a:lnTo>
                  <a:lnTo>
                    <a:pt x="1273302" y="1783593"/>
                  </a:lnTo>
                  <a:lnTo>
                    <a:pt x="1277874" y="1783079"/>
                  </a:lnTo>
                  <a:lnTo>
                    <a:pt x="1282446" y="1783079"/>
                  </a:lnTo>
                  <a:lnTo>
                    <a:pt x="1286256" y="1780793"/>
                  </a:lnTo>
                  <a:lnTo>
                    <a:pt x="1290066" y="1777745"/>
                  </a:lnTo>
                  <a:lnTo>
                    <a:pt x="1673352" y="1408448"/>
                  </a:lnTo>
                  <a:lnTo>
                    <a:pt x="1673352" y="1354073"/>
                  </a:lnTo>
                  <a:lnTo>
                    <a:pt x="1675143" y="1348342"/>
                  </a:lnTo>
                  <a:close/>
                </a:path>
                <a:path w="8404225" h="1831975">
                  <a:moveTo>
                    <a:pt x="1678686" y="1344929"/>
                  </a:moveTo>
                  <a:lnTo>
                    <a:pt x="1675143" y="1348342"/>
                  </a:lnTo>
                  <a:lnTo>
                    <a:pt x="1673352" y="1354073"/>
                  </a:lnTo>
                  <a:lnTo>
                    <a:pt x="1678686" y="1344929"/>
                  </a:lnTo>
                  <a:close/>
                </a:path>
                <a:path w="8404225" h="1831975">
                  <a:moveTo>
                    <a:pt x="1678686" y="1403309"/>
                  </a:moveTo>
                  <a:lnTo>
                    <a:pt x="1678686" y="1344929"/>
                  </a:lnTo>
                  <a:lnTo>
                    <a:pt x="1673352" y="1354073"/>
                  </a:lnTo>
                  <a:lnTo>
                    <a:pt x="1673352" y="1408448"/>
                  </a:lnTo>
                  <a:lnTo>
                    <a:pt x="1678686" y="1403309"/>
                  </a:lnTo>
                  <a:close/>
                </a:path>
                <a:path w="8404225" h="1831975">
                  <a:moveTo>
                    <a:pt x="2962692" y="1251370"/>
                  </a:moveTo>
                  <a:lnTo>
                    <a:pt x="2548128" y="435101"/>
                  </a:lnTo>
                  <a:lnTo>
                    <a:pt x="2547366" y="432815"/>
                  </a:lnTo>
                  <a:lnTo>
                    <a:pt x="2125980" y="7619"/>
                  </a:lnTo>
                  <a:lnTo>
                    <a:pt x="2121408" y="2285"/>
                  </a:lnTo>
                  <a:lnTo>
                    <a:pt x="2113788" y="0"/>
                  </a:lnTo>
                  <a:lnTo>
                    <a:pt x="2106168" y="1523"/>
                  </a:lnTo>
                  <a:lnTo>
                    <a:pt x="2099310" y="3809"/>
                  </a:lnTo>
                  <a:lnTo>
                    <a:pt x="2093976" y="9143"/>
                  </a:lnTo>
                  <a:lnTo>
                    <a:pt x="2091690" y="16001"/>
                  </a:lnTo>
                  <a:lnTo>
                    <a:pt x="1675143" y="1348342"/>
                  </a:lnTo>
                  <a:lnTo>
                    <a:pt x="1678686" y="1344929"/>
                  </a:lnTo>
                  <a:lnTo>
                    <a:pt x="1678686" y="1403309"/>
                  </a:lnTo>
                  <a:lnTo>
                    <a:pt x="1707642" y="1375409"/>
                  </a:lnTo>
                  <a:lnTo>
                    <a:pt x="1709928" y="1373123"/>
                  </a:lnTo>
                  <a:lnTo>
                    <a:pt x="1712214" y="1370075"/>
                  </a:lnTo>
                  <a:lnTo>
                    <a:pt x="1712976" y="1366265"/>
                  </a:lnTo>
                  <a:lnTo>
                    <a:pt x="2096262" y="140309"/>
                  </a:lnTo>
                  <a:lnTo>
                    <a:pt x="2096262" y="36575"/>
                  </a:lnTo>
                  <a:lnTo>
                    <a:pt x="2131314" y="28193"/>
                  </a:lnTo>
                  <a:lnTo>
                    <a:pt x="2131314" y="71947"/>
                  </a:lnTo>
                  <a:lnTo>
                    <a:pt x="2511552" y="455648"/>
                  </a:lnTo>
                  <a:lnTo>
                    <a:pt x="2511552" y="453389"/>
                  </a:lnTo>
                  <a:lnTo>
                    <a:pt x="2514600" y="458723"/>
                  </a:lnTo>
                  <a:lnTo>
                    <a:pt x="2514600" y="459391"/>
                  </a:lnTo>
                  <a:lnTo>
                    <a:pt x="2929128" y="1275587"/>
                  </a:lnTo>
                  <a:lnTo>
                    <a:pt x="2930652" y="1279397"/>
                  </a:lnTo>
                  <a:lnTo>
                    <a:pt x="2932938" y="1281683"/>
                  </a:lnTo>
                  <a:lnTo>
                    <a:pt x="2935986" y="1283969"/>
                  </a:lnTo>
                  <a:lnTo>
                    <a:pt x="2958846" y="1298543"/>
                  </a:lnTo>
                  <a:lnTo>
                    <a:pt x="2958846" y="1248917"/>
                  </a:lnTo>
                  <a:lnTo>
                    <a:pt x="2962692" y="1251370"/>
                  </a:lnTo>
                  <a:close/>
                </a:path>
                <a:path w="8404225" h="1831975">
                  <a:moveTo>
                    <a:pt x="2131314" y="28193"/>
                  </a:moveTo>
                  <a:lnTo>
                    <a:pt x="2096262" y="36575"/>
                  </a:lnTo>
                  <a:lnTo>
                    <a:pt x="2120915" y="61454"/>
                  </a:lnTo>
                  <a:lnTo>
                    <a:pt x="2131314" y="28193"/>
                  </a:lnTo>
                  <a:close/>
                </a:path>
                <a:path w="8404225" h="1831975">
                  <a:moveTo>
                    <a:pt x="2120915" y="61454"/>
                  </a:moveTo>
                  <a:lnTo>
                    <a:pt x="2096262" y="36575"/>
                  </a:lnTo>
                  <a:lnTo>
                    <a:pt x="2096262" y="140309"/>
                  </a:lnTo>
                  <a:lnTo>
                    <a:pt x="2120915" y="61454"/>
                  </a:lnTo>
                  <a:close/>
                </a:path>
                <a:path w="8404225" h="1831975">
                  <a:moveTo>
                    <a:pt x="2131314" y="71947"/>
                  </a:moveTo>
                  <a:lnTo>
                    <a:pt x="2131314" y="28193"/>
                  </a:lnTo>
                  <a:lnTo>
                    <a:pt x="2120915" y="61454"/>
                  </a:lnTo>
                  <a:lnTo>
                    <a:pt x="2131314" y="71947"/>
                  </a:lnTo>
                  <a:close/>
                </a:path>
                <a:path w="8404225" h="1831975">
                  <a:moveTo>
                    <a:pt x="2514600" y="458723"/>
                  </a:moveTo>
                  <a:lnTo>
                    <a:pt x="2511552" y="453389"/>
                  </a:lnTo>
                  <a:lnTo>
                    <a:pt x="2513904" y="458022"/>
                  </a:lnTo>
                  <a:lnTo>
                    <a:pt x="2514600" y="458723"/>
                  </a:lnTo>
                  <a:close/>
                </a:path>
                <a:path w="8404225" h="1831975">
                  <a:moveTo>
                    <a:pt x="2513904" y="458022"/>
                  </a:moveTo>
                  <a:lnTo>
                    <a:pt x="2511552" y="453389"/>
                  </a:lnTo>
                  <a:lnTo>
                    <a:pt x="2511552" y="455648"/>
                  </a:lnTo>
                  <a:lnTo>
                    <a:pt x="2513904" y="458022"/>
                  </a:lnTo>
                  <a:close/>
                </a:path>
                <a:path w="8404225" h="1831975">
                  <a:moveTo>
                    <a:pt x="2514600" y="459391"/>
                  </a:moveTo>
                  <a:lnTo>
                    <a:pt x="2514600" y="458723"/>
                  </a:lnTo>
                  <a:lnTo>
                    <a:pt x="2513904" y="458022"/>
                  </a:lnTo>
                  <a:lnTo>
                    <a:pt x="2514600" y="459391"/>
                  </a:lnTo>
                  <a:close/>
                </a:path>
                <a:path w="8404225" h="1831975">
                  <a:moveTo>
                    <a:pt x="2965704" y="1257299"/>
                  </a:moveTo>
                  <a:lnTo>
                    <a:pt x="2962692" y="1251370"/>
                  </a:lnTo>
                  <a:lnTo>
                    <a:pt x="2958846" y="1248917"/>
                  </a:lnTo>
                  <a:lnTo>
                    <a:pt x="2965704" y="1257299"/>
                  </a:lnTo>
                  <a:close/>
                </a:path>
                <a:path w="8404225" h="1831975">
                  <a:moveTo>
                    <a:pt x="2965704" y="1302915"/>
                  </a:moveTo>
                  <a:lnTo>
                    <a:pt x="2965704" y="1257299"/>
                  </a:lnTo>
                  <a:lnTo>
                    <a:pt x="2958846" y="1248917"/>
                  </a:lnTo>
                  <a:lnTo>
                    <a:pt x="2958846" y="1298543"/>
                  </a:lnTo>
                  <a:lnTo>
                    <a:pt x="2965704" y="1302915"/>
                  </a:lnTo>
                  <a:close/>
                </a:path>
                <a:path w="8404225" h="1831975">
                  <a:moveTo>
                    <a:pt x="3373904" y="1513527"/>
                  </a:moveTo>
                  <a:lnTo>
                    <a:pt x="2962692" y="1251370"/>
                  </a:lnTo>
                  <a:lnTo>
                    <a:pt x="2965704" y="1257299"/>
                  </a:lnTo>
                  <a:lnTo>
                    <a:pt x="2965704" y="1302915"/>
                  </a:lnTo>
                  <a:lnTo>
                    <a:pt x="3354324" y="1550669"/>
                  </a:lnTo>
                  <a:lnTo>
                    <a:pt x="3358896" y="1552955"/>
                  </a:lnTo>
                  <a:lnTo>
                    <a:pt x="3373374" y="1558283"/>
                  </a:lnTo>
                  <a:lnTo>
                    <a:pt x="3373374" y="1513331"/>
                  </a:lnTo>
                  <a:lnTo>
                    <a:pt x="3373904" y="1513527"/>
                  </a:lnTo>
                  <a:close/>
                </a:path>
                <a:path w="8404225" h="1831975">
                  <a:moveTo>
                    <a:pt x="3377184" y="1515617"/>
                  </a:moveTo>
                  <a:lnTo>
                    <a:pt x="3373904" y="1513527"/>
                  </a:lnTo>
                  <a:lnTo>
                    <a:pt x="3373374" y="1513331"/>
                  </a:lnTo>
                  <a:lnTo>
                    <a:pt x="3377184" y="1515617"/>
                  </a:lnTo>
                  <a:close/>
                </a:path>
                <a:path w="8404225" h="1831975">
                  <a:moveTo>
                    <a:pt x="3377184" y="1559684"/>
                  </a:moveTo>
                  <a:lnTo>
                    <a:pt x="3377184" y="1515617"/>
                  </a:lnTo>
                  <a:lnTo>
                    <a:pt x="3373374" y="1513331"/>
                  </a:lnTo>
                  <a:lnTo>
                    <a:pt x="3373374" y="1558283"/>
                  </a:lnTo>
                  <a:lnTo>
                    <a:pt x="3377184" y="1559684"/>
                  </a:lnTo>
                  <a:close/>
                </a:path>
                <a:path w="8404225" h="1831975">
                  <a:moveTo>
                    <a:pt x="3791193" y="1667065"/>
                  </a:moveTo>
                  <a:lnTo>
                    <a:pt x="3373904" y="1513527"/>
                  </a:lnTo>
                  <a:lnTo>
                    <a:pt x="3377184" y="1515617"/>
                  </a:lnTo>
                  <a:lnTo>
                    <a:pt x="3377184" y="1559684"/>
                  </a:lnTo>
                  <a:lnTo>
                    <a:pt x="3777234" y="1706879"/>
                  </a:lnTo>
                  <a:lnTo>
                    <a:pt x="3778758" y="1707641"/>
                  </a:lnTo>
                  <a:lnTo>
                    <a:pt x="3781806" y="1707641"/>
                  </a:lnTo>
                  <a:lnTo>
                    <a:pt x="3786378" y="1708184"/>
                  </a:lnTo>
                  <a:lnTo>
                    <a:pt x="3786378" y="1666493"/>
                  </a:lnTo>
                  <a:lnTo>
                    <a:pt x="3791193" y="1667065"/>
                  </a:lnTo>
                  <a:close/>
                </a:path>
                <a:path w="8404225" h="1831975">
                  <a:moveTo>
                    <a:pt x="3791712" y="1667255"/>
                  </a:moveTo>
                  <a:lnTo>
                    <a:pt x="3791193" y="1667065"/>
                  </a:lnTo>
                  <a:lnTo>
                    <a:pt x="3786378" y="1666493"/>
                  </a:lnTo>
                  <a:lnTo>
                    <a:pt x="3791712" y="1667255"/>
                  </a:lnTo>
                  <a:close/>
                </a:path>
                <a:path w="8404225" h="1831975">
                  <a:moveTo>
                    <a:pt x="3791712" y="1708816"/>
                  </a:moveTo>
                  <a:lnTo>
                    <a:pt x="3791712" y="1667255"/>
                  </a:lnTo>
                  <a:lnTo>
                    <a:pt x="3786378" y="1666493"/>
                  </a:lnTo>
                  <a:lnTo>
                    <a:pt x="3786378" y="1708184"/>
                  </a:lnTo>
                  <a:lnTo>
                    <a:pt x="3791712" y="1708816"/>
                  </a:lnTo>
                  <a:close/>
                </a:path>
                <a:path w="8404225" h="1831975">
                  <a:moveTo>
                    <a:pt x="8404098" y="1807463"/>
                  </a:moveTo>
                  <a:lnTo>
                    <a:pt x="7965948" y="1786127"/>
                  </a:lnTo>
                  <a:lnTo>
                    <a:pt x="7547609" y="1771649"/>
                  </a:lnTo>
                  <a:lnTo>
                    <a:pt x="7130033" y="1770887"/>
                  </a:lnTo>
                  <a:lnTo>
                    <a:pt x="6710933" y="1748789"/>
                  </a:lnTo>
                  <a:lnTo>
                    <a:pt x="6291834" y="1741931"/>
                  </a:lnTo>
                  <a:lnTo>
                    <a:pt x="5874258" y="1764791"/>
                  </a:lnTo>
                  <a:lnTo>
                    <a:pt x="5457444" y="1766315"/>
                  </a:lnTo>
                  <a:lnTo>
                    <a:pt x="5037582" y="1742573"/>
                  </a:lnTo>
                  <a:lnTo>
                    <a:pt x="4620768" y="1720595"/>
                  </a:lnTo>
                  <a:lnTo>
                    <a:pt x="4203954" y="1716023"/>
                  </a:lnTo>
                  <a:lnTo>
                    <a:pt x="3791193" y="1667065"/>
                  </a:lnTo>
                  <a:lnTo>
                    <a:pt x="3791712" y="1667255"/>
                  </a:lnTo>
                  <a:lnTo>
                    <a:pt x="3791712" y="1708816"/>
                  </a:lnTo>
                  <a:lnTo>
                    <a:pt x="4199382" y="1757171"/>
                  </a:lnTo>
                  <a:lnTo>
                    <a:pt x="4620006" y="1761743"/>
                  </a:lnTo>
                  <a:lnTo>
                    <a:pt x="5037582" y="1783841"/>
                  </a:lnTo>
                  <a:lnTo>
                    <a:pt x="5455158" y="1807463"/>
                  </a:lnTo>
                  <a:lnTo>
                    <a:pt x="5874258" y="1805939"/>
                  </a:lnTo>
                  <a:lnTo>
                    <a:pt x="6294120" y="1783079"/>
                  </a:lnTo>
                  <a:lnTo>
                    <a:pt x="6710172" y="1789937"/>
                  </a:lnTo>
                  <a:lnTo>
                    <a:pt x="7127748" y="1812035"/>
                  </a:lnTo>
                  <a:lnTo>
                    <a:pt x="7547609" y="1812797"/>
                  </a:lnTo>
                  <a:lnTo>
                    <a:pt x="7964424" y="1827275"/>
                  </a:lnTo>
                  <a:lnTo>
                    <a:pt x="8382762" y="1828037"/>
                  </a:lnTo>
                  <a:lnTo>
                    <a:pt x="8391239" y="1826752"/>
                  </a:lnTo>
                  <a:lnTo>
                    <a:pt x="8398002" y="1822322"/>
                  </a:lnTo>
                  <a:lnTo>
                    <a:pt x="8402478" y="1815607"/>
                  </a:lnTo>
                  <a:lnTo>
                    <a:pt x="8404098" y="1807463"/>
                  </a:lnTo>
                  <a:close/>
                </a:path>
              </a:pathLst>
            </a:custGeom>
            <a:solidFill>
              <a:srgbClr val="AC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3948817" y="5507228"/>
            <a:ext cx="172085" cy="1727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50" b="1" spc="5" dirty="0">
                <a:latin typeface="Microsoft JhengHei"/>
                <a:cs typeface="Microsoft JhengHei"/>
              </a:rPr>
              <a:t>66</a:t>
            </a:r>
            <a:endParaRPr sz="950">
              <a:latin typeface="Microsoft JhengHei"/>
              <a:cs typeface="Microsoft JhengHe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277997" y="4646932"/>
            <a:ext cx="349885" cy="1727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50" b="1" spc="5" dirty="0">
                <a:latin typeface="Microsoft JhengHei"/>
                <a:cs typeface="Microsoft JhengHei"/>
              </a:rPr>
              <a:t>1,225</a:t>
            </a:r>
            <a:endParaRPr sz="950">
              <a:latin typeface="Microsoft JhengHei"/>
              <a:cs typeface="Microsoft JhengHe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696331" y="3275335"/>
            <a:ext cx="349885" cy="1727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50" b="1" spc="5" dirty="0">
                <a:latin typeface="Microsoft JhengHei"/>
                <a:cs typeface="Microsoft JhengHei"/>
              </a:rPr>
              <a:t>3,072</a:t>
            </a:r>
            <a:endParaRPr sz="950">
              <a:latin typeface="Microsoft JhengHei"/>
              <a:cs typeface="Microsoft JhengHe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113903" y="3399539"/>
            <a:ext cx="349885" cy="1727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50" b="1" spc="5" dirty="0">
                <a:latin typeface="Microsoft JhengHei"/>
                <a:cs typeface="Microsoft JhengHei"/>
              </a:rPr>
              <a:t>2,905</a:t>
            </a:r>
            <a:endParaRPr sz="950">
              <a:latin typeface="Microsoft JhengHei"/>
              <a:cs typeface="Microsoft JhengHe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532237" y="3355348"/>
            <a:ext cx="349885" cy="1727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50" b="1" spc="5" dirty="0">
                <a:latin typeface="Microsoft JhengHei"/>
                <a:cs typeface="Microsoft JhengHei"/>
              </a:rPr>
              <a:t>2,965</a:t>
            </a:r>
            <a:endParaRPr sz="950">
              <a:latin typeface="Microsoft JhengHei"/>
              <a:cs typeface="Microsoft JhengHe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950570" y="3247904"/>
            <a:ext cx="349885" cy="1727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50" b="1" spc="5" dirty="0">
                <a:latin typeface="Microsoft JhengHei"/>
                <a:cs typeface="Microsoft JhengHei"/>
              </a:rPr>
              <a:t>3,109</a:t>
            </a:r>
            <a:endParaRPr sz="950">
              <a:latin typeface="Microsoft JhengHei"/>
              <a:cs typeface="Microsoft JhengHe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368143" y="3393441"/>
            <a:ext cx="349885" cy="1727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50" b="1" spc="5" dirty="0">
                <a:latin typeface="Microsoft JhengHei"/>
                <a:cs typeface="Microsoft JhengHei"/>
              </a:rPr>
              <a:t>2,912</a:t>
            </a:r>
            <a:endParaRPr sz="950">
              <a:latin typeface="Microsoft JhengHei"/>
              <a:cs typeface="Microsoft JhengHe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786476" y="3439925"/>
            <a:ext cx="349885" cy="1727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50" b="1" spc="5" dirty="0">
                <a:latin typeface="Microsoft JhengHei"/>
                <a:cs typeface="Microsoft JhengHei"/>
              </a:rPr>
              <a:t>2,850</a:t>
            </a:r>
            <a:endParaRPr sz="950">
              <a:latin typeface="Microsoft JhengHei"/>
              <a:cs typeface="Microsoft JhengHe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204809" y="3683008"/>
            <a:ext cx="349885" cy="1727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50" b="1" spc="5" dirty="0">
                <a:latin typeface="Microsoft JhengHei"/>
                <a:cs typeface="Microsoft JhengHei"/>
              </a:rPr>
              <a:t>2,523</a:t>
            </a:r>
            <a:endParaRPr sz="950">
              <a:latin typeface="Microsoft JhengHei"/>
              <a:cs typeface="Microsoft JhengHe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623143" y="3647197"/>
            <a:ext cx="349885" cy="1727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50" b="1" spc="5" dirty="0">
                <a:latin typeface="Microsoft JhengHei"/>
                <a:cs typeface="Microsoft JhengHei"/>
              </a:rPr>
              <a:t>2,571</a:t>
            </a:r>
            <a:endParaRPr sz="950">
              <a:latin typeface="Microsoft JhengHei"/>
              <a:cs typeface="Microsoft JhengHe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040716" y="3732546"/>
            <a:ext cx="349885" cy="1727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50" b="1" spc="5" dirty="0">
                <a:latin typeface="Microsoft JhengHei"/>
                <a:cs typeface="Microsoft JhengHei"/>
              </a:rPr>
              <a:t>2,456</a:t>
            </a:r>
            <a:endParaRPr sz="950">
              <a:latin typeface="Microsoft JhengHei"/>
              <a:cs typeface="Microsoft JhengHe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8459049" y="3769118"/>
            <a:ext cx="349885" cy="1727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50" b="1" spc="5" dirty="0">
                <a:latin typeface="Microsoft JhengHei"/>
                <a:cs typeface="Microsoft JhengHei"/>
              </a:rPr>
              <a:t>2,407</a:t>
            </a:r>
            <a:endParaRPr sz="950">
              <a:latin typeface="Microsoft JhengHei"/>
              <a:cs typeface="Microsoft JhengHe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8877382" y="3747784"/>
            <a:ext cx="349885" cy="1727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50" b="1" spc="5" dirty="0">
                <a:latin typeface="Microsoft JhengHei"/>
                <a:cs typeface="Microsoft JhengHei"/>
              </a:rPr>
              <a:t>2,436</a:t>
            </a:r>
            <a:endParaRPr sz="950">
              <a:latin typeface="Microsoft JhengHei"/>
              <a:cs typeface="Microsoft JhengHe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9294955" y="3832361"/>
            <a:ext cx="349885" cy="1727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50" b="1" spc="5" dirty="0">
                <a:latin typeface="Microsoft JhengHei"/>
                <a:cs typeface="Microsoft JhengHei"/>
              </a:rPr>
              <a:t>2,322</a:t>
            </a:r>
            <a:endParaRPr sz="950">
              <a:latin typeface="Microsoft JhengHei"/>
              <a:cs typeface="Microsoft JhengHe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9713288" y="3976377"/>
            <a:ext cx="349885" cy="1727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50" b="1" spc="5" dirty="0">
                <a:latin typeface="Microsoft JhengHei"/>
                <a:cs typeface="Microsoft JhengHei"/>
              </a:rPr>
              <a:t>2,128</a:t>
            </a:r>
            <a:endParaRPr sz="950">
              <a:latin typeface="Microsoft JhengHei"/>
              <a:cs typeface="Microsoft JhengHe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3537089" y="3940302"/>
            <a:ext cx="9525" cy="55244"/>
          </a:xfrm>
          <a:custGeom>
            <a:avLst/>
            <a:gdLst/>
            <a:ahLst/>
            <a:cxnLst/>
            <a:rect l="l" t="t" r="r" b="b"/>
            <a:pathLst>
              <a:path w="9525" h="55245">
                <a:moveTo>
                  <a:pt x="9143" y="0"/>
                </a:moveTo>
                <a:lnTo>
                  <a:pt x="761" y="0"/>
                </a:lnTo>
                <a:lnTo>
                  <a:pt x="0" y="54863"/>
                </a:lnTo>
                <a:lnTo>
                  <a:pt x="8382" y="54863"/>
                </a:lnTo>
                <a:lnTo>
                  <a:pt x="9143" y="0"/>
                </a:lnTo>
                <a:close/>
              </a:path>
            </a:pathLst>
          </a:custGeom>
          <a:solidFill>
            <a:srgbClr val="B7C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3343027" y="3684524"/>
            <a:ext cx="437515" cy="2133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00" b="1" spc="15" dirty="0">
                <a:solidFill>
                  <a:srgbClr val="C00000"/>
                </a:solidFill>
                <a:latin typeface="Microsoft JhengHei"/>
                <a:cs typeface="Microsoft JhengHei"/>
              </a:rPr>
              <a:t>2,427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921641" y="5666452"/>
            <a:ext cx="9257030" cy="83058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325"/>
              </a:spcBef>
            </a:pPr>
            <a:r>
              <a:rPr sz="1050" b="1" dirty="0">
                <a:latin typeface="Microsoft JhengHei"/>
                <a:cs typeface="Microsoft JhengHei"/>
              </a:rPr>
              <a:t>-</a:t>
            </a:r>
            <a:endParaRPr sz="1050">
              <a:latin typeface="Microsoft JhengHei"/>
              <a:cs typeface="Microsoft JhengHei"/>
            </a:endParaRPr>
          </a:p>
          <a:p>
            <a:pPr marL="383540">
              <a:lnSpc>
                <a:spcPct val="100000"/>
              </a:lnSpc>
              <a:spcBef>
                <a:spcPts val="229"/>
              </a:spcBef>
            </a:pPr>
            <a:r>
              <a:rPr sz="950" b="1" spc="5" dirty="0">
                <a:latin typeface="Microsoft JhengHei"/>
                <a:cs typeface="Microsoft JhengHei"/>
              </a:rPr>
              <a:t>2000   </a:t>
            </a:r>
            <a:r>
              <a:rPr sz="950" b="1" spc="35" dirty="0">
                <a:latin typeface="Microsoft JhengHei"/>
                <a:cs typeface="Microsoft JhengHei"/>
              </a:rPr>
              <a:t> </a:t>
            </a:r>
            <a:r>
              <a:rPr sz="950" b="1" spc="5" dirty="0">
                <a:latin typeface="Microsoft JhengHei"/>
                <a:cs typeface="Microsoft JhengHei"/>
              </a:rPr>
              <a:t>2001   </a:t>
            </a:r>
            <a:r>
              <a:rPr sz="950" b="1" spc="35" dirty="0">
                <a:latin typeface="Microsoft JhengHei"/>
                <a:cs typeface="Microsoft JhengHei"/>
              </a:rPr>
              <a:t> </a:t>
            </a:r>
            <a:r>
              <a:rPr sz="950" b="1" spc="5" dirty="0">
                <a:latin typeface="Microsoft JhengHei"/>
                <a:cs typeface="Microsoft JhengHei"/>
              </a:rPr>
              <a:t>2002   </a:t>
            </a:r>
            <a:r>
              <a:rPr sz="950" b="1" spc="35" dirty="0">
                <a:latin typeface="Microsoft JhengHei"/>
                <a:cs typeface="Microsoft JhengHei"/>
              </a:rPr>
              <a:t> </a:t>
            </a:r>
            <a:r>
              <a:rPr sz="950" b="1" spc="5" dirty="0">
                <a:latin typeface="Microsoft JhengHei"/>
                <a:cs typeface="Microsoft JhengHei"/>
              </a:rPr>
              <a:t>2003   </a:t>
            </a:r>
            <a:r>
              <a:rPr sz="950" b="1" spc="40" dirty="0">
                <a:latin typeface="Microsoft JhengHei"/>
                <a:cs typeface="Microsoft JhengHei"/>
              </a:rPr>
              <a:t> </a:t>
            </a:r>
            <a:r>
              <a:rPr sz="950" b="1" spc="5" dirty="0">
                <a:latin typeface="Microsoft JhengHei"/>
                <a:cs typeface="Microsoft JhengHei"/>
              </a:rPr>
              <a:t>2004   </a:t>
            </a:r>
            <a:r>
              <a:rPr sz="950" b="1" spc="40" dirty="0">
                <a:latin typeface="Microsoft JhengHei"/>
                <a:cs typeface="Microsoft JhengHei"/>
              </a:rPr>
              <a:t> </a:t>
            </a:r>
            <a:r>
              <a:rPr sz="950" b="1" spc="5" dirty="0">
                <a:latin typeface="Microsoft JhengHei"/>
                <a:cs typeface="Microsoft JhengHei"/>
              </a:rPr>
              <a:t>2005   </a:t>
            </a:r>
            <a:r>
              <a:rPr sz="950" b="1" spc="30" dirty="0">
                <a:latin typeface="Microsoft JhengHei"/>
                <a:cs typeface="Microsoft JhengHei"/>
              </a:rPr>
              <a:t> </a:t>
            </a:r>
            <a:r>
              <a:rPr sz="950" b="1" spc="5" dirty="0">
                <a:latin typeface="Microsoft JhengHei"/>
                <a:cs typeface="Microsoft JhengHei"/>
              </a:rPr>
              <a:t>2006   </a:t>
            </a:r>
            <a:r>
              <a:rPr sz="950" b="1" spc="40" dirty="0">
                <a:latin typeface="Microsoft JhengHei"/>
                <a:cs typeface="Microsoft JhengHei"/>
              </a:rPr>
              <a:t> </a:t>
            </a:r>
            <a:r>
              <a:rPr sz="950" b="1" spc="5" dirty="0">
                <a:latin typeface="Microsoft JhengHei"/>
                <a:cs typeface="Microsoft JhengHei"/>
              </a:rPr>
              <a:t>2007   </a:t>
            </a:r>
            <a:r>
              <a:rPr sz="950" b="1" spc="35" dirty="0">
                <a:latin typeface="Microsoft JhengHei"/>
                <a:cs typeface="Microsoft JhengHei"/>
              </a:rPr>
              <a:t> </a:t>
            </a:r>
            <a:r>
              <a:rPr sz="950" b="1" spc="5" dirty="0">
                <a:latin typeface="Microsoft JhengHei"/>
                <a:cs typeface="Microsoft JhengHei"/>
              </a:rPr>
              <a:t>2008   </a:t>
            </a:r>
            <a:r>
              <a:rPr sz="950" b="1" spc="35" dirty="0">
                <a:latin typeface="Microsoft JhengHei"/>
                <a:cs typeface="Microsoft JhengHei"/>
              </a:rPr>
              <a:t> </a:t>
            </a:r>
            <a:r>
              <a:rPr sz="950" b="1" spc="5" dirty="0">
                <a:latin typeface="Microsoft JhengHei"/>
                <a:cs typeface="Microsoft JhengHei"/>
              </a:rPr>
              <a:t>2009   </a:t>
            </a:r>
            <a:r>
              <a:rPr sz="950" b="1" spc="40" dirty="0">
                <a:latin typeface="Microsoft JhengHei"/>
                <a:cs typeface="Microsoft JhengHei"/>
              </a:rPr>
              <a:t> </a:t>
            </a:r>
            <a:r>
              <a:rPr sz="950" b="1" spc="5" dirty="0">
                <a:latin typeface="Microsoft JhengHei"/>
                <a:cs typeface="Microsoft JhengHei"/>
              </a:rPr>
              <a:t>2010   </a:t>
            </a:r>
            <a:r>
              <a:rPr sz="950" b="1" spc="35" dirty="0">
                <a:latin typeface="Microsoft JhengHei"/>
                <a:cs typeface="Microsoft JhengHei"/>
              </a:rPr>
              <a:t> </a:t>
            </a:r>
            <a:r>
              <a:rPr sz="950" b="1" spc="5" dirty="0">
                <a:latin typeface="Microsoft JhengHei"/>
                <a:cs typeface="Microsoft JhengHei"/>
              </a:rPr>
              <a:t>2011   </a:t>
            </a:r>
            <a:r>
              <a:rPr sz="950" b="1" spc="40" dirty="0">
                <a:latin typeface="Microsoft JhengHei"/>
                <a:cs typeface="Microsoft JhengHei"/>
              </a:rPr>
              <a:t> </a:t>
            </a:r>
            <a:r>
              <a:rPr sz="950" b="1" spc="5" dirty="0">
                <a:latin typeface="Microsoft JhengHei"/>
                <a:cs typeface="Microsoft JhengHei"/>
              </a:rPr>
              <a:t>2012   </a:t>
            </a:r>
            <a:r>
              <a:rPr sz="950" b="1" spc="30" dirty="0">
                <a:latin typeface="Microsoft JhengHei"/>
                <a:cs typeface="Microsoft JhengHei"/>
              </a:rPr>
              <a:t> </a:t>
            </a:r>
            <a:r>
              <a:rPr sz="950" b="1" spc="5" dirty="0">
                <a:latin typeface="Microsoft JhengHei"/>
                <a:cs typeface="Microsoft JhengHei"/>
              </a:rPr>
              <a:t>2013   </a:t>
            </a:r>
            <a:r>
              <a:rPr sz="950" b="1" spc="40" dirty="0">
                <a:latin typeface="Microsoft JhengHei"/>
                <a:cs typeface="Microsoft JhengHei"/>
              </a:rPr>
              <a:t> </a:t>
            </a:r>
            <a:r>
              <a:rPr sz="950" b="1" spc="5" dirty="0">
                <a:latin typeface="Microsoft JhengHei"/>
                <a:cs typeface="Microsoft JhengHei"/>
              </a:rPr>
              <a:t>2014   </a:t>
            </a:r>
            <a:r>
              <a:rPr sz="950" b="1" spc="40" dirty="0">
                <a:latin typeface="Microsoft JhengHei"/>
                <a:cs typeface="Microsoft JhengHei"/>
              </a:rPr>
              <a:t> </a:t>
            </a:r>
            <a:r>
              <a:rPr sz="950" b="1" dirty="0">
                <a:latin typeface="Microsoft JhengHei"/>
                <a:cs typeface="Microsoft JhengHei"/>
              </a:rPr>
              <a:t>2015   </a:t>
            </a:r>
            <a:r>
              <a:rPr sz="950" b="1" spc="45" dirty="0">
                <a:latin typeface="Microsoft JhengHei"/>
                <a:cs typeface="Microsoft JhengHei"/>
              </a:rPr>
              <a:t> </a:t>
            </a:r>
            <a:r>
              <a:rPr sz="950" b="1" spc="5" dirty="0">
                <a:latin typeface="Microsoft JhengHei"/>
                <a:cs typeface="Microsoft JhengHei"/>
              </a:rPr>
              <a:t>2016   </a:t>
            </a:r>
            <a:r>
              <a:rPr sz="950" b="1" spc="40" dirty="0">
                <a:latin typeface="Microsoft JhengHei"/>
                <a:cs typeface="Microsoft JhengHei"/>
              </a:rPr>
              <a:t> </a:t>
            </a:r>
            <a:r>
              <a:rPr sz="950" b="1" spc="5" dirty="0">
                <a:latin typeface="Microsoft JhengHei"/>
                <a:cs typeface="Microsoft JhengHei"/>
              </a:rPr>
              <a:t>2017   </a:t>
            </a:r>
            <a:r>
              <a:rPr sz="950" b="1" spc="40" dirty="0">
                <a:latin typeface="Microsoft JhengHei"/>
                <a:cs typeface="Microsoft JhengHei"/>
              </a:rPr>
              <a:t> </a:t>
            </a:r>
            <a:r>
              <a:rPr sz="950" b="1" spc="5" dirty="0">
                <a:latin typeface="Microsoft JhengHei"/>
                <a:cs typeface="Microsoft JhengHei"/>
              </a:rPr>
              <a:t>2018   </a:t>
            </a:r>
            <a:r>
              <a:rPr sz="950" b="1" spc="35" dirty="0">
                <a:latin typeface="Microsoft JhengHei"/>
                <a:cs typeface="Microsoft JhengHei"/>
              </a:rPr>
              <a:t> </a:t>
            </a:r>
            <a:r>
              <a:rPr sz="950" b="1" spc="5" dirty="0">
                <a:latin typeface="Microsoft JhengHei"/>
                <a:cs typeface="Microsoft JhengHei"/>
              </a:rPr>
              <a:t>2019   </a:t>
            </a:r>
            <a:r>
              <a:rPr sz="950" b="1" spc="35" dirty="0">
                <a:latin typeface="Microsoft JhengHei"/>
                <a:cs typeface="Microsoft JhengHei"/>
              </a:rPr>
              <a:t> </a:t>
            </a:r>
            <a:r>
              <a:rPr sz="950" b="1" spc="5" dirty="0">
                <a:latin typeface="Microsoft JhengHei"/>
                <a:cs typeface="Microsoft JhengHei"/>
              </a:rPr>
              <a:t>2020</a:t>
            </a:r>
            <a:r>
              <a:rPr sz="950" b="1" spc="114" dirty="0">
                <a:latin typeface="Microsoft JhengHei"/>
                <a:cs typeface="Microsoft JhengHei"/>
              </a:rPr>
              <a:t> </a:t>
            </a:r>
            <a:r>
              <a:rPr sz="1425" b="1" spc="22" baseline="-26315" dirty="0">
                <a:latin typeface="Microsoft JhengHei"/>
                <a:cs typeface="Microsoft JhengHei"/>
              </a:rPr>
              <a:t>年</a:t>
            </a:r>
            <a:endParaRPr sz="1425" baseline="-26315">
              <a:latin typeface="Microsoft JhengHei"/>
              <a:cs typeface="Microsoft JhengHei"/>
            </a:endParaRPr>
          </a:p>
          <a:p>
            <a:pPr marL="284480">
              <a:lnSpc>
                <a:spcPct val="100000"/>
              </a:lnSpc>
              <a:spcBef>
                <a:spcPts val="960"/>
              </a:spcBef>
            </a:pPr>
            <a:r>
              <a:rPr sz="2100" b="1" dirty="0">
                <a:solidFill>
                  <a:srgbClr val="C00000"/>
                </a:solidFill>
                <a:latin typeface="Microsoft JhengHei"/>
                <a:cs typeface="Microsoft JhengHei"/>
              </a:rPr>
              <a:t>藥癮愛滋個案占2020年新通報愛滋感染者人數1%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706419" y="4953242"/>
            <a:ext cx="378460" cy="556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sz="1050" b="1" dirty="0">
                <a:latin typeface="Microsoft JhengHei"/>
                <a:cs typeface="Microsoft JhengHei"/>
              </a:rPr>
              <a:t>1,000</a:t>
            </a:r>
            <a:endParaRPr sz="1050">
              <a:latin typeface="Microsoft JhengHei"/>
              <a:cs typeface="Microsoft JhengHe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900">
              <a:latin typeface="Microsoft JhengHei"/>
              <a:cs typeface="Microsoft JhengHei"/>
            </a:endParaRPr>
          </a:p>
          <a:p>
            <a:pPr marR="5080" algn="r">
              <a:lnSpc>
                <a:spcPct val="100000"/>
              </a:lnSpc>
            </a:pPr>
            <a:r>
              <a:rPr sz="1050" b="1" dirty="0">
                <a:latin typeface="Microsoft JhengHei"/>
                <a:cs typeface="Microsoft JhengHei"/>
              </a:rPr>
              <a:t>500</a:t>
            </a:r>
            <a:endParaRPr sz="1050">
              <a:latin typeface="Microsoft JhengHei"/>
              <a:cs typeface="Microsoft JhengHe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706419" y="4581382"/>
            <a:ext cx="37782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b="1" dirty="0">
                <a:latin typeface="Microsoft JhengHei"/>
                <a:cs typeface="Microsoft JhengHei"/>
              </a:rPr>
              <a:t>1,500</a:t>
            </a:r>
            <a:endParaRPr sz="1050">
              <a:latin typeface="Microsoft JhengHei"/>
              <a:cs typeface="Microsoft JhengHe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706419" y="4210283"/>
            <a:ext cx="37782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b="1" dirty="0">
                <a:latin typeface="Microsoft JhengHei"/>
                <a:cs typeface="Microsoft JhengHei"/>
              </a:rPr>
              <a:t>2,000</a:t>
            </a:r>
            <a:endParaRPr sz="1050">
              <a:latin typeface="Microsoft JhengHei"/>
              <a:cs typeface="Microsoft JhengHe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706419" y="3839183"/>
            <a:ext cx="37782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b="1" dirty="0">
                <a:latin typeface="Microsoft JhengHei"/>
                <a:cs typeface="Microsoft JhengHei"/>
              </a:rPr>
              <a:t>2,500</a:t>
            </a:r>
            <a:endParaRPr sz="1050">
              <a:latin typeface="Microsoft JhengHei"/>
              <a:cs typeface="Microsoft JhengHe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706419" y="3468083"/>
            <a:ext cx="37782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b="1" dirty="0">
                <a:latin typeface="Microsoft JhengHei"/>
                <a:cs typeface="Microsoft JhengHei"/>
              </a:rPr>
              <a:t>3,000</a:t>
            </a:r>
            <a:endParaRPr sz="1050">
              <a:latin typeface="Microsoft JhengHei"/>
              <a:cs typeface="Microsoft JhengHe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706419" y="2354024"/>
            <a:ext cx="37782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b="1" dirty="0">
                <a:latin typeface="Microsoft JhengHei"/>
                <a:cs typeface="Microsoft JhengHei"/>
              </a:rPr>
              <a:t>4,500</a:t>
            </a:r>
            <a:endParaRPr sz="1050">
              <a:latin typeface="Microsoft JhengHei"/>
              <a:cs typeface="Microsoft JhengHe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452027" y="4054342"/>
            <a:ext cx="148590" cy="148590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70000"/>
              </a:lnSpc>
            </a:pPr>
            <a:r>
              <a:rPr sz="950" b="1" dirty="0">
                <a:latin typeface="Microsoft JhengHei"/>
                <a:cs typeface="Microsoft JhengHei"/>
              </a:rPr>
              <a:t>人</a:t>
            </a:r>
            <a:endParaRPr sz="950">
              <a:latin typeface="Microsoft JhengHei"/>
              <a:cs typeface="Microsoft JhengHe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1299857" y="2948177"/>
            <a:ext cx="214629" cy="93345"/>
          </a:xfrm>
          <a:custGeom>
            <a:avLst/>
            <a:gdLst/>
            <a:ahLst/>
            <a:cxnLst/>
            <a:rect l="l" t="t" r="r" b="b"/>
            <a:pathLst>
              <a:path w="214630" h="93344">
                <a:moveTo>
                  <a:pt x="214122" y="92963"/>
                </a:moveTo>
                <a:lnTo>
                  <a:pt x="214122" y="0"/>
                </a:lnTo>
                <a:lnTo>
                  <a:pt x="0" y="0"/>
                </a:lnTo>
                <a:lnTo>
                  <a:pt x="0" y="92963"/>
                </a:lnTo>
                <a:lnTo>
                  <a:pt x="214122" y="92963"/>
                </a:lnTo>
                <a:close/>
              </a:path>
            </a:pathLst>
          </a:custGeom>
          <a:solidFill>
            <a:srgbClr val="5AA0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/>
          <p:nvPr/>
        </p:nvSpPr>
        <p:spPr>
          <a:xfrm>
            <a:off x="706419" y="2725123"/>
            <a:ext cx="2267585" cy="557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45"/>
              </a:lnSpc>
              <a:spcBef>
                <a:spcPts val="100"/>
              </a:spcBef>
            </a:pPr>
            <a:r>
              <a:rPr sz="1050" b="1" dirty="0">
                <a:latin typeface="Microsoft JhengHei"/>
                <a:cs typeface="Microsoft JhengHei"/>
              </a:rPr>
              <a:t>4,000</a:t>
            </a:r>
            <a:endParaRPr sz="1050">
              <a:latin typeface="Microsoft JhengHei"/>
              <a:cs typeface="Microsoft JhengHei"/>
            </a:endParaRPr>
          </a:p>
          <a:p>
            <a:pPr marL="829944">
              <a:lnSpc>
                <a:spcPts val="1425"/>
              </a:lnSpc>
            </a:pPr>
            <a:r>
              <a:rPr sz="1200" b="1" spc="15" dirty="0">
                <a:latin typeface="Microsoft JhengHei"/>
                <a:cs typeface="Microsoft JhengHei"/>
              </a:rPr>
              <a:t>針具發出量(1/1000)</a:t>
            </a:r>
            <a:endParaRPr sz="12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sz="1050" b="1" dirty="0">
                <a:latin typeface="Microsoft JhengHei"/>
                <a:cs typeface="Microsoft JhengHei"/>
              </a:rPr>
              <a:t>3,500</a:t>
            </a:r>
            <a:endParaRPr sz="1050">
              <a:latin typeface="Microsoft JhengHei"/>
              <a:cs typeface="Microsoft JhengHe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1299857" y="3475482"/>
            <a:ext cx="214629" cy="93345"/>
          </a:xfrm>
          <a:custGeom>
            <a:avLst/>
            <a:gdLst/>
            <a:ahLst/>
            <a:cxnLst/>
            <a:rect l="l" t="t" r="r" b="b"/>
            <a:pathLst>
              <a:path w="214630" h="93345">
                <a:moveTo>
                  <a:pt x="214122" y="92963"/>
                </a:moveTo>
                <a:lnTo>
                  <a:pt x="214122" y="0"/>
                </a:lnTo>
                <a:lnTo>
                  <a:pt x="0" y="0"/>
                </a:lnTo>
                <a:lnTo>
                  <a:pt x="0" y="92963"/>
                </a:lnTo>
                <a:lnTo>
                  <a:pt x="214122" y="92963"/>
                </a:lnTo>
                <a:close/>
              </a:path>
            </a:pathLst>
          </a:custGeom>
          <a:solidFill>
            <a:srgbClr val="FFE5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 txBox="1"/>
          <p:nvPr/>
        </p:nvSpPr>
        <p:spPr>
          <a:xfrm>
            <a:off x="1524134" y="3404870"/>
            <a:ext cx="1852295" cy="2133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00" b="1" spc="20" dirty="0">
                <a:latin typeface="Microsoft JhengHei"/>
                <a:cs typeface="Microsoft JhengHei"/>
              </a:rPr>
              <a:t>替代治療參加人日數(千人)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1279283" y="4028694"/>
            <a:ext cx="255270" cy="41910"/>
          </a:xfrm>
          <a:custGeom>
            <a:avLst/>
            <a:gdLst/>
            <a:ahLst/>
            <a:cxnLst/>
            <a:rect l="l" t="t" r="r" b="b"/>
            <a:pathLst>
              <a:path w="255269" h="41910">
                <a:moveTo>
                  <a:pt x="255270" y="20573"/>
                </a:moveTo>
                <a:lnTo>
                  <a:pt x="253662" y="12537"/>
                </a:lnTo>
                <a:lnTo>
                  <a:pt x="249269" y="6000"/>
                </a:lnTo>
                <a:lnTo>
                  <a:pt x="242732" y="1607"/>
                </a:lnTo>
                <a:lnTo>
                  <a:pt x="234696" y="0"/>
                </a:lnTo>
                <a:lnTo>
                  <a:pt x="20574" y="0"/>
                </a:lnTo>
                <a:lnTo>
                  <a:pt x="12537" y="1607"/>
                </a:lnTo>
                <a:lnTo>
                  <a:pt x="6000" y="6000"/>
                </a:lnTo>
                <a:lnTo>
                  <a:pt x="1607" y="12537"/>
                </a:lnTo>
                <a:lnTo>
                  <a:pt x="0" y="20574"/>
                </a:lnTo>
                <a:lnTo>
                  <a:pt x="1607" y="28729"/>
                </a:lnTo>
                <a:lnTo>
                  <a:pt x="6000" y="35528"/>
                </a:lnTo>
                <a:lnTo>
                  <a:pt x="12537" y="40183"/>
                </a:lnTo>
                <a:lnTo>
                  <a:pt x="20574" y="41910"/>
                </a:lnTo>
                <a:lnTo>
                  <a:pt x="234696" y="41909"/>
                </a:lnTo>
                <a:lnTo>
                  <a:pt x="242732" y="40183"/>
                </a:lnTo>
                <a:lnTo>
                  <a:pt x="249269" y="35528"/>
                </a:lnTo>
                <a:lnTo>
                  <a:pt x="253662" y="28729"/>
                </a:lnTo>
                <a:lnTo>
                  <a:pt x="255270" y="20573"/>
                </a:lnTo>
                <a:close/>
              </a:path>
            </a:pathLst>
          </a:custGeom>
          <a:solidFill>
            <a:srgbClr val="A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/>
          <p:nvPr/>
        </p:nvSpPr>
        <p:spPr>
          <a:xfrm>
            <a:off x="1524134" y="3932174"/>
            <a:ext cx="1586865" cy="2133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00" b="1" spc="25" dirty="0">
                <a:latin typeface="Microsoft JhengHei"/>
                <a:cs typeface="Microsoft JhengHei"/>
              </a:rPr>
              <a:t>注射藥癮愛滋新通報數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3277247" y="1895855"/>
            <a:ext cx="2005964" cy="334010"/>
          </a:xfrm>
          <a:prstGeom prst="rect">
            <a:avLst/>
          </a:prstGeom>
          <a:solidFill>
            <a:srgbClr val="D9EDE7"/>
          </a:solidFill>
        </p:spPr>
        <p:txBody>
          <a:bodyPr vert="horz" wrap="square" lIns="0" tIns="37465" rIns="0" bIns="0" rtlCol="0">
            <a:spAutoFit/>
          </a:bodyPr>
          <a:lstStyle/>
          <a:p>
            <a:pPr marL="80645">
              <a:lnSpc>
                <a:spcPct val="100000"/>
              </a:lnSpc>
              <a:spcBef>
                <a:spcPts val="295"/>
              </a:spcBef>
            </a:pPr>
            <a:r>
              <a:rPr sz="1550" b="1" spc="25" dirty="0">
                <a:solidFill>
                  <a:srgbClr val="3F3F3F"/>
                </a:solidFill>
                <a:latin typeface="Microsoft JhengHei"/>
                <a:cs typeface="Microsoft JhengHei"/>
              </a:rPr>
              <a:t>四縣市試辦減害計畫</a:t>
            </a:r>
            <a:endParaRPr sz="1550">
              <a:latin typeface="Microsoft JhengHei"/>
              <a:cs typeface="Microsoft JhengHe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3521468" y="2298192"/>
            <a:ext cx="6385560" cy="349885"/>
          </a:xfrm>
          <a:prstGeom prst="rect">
            <a:avLst/>
          </a:prstGeom>
          <a:solidFill>
            <a:srgbClr val="009999"/>
          </a:solidFill>
        </p:spPr>
        <p:txBody>
          <a:bodyPr vert="horz" wrap="square" lIns="0" tIns="34290" rIns="0" bIns="0" rtlCol="0">
            <a:spAutoFit/>
          </a:bodyPr>
          <a:lstStyle/>
          <a:p>
            <a:pPr marL="80010">
              <a:lnSpc>
                <a:spcPct val="100000"/>
              </a:lnSpc>
              <a:spcBef>
                <a:spcPts val="270"/>
              </a:spcBef>
            </a:pPr>
            <a:r>
              <a:rPr sz="1750" b="1" dirty="0">
                <a:solidFill>
                  <a:srgbClr val="FFFFFF"/>
                </a:solidFill>
                <a:latin typeface="Microsoft JhengHei"/>
                <a:cs typeface="Microsoft JhengHei"/>
              </a:rPr>
              <a:t>全國全面推動減害計畫</a:t>
            </a:r>
            <a:endParaRPr sz="1750">
              <a:latin typeface="Microsoft JhengHei"/>
              <a:cs typeface="Microsoft JhengHei"/>
            </a:endParaRPr>
          </a:p>
        </p:txBody>
      </p:sp>
      <p:grpSp>
        <p:nvGrpSpPr>
          <p:cNvPr id="70" name="object 70"/>
          <p:cNvGrpSpPr/>
          <p:nvPr/>
        </p:nvGrpSpPr>
        <p:grpSpPr>
          <a:xfrm>
            <a:off x="3274961" y="2163317"/>
            <a:ext cx="249554" cy="3609340"/>
            <a:chOff x="3274961" y="2163317"/>
            <a:chExt cx="249554" cy="3609340"/>
          </a:xfrm>
        </p:grpSpPr>
        <p:sp>
          <p:nvSpPr>
            <p:cNvPr id="71" name="object 71"/>
            <p:cNvSpPr/>
            <p:nvPr/>
          </p:nvSpPr>
          <p:spPr>
            <a:xfrm>
              <a:off x="3277628" y="2163317"/>
              <a:ext cx="0" cy="3609340"/>
            </a:xfrm>
            <a:custGeom>
              <a:avLst/>
              <a:gdLst/>
              <a:ahLst/>
              <a:cxnLst/>
              <a:rect l="l" t="t" r="r" b="b"/>
              <a:pathLst>
                <a:path h="3609340">
                  <a:moveTo>
                    <a:pt x="0" y="0"/>
                  </a:moveTo>
                  <a:lnTo>
                    <a:pt x="0" y="3608832"/>
                  </a:lnTo>
                </a:path>
              </a:pathLst>
            </a:custGeom>
            <a:ln w="5334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3521468" y="2621279"/>
              <a:ext cx="0" cy="3101340"/>
            </a:xfrm>
            <a:custGeom>
              <a:avLst/>
              <a:gdLst/>
              <a:ahLst/>
              <a:cxnLst/>
              <a:rect l="l" t="t" r="r" b="b"/>
              <a:pathLst>
                <a:path h="3101340">
                  <a:moveTo>
                    <a:pt x="0" y="0"/>
                  </a:moveTo>
                  <a:lnTo>
                    <a:pt x="0" y="3101340"/>
                  </a:lnTo>
                </a:path>
              </a:pathLst>
            </a:custGeom>
            <a:ln w="5334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3" name="object 73"/>
          <p:cNvSpPr txBox="1">
            <a:spLocks noGrp="1"/>
          </p:cNvSpPr>
          <p:nvPr>
            <p:ph type="title"/>
          </p:nvPr>
        </p:nvSpPr>
        <p:spPr>
          <a:xfrm>
            <a:off x="1407547" y="1061720"/>
            <a:ext cx="323215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" dirty="0"/>
              <a:t>藥癮愛滋減害計畫</a:t>
            </a:r>
          </a:p>
        </p:txBody>
      </p:sp>
      <p:grpSp>
        <p:nvGrpSpPr>
          <p:cNvPr id="74" name="object 74"/>
          <p:cNvGrpSpPr/>
          <p:nvPr/>
        </p:nvGrpSpPr>
        <p:grpSpPr>
          <a:xfrm>
            <a:off x="261251" y="816102"/>
            <a:ext cx="1013460" cy="951230"/>
            <a:chOff x="261251" y="816102"/>
            <a:chExt cx="1013460" cy="951230"/>
          </a:xfrm>
        </p:grpSpPr>
        <p:pic>
          <p:nvPicPr>
            <p:cNvPr id="75" name="object 7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1251" y="816102"/>
              <a:ext cx="1013460" cy="950976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1553" y="946404"/>
              <a:ext cx="736854" cy="736091"/>
            </a:xfrm>
            <a:prstGeom prst="rect">
              <a:avLst/>
            </a:prstGeom>
          </p:spPr>
        </p:pic>
      </p:grpSp>
      <p:sp>
        <p:nvSpPr>
          <p:cNvPr id="77" name="object 7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5" dirty="0"/>
              <a:t>79</a:t>
            </a:fld>
            <a:endParaRPr spc="5" dirty="0"/>
          </a:p>
        </p:txBody>
      </p:sp>
      <p:sp>
        <p:nvSpPr>
          <p:cNvPr id="78" name="object 7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03" y="835152"/>
            <a:ext cx="10692130" cy="789940"/>
          </a:xfrm>
          <a:custGeom>
            <a:avLst/>
            <a:gdLst/>
            <a:ahLst/>
            <a:cxnLst/>
            <a:rect l="l" t="t" r="r" b="b"/>
            <a:pathLst>
              <a:path w="10692130" h="789940">
                <a:moveTo>
                  <a:pt x="10691749" y="789431"/>
                </a:moveTo>
                <a:lnTo>
                  <a:pt x="10691749" y="0"/>
                </a:lnTo>
                <a:lnTo>
                  <a:pt x="0" y="0"/>
                </a:lnTo>
                <a:lnTo>
                  <a:pt x="0" y="789432"/>
                </a:lnTo>
                <a:lnTo>
                  <a:pt x="10691749" y="789431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63223" y="996188"/>
            <a:ext cx="703453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" dirty="0">
                <a:solidFill>
                  <a:srgbClr val="FFFFFF"/>
                </a:solidFill>
              </a:rPr>
              <a:t>如何保護自己，預防感染愛滋病毒(HIV)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743333" y="1817623"/>
            <a:ext cx="7528559" cy="1412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50" b="1" dirty="0">
                <a:solidFill>
                  <a:srgbClr val="093F5C"/>
                </a:solidFill>
                <a:latin typeface="Microsoft JhengHei"/>
                <a:cs typeface="Microsoft JhengHei"/>
              </a:rPr>
              <a:t>安全性行為</a:t>
            </a:r>
            <a:endParaRPr sz="245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750" dirty="0">
                <a:latin typeface="Microsoft JhengHei"/>
                <a:cs typeface="Microsoft JhengHei"/>
              </a:rPr>
              <a:t>全程正確使用保險套，搭配水性潤滑液，可有效避免感染HIV和其他性傳染病</a:t>
            </a:r>
            <a:endParaRPr sz="1750">
              <a:latin typeface="Microsoft JhengHei"/>
              <a:cs typeface="Microsoft JhengHei"/>
            </a:endParaRPr>
          </a:p>
          <a:p>
            <a:pPr marL="28575">
              <a:lnSpc>
                <a:spcPct val="100000"/>
              </a:lnSpc>
              <a:spcBef>
                <a:spcPts val="785"/>
              </a:spcBef>
            </a:pPr>
            <a:r>
              <a:rPr sz="2450" b="1" dirty="0">
                <a:solidFill>
                  <a:srgbClr val="093F5C"/>
                </a:solidFill>
                <a:latin typeface="Microsoft JhengHei"/>
                <a:cs typeface="Microsoft JhengHei"/>
              </a:rPr>
              <a:t>避免感染風險行為</a:t>
            </a:r>
            <a:endParaRPr sz="2450">
              <a:latin typeface="Microsoft JhengHei"/>
              <a:cs typeface="Microsoft JhengHei"/>
            </a:endParaRPr>
          </a:p>
          <a:p>
            <a:pPr marL="28575">
              <a:lnSpc>
                <a:spcPct val="100000"/>
              </a:lnSpc>
              <a:spcBef>
                <a:spcPts val="25"/>
              </a:spcBef>
            </a:pPr>
            <a:r>
              <a:rPr sz="1750" dirty="0">
                <a:latin typeface="Microsoft JhengHei"/>
                <a:cs typeface="Microsoft JhengHei"/>
              </a:rPr>
              <a:t>如：多重性伴侶、與人共用針頭、針筒或稀釋液等</a:t>
            </a:r>
            <a:endParaRPr sz="1750">
              <a:latin typeface="Microsoft JhengHei"/>
              <a:cs typeface="Microsoft JhengHe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13067" y="1807464"/>
            <a:ext cx="1750695" cy="1379220"/>
            <a:chOff x="313067" y="1807464"/>
            <a:chExt cx="1750695" cy="137922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1351" y="2633828"/>
              <a:ext cx="121182" cy="19166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13067" y="2975610"/>
              <a:ext cx="1750695" cy="211454"/>
            </a:xfrm>
            <a:custGeom>
              <a:avLst/>
              <a:gdLst/>
              <a:ahLst/>
              <a:cxnLst/>
              <a:rect l="l" t="t" r="r" b="b"/>
              <a:pathLst>
                <a:path w="1750695" h="211455">
                  <a:moveTo>
                    <a:pt x="1750314" y="105917"/>
                  </a:moveTo>
                  <a:lnTo>
                    <a:pt x="1709927" y="73913"/>
                  </a:lnTo>
                  <a:lnTo>
                    <a:pt x="1661160" y="59435"/>
                  </a:lnTo>
                  <a:lnTo>
                    <a:pt x="1611895" y="49372"/>
                  </a:lnTo>
                  <a:lnTo>
                    <a:pt x="1561851" y="40633"/>
                  </a:lnTo>
                  <a:lnTo>
                    <a:pt x="1511146" y="33110"/>
                  </a:lnTo>
                  <a:lnTo>
                    <a:pt x="1459897" y="26696"/>
                  </a:lnTo>
                  <a:lnTo>
                    <a:pt x="1408222" y="21285"/>
                  </a:lnTo>
                  <a:lnTo>
                    <a:pt x="1356238" y="16768"/>
                  </a:lnTo>
                  <a:lnTo>
                    <a:pt x="1304062" y="13039"/>
                  </a:lnTo>
                  <a:lnTo>
                    <a:pt x="1251814" y="9991"/>
                  </a:lnTo>
                  <a:lnTo>
                    <a:pt x="1199608" y="7517"/>
                  </a:lnTo>
                  <a:lnTo>
                    <a:pt x="1147565" y="5509"/>
                  </a:lnTo>
                  <a:lnTo>
                    <a:pt x="1044432" y="2464"/>
                  </a:lnTo>
                  <a:lnTo>
                    <a:pt x="943356" y="0"/>
                  </a:lnTo>
                  <a:lnTo>
                    <a:pt x="875538" y="0"/>
                  </a:lnTo>
                  <a:lnTo>
                    <a:pt x="806958" y="0"/>
                  </a:lnTo>
                  <a:lnTo>
                    <a:pt x="660450" y="3823"/>
                  </a:lnTo>
                  <a:lnTo>
                    <a:pt x="610290" y="5364"/>
                  </a:lnTo>
                  <a:lnTo>
                    <a:pt x="559708" y="7216"/>
                  </a:lnTo>
                  <a:lnTo>
                    <a:pt x="508850" y="9485"/>
                  </a:lnTo>
                  <a:lnTo>
                    <a:pt x="457859" y="12279"/>
                  </a:lnTo>
                  <a:lnTo>
                    <a:pt x="406879" y="15704"/>
                  </a:lnTo>
                  <a:lnTo>
                    <a:pt x="356056" y="19866"/>
                  </a:lnTo>
                  <a:lnTo>
                    <a:pt x="305533" y="24872"/>
                  </a:lnTo>
                  <a:lnTo>
                    <a:pt x="255456" y="30828"/>
                  </a:lnTo>
                  <a:lnTo>
                    <a:pt x="205967" y="37842"/>
                  </a:lnTo>
                  <a:lnTo>
                    <a:pt x="157213" y="46020"/>
                  </a:lnTo>
                  <a:lnTo>
                    <a:pt x="109337" y="55468"/>
                  </a:lnTo>
                  <a:lnTo>
                    <a:pt x="62484" y="66294"/>
                  </a:lnTo>
                  <a:lnTo>
                    <a:pt x="22859" y="81534"/>
                  </a:lnTo>
                  <a:lnTo>
                    <a:pt x="0" y="105918"/>
                  </a:lnTo>
                  <a:lnTo>
                    <a:pt x="2285" y="113538"/>
                  </a:lnTo>
                  <a:lnTo>
                    <a:pt x="40385" y="137922"/>
                  </a:lnTo>
                  <a:lnTo>
                    <a:pt x="89153" y="152400"/>
                  </a:lnTo>
                  <a:lnTo>
                    <a:pt x="153923" y="165354"/>
                  </a:lnTo>
                  <a:lnTo>
                    <a:pt x="203088" y="172879"/>
                  </a:lnTo>
                  <a:lnTo>
                    <a:pt x="252697" y="179531"/>
                  </a:lnTo>
                  <a:lnTo>
                    <a:pt x="302678" y="185367"/>
                  </a:lnTo>
                  <a:lnTo>
                    <a:pt x="352959" y="190441"/>
                  </a:lnTo>
                  <a:lnTo>
                    <a:pt x="403466" y="194810"/>
                  </a:lnTo>
                  <a:lnTo>
                    <a:pt x="454127" y="198529"/>
                  </a:lnTo>
                  <a:lnTo>
                    <a:pt x="504870" y="201655"/>
                  </a:lnTo>
                  <a:lnTo>
                    <a:pt x="555621" y="204243"/>
                  </a:lnTo>
                  <a:lnTo>
                    <a:pt x="606307" y="206349"/>
                  </a:lnTo>
                  <a:lnTo>
                    <a:pt x="656857" y="208029"/>
                  </a:lnTo>
                  <a:lnTo>
                    <a:pt x="707197" y="209340"/>
                  </a:lnTo>
                  <a:lnTo>
                    <a:pt x="806958" y="211074"/>
                  </a:lnTo>
                  <a:lnTo>
                    <a:pt x="943356" y="211074"/>
                  </a:lnTo>
                  <a:lnTo>
                    <a:pt x="1040728" y="209330"/>
                  </a:lnTo>
                  <a:lnTo>
                    <a:pt x="1089903" y="208075"/>
                  </a:lnTo>
                  <a:lnTo>
                    <a:pt x="1139312" y="206486"/>
                  </a:lnTo>
                  <a:lnTo>
                    <a:pt x="1188882" y="204504"/>
                  </a:lnTo>
                  <a:lnTo>
                    <a:pt x="1238544" y="202069"/>
                  </a:lnTo>
                  <a:lnTo>
                    <a:pt x="1288227" y="199124"/>
                  </a:lnTo>
                  <a:lnTo>
                    <a:pt x="1337861" y="195610"/>
                  </a:lnTo>
                  <a:lnTo>
                    <a:pt x="1387375" y="191466"/>
                  </a:lnTo>
                  <a:lnTo>
                    <a:pt x="1436698" y="186635"/>
                  </a:lnTo>
                  <a:lnTo>
                    <a:pt x="1485761" y="181058"/>
                  </a:lnTo>
                  <a:lnTo>
                    <a:pt x="1534492" y="174675"/>
                  </a:lnTo>
                  <a:lnTo>
                    <a:pt x="1582822" y="167428"/>
                  </a:lnTo>
                  <a:lnTo>
                    <a:pt x="1630680" y="159257"/>
                  </a:lnTo>
                  <a:lnTo>
                    <a:pt x="1687830" y="144779"/>
                  </a:lnTo>
                  <a:lnTo>
                    <a:pt x="1727453" y="129539"/>
                  </a:lnTo>
                  <a:lnTo>
                    <a:pt x="1750314" y="105917"/>
                  </a:lnTo>
                  <a:close/>
                </a:path>
              </a:pathLst>
            </a:custGeom>
            <a:solidFill>
              <a:srgbClr val="E499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82396" y="1807476"/>
              <a:ext cx="1064895" cy="798830"/>
            </a:xfrm>
            <a:custGeom>
              <a:avLst/>
              <a:gdLst/>
              <a:ahLst/>
              <a:cxnLst/>
              <a:rect l="l" t="t" r="r" b="b"/>
              <a:pathLst>
                <a:path w="1064895" h="798830">
                  <a:moveTo>
                    <a:pt x="1064755" y="262128"/>
                  </a:moveTo>
                  <a:lnTo>
                    <a:pt x="1060945" y="214884"/>
                  </a:lnTo>
                  <a:lnTo>
                    <a:pt x="1037323" y="150876"/>
                  </a:lnTo>
                  <a:lnTo>
                    <a:pt x="1016749" y="118110"/>
                  </a:lnTo>
                  <a:lnTo>
                    <a:pt x="987450" y="85547"/>
                  </a:lnTo>
                  <a:lnTo>
                    <a:pt x="951687" y="55905"/>
                  </a:lnTo>
                  <a:lnTo>
                    <a:pt x="911529" y="30975"/>
                  </a:lnTo>
                  <a:lnTo>
                    <a:pt x="869022" y="12509"/>
                  </a:lnTo>
                  <a:lnTo>
                    <a:pt x="826249" y="2286"/>
                  </a:lnTo>
                  <a:lnTo>
                    <a:pt x="790435" y="0"/>
                  </a:lnTo>
                  <a:lnTo>
                    <a:pt x="749287" y="3048"/>
                  </a:lnTo>
                  <a:lnTo>
                    <a:pt x="705802" y="12776"/>
                  </a:lnTo>
                  <a:lnTo>
                    <a:pt x="663282" y="29997"/>
                  </a:lnTo>
                  <a:lnTo>
                    <a:pt x="623912" y="54089"/>
                  </a:lnTo>
                  <a:lnTo>
                    <a:pt x="589864" y="84429"/>
                  </a:lnTo>
                  <a:lnTo>
                    <a:pt x="563359" y="120396"/>
                  </a:lnTo>
                  <a:lnTo>
                    <a:pt x="549643" y="150876"/>
                  </a:lnTo>
                  <a:lnTo>
                    <a:pt x="543547" y="137922"/>
                  </a:lnTo>
                  <a:lnTo>
                    <a:pt x="484111" y="60960"/>
                  </a:lnTo>
                  <a:lnTo>
                    <a:pt x="449059" y="35052"/>
                  </a:lnTo>
                  <a:lnTo>
                    <a:pt x="410197" y="16002"/>
                  </a:lnTo>
                  <a:lnTo>
                    <a:pt x="367525" y="4572"/>
                  </a:lnTo>
                  <a:lnTo>
                    <a:pt x="321043" y="0"/>
                  </a:lnTo>
                  <a:lnTo>
                    <a:pt x="273037" y="3810"/>
                  </a:lnTo>
                  <a:lnTo>
                    <a:pt x="221221" y="13716"/>
                  </a:lnTo>
                  <a:lnTo>
                    <a:pt x="177787" y="28194"/>
                  </a:lnTo>
                  <a:lnTo>
                    <a:pt x="132715" y="49682"/>
                  </a:lnTo>
                  <a:lnTo>
                    <a:pt x="93078" y="76034"/>
                  </a:lnTo>
                  <a:lnTo>
                    <a:pt x="59563" y="106984"/>
                  </a:lnTo>
                  <a:lnTo>
                    <a:pt x="32816" y="142316"/>
                  </a:lnTo>
                  <a:lnTo>
                    <a:pt x="13525" y="181749"/>
                  </a:lnTo>
                  <a:lnTo>
                    <a:pt x="2362" y="225069"/>
                  </a:lnTo>
                  <a:lnTo>
                    <a:pt x="0" y="272008"/>
                  </a:lnTo>
                  <a:lnTo>
                    <a:pt x="7099" y="322326"/>
                  </a:lnTo>
                  <a:lnTo>
                    <a:pt x="31483" y="391668"/>
                  </a:lnTo>
                  <a:lnTo>
                    <a:pt x="55156" y="435241"/>
                  </a:lnTo>
                  <a:lnTo>
                    <a:pt x="83693" y="478345"/>
                  </a:lnTo>
                  <a:lnTo>
                    <a:pt x="116382" y="520471"/>
                  </a:lnTo>
                  <a:lnTo>
                    <a:pt x="152488" y="561136"/>
                  </a:lnTo>
                  <a:lnTo>
                    <a:pt x="191300" y="599859"/>
                  </a:lnTo>
                  <a:lnTo>
                    <a:pt x="232092" y="636130"/>
                  </a:lnTo>
                  <a:lnTo>
                    <a:pt x="274142" y="669480"/>
                  </a:lnTo>
                  <a:lnTo>
                    <a:pt x="316725" y="699401"/>
                  </a:lnTo>
                  <a:lnTo>
                    <a:pt x="359143" y="725424"/>
                  </a:lnTo>
                  <a:lnTo>
                    <a:pt x="395719" y="745236"/>
                  </a:lnTo>
                  <a:lnTo>
                    <a:pt x="455917" y="771906"/>
                  </a:lnTo>
                  <a:lnTo>
                    <a:pt x="504685" y="787908"/>
                  </a:lnTo>
                  <a:lnTo>
                    <a:pt x="560311" y="798576"/>
                  </a:lnTo>
                  <a:lnTo>
                    <a:pt x="562597" y="798576"/>
                  </a:lnTo>
                  <a:lnTo>
                    <a:pt x="636511" y="777240"/>
                  </a:lnTo>
                  <a:lnTo>
                    <a:pt x="683755" y="755904"/>
                  </a:lnTo>
                  <a:lnTo>
                    <a:pt x="732523" y="730758"/>
                  </a:lnTo>
                  <a:lnTo>
                    <a:pt x="772147" y="706374"/>
                  </a:lnTo>
                  <a:lnTo>
                    <a:pt x="810247" y="680466"/>
                  </a:lnTo>
                  <a:lnTo>
                    <a:pt x="844537" y="653796"/>
                  </a:lnTo>
                  <a:lnTo>
                    <a:pt x="875779" y="625602"/>
                  </a:lnTo>
                  <a:lnTo>
                    <a:pt x="903973" y="597408"/>
                  </a:lnTo>
                  <a:lnTo>
                    <a:pt x="928357" y="567690"/>
                  </a:lnTo>
                  <a:lnTo>
                    <a:pt x="932929" y="563118"/>
                  </a:lnTo>
                  <a:lnTo>
                    <a:pt x="967981" y="515874"/>
                  </a:lnTo>
                  <a:lnTo>
                    <a:pt x="996937" y="470916"/>
                  </a:lnTo>
                  <a:lnTo>
                    <a:pt x="1020559" y="429006"/>
                  </a:lnTo>
                  <a:lnTo>
                    <a:pt x="1038085" y="390144"/>
                  </a:lnTo>
                  <a:lnTo>
                    <a:pt x="1058659" y="320802"/>
                  </a:lnTo>
                  <a:lnTo>
                    <a:pt x="1063231" y="290322"/>
                  </a:lnTo>
                  <a:lnTo>
                    <a:pt x="1064755" y="262128"/>
                  </a:lnTo>
                  <a:close/>
                </a:path>
              </a:pathLst>
            </a:custGeom>
            <a:solidFill>
              <a:srgbClr val="EA50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71029" y="1885962"/>
              <a:ext cx="329565" cy="300355"/>
            </a:xfrm>
            <a:custGeom>
              <a:avLst/>
              <a:gdLst/>
              <a:ahLst/>
              <a:cxnLst/>
              <a:rect l="l" t="t" r="r" b="b"/>
              <a:pathLst>
                <a:path w="329565" h="300355">
                  <a:moveTo>
                    <a:pt x="329184" y="51054"/>
                  </a:moveTo>
                  <a:lnTo>
                    <a:pt x="307848" y="7620"/>
                  </a:lnTo>
                  <a:lnTo>
                    <a:pt x="250698" y="0"/>
                  </a:lnTo>
                  <a:lnTo>
                    <a:pt x="211836" y="3048"/>
                  </a:lnTo>
                  <a:lnTo>
                    <a:pt x="166878" y="12192"/>
                  </a:lnTo>
                  <a:lnTo>
                    <a:pt x="118872" y="30480"/>
                  </a:lnTo>
                  <a:lnTo>
                    <a:pt x="73152" y="60960"/>
                  </a:lnTo>
                  <a:lnTo>
                    <a:pt x="45720" y="90678"/>
                  </a:lnTo>
                  <a:lnTo>
                    <a:pt x="24384" y="124968"/>
                  </a:lnTo>
                  <a:lnTo>
                    <a:pt x="9906" y="164592"/>
                  </a:lnTo>
                  <a:lnTo>
                    <a:pt x="1524" y="208788"/>
                  </a:lnTo>
                  <a:lnTo>
                    <a:pt x="0" y="257556"/>
                  </a:lnTo>
                  <a:lnTo>
                    <a:pt x="3810" y="274320"/>
                  </a:lnTo>
                  <a:lnTo>
                    <a:pt x="13716" y="288036"/>
                  </a:lnTo>
                  <a:lnTo>
                    <a:pt x="27432" y="297180"/>
                  </a:lnTo>
                  <a:lnTo>
                    <a:pt x="44196" y="300228"/>
                  </a:lnTo>
                  <a:lnTo>
                    <a:pt x="46482" y="300228"/>
                  </a:lnTo>
                  <a:lnTo>
                    <a:pt x="77724" y="286512"/>
                  </a:lnTo>
                  <a:lnTo>
                    <a:pt x="89916" y="255270"/>
                  </a:lnTo>
                  <a:lnTo>
                    <a:pt x="91440" y="214122"/>
                  </a:lnTo>
                  <a:lnTo>
                    <a:pt x="99822" y="179070"/>
                  </a:lnTo>
                  <a:lnTo>
                    <a:pt x="113538" y="150114"/>
                  </a:lnTo>
                  <a:lnTo>
                    <a:pt x="179070" y="100584"/>
                  </a:lnTo>
                  <a:lnTo>
                    <a:pt x="225552" y="89916"/>
                  </a:lnTo>
                  <a:lnTo>
                    <a:pt x="262890" y="88392"/>
                  </a:lnTo>
                  <a:lnTo>
                    <a:pt x="278892" y="89154"/>
                  </a:lnTo>
                  <a:lnTo>
                    <a:pt x="292608" y="88392"/>
                  </a:lnTo>
                  <a:lnTo>
                    <a:pt x="296418" y="88392"/>
                  </a:lnTo>
                  <a:lnTo>
                    <a:pt x="311658" y="80772"/>
                  </a:lnTo>
                  <a:lnTo>
                    <a:pt x="323088" y="67818"/>
                  </a:lnTo>
                  <a:lnTo>
                    <a:pt x="329184" y="510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0941" y="2642223"/>
              <a:ext cx="142143" cy="12956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10306" y="2724889"/>
              <a:ext cx="187849" cy="12956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348625" y="2378976"/>
              <a:ext cx="540385" cy="734060"/>
            </a:xfrm>
            <a:custGeom>
              <a:avLst/>
              <a:gdLst/>
              <a:ahLst/>
              <a:cxnLst/>
              <a:rect l="l" t="t" r="r" b="b"/>
              <a:pathLst>
                <a:path w="540385" h="734060">
                  <a:moveTo>
                    <a:pt x="540258" y="605790"/>
                  </a:moveTo>
                  <a:lnTo>
                    <a:pt x="530352" y="580644"/>
                  </a:lnTo>
                  <a:lnTo>
                    <a:pt x="511302" y="561594"/>
                  </a:lnTo>
                  <a:lnTo>
                    <a:pt x="487680" y="551688"/>
                  </a:lnTo>
                  <a:lnTo>
                    <a:pt x="486156" y="550926"/>
                  </a:lnTo>
                  <a:lnTo>
                    <a:pt x="456438" y="549402"/>
                  </a:lnTo>
                  <a:lnTo>
                    <a:pt x="441960" y="551688"/>
                  </a:lnTo>
                  <a:lnTo>
                    <a:pt x="384048" y="206502"/>
                  </a:lnTo>
                  <a:lnTo>
                    <a:pt x="369849" y="162953"/>
                  </a:lnTo>
                  <a:lnTo>
                    <a:pt x="343928" y="127165"/>
                  </a:lnTo>
                  <a:lnTo>
                    <a:pt x="308533" y="100380"/>
                  </a:lnTo>
                  <a:lnTo>
                    <a:pt x="265938" y="83820"/>
                  </a:lnTo>
                  <a:lnTo>
                    <a:pt x="226314" y="78486"/>
                  </a:lnTo>
                  <a:lnTo>
                    <a:pt x="220980" y="64770"/>
                  </a:lnTo>
                  <a:lnTo>
                    <a:pt x="206502" y="35814"/>
                  </a:lnTo>
                  <a:lnTo>
                    <a:pt x="183642" y="8382"/>
                  </a:lnTo>
                  <a:lnTo>
                    <a:pt x="152400" y="0"/>
                  </a:lnTo>
                  <a:lnTo>
                    <a:pt x="124968" y="6858"/>
                  </a:lnTo>
                  <a:lnTo>
                    <a:pt x="112014" y="18288"/>
                  </a:lnTo>
                  <a:lnTo>
                    <a:pt x="107442" y="44958"/>
                  </a:lnTo>
                  <a:lnTo>
                    <a:pt x="109728" y="94488"/>
                  </a:lnTo>
                  <a:lnTo>
                    <a:pt x="75438" y="109728"/>
                  </a:lnTo>
                  <a:lnTo>
                    <a:pt x="39966" y="136855"/>
                  </a:lnTo>
                  <a:lnTo>
                    <a:pt x="14312" y="172580"/>
                  </a:lnTo>
                  <a:lnTo>
                    <a:pt x="355" y="214223"/>
                  </a:lnTo>
                  <a:lnTo>
                    <a:pt x="0" y="259080"/>
                  </a:lnTo>
                  <a:lnTo>
                    <a:pt x="60198" y="614934"/>
                  </a:lnTo>
                  <a:lnTo>
                    <a:pt x="35814" y="623316"/>
                  </a:lnTo>
                  <a:lnTo>
                    <a:pt x="17526" y="638556"/>
                  </a:lnTo>
                  <a:lnTo>
                    <a:pt x="6858" y="659130"/>
                  </a:lnTo>
                  <a:lnTo>
                    <a:pt x="6096" y="684276"/>
                  </a:lnTo>
                  <a:lnTo>
                    <a:pt x="16764" y="707898"/>
                  </a:lnTo>
                  <a:lnTo>
                    <a:pt x="37338" y="724662"/>
                  </a:lnTo>
                  <a:lnTo>
                    <a:pt x="64770" y="733044"/>
                  </a:lnTo>
                  <a:lnTo>
                    <a:pt x="94488" y="733806"/>
                  </a:lnTo>
                  <a:lnTo>
                    <a:pt x="478536" y="681228"/>
                  </a:lnTo>
                  <a:lnTo>
                    <a:pt x="505968" y="672084"/>
                  </a:lnTo>
                  <a:lnTo>
                    <a:pt x="526542" y="654558"/>
                  </a:lnTo>
                  <a:lnTo>
                    <a:pt x="538734" y="631698"/>
                  </a:lnTo>
                  <a:lnTo>
                    <a:pt x="540258" y="605790"/>
                  </a:lnTo>
                  <a:close/>
                </a:path>
              </a:pathLst>
            </a:custGeom>
            <a:solidFill>
              <a:srgbClr val="B6E4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483499" y="2388882"/>
              <a:ext cx="394335" cy="662940"/>
            </a:xfrm>
            <a:custGeom>
              <a:avLst/>
              <a:gdLst/>
              <a:ahLst/>
              <a:cxnLst/>
              <a:rect l="l" t="t" r="r" b="b"/>
              <a:pathLst>
                <a:path w="394335" h="662939">
                  <a:moveTo>
                    <a:pt x="393954" y="597408"/>
                  </a:moveTo>
                  <a:lnTo>
                    <a:pt x="385572" y="576072"/>
                  </a:lnTo>
                  <a:lnTo>
                    <a:pt x="370332" y="560832"/>
                  </a:lnTo>
                  <a:lnTo>
                    <a:pt x="369570" y="560832"/>
                  </a:lnTo>
                  <a:lnTo>
                    <a:pt x="352044" y="553212"/>
                  </a:lnTo>
                  <a:lnTo>
                    <a:pt x="348234" y="551688"/>
                  </a:lnTo>
                  <a:lnTo>
                    <a:pt x="323850" y="550164"/>
                  </a:lnTo>
                  <a:lnTo>
                    <a:pt x="302514" y="553212"/>
                  </a:lnTo>
                  <a:lnTo>
                    <a:pt x="296418" y="549402"/>
                  </a:lnTo>
                  <a:lnTo>
                    <a:pt x="237744" y="198120"/>
                  </a:lnTo>
                  <a:lnTo>
                    <a:pt x="225552" y="159258"/>
                  </a:lnTo>
                  <a:lnTo>
                    <a:pt x="202692" y="127254"/>
                  </a:lnTo>
                  <a:lnTo>
                    <a:pt x="172212" y="102108"/>
                  </a:lnTo>
                  <a:lnTo>
                    <a:pt x="134112" y="86106"/>
                  </a:lnTo>
                  <a:lnTo>
                    <a:pt x="90678" y="79248"/>
                  </a:lnTo>
                  <a:lnTo>
                    <a:pt x="85344" y="79248"/>
                  </a:lnTo>
                  <a:lnTo>
                    <a:pt x="80772" y="76200"/>
                  </a:lnTo>
                  <a:lnTo>
                    <a:pt x="59436" y="26670"/>
                  </a:lnTo>
                  <a:lnTo>
                    <a:pt x="21336" y="0"/>
                  </a:lnTo>
                  <a:lnTo>
                    <a:pt x="0" y="16002"/>
                  </a:lnTo>
                  <a:lnTo>
                    <a:pt x="13716" y="30480"/>
                  </a:lnTo>
                  <a:lnTo>
                    <a:pt x="25908" y="48768"/>
                  </a:lnTo>
                  <a:lnTo>
                    <a:pt x="34290" y="67818"/>
                  </a:lnTo>
                  <a:lnTo>
                    <a:pt x="39624" y="82296"/>
                  </a:lnTo>
                  <a:lnTo>
                    <a:pt x="41148" y="86868"/>
                  </a:lnTo>
                  <a:lnTo>
                    <a:pt x="45720" y="89916"/>
                  </a:lnTo>
                  <a:lnTo>
                    <a:pt x="94488" y="96774"/>
                  </a:lnTo>
                  <a:lnTo>
                    <a:pt x="132588" y="112776"/>
                  </a:lnTo>
                  <a:lnTo>
                    <a:pt x="163068" y="137922"/>
                  </a:lnTo>
                  <a:lnTo>
                    <a:pt x="185928" y="170688"/>
                  </a:lnTo>
                  <a:lnTo>
                    <a:pt x="198120" y="208788"/>
                  </a:lnTo>
                  <a:lnTo>
                    <a:pt x="256794" y="560070"/>
                  </a:lnTo>
                  <a:lnTo>
                    <a:pt x="262890" y="563880"/>
                  </a:lnTo>
                  <a:lnTo>
                    <a:pt x="283464" y="560832"/>
                  </a:lnTo>
                  <a:lnTo>
                    <a:pt x="307848" y="562356"/>
                  </a:lnTo>
                  <a:lnTo>
                    <a:pt x="329946" y="571500"/>
                  </a:lnTo>
                  <a:lnTo>
                    <a:pt x="345948" y="587502"/>
                  </a:lnTo>
                  <a:lnTo>
                    <a:pt x="354330" y="608076"/>
                  </a:lnTo>
                  <a:lnTo>
                    <a:pt x="354330" y="624078"/>
                  </a:lnTo>
                  <a:lnTo>
                    <a:pt x="348996" y="639318"/>
                  </a:lnTo>
                  <a:lnTo>
                    <a:pt x="339852" y="652272"/>
                  </a:lnTo>
                  <a:lnTo>
                    <a:pt x="326898" y="662940"/>
                  </a:lnTo>
                  <a:lnTo>
                    <a:pt x="342138" y="660654"/>
                  </a:lnTo>
                  <a:lnTo>
                    <a:pt x="364998" y="653034"/>
                  </a:lnTo>
                  <a:lnTo>
                    <a:pt x="382524" y="638556"/>
                  </a:lnTo>
                  <a:lnTo>
                    <a:pt x="392430" y="619506"/>
                  </a:lnTo>
                  <a:lnTo>
                    <a:pt x="393954" y="597408"/>
                  </a:lnTo>
                  <a:close/>
                </a:path>
              </a:pathLst>
            </a:custGeom>
            <a:solidFill>
              <a:srgbClr val="6DCF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584083" y="2549652"/>
              <a:ext cx="152400" cy="290830"/>
            </a:xfrm>
            <a:custGeom>
              <a:avLst/>
              <a:gdLst/>
              <a:ahLst/>
              <a:cxnLst/>
              <a:rect l="l" t="t" r="r" b="b"/>
              <a:pathLst>
                <a:path w="152400" h="290830">
                  <a:moveTo>
                    <a:pt x="152400" y="269748"/>
                  </a:moveTo>
                  <a:lnTo>
                    <a:pt x="150114" y="214884"/>
                  </a:lnTo>
                  <a:lnTo>
                    <a:pt x="145542" y="163830"/>
                  </a:lnTo>
                  <a:lnTo>
                    <a:pt x="138684" y="118110"/>
                  </a:lnTo>
                  <a:lnTo>
                    <a:pt x="129540" y="77724"/>
                  </a:lnTo>
                  <a:lnTo>
                    <a:pt x="101346" y="12192"/>
                  </a:lnTo>
                  <a:lnTo>
                    <a:pt x="91440" y="0"/>
                  </a:lnTo>
                  <a:lnTo>
                    <a:pt x="0" y="0"/>
                  </a:lnTo>
                  <a:lnTo>
                    <a:pt x="30480" y="9144"/>
                  </a:lnTo>
                  <a:lnTo>
                    <a:pt x="52578" y="29718"/>
                  </a:lnTo>
                  <a:lnTo>
                    <a:pt x="80772" y="86106"/>
                  </a:lnTo>
                  <a:lnTo>
                    <a:pt x="98298" y="163068"/>
                  </a:lnTo>
                  <a:lnTo>
                    <a:pt x="102870" y="208026"/>
                  </a:lnTo>
                  <a:lnTo>
                    <a:pt x="103632" y="256794"/>
                  </a:lnTo>
                  <a:lnTo>
                    <a:pt x="105156" y="267462"/>
                  </a:lnTo>
                  <a:lnTo>
                    <a:pt x="129540" y="290322"/>
                  </a:lnTo>
                  <a:lnTo>
                    <a:pt x="140208" y="287274"/>
                  </a:lnTo>
                  <a:lnTo>
                    <a:pt x="146304" y="283464"/>
                  </a:lnTo>
                  <a:lnTo>
                    <a:pt x="150876" y="277368"/>
                  </a:lnTo>
                  <a:lnTo>
                    <a:pt x="152400" y="2697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36255" y="2498598"/>
              <a:ext cx="239268" cy="8153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1623" y="3063240"/>
              <a:ext cx="234696" cy="86867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61479" y="2409456"/>
              <a:ext cx="725805" cy="699770"/>
            </a:xfrm>
            <a:custGeom>
              <a:avLst/>
              <a:gdLst/>
              <a:ahLst/>
              <a:cxnLst/>
              <a:rect l="l" t="t" r="r" b="b"/>
              <a:pathLst>
                <a:path w="725805" h="699769">
                  <a:moveTo>
                    <a:pt x="725424" y="89916"/>
                  </a:moveTo>
                  <a:lnTo>
                    <a:pt x="717804" y="83820"/>
                  </a:lnTo>
                  <a:lnTo>
                    <a:pt x="709422" y="81534"/>
                  </a:lnTo>
                  <a:lnTo>
                    <a:pt x="701040" y="81534"/>
                  </a:lnTo>
                  <a:lnTo>
                    <a:pt x="692658" y="85344"/>
                  </a:lnTo>
                  <a:lnTo>
                    <a:pt x="628650" y="128016"/>
                  </a:lnTo>
                  <a:lnTo>
                    <a:pt x="612648" y="107442"/>
                  </a:lnTo>
                  <a:lnTo>
                    <a:pt x="582168" y="70104"/>
                  </a:lnTo>
                  <a:lnTo>
                    <a:pt x="575310" y="64008"/>
                  </a:lnTo>
                  <a:lnTo>
                    <a:pt x="566166" y="60960"/>
                  </a:lnTo>
                  <a:lnTo>
                    <a:pt x="557022" y="61722"/>
                  </a:lnTo>
                  <a:lnTo>
                    <a:pt x="548640" y="64770"/>
                  </a:lnTo>
                  <a:lnTo>
                    <a:pt x="484632" y="107442"/>
                  </a:lnTo>
                  <a:lnTo>
                    <a:pt x="467868" y="86868"/>
                  </a:lnTo>
                  <a:lnTo>
                    <a:pt x="437388" y="49530"/>
                  </a:lnTo>
                  <a:lnTo>
                    <a:pt x="430530" y="43434"/>
                  </a:lnTo>
                  <a:lnTo>
                    <a:pt x="421386" y="40386"/>
                  </a:lnTo>
                  <a:lnTo>
                    <a:pt x="412242" y="41148"/>
                  </a:lnTo>
                  <a:lnTo>
                    <a:pt x="403860" y="44958"/>
                  </a:lnTo>
                  <a:lnTo>
                    <a:pt x="339090" y="86868"/>
                  </a:lnTo>
                  <a:lnTo>
                    <a:pt x="323088" y="66294"/>
                  </a:lnTo>
                  <a:lnTo>
                    <a:pt x="292608" y="28956"/>
                  </a:lnTo>
                  <a:lnTo>
                    <a:pt x="284988" y="22860"/>
                  </a:lnTo>
                  <a:lnTo>
                    <a:pt x="276606" y="20574"/>
                  </a:lnTo>
                  <a:lnTo>
                    <a:pt x="267462" y="20574"/>
                  </a:lnTo>
                  <a:lnTo>
                    <a:pt x="258318" y="24384"/>
                  </a:lnTo>
                  <a:lnTo>
                    <a:pt x="194310" y="66294"/>
                  </a:lnTo>
                  <a:lnTo>
                    <a:pt x="146304" y="8382"/>
                  </a:lnTo>
                  <a:lnTo>
                    <a:pt x="139446" y="2286"/>
                  </a:lnTo>
                  <a:lnTo>
                    <a:pt x="131064" y="0"/>
                  </a:lnTo>
                  <a:lnTo>
                    <a:pt x="121158" y="0"/>
                  </a:lnTo>
                  <a:lnTo>
                    <a:pt x="112014" y="3048"/>
                  </a:lnTo>
                  <a:lnTo>
                    <a:pt x="96774" y="92202"/>
                  </a:lnTo>
                  <a:lnTo>
                    <a:pt x="102108" y="108966"/>
                  </a:lnTo>
                  <a:lnTo>
                    <a:pt x="104394" y="121158"/>
                  </a:lnTo>
                  <a:lnTo>
                    <a:pt x="100584" y="130302"/>
                  </a:lnTo>
                  <a:lnTo>
                    <a:pt x="88392" y="140970"/>
                  </a:lnTo>
                  <a:lnTo>
                    <a:pt x="87630" y="142494"/>
                  </a:lnTo>
                  <a:lnTo>
                    <a:pt x="87630" y="143256"/>
                  </a:lnTo>
                  <a:lnTo>
                    <a:pt x="15240" y="559308"/>
                  </a:lnTo>
                  <a:lnTo>
                    <a:pt x="15240" y="560832"/>
                  </a:lnTo>
                  <a:lnTo>
                    <a:pt x="22098" y="576072"/>
                  </a:lnTo>
                  <a:lnTo>
                    <a:pt x="23622" y="590550"/>
                  </a:lnTo>
                  <a:lnTo>
                    <a:pt x="18288" y="603504"/>
                  </a:lnTo>
                  <a:lnTo>
                    <a:pt x="6096" y="613410"/>
                  </a:lnTo>
                  <a:lnTo>
                    <a:pt x="0" y="649986"/>
                  </a:lnTo>
                  <a:lnTo>
                    <a:pt x="7620" y="656082"/>
                  </a:lnTo>
                  <a:lnTo>
                    <a:pt x="16764" y="659130"/>
                  </a:lnTo>
                  <a:lnTo>
                    <a:pt x="25908" y="658368"/>
                  </a:lnTo>
                  <a:lnTo>
                    <a:pt x="34290" y="654558"/>
                  </a:lnTo>
                  <a:lnTo>
                    <a:pt x="99060" y="612648"/>
                  </a:lnTo>
                  <a:lnTo>
                    <a:pt x="146304" y="670560"/>
                  </a:lnTo>
                  <a:lnTo>
                    <a:pt x="153162" y="676656"/>
                  </a:lnTo>
                  <a:lnTo>
                    <a:pt x="162306" y="678942"/>
                  </a:lnTo>
                  <a:lnTo>
                    <a:pt x="171450" y="678942"/>
                  </a:lnTo>
                  <a:lnTo>
                    <a:pt x="179832" y="675132"/>
                  </a:lnTo>
                  <a:lnTo>
                    <a:pt x="244602" y="633222"/>
                  </a:lnTo>
                  <a:lnTo>
                    <a:pt x="291846" y="691134"/>
                  </a:lnTo>
                  <a:lnTo>
                    <a:pt x="298704" y="697230"/>
                  </a:lnTo>
                  <a:lnTo>
                    <a:pt x="307848" y="699516"/>
                  </a:lnTo>
                  <a:lnTo>
                    <a:pt x="316992" y="699516"/>
                  </a:lnTo>
                  <a:lnTo>
                    <a:pt x="325374" y="695706"/>
                  </a:lnTo>
                  <a:lnTo>
                    <a:pt x="390144" y="653796"/>
                  </a:lnTo>
                  <a:lnTo>
                    <a:pt x="619506" y="653796"/>
                  </a:lnTo>
                  <a:lnTo>
                    <a:pt x="618744" y="643890"/>
                  </a:lnTo>
                  <a:lnTo>
                    <a:pt x="621030" y="633222"/>
                  </a:lnTo>
                  <a:lnTo>
                    <a:pt x="621792" y="630936"/>
                  </a:lnTo>
                  <a:lnTo>
                    <a:pt x="633222" y="620268"/>
                  </a:lnTo>
                  <a:lnTo>
                    <a:pt x="633984" y="617982"/>
                  </a:lnTo>
                  <a:lnTo>
                    <a:pt x="633984" y="616458"/>
                  </a:lnTo>
                  <a:lnTo>
                    <a:pt x="634746" y="612648"/>
                  </a:lnTo>
                  <a:lnTo>
                    <a:pt x="703326" y="214884"/>
                  </a:lnTo>
                  <a:lnTo>
                    <a:pt x="699516" y="201930"/>
                  </a:lnTo>
                  <a:lnTo>
                    <a:pt x="697230" y="189738"/>
                  </a:lnTo>
                  <a:lnTo>
                    <a:pt x="700278" y="177546"/>
                  </a:lnTo>
                  <a:lnTo>
                    <a:pt x="711708" y="165354"/>
                  </a:lnTo>
                  <a:lnTo>
                    <a:pt x="712470" y="163830"/>
                  </a:lnTo>
                  <a:lnTo>
                    <a:pt x="712470" y="162306"/>
                  </a:lnTo>
                  <a:lnTo>
                    <a:pt x="713232" y="161544"/>
                  </a:lnTo>
                  <a:lnTo>
                    <a:pt x="718566" y="128016"/>
                  </a:lnTo>
                  <a:lnTo>
                    <a:pt x="725424" y="89916"/>
                  </a:lnTo>
                  <a:close/>
                </a:path>
              </a:pathLst>
            </a:custGeom>
            <a:solidFill>
              <a:srgbClr val="B6E4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30821" y="2514600"/>
              <a:ext cx="596900" cy="539115"/>
            </a:xfrm>
            <a:custGeom>
              <a:avLst/>
              <a:gdLst/>
              <a:ahLst/>
              <a:cxnLst/>
              <a:rect l="l" t="t" r="r" b="b"/>
              <a:pathLst>
                <a:path w="596900" h="539114">
                  <a:moveTo>
                    <a:pt x="596646" y="176021"/>
                  </a:moveTo>
                  <a:lnTo>
                    <a:pt x="596646" y="138683"/>
                  </a:lnTo>
                  <a:lnTo>
                    <a:pt x="583692" y="103631"/>
                  </a:lnTo>
                  <a:lnTo>
                    <a:pt x="560069" y="74675"/>
                  </a:lnTo>
                  <a:lnTo>
                    <a:pt x="527304" y="52577"/>
                  </a:lnTo>
                  <a:lnTo>
                    <a:pt x="487680" y="41147"/>
                  </a:lnTo>
                  <a:lnTo>
                    <a:pt x="195072" y="0"/>
                  </a:lnTo>
                  <a:lnTo>
                    <a:pt x="153161" y="0"/>
                  </a:lnTo>
                  <a:lnTo>
                    <a:pt x="115061" y="11430"/>
                  </a:lnTo>
                  <a:lnTo>
                    <a:pt x="82295" y="32766"/>
                  </a:lnTo>
                  <a:lnTo>
                    <a:pt x="45719" y="98298"/>
                  </a:lnTo>
                  <a:lnTo>
                    <a:pt x="0" y="362712"/>
                  </a:lnTo>
                  <a:lnTo>
                    <a:pt x="0" y="400050"/>
                  </a:lnTo>
                  <a:lnTo>
                    <a:pt x="36576" y="464058"/>
                  </a:lnTo>
                  <a:lnTo>
                    <a:pt x="69342" y="486156"/>
                  </a:lnTo>
                  <a:lnTo>
                    <a:pt x="108966" y="497586"/>
                  </a:lnTo>
                  <a:lnTo>
                    <a:pt x="401574" y="538734"/>
                  </a:lnTo>
                  <a:lnTo>
                    <a:pt x="443484" y="538734"/>
                  </a:lnTo>
                  <a:lnTo>
                    <a:pt x="481584" y="527304"/>
                  </a:lnTo>
                  <a:lnTo>
                    <a:pt x="514350" y="505968"/>
                  </a:lnTo>
                  <a:lnTo>
                    <a:pt x="550926" y="440436"/>
                  </a:lnTo>
                  <a:lnTo>
                    <a:pt x="596646" y="176021"/>
                  </a:lnTo>
                  <a:close/>
                </a:path>
              </a:pathLst>
            </a:custGeom>
            <a:solidFill>
              <a:srgbClr val="6DCF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37829" y="2579370"/>
              <a:ext cx="100584" cy="8381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72069" y="2733294"/>
              <a:ext cx="220979" cy="10896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9797" y="2783586"/>
              <a:ext cx="217170" cy="10820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751979" y="2591574"/>
              <a:ext cx="253365" cy="151130"/>
            </a:xfrm>
            <a:custGeom>
              <a:avLst/>
              <a:gdLst/>
              <a:ahLst/>
              <a:cxnLst/>
              <a:rect l="l" t="t" r="r" b="b"/>
              <a:pathLst>
                <a:path w="253365" h="151130">
                  <a:moveTo>
                    <a:pt x="252984" y="37338"/>
                  </a:moveTo>
                  <a:lnTo>
                    <a:pt x="198882" y="17526"/>
                  </a:lnTo>
                  <a:lnTo>
                    <a:pt x="177546" y="9906"/>
                  </a:lnTo>
                  <a:lnTo>
                    <a:pt x="131826" y="0"/>
                  </a:lnTo>
                  <a:lnTo>
                    <a:pt x="99060" y="6858"/>
                  </a:lnTo>
                  <a:lnTo>
                    <a:pt x="59436" y="28956"/>
                  </a:lnTo>
                  <a:lnTo>
                    <a:pt x="23622" y="64770"/>
                  </a:lnTo>
                  <a:lnTo>
                    <a:pt x="6096" y="105156"/>
                  </a:lnTo>
                  <a:lnTo>
                    <a:pt x="0" y="150876"/>
                  </a:lnTo>
                  <a:lnTo>
                    <a:pt x="38862" y="64008"/>
                  </a:lnTo>
                  <a:lnTo>
                    <a:pt x="78486" y="22860"/>
                  </a:lnTo>
                  <a:lnTo>
                    <a:pt x="141732" y="17526"/>
                  </a:lnTo>
                  <a:lnTo>
                    <a:pt x="252984" y="373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78471" y="2809494"/>
              <a:ext cx="237744" cy="16382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991247" y="2701290"/>
              <a:ext cx="69850" cy="62865"/>
            </a:xfrm>
            <a:custGeom>
              <a:avLst/>
              <a:gdLst/>
              <a:ahLst/>
              <a:cxnLst/>
              <a:rect l="l" t="t" r="r" b="b"/>
              <a:pathLst>
                <a:path w="69850" h="62864">
                  <a:moveTo>
                    <a:pt x="69341" y="32766"/>
                  </a:moveTo>
                  <a:lnTo>
                    <a:pt x="67817" y="20574"/>
                  </a:lnTo>
                  <a:lnTo>
                    <a:pt x="60959" y="9905"/>
                  </a:lnTo>
                  <a:lnTo>
                    <a:pt x="50291" y="3047"/>
                  </a:lnTo>
                  <a:lnTo>
                    <a:pt x="36575" y="0"/>
                  </a:lnTo>
                  <a:lnTo>
                    <a:pt x="22859" y="1524"/>
                  </a:lnTo>
                  <a:lnTo>
                    <a:pt x="11429" y="8382"/>
                  </a:lnTo>
                  <a:lnTo>
                    <a:pt x="3047" y="17526"/>
                  </a:lnTo>
                  <a:lnTo>
                    <a:pt x="0" y="29718"/>
                  </a:lnTo>
                  <a:lnTo>
                    <a:pt x="2285" y="41910"/>
                  </a:lnTo>
                  <a:lnTo>
                    <a:pt x="9143" y="52577"/>
                  </a:lnTo>
                  <a:lnTo>
                    <a:pt x="19811" y="59436"/>
                  </a:lnTo>
                  <a:lnTo>
                    <a:pt x="33527" y="62484"/>
                  </a:lnTo>
                  <a:lnTo>
                    <a:pt x="47243" y="60960"/>
                  </a:lnTo>
                  <a:lnTo>
                    <a:pt x="58673" y="54864"/>
                  </a:lnTo>
                  <a:lnTo>
                    <a:pt x="66293" y="44958"/>
                  </a:lnTo>
                  <a:lnTo>
                    <a:pt x="69341" y="32766"/>
                  </a:lnTo>
                  <a:close/>
                </a:path>
              </a:pathLst>
            </a:custGeom>
            <a:solidFill>
              <a:srgbClr val="3925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026299" y="2717292"/>
              <a:ext cx="18415" cy="16510"/>
            </a:xfrm>
            <a:custGeom>
              <a:avLst/>
              <a:gdLst/>
              <a:ahLst/>
              <a:cxnLst/>
              <a:rect l="l" t="t" r="r" b="b"/>
              <a:pathLst>
                <a:path w="18415" h="16510">
                  <a:moveTo>
                    <a:pt x="18287" y="3809"/>
                  </a:moveTo>
                  <a:lnTo>
                    <a:pt x="14477" y="761"/>
                  </a:lnTo>
                  <a:lnTo>
                    <a:pt x="4571" y="0"/>
                  </a:lnTo>
                  <a:lnTo>
                    <a:pt x="761" y="3048"/>
                  </a:lnTo>
                  <a:lnTo>
                    <a:pt x="0" y="12192"/>
                  </a:lnTo>
                  <a:lnTo>
                    <a:pt x="3809" y="16002"/>
                  </a:lnTo>
                  <a:lnTo>
                    <a:pt x="13715" y="16002"/>
                  </a:lnTo>
                  <a:lnTo>
                    <a:pt x="17525" y="12954"/>
                  </a:lnTo>
                  <a:lnTo>
                    <a:pt x="18287" y="38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69505" y="2690622"/>
              <a:ext cx="69850" cy="62865"/>
            </a:xfrm>
            <a:custGeom>
              <a:avLst/>
              <a:gdLst/>
              <a:ahLst/>
              <a:cxnLst/>
              <a:rect l="l" t="t" r="r" b="b"/>
              <a:pathLst>
                <a:path w="69850" h="62864">
                  <a:moveTo>
                    <a:pt x="69341" y="29718"/>
                  </a:moveTo>
                  <a:lnTo>
                    <a:pt x="66293" y="17525"/>
                  </a:lnTo>
                  <a:lnTo>
                    <a:pt x="57911" y="7619"/>
                  </a:lnTo>
                  <a:lnTo>
                    <a:pt x="46481" y="1523"/>
                  </a:lnTo>
                  <a:lnTo>
                    <a:pt x="32765" y="0"/>
                  </a:lnTo>
                  <a:lnTo>
                    <a:pt x="19049" y="3048"/>
                  </a:lnTo>
                  <a:lnTo>
                    <a:pt x="8381" y="9906"/>
                  </a:lnTo>
                  <a:lnTo>
                    <a:pt x="1523" y="20574"/>
                  </a:lnTo>
                  <a:lnTo>
                    <a:pt x="0" y="32766"/>
                  </a:lnTo>
                  <a:lnTo>
                    <a:pt x="3047" y="44958"/>
                  </a:lnTo>
                  <a:lnTo>
                    <a:pt x="10667" y="54864"/>
                  </a:lnTo>
                  <a:lnTo>
                    <a:pt x="22097" y="60960"/>
                  </a:lnTo>
                  <a:lnTo>
                    <a:pt x="35813" y="62484"/>
                  </a:lnTo>
                  <a:lnTo>
                    <a:pt x="49529" y="59436"/>
                  </a:lnTo>
                  <a:lnTo>
                    <a:pt x="60197" y="52577"/>
                  </a:lnTo>
                  <a:lnTo>
                    <a:pt x="67055" y="41910"/>
                  </a:lnTo>
                  <a:lnTo>
                    <a:pt x="69341" y="29718"/>
                  </a:lnTo>
                  <a:close/>
                </a:path>
              </a:pathLst>
            </a:custGeom>
            <a:solidFill>
              <a:srgbClr val="3925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03795" y="2705862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10">
                  <a:moveTo>
                    <a:pt x="17526" y="12192"/>
                  </a:moveTo>
                  <a:lnTo>
                    <a:pt x="17526" y="3047"/>
                  </a:lnTo>
                  <a:lnTo>
                    <a:pt x="12954" y="0"/>
                  </a:lnTo>
                  <a:lnTo>
                    <a:pt x="3810" y="0"/>
                  </a:lnTo>
                  <a:lnTo>
                    <a:pt x="0" y="3810"/>
                  </a:lnTo>
                  <a:lnTo>
                    <a:pt x="0" y="12954"/>
                  </a:lnTo>
                  <a:lnTo>
                    <a:pt x="4572" y="16002"/>
                  </a:lnTo>
                  <a:lnTo>
                    <a:pt x="13716" y="16002"/>
                  </a:lnTo>
                  <a:lnTo>
                    <a:pt x="17526" y="121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15403" y="2628150"/>
              <a:ext cx="405130" cy="71755"/>
            </a:xfrm>
            <a:custGeom>
              <a:avLst/>
              <a:gdLst/>
              <a:ahLst/>
              <a:cxnLst/>
              <a:rect l="l" t="t" r="r" b="b"/>
              <a:pathLst>
                <a:path w="405130" h="71755">
                  <a:moveTo>
                    <a:pt x="154686" y="35052"/>
                  </a:moveTo>
                  <a:lnTo>
                    <a:pt x="153162" y="32766"/>
                  </a:lnTo>
                  <a:lnTo>
                    <a:pt x="80010" y="9906"/>
                  </a:lnTo>
                  <a:lnTo>
                    <a:pt x="48768" y="0"/>
                  </a:lnTo>
                  <a:lnTo>
                    <a:pt x="47244" y="0"/>
                  </a:lnTo>
                  <a:lnTo>
                    <a:pt x="762" y="25146"/>
                  </a:lnTo>
                  <a:lnTo>
                    <a:pt x="0" y="27432"/>
                  </a:lnTo>
                  <a:lnTo>
                    <a:pt x="1524" y="31242"/>
                  </a:lnTo>
                  <a:lnTo>
                    <a:pt x="3810" y="32766"/>
                  </a:lnTo>
                  <a:lnTo>
                    <a:pt x="6096" y="32766"/>
                  </a:lnTo>
                  <a:lnTo>
                    <a:pt x="44958" y="29718"/>
                  </a:lnTo>
                  <a:lnTo>
                    <a:pt x="144018" y="60960"/>
                  </a:lnTo>
                  <a:lnTo>
                    <a:pt x="147066" y="60960"/>
                  </a:lnTo>
                  <a:lnTo>
                    <a:pt x="149352" y="59436"/>
                  </a:lnTo>
                  <a:lnTo>
                    <a:pt x="150114" y="58674"/>
                  </a:lnTo>
                  <a:lnTo>
                    <a:pt x="151638" y="50292"/>
                  </a:lnTo>
                  <a:lnTo>
                    <a:pt x="154686" y="35052"/>
                  </a:lnTo>
                  <a:close/>
                </a:path>
                <a:path w="405130" h="71755">
                  <a:moveTo>
                    <a:pt x="404622" y="37338"/>
                  </a:moveTo>
                  <a:lnTo>
                    <a:pt x="403860" y="35052"/>
                  </a:lnTo>
                  <a:lnTo>
                    <a:pt x="401574" y="34290"/>
                  </a:lnTo>
                  <a:lnTo>
                    <a:pt x="397002" y="32004"/>
                  </a:lnTo>
                  <a:lnTo>
                    <a:pt x="374142" y="19050"/>
                  </a:lnTo>
                  <a:lnTo>
                    <a:pt x="355854" y="9144"/>
                  </a:lnTo>
                  <a:lnTo>
                    <a:pt x="354330" y="9144"/>
                  </a:lnTo>
                  <a:lnTo>
                    <a:pt x="243840" y="42672"/>
                  </a:lnTo>
                  <a:lnTo>
                    <a:pt x="242316" y="44958"/>
                  </a:lnTo>
                  <a:lnTo>
                    <a:pt x="243078" y="47244"/>
                  </a:lnTo>
                  <a:lnTo>
                    <a:pt x="246888" y="69342"/>
                  </a:lnTo>
                  <a:lnTo>
                    <a:pt x="247650" y="70104"/>
                  </a:lnTo>
                  <a:lnTo>
                    <a:pt x="249936" y="71628"/>
                  </a:lnTo>
                  <a:lnTo>
                    <a:pt x="253746" y="71628"/>
                  </a:lnTo>
                  <a:lnTo>
                    <a:pt x="288798" y="60960"/>
                  </a:lnTo>
                  <a:lnTo>
                    <a:pt x="358140" y="39624"/>
                  </a:lnTo>
                  <a:lnTo>
                    <a:pt x="401574" y="43434"/>
                  </a:lnTo>
                  <a:lnTo>
                    <a:pt x="404622" y="41910"/>
                  </a:lnTo>
                  <a:lnTo>
                    <a:pt x="404622" y="39624"/>
                  </a:lnTo>
                  <a:lnTo>
                    <a:pt x="404622" y="37338"/>
                  </a:lnTo>
                  <a:close/>
                </a:path>
              </a:pathLst>
            </a:custGeom>
            <a:solidFill>
              <a:srgbClr val="3925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3321" y="2602230"/>
              <a:ext cx="131102" cy="97536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392059" y="2631198"/>
              <a:ext cx="132080" cy="97790"/>
            </a:xfrm>
            <a:custGeom>
              <a:avLst/>
              <a:gdLst/>
              <a:ahLst/>
              <a:cxnLst/>
              <a:rect l="l" t="t" r="r" b="b"/>
              <a:pathLst>
                <a:path w="132080" h="97789">
                  <a:moveTo>
                    <a:pt x="95250" y="55626"/>
                  </a:moveTo>
                  <a:lnTo>
                    <a:pt x="89154" y="41148"/>
                  </a:lnTo>
                  <a:lnTo>
                    <a:pt x="79248" y="31242"/>
                  </a:lnTo>
                  <a:lnTo>
                    <a:pt x="64770" y="25146"/>
                  </a:lnTo>
                  <a:lnTo>
                    <a:pt x="48768" y="23622"/>
                  </a:lnTo>
                  <a:lnTo>
                    <a:pt x="32766" y="28956"/>
                  </a:lnTo>
                  <a:lnTo>
                    <a:pt x="21336" y="38862"/>
                  </a:lnTo>
                  <a:lnTo>
                    <a:pt x="14478" y="51054"/>
                  </a:lnTo>
                  <a:lnTo>
                    <a:pt x="13716" y="66294"/>
                  </a:lnTo>
                  <a:lnTo>
                    <a:pt x="19050" y="80010"/>
                  </a:lnTo>
                  <a:lnTo>
                    <a:pt x="29718" y="90678"/>
                  </a:lnTo>
                  <a:lnTo>
                    <a:pt x="44196" y="96774"/>
                  </a:lnTo>
                  <a:lnTo>
                    <a:pt x="60198" y="97536"/>
                  </a:lnTo>
                  <a:lnTo>
                    <a:pt x="75438" y="92202"/>
                  </a:lnTo>
                  <a:lnTo>
                    <a:pt x="87630" y="83058"/>
                  </a:lnTo>
                  <a:lnTo>
                    <a:pt x="94488" y="70104"/>
                  </a:lnTo>
                  <a:lnTo>
                    <a:pt x="95250" y="55626"/>
                  </a:lnTo>
                  <a:close/>
                </a:path>
                <a:path w="132080" h="97789">
                  <a:moveTo>
                    <a:pt x="131826" y="9144"/>
                  </a:moveTo>
                  <a:lnTo>
                    <a:pt x="130302" y="7620"/>
                  </a:lnTo>
                  <a:lnTo>
                    <a:pt x="124206" y="13716"/>
                  </a:lnTo>
                  <a:lnTo>
                    <a:pt x="115062" y="18288"/>
                  </a:lnTo>
                  <a:lnTo>
                    <a:pt x="108966" y="19812"/>
                  </a:lnTo>
                  <a:lnTo>
                    <a:pt x="106680" y="19812"/>
                  </a:lnTo>
                  <a:lnTo>
                    <a:pt x="92202" y="9906"/>
                  </a:lnTo>
                  <a:lnTo>
                    <a:pt x="89154" y="7620"/>
                  </a:lnTo>
                  <a:lnTo>
                    <a:pt x="72390" y="1524"/>
                  </a:lnTo>
                  <a:lnTo>
                    <a:pt x="57150" y="0"/>
                  </a:lnTo>
                  <a:lnTo>
                    <a:pt x="17526" y="14478"/>
                  </a:lnTo>
                  <a:lnTo>
                    <a:pt x="0" y="38862"/>
                  </a:lnTo>
                  <a:lnTo>
                    <a:pt x="1524" y="41148"/>
                  </a:lnTo>
                  <a:lnTo>
                    <a:pt x="7620" y="42672"/>
                  </a:lnTo>
                  <a:lnTo>
                    <a:pt x="9906" y="41148"/>
                  </a:lnTo>
                  <a:lnTo>
                    <a:pt x="11430" y="38862"/>
                  </a:lnTo>
                  <a:lnTo>
                    <a:pt x="16002" y="29718"/>
                  </a:lnTo>
                  <a:lnTo>
                    <a:pt x="24384" y="21336"/>
                  </a:lnTo>
                  <a:lnTo>
                    <a:pt x="35052" y="14478"/>
                  </a:lnTo>
                  <a:lnTo>
                    <a:pt x="48006" y="10668"/>
                  </a:lnTo>
                  <a:lnTo>
                    <a:pt x="62484" y="9906"/>
                  </a:lnTo>
                  <a:lnTo>
                    <a:pt x="76200" y="12954"/>
                  </a:lnTo>
                  <a:lnTo>
                    <a:pt x="89916" y="19050"/>
                  </a:lnTo>
                  <a:lnTo>
                    <a:pt x="102108" y="29718"/>
                  </a:lnTo>
                  <a:lnTo>
                    <a:pt x="103632" y="31242"/>
                  </a:lnTo>
                  <a:lnTo>
                    <a:pt x="106680" y="32766"/>
                  </a:lnTo>
                  <a:lnTo>
                    <a:pt x="108966" y="32004"/>
                  </a:lnTo>
                  <a:lnTo>
                    <a:pt x="109728" y="32004"/>
                  </a:lnTo>
                  <a:lnTo>
                    <a:pt x="110490" y="32004"/>
                  </a:lnTo>
                  <a:lnTo>
                    <a:pt x="123444" y="22098"/>
                  </a:lnTo>
                  <a:lnTo>
                    <a:pt x="125730" y="19812"/>
                  </a:lnTo>
                  <a:lnTo>
                    <a:pt x="126492" y="19050"/>
                  </a:lnTo>
                  <a:lnTo>
                    <a:pt x="128016" y="16002"/>
                  </a:lnTo>
                  <a:lnTo>
                    <a:pt x="131064" y="11430"/>
                  </a:lnTo>
                  <a:lnTo>
                    <a:pt x="131826" y="9906"/>
                  </a:lnTo>
                  <a:lnTo>
                    <a:pt x="131826" y="9144"/>
                  </a:lnTo>
                  <a:close/>
                </a:path>
              </a:pathLst>
            </a:custGeom>
            <a:solidFill>
              <a:srgbClr val="3925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62063" y="2604516"/>
              <a:ext cx="216408" cy="8001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72247" y="2604516"/>
              <a:ext cx="217170" cy="86868"/>
            </a:xfrm>
            <a:prstGeom prst="rect">
              <a:avLst/>
            </a:prstGeom>
          </p:spPr>
        </p:pic>
      </p:grpSp>
      <p:grpSp>
        <p:nvGrpSpPr>
          <p:cNvPr id="34" name="object 34"/>
          <p:cNvGrpSpPr/>
          <p:nvPr/>
        </p:nvGrpSpPr>
        <p:grpSpPr>
          <a:xfrm>
            <a:off x="770267" y="4528565"/>
            <a:ext cx="1247140" cy="932815"/>
            <a:chOff x="770267" y="4528565"/>
            <a:chExt cx="1247140" cy="932815"/>
          </a:xfrm>
        </p:grpSpPr>
        <p:pic>
          <p:nvPicPr>
            <p:cNvPr id="35" name="object 3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83143" y="5137403"/>
              <a:ext cx="334146" cy="278892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279283" y="4720589"/>
              <a:ext cx="737235" cy="632460"/>
            </a:xfrm>
            <a:custGeom>
              <a:avLst/>
              <a:gdLst/>
              <a:ahLst/>
              <a:cxnLst/>
              <a:rect l="l" t="t" r="r" b="b"/>
              <a:pathLst>
                <a:path w="737235" h="632460">
                  <a:moveTo>
                    <a:pt x="736853" y="163829"/>
                  </a:moveTo>
                  <a:lnTo>
                    <a:pt x="736853" y="156971"/>
                  </a:lnTo>
                  <a:lnTo>
                    <a:pt x="734567" y="151637"/>
                  </a:lnTo>
                  <a:lnTo>
                    <a:pt x="728471" y="146303"/>
                  </a:lnTo>
                  <a:lnTo>
                    <a:pt x="479297" y="3047"/>
                  </a:lnTo>
                  <a:lnTo>
                    <a:pt x="471677" y="0"/>
                  </a:lnTo>
                  <a:lnTo>
                    <a:pt x="463295" y="0"/>
                  </a:lnTo>
                  <a:lnTo>
                    <a:pt x="448817" y="6096"/>
                  </a:lnTo>
                  <a:lnTo>
                    <a:pt x="3809" y="463295"/>
                  </a:lnTo>
                  <a:lnTo>
                    <a:pt x="0" y="475488"/>
                  </a:lnTo>
                  <a:lnTo>
                    <a:pt x="2285" y="480822"/>
                  </a:lnTo>
                  <a:lnTo>
                    <a:pt x="8381" y="486156"/>
                  </a:lnTo>
                  <a:lnTo>
                    <a:pt x="258317" y="629412"/>
                  </a:lnTo>
                  <a:lnTo>
                    <a:pt x="265937" y="632460"/>
                  </a:lnTo>
                  <a:lnTo>
                    <a:pt x="273557" y="632460"/>
                  </a:lnTo>
                  <a:lnTo>
                    <a:pt x="281177" y="630174"/>
                  </a:lnTo>
                  <a:lnTo>
                    <a:pt x="288035" y="626364"/>
                  </a:lnTo>
                  <a:lnTo>
                    <a:pt x="733043" y="169163"/>
                  </a:lnTo>
                  <a:lnTo>
                    <a:pt x="736853" y="163829"/>
                  </a:lnTo>
                  <a:close/>
                </a:path>
              </a:pathLst>
            </a:custGeom>
            <a:solidFill>
              <a:srgbClr val="E6E7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703717" y="4786121"/>
              <a:ext cx="72390" cy="56515"/>
            </a:xfrm>
            <a:custGeom>
              <a:avLst/>
              <a:gdLst/>
              <a:ahLst/>
              <a:cxnLst/>
              <a:rect l="l" t="t" r="r" b="b"/>
              <a:pathLst>
                <a:path w="72389" h="56514">
                  <a:moveTo>
                    <a:pt x="72390" y="23621"/>
                  </a:moveTo>
                  <a:lnTo>
                    <a:pt x="68580" y="13715"/>
                  </a:lnTo>
                  <a:lnTo>
                    <a:pt x="58674" y="5333"/>
                  </a:lnTo>
                  <a:lnTo>
                    <a:pt x="45720" y="761"/>
                  </a:lnTo>
                  <a:lnTo>
                    <a:pt x="32004" y="0"/>
                  </a:lnTo>
                  <a:lnTo>
                    <a:pt x="18288" y="3810"/>
                  </a:lnTo>
                  <a:lnTo>
                    <a:pt x="7620" y="11430"/>
                  </a:lnTo>
                  <a:lnTo>
                    <a:pt x="762" y="22098"/>
                  </a:lnTo>
                  <a:lnTo>
                    <a:pt x="0" y="32766"/>
                  </a:lnTo>
                  <a:lnTo>
                    <a:pt x="4572" y="42672"/>
                  </a:lnTo>
                  <a:lnTo>
                    <a:pt x="14478" y="51053"/>
                  </a:lnTo>
                  <a:lnTo>
                    <a:pt x="27432" y="55626"/>
                  </a:lnTo>
                  <a:lnTo>
                    <a:pt x="41148" y="56388"/>
                  </a:lnTo>
                  <a:lnTo>
                    <a:pt x="54864" y="52577"/>
                  </a:lnTo>
                  <a:lnTo>
                    <a:pt x="65532" y="44958"/>
                  </a:lnTo>
                  <a:lnTo>
                    <a:pt x="71628" y="35052"/>
                  </a:lnTo>
                  <a:lnTo>
                    <a:pt x="72390" y="23621"/>
                  </a:lnTo>
                  <a:close/>
                </a:path>
              </a:pathLst>
            </a:custGeom>
            <a:solidFill>
              <a:srgbClr val="D5B3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703717" y="4808981"/>
              <a:ext cx="73660" cy="9525"/>
            </a:xfrm>
            <a:custGeom>
              <a:avLst/>
              <a:gdLst/>
              <a:ahLst/>
              <a:cxnLst/>
              <a:rect l="l" t="t" r="r" b="b"/>
              <a:pathLst>
                <a:path w="73660" h="9525">
                  <a:moveTo>
                    <a:pt x="73152" y="9143"/>
                  </a:moveTo>
                  <a:lnTo>
                    <a:pt x="73152" y="1523"/>
                  </a:lnTo>
                  <a:lnTo>
                    <a:pt x="0" y="0"/>
                  </a:lnTo>
                  <a:lnTo>
                    <a:pt x="0" y="7620"/>
                  </a:lnTo>
                  <a:lnTo>
                    <a:pt x="73152" y="9143"/>
                  </a:lnTo>
                  <a:close/>
                </a:path>
              </a:pathLst>
            </a:custGeom>
            <a:solidFill>
              <a:srgbClr val="C39B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783727" y="4831841"/>
              <a:ext cx="72390" cy="56515"/>
            </a:xfrm>
            <a:custGeom>
              <a:avLst/>
              <a:gdLst/>
              <a:ahLst/>
              <a:cxnLst/>
              <a:rect l="l" t="t" r="r" b="b"/>
              <a:pathLst>
                <a:path w="72389" h="56514">
                  <a:moveTo>
                    <a:pt x="72390" y="23621"/>
                  </a:moveTo>
                  <a:lnTo>
                    <a:pt x="67818" y="13715"/>
                  </a:lnTo>
                  <a:lnTo>
                    <a:pt x="58674" y="5333"/>
                  </a:lnTo>
                  <a:lnTo>
                    <a:pt x="45720" y="761"/>
                  </a:lnTo>
                  <a:lnTo>
                    <a:pt x="31242" y="0"/>
                  </a:lnTo>
                  <a:lnTo>
                    <a:pt x="18288" y="3810"/>
                  </a:lnTo>
                  <a:lnTo>
                    <a:pt x="6858" y="11430"/>
                  </a:lnTo>
                  <a:lnTo>
                    <a:pt x="762" y="22098"/>
                  </a:lnTo>
                  <a:lnTo>
                    <a:pt x="0" y="32766"/>
                  </a:lnTo>
                  <a:lnTo>
                    <a:pt x="4572" y="42672"/>
                  </a:lnTo>
                  <a:lnTo>
                    <a:pt x="13716" y="51053"/>
                  </a:lnTo>
                  <a:lnTo>
                    <a:pt x="26670" y="55626"/>
                  </a:lnTo>
                  <a:lnTo>
                    <a:pt x="41148" y="56388"/>
                  </a:lnTo>
                  <a:lnTo>
                    <a:pt x="54102" y="52577"/>
                  </a:lnTo>
                  <a:lnTo>
                    <a:pt x="65532" y="44958"/>
                  </a:lnTo>
                  <a:lnTo>
                    <a:pt x="71628" y="35052"/>
                  </a:lnTo>
                  <a:lnTo>
                    <a:pt x="72390" y="23621"/>
                  </a:lnTo>
                  <a:close/>
                </a:path>
              </a:pathLst>
            </a:custGeom>
            <a:solidFill>
              <a:srgbClr val="D5B3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783727" y="4854701"/>
              <a:ext cx="73660" cy="9525"/>
            </a:xfrm>
            <a:custGeom>
              <a:avLst/>
              <a:gdLst/>
              <a:ahLst/>
              <a:cxnLst/>
              <a:rect l="l" t="t" r="r" b="b"/>
              <a:pathLst>
                <a:path w="73660" h="9525">
                  <a:moveTo>
                    <a:pt x="73152" y="1523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72390" y="9143"/>
                  </a:lnTo>
                  <a:lnTo>
                    <a:pt x="73152" y="1523"/>
                  </a:lnTo>
                  <a:close/>
                </a:path>
              </a:pathLst>
            </a:custGeom>
            <a:solidFill>
              <a:srgbClr val="C39B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863206" y="4878323"/>
              <a:ext cx="73660" cy="55880"/>
            </a:xfrm>
            <a:custGeom>
              <a:avLst/>
              <a:gdLst/>
              <a:ahLst/>
              <a:cxnLst/>
              <a:rect l="l" t="t" r="r" b="b"/>
              <a:pathLst>
                <a:path w="73660" h="55879">
                  <a:moveTo>
                    <a:pt x="73321" y="28960"/>
                  </a:moveTo>
                  <a:lnTo>
                    <a:pt x="70392" y="16052"/>
                  </a:lnTo>
                  <a:lnTo>
                    <a:pt x="58443" y="4571"/>
                  </a:lnTo>
                  <a:lnTo>
                    <a:pt x="45489" y="0"/>
                  </a:lnTo>
                  <a:lnTo>
                    <a:pt x="31773" y="0"/>
                  </a:lnTo>
                  <a:lnTo>
                    <a:pt x="18057" y="3048"/>
                  </a:lnTo>
                  <a:lnTo>
                    <a:pt x="7389" y="10668"/>
                  </a:lnTo>
                  <a:lnTo>
                    <a:pt x="0" y="25903"/>
                  </a:lnTo>
                  <a:lnTo>
                    <a:pt x="2212" y="38919"/>
                  </a:lnTo>
                  <a:lnTo>
                    <a:pt x="11966" y="48858"/>
                  </a:lnTo>
                  <a:lnTo>
                    <a:pt x="27201" y="54864"/>
                  </a:lnTo>
                  <a:lnTo>
                    <a:pt x="40917" y="55626"/>
                  </a:lnTo>
                  <a:lnTo>
                    <a:pt x="54633" y="51816"/>
                  </a:lnTo>
                  <a:lnTo>
                    <a:pt x="67859" y="41485"/>
                  </a:lnTo>
                  <a:lnTo>
                    <a:pt x="73321" y="28960"/>
                  </a:lnTo>
                  <a:close/>
                </a:path>
              </a:pathLst>
            </a:custGeom>
            <a:solidFill>
              <a:srgbClr val="D5B3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862975" y="4900421"/>
              <a:ext cx="73660" cy="9525"/>
            </a:xfrm>
            <a:custGeom>
              <a:avLst/>
              <a:gdLst/>
              <a:ahLst/>
              <a:cxnLst/>
              <a:rect l="l" t="t" r="r" b="b"/>
              <a:pathLst>
                <a:path w="73660" h="9525">
                  <a:moveTo>
                    <a:pt x="73152" y="9143"/>
                  </a:moveTo>
                  <a:lnTo>
                    <a:pt x="73152" y="1523"/>
                  </a:lnTo>
                  <a:lnTo>
                    <a:pt x="0" y="0"/>
                  </a:lnTo>
                  <a:lnTo>
                    <a:pt x="0" y="7620"/>
                  </a:lnTo>
                  <a:lnTo>
                    <a:pt x="73152" y="9143"/>
                  </a:lnTo>
                  <a:close/>
                </a:path>
              </a:pathLst>
            </a:custGeom>
            <a:solidFill>
              <a:srgbClr val="C39B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635899" y="4856225"/>
              <a:ext cx="72390" cy="55880"/>
            </a:xfrm>
            <a:custGeom>
              <a:avLst/>
              <a:gdLst/>
              <a:ahLst/>
              <a:cxnLst/>
              <a:rect l="l" t="t" r="r" b="b"/>
              <a:pathLst>
                <a:path w="72389" h="55879">
                  <a:moveTo>
                    <a:pt x="72390" y="23621"/>
                  </a:moveTo>
                  <a:lnTo>
                    <a:pt x="68580" y="12953"/>
                  </a:lnTo>
                  <a:lnTo>
                    <a:pt x="58674" y="4571"/>
                  </a:lnTo>
                  <a:lnTo>
                    <a:pt x="45720" y="0"/>
                  </a:lnTo>
                  <a:lnTo>
                    <a:pt x="31242" y="0"/>
                  </a:lnTo>
                  <a:lnTo>
                    <a:pt x="18288" y="3810"/>
                  </a:lnTo>
                  <a:lnTo>
                    <a:pt x="7620" y="11430"/>
                  </a:lnTo>
                  <a:lnTo>
                    <a:pt x="762" y="21336"/>
                  </a:lnTo>
                  <a:lnTo>
                    <a:pt x="0" y="32004"/>
                  </a:lnTo>
                  <a:lnTo>
                    <a:pt x="4572" y="42672"/>
                  </a:lnTo>
                  <a:lnTo>
                    <a:pt x="13716" y="51053"/>
                  </a:lnTo>
                  <a:lnTo>
                    <a:pt x="27432" y="55626"/>
                  </a:lnTo>
                  <a:lnTo>
                    <a:pt x="41148" y="55626"/>
                  </a:lnTo>
                  <a:lnTo>
                    <a:pt x="54102" y="51816"/>
                  </a:lnTo>
                  <a:lnTo>
                    <a:pt x="65532" y="44196"/>
                  </a:lnTo>
                  <a:lnTo>
                    <a:pt x="71628" y="34290"/>
                  </a:lnTo>
                  <a:lnTo>
                    <a:pt x="72390" y="23621"/>
                  </a:lnTo>
                  <a:close/>
                </a:path>
              </a:pathLst>
            </a:custGeom>
            <a:solidFill>
              <a:srgbClr val="D5B3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635899" y="4878323"/>
              <a:ext cx="73660" cy="9525"/>
            </a:xfrm>
            <a:custGeom>
              <a:avLst/>
              <a:gdLst/>
              <a:ahLst/>
              <a:cxnLst/>
              <a:rect l="l" t="t" r="r" b="b"/>
              <a:pathLst>
                <a:path w="73660" h="9525">
                  <a:moveTo>
                    <a:pt x="73152" y="9143"/>
                  </a:moveTo>
                  <a:lnTo>
                    <a:pt x="73152" y="1523"/>
                  </a:lnTo>
                  <a:lnTo>
                    <a:pt x="0" y="0"/>
                  </a:lnTo>
                  <a:lnTo>
                    <a:pt x="0" y="7620"/>
                  </a:lnTo>
                  <a:lnTo>
                    <a:pt x="73152" y="9143"/>
                  </a:lnTo>
                  <a:close/>
                </a:path>
              </a:pathLst>
            </a:custGeom>
            <a:solidFill>
              <a:srgbClr val="C39B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715909" y="4901945"/>
              <a:ext cx="72390" cy="55880"/>
            </a:xfrm>
            <a:custGeom>
              <a:avLst/>
              <a:gdLst/>
              <a:ahLst/>
              <a:cxnLst/>
              <a:rect l="l" t="t" r="r" b="b"/>
              <a:pathLst>
                <a:path w="72389" h="55879">
                  <a:moveTo>
                    <a:pt x="72390" y="23621"/>
                  </a:moveTo>
                  <a:lnTo>
                    <a:pt x="67818" y="12953"/>
                  </a:lnTo>
                  <a:lnTo>
                    <a:pt x="58674" y="5333"/>
                  </a:lnTo>
                  <a:lnTo>
                    <a:pt x="45720" y="0"/>
                  </a:lnTo>
                  <a:lnTo>
                    <a:pt x="31242" y="0"/>
                  </a:lnTo>
                  <a:lnTo>
                    <a:pt x="18288" y="3810"/>
                  </a:lnTo>
                  <a:lnTo>
                    <a:pt x="6858" y="11430"/>
                  </a:lnTo>
                  <a:lnTo>
                    <a:pt x="762" y="21336"/>
                  </a:lnTo>
                  <a:lnTo>
                    <a:pt x="0" y="32004"/>
                  </a:lnTo>
                  <a:lnTo>
                    <a:pt x="3810" y="42672"/>
                  </a:lnTo>
                  <a:lnTo>
                    <a:pt x="13716" y="51053"/>
                  </a:lnTo>
                  <a:lnTo>
                    <a:pt x="26670" y="55626"/>
                  </a:lnTo>
                  <a:lnTo>
                    <a:pt x="41148" y="55626"/>
                  </a:lnTo>
                  <a:lnTo>
                    <a:pt x="54102" y="51816"/>
                  </a:lnTo>
                  <a:lnTo>
                    <a:pt x="64770" y="44958"/>
                  </a:lnTo>
                  <a:lnTo>
                    <a:pt x="71628" y="34290"/>
                  </a:lnTo>
                  <a:lnTo>
                    <a:pt x="72390" y="23621"/>
                  </a:lnTo>
                  <a:close/>
                </a:path>
              </a:pathLst>
            </a:custGeom>
            <a:solidFill>
              <a:srgbClr val="D5B3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715147" y="4924043"/>
              <a:ext cx="73660" cy="9525"/>
            </a:xfrm>
            <a:custGeom>
              <a:avLst/>
              <a:gdLst/>
              <a:ahLst/>
              <a:cxnLst/>
              <a:rect l="l" t="t" r="r" b="b"/>
              <a:pathLst>
                <a:path w="73660" h="9525">
                  <a:moveTo>
                    <a:pt x="73152" y="9143"/>
                  </a:moveTo>
                  <a:lnTo>
                    <a:pt x="73152" y="1523"/>
                  </a:lnTo>
                  <a:lnTo>
                    <a:pt x="762" y="0"/>
                  </a:lnTo>
                  <a:lnTo>
                    <a:pt x="0" y="7620"/>
                  </a:lnTo>
                  <a:lnTo>
                    <a:pt x="73152" y="9143"/>
                  </a:lnTo>
                  <a:close/>
                </a:path>
              </a:pathLst>
            </a:custGeom>
            <a:solidFill>
              <a:srgbClr val="C39B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795157" y="4947665"/>
              <a:ext cx="73660" cy="55880"/>
            </a:xfrm>
            <a:custGeom>
              <a:avLst/>
              <a:gdLst/>
              <a:ahLst/>
              <a:cxnLst/>
              <a:rect l="l" t="t" r="r" b="b"/>
              <a:pathLst>
                <a:path w="73660" h="55879">
                  <a:moveTo>
                    <a:pt x="73152" y="23621"/>
                  </a:moveTo>
                  <a:lnTo>
                    <a:pt x="68580" y="13715"/>
                  </a:lnTo>
                  <a:lnTo>
                    <a:pt x="58674" y="5333"/>
                  </a:lnTo>
                  <a:lnTo>
                    <a:pt x="45720" y="0"/>
                  </a:lnTo>
                  <a:lnTo>
                    <a:pt x="32004" y="0"/>
                  </a:lnTo>
                  <a:lnTo>
                    <a:pt x="18288" y="3810"/>
                  </a:lnTo>
                  <a:lnTo>
                    <a:pt x="7620" y="11430"/>
                  </a:lnTo>
                  <a:lnTo>
                    <a:pt x="762" y="21336"/>
                  </a:lnTo>
                  <a:lnTo>
                    <a:pt x="0" y="32766"/>
                  </a:lnTo>
                  <a:lnTo>
                    <a:pt x="4572" y="42672"/>
                  </a:lnTo>
                  <a:lnTo>
                    <a:pt x="14478" y="51053"/>
                  </a:lnTo>
                  <a:lnTo>
                    <a:pt x="27432" y="55626"/>
                  </a:lnTo>
                  <a:lnTo>
                    <a:pt x="41148" y="55626"/>
                  </a:lnTo>
                  <a:lnTo>
                    <a:pt x="54864" y="52577"/>
                  </a:lnTo>
                  <a:lnTo>
                    <a:pt x="65532" y="44958"/>
                  </a:lnTo>
                  <a:lnTo>
                    <a:pt x="71628" y="34290"/>
                  </a:lnTo>
                  <a:lnTo>
                    <a:pt x="73152" y="23621"/>
                  </a:lnTo>
                  <a:close/>
                </a:path>
              </a:pathLst>
            </a:custGeom>
            <a:solidFill>
              <a:srgbClr val="D5B3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795157" y="4969763"/>
              <a:ext cx="73660" cy="9525"/>
            </a:xfrm>
            <a:custGeom>
              <a:avLst/>
              <a:gdLst/>
              <a:ahLst/>
              <a:cxnLst/>
              <a:rect l="l" t="t" r="r" b="b"/>
              <a:pathLst>
                <a:path w="73660" h="9525">
                  <a:moveTo>
                    <a:pt x="73152" y="9143"/>
                  </a:moveTo>
                  <a:lnTo>
                    <a:pt x="73152" y="1523"/>
                  </a:lnTo>
                  <a:lnTo>
                    <a:pt x="0" y="0"/>
                  </a:lnTo>
                  <a:lnTo>
                    <a:pt x="0" y="7620"/>
                  </a:lnTo>
                  <a:lnTo>
                    <a:pt x="73152" y="9143"/>
                  </a:lnTo>
                  <a:close/>
                </a:path>
              </a:pathLst>
            </a:custGeom>
            <a:solidFill>
              <a:srgbClr val="C39B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568081" y="4925567"/>
              <a:ext cx="72390" cy="56515"/>
            </a:xfrm>
            <a:custGeom>
              <a:avLst/>
              <a:gdLst/>
              <a:ahLst/>
              <a:cxnLst/>
              <a:rect l="l" t="t" r="r" b="b"/>
              <a:pathLst>
                <a:path w="72389" h="56514">
                  <a:moveTo>
                    <a:pt x="72389" y="23621"/>
                  </a:moveTo>
                  <a:lnTo>
                    <a:pt x="67817" y="13715"/>
                  </a:lnTo>
                  <a:lnTo>
                    <a:pt x="58673" y="5333"/>
                  </a:lnTo>
                  <a:lnTo>
                    <a:pt x="45719" y="761"/>
                  </a:lnTo>
                  <a:lnTo>
                    <a:pt x="31241" y="0"/>
                  </a:lnTo>
                  <a:lnTo>
                    <a:pt x="18287" y="3810"/>
                  </a:lnTo>
                  <a:lnTo>
                    <a:pt x="7619" y="11430"/>
                  </a:lnTo>
                  <a:lnTo>
                    <a:pt x="761" y="22098"/>
                  </a:lnTo>
                  <a:lnTo>
                    <a:pt x="0" y="32766"/>
                  </a:lnTo>
                  <a:lnTo>
                    <a:pt x="4571" y="42672"/>
                  </a:lnTo>
                  <a:lnTo>
                    <a:pt x="13715" y="51053"/>
                  </a:lnTo>
                  <a:lnTo>
                    <a:pt x="26669" y="55626"/>
                  </a:lnTo>
                  <a:lnTo>
                    <a:pt x="41147" y="56388"/>
                  </a:lnTo>
                  <a:lnTo>
                    <a:pt x="54101" y="52577"/>
                  </a:lnTo>
                  <a:lnTo>
                    <a:pt x="65531" y="44958"/>
                  </a:lnTo>
                  <a:lnTo>
                    <a:pt x="71627" y="34290"/>
                  </a:lnTo>
                  <a:lnTo>
                    <a:pt x="72389" y="23621"/>
                  </a:lnTo>
                  <a:close/>
                </a:path>
              </a:pathLst>
            </a:custGeom>
            <a:solidFill>
              <a:srgbClr val="D5B3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568081" y="4948427"/>
              <a:ext cx="73660" cy="9525"/>
            </a:xfrm>
            <a:custGeom>
              <a:avLst/>
              <a:gdLst/>
              <a:ahLst/>
              <a:cxnLst/>
              <a:rect l="l" t="t" r="r" b="b"/>
              <a:pathLst>
                <a:path w="73660" h="9525">
                  <a:moveTo>
                    <a:pt x="73152" y="1523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72390" y="9143"/>
                  </a:lnTo>
                  <a:lnTo>
                    <a:pt x="73152" y="1523"/>
                  </a:lnTo>
                  <a:close/>
                </a:path>
              </a:pathLst>
            </a:custGeom>
            <a:solidFill>
              <a:srgbClr val="C39B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647979" y="4971287"/>
              <a:ext cx="73025" cy="56515"/>
            </a:xfrm>
            <a:custGeom>
              <a:avLst/>
              <a:gdLst/>
              <a:ahLst/>
              <a:cxnLst/>
              <a:rect l="l" t="t" r="r" b="b"/>
              <a:pathLst>
                <a:path w="73025" h="56514">
                  <a:moveTo>
                    <a:pt x="72901" y="29722"/>
                  </a:moveTo>
                  <a:lnTo>
                    <a:pt x="69973" y="16814"/>
                  </a:lnTo>
                  <a:lnTo>
                    <a:pt x="58023" y="5333"/>
                  </a:lnTo>
                  <a:lnTo>
                    <a:pt x="45069" y="761"/>
                  </a:lnTo>
                  <a:lnTo>
                    <a:pt x="31353" y="0"/>
                  </a:lnTo>
                  <a:lnTo>
                    <a:pt x="18399" y="3810"/>
                  </a:lnTo>
                  <a:lnTo>
                    <a:pt x="6969" y="11430"/>
                  </a:lnTo>
                  <a:lnTo>
                    <a:pt x="0" y="26131"/>
                  </a:lnTo>
                  <a:lnTo>
                    <a:pt x="2112" y="39438"/>
                  </a:lnTo>
                  <a:lnTo>
                    <a:pt x="11606" y="49790"/>
                  </a:lnTo>
                  <a:lnTo>
                    <a:pt x="26781" y="55626"/>
                  </a:lnTo>
                  <a:lnTo>
                    <a:pt x="40497" y="56388"/>
                  </a:lnTo>
                  <a:lnTo>
                    <a:pt x="54213" y="52577"/>
                  </a:lnTo>
                  <a:lnTo>
                    <a:pt x="67439" y="42247"/>
                  </a:lnTo>
                  <a:lnTo>
                    <a:pt x="72901" y="29722"/>
                  </a:lnTo>
                  <a:close/>
                </a:path>
              </a:pathLst>
            </a:custGeom>
            <a:solidFill>
              <a:srgbClr val="D5B3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647329" y="4994147"/>
              <a:ext cx="73660" cy="9525"/>
            </a:xfrm>
            <a:custGeom>
              <a:avLst/>
              <a:gdLst/>
              <a:ahLst/>
              <a:cxnLst/>
              <a:rect l="l" t="t" r="r" b="b"/>
              <a:pathLst>
                <a:path w="73660" h="9525">
                  <a:moveTo>
                    <a:pt x="73152" y="9143"/>
                  </a:moveTo>
                  <a:lnTo>
                    <a:pt x="73152" y="1523"/>
                  </a:lnTo>
                  <a:lnTo>
                    <a:pt x="0" y="0"/>
                  </a:lnTo>
                  <a:lnTo>
                    <a:pt x="0" y="7620"/>
                  </a:lnTo>
                  <a:lnTo>
                    <a:pt x="73152" y="9143"/>
                  </a:lnTo>
                  <a:close/>
                </a:path>
              </a:pathLst>
            </a:custGeom>
            <a:solidFill>
              <a:srgbClr val="C39B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727339" y="5017007"/>
              <a:ext cx="72390" cy="56515"/>
            </a:xfrm>
            <a:custGeom>
              <a:avLst/>
              <a:gdLst/>
              <a:ahLst/>
              <a:cxnLst/>
              <a:rect l="l" t="t" r="r" b="b"/>
              <a:pathLst>
                <a:path w="72389" h="56514">
                  <a:moveTo>
                    <a:pt x="72390" y="23621"/>
                  </a:moveTo>
                  <a:lnTo>
                    <a:pt x="68580" y="13715"/>
                  </a:lnTo>
                  <a:lnTo>
                    <a:pt x="58674" y="5333"/>
                  </a:lnTo>
                  <a:lnTo>
                    <a:pt x="45720" y="761"/>
                  </a:lnTo>
                  <a:lnTo>
                    <a:pt x="32004" y="0"/>
                  </a:lnTo>
                  <a:lnTo>
                    <a:pt x="18288" y="3810"/>
                  </a:lnTo>
                  <a:lnTo>
                    <a:pt x="7620" y="11430"/>
                  </a:lnTo>
                  <a:lnTo>
                    <a:pt x="762" y="22098"/>
                  </a:lnTo>
                  <a:lnTo>
                    <a:pt x="0" y="32766"/>
                  </a:lnTo>
                  <a:lnTo>
                    <a:pt x="4572" y="42672"/>
                  </a:lnTo>
                  <a:lnTo>
                    <a:pt x="13716" y="51053"/>
                  </a:lnTo>
                  <a:lnTo>
                    <a:pt x="27432" y="55626"/>
                  </a:lnTo>
                  <a:lnTo>
                    <a:pt x="41148" y="56388"/>
                  </a:lnTo>
                  <a:lnTo>
                    <a:pt x="54102" y="52577"/>
                  </a:lnTo>
                  <a:lnTo>
                    <a:pt x="65532" y="44958"/>
                  </a:lnTo>
                  <a:lnTo>
                    <a:pt x="71628" y="35052"/>
                  </a:lnTo>
                  <a:lnTo>
                    <a:pt x="72390" y="23621"/>
                  </a:lnTo>
                  <a:close/>
                </a:path>
              </a:pathLst>
            </a:custGeom>
            <a:solidFill>
              <a:srgbClr val="D5B3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727339" y="5039867"/>
              <a:ext cx="73660" cy="9525"/>
            </a:xfrm>
            <a:custGeom>
              <a:avLst/>
              <a:gdLst/>
              <a:ahLst/>
              <a:cxnLst/>
              <a:rect l="l" t="t" r="r" b="b"/>
              <a:pathLst>
                <a:path w="73660" h="9525">
                  <a:moveTo>
                    <a:pt x="73152" y="9143"/>
                  </a:moveTo>
                  <a:lnTo>
                    <a:pt x="73152" y="1523"/>
                  </a:lnTo>
                  <a:lnTo>
                    <a:pt x="0" y="0"/>
                  </a:lnTo>
                  <a:lnTo>
                    <a:pt x="0" y="7620"/>
                  </a:lnTo>
                  <a:lnTo>
                    <a:pt x="73152" y="9143"/>
                  </a:lnTo>
                  <a:close/>
                </a:path>
              </a:pathLst>
            </a:custGeom>
            <a:solidFill>
              <a:srgbClr val="C39B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500263" y="4995671"/>
              <a:ext cx="73025" cy="55880"/>
            </a:xfrm>
            <a:custGeom>
              <a:avLst/>
              <a:gdLst/>
              <a:ahLst/>
              <a:cxnLst/>
              <a:rect l="l" t="t" r="r" b="b"/>
              <a:pathLst>
                <a:path w="73025" h="55879">
                  <a:moveTo>
                    <a:pt x="72675" y="29303"/>
                  </a:moveTo>
                  <a:lnTo>
                    <a:pt x="69975" y="16431"/>
                  </a:lnTo>
                  <a:lnTo>
                    <a:pt x="58673" y="4571"/>
                  </a:lnTo>
                  <a:lnTo>
                    <a:pt x="45719" y="0"/>
                  </a:lnTo>
                  <a:lnTo>
                    <a:pt x="31241" y="0"/>
                  </a:lnTo>
                  <a:lnTo>
                    <a:pt x="18287" y="3810"/>
                  </a:lnTo>
                  <a:lnTo>
                    <a:pt x="6857" y="11430"/>
                  </a:lnTo>
                  <a:lnTo>
                    <a:pt x="761" y="21336"/>
                  </a:lnTo>
                  <a:lnTo>
                    <a:pt x="0" y="32004"/>
                  </a:lnTo>
                  <a:lnTo>
                    <a:pt x="4571" y="42672"/>
                  </a:lnTo>
                  <a:lnTo>
                    <a:pt x="13715" y="51053"/>
                  </a:lnTo>
                  <a:lnTo>
                    <a:pt x="26669" y="55626"/>
                  </a:lnTo>
                  <a:lnTo>
                    <a:pt x="41147" y="55626"/>
                  </a:lnTo>
                  <a:lnTo>
                    <a:pt x="54101" y="51816"/>
                  </a:lnTo>
                  <a:lnTo>
                    <a:pt x="67232" y="41621"/>
                  </a:lnTo>
                  <a:lnTo>
                    <a:pt x="72675" y="29303"/>
                  </a:lnTo>
                  <a:close/>
                </a:path>
              </a:pathLst>
            </a:custGeom>
            <a:solidFill>
              <a:srgbClr val="D5B3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500263" y="5017769"/>
              <a:ext cx="73660" cy="9525"/>
            </a:xfrm>
            <a:custGeom>
              <a:avLst/>
              <a:gdLst/>
              <a:ahLst/>
              <a:cxnLst/>
              <a:rect l="l" t="t" r="r" b="b"/>
              <a:pathLst>
                <a:path w="73659" h="9525">
                  <a:moveTo>
                    <a:pt x="73152" y="1523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72390" y="9143"/>
                  </a:lnTo>
                  <a:lnTo>
                    <a:pt x="73152" y="1523"/>
                  </a:lnTo>
                  <a:close/>
                </a:path>
              </a:pathLst>
            </a:custGeom>
            <a:solidFill>
              <a:srgbClr val="C39B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579663" y="5041391"/>
              <a:ext cx="73660" cy="55880"/>
            </a:xfrm>
            <a:custGeom>
              <a:avLst/>
              <a:gdLst/>
              <a:ahLst/>
              <a:cxnLst/>
              <a:rect l="l" t="t" r="r" b="b"/>
              <a:pathLst>
                <a:path w="73660" h="55879">
                  <a:moveTo>
                    <a:pt x="73314" y="28922"/>
                  </a:moveTo>
                  <a:lnTo>
                    <a:pt x="70357" y="15956"/>
                  </a:lnTo>
                  <a:lnTo>
                    <a:pt x="58522" y="4571"/>
                  </a:lnTo>
                  <a:lnTo>
                    <a:pt x="45568" y="0"/>
                  </a:lnTo>
                  <a:lnTo>
                    <a:pt x="31852" y="0"/>
                  </a:lnTo>
                  <a:lnTo>
                    <a:pt x="18136" y="3810"/>
                  </a:lnTo>
                  <a:lnTo>
                    <a:pt x="7468" y="11430"/>
                  </a:lnTo>
                  <a:lnTo>
                    <a:pt x="0" y="26277"/>
                  </a:lnTo>
                  <a:lnTo>
                    <a:pt x="2300" y="39485"/>
                  </a:lnTo>
                  <a:lnTo>
                    <a:pt x="12138" y="49715"/>
                  </a:lnTo>
                  <a:lnTo>
                    <a:pt x="27280" y="55626"/>
                  </a:lnTo>
                  <a:lnTo>
                    <a:pt x="40996" y="55626"/>
                  </a:lnTo>
                  <a:lnTo>
                    <a:pt x="54712" y="51816"/>
                  </a:lnTo>
                  <a:lnTo>
                    <a:pt x="67923" y="41524"/>
                  </a:lnTo>
                  <a:lnTo>
                    <a:pt x="73314" y="28922"/>
                  </a:lnTo>
                  <a:close/>
                </a:path>
              </a:pathLst>
            </a:custGeom>
            <a:solidFill>
              <a:srgbClr val="D5B3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579511" y="5063489"/>
              <a:ext cx="73660" cy="9525"/>
            </a:xfrm>
            <a:custGeom>
              <a:avLst/>
              <a:gdLst/>
              <a:ahLst/>
              <a:cxnLst/>
              <a:rect l="l" t="t" r="r" b="b"/>
              <a:pathLst>
                <a:path w="73660" h="9525">
                  <a:moveTo>
                    <a:pt x="73152" y="9143"/>
                  </a:moveTo>
                  <a:lnTo>
                    <a:pt x="73152" y="1523"/>
                  </a:lnTo>
                  <a:lnTo>
                    <a:pt x="0" y="0"/>
                  </a:lnTo>
                  <a:lnTo>
                    <a:pt x="0" y="7620"/>
                  </a:lnTo>
                  <a:lnTo>
                    <a:pt x="73152" y="9143"/>
                  </a:lnTo>
                  <a:close/>
                </a:path>
              </a:pathLst>
            </a:custGeom>
            <a:solidFill>
              <a:srgbClr val="C39B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659521" y="5087111"/>
              <a:ext cx="72390" cy="55880"/>
            </a:xfrm>
            <a:custGeom>
              <a:avLst/>
              <a:gdLst/>
              <a:ahLst/>
              <a:cxnLst/>
              <a:rect l="l" t="t" r="r" b="b"/>
              <a:pathLst>
                <a:path w="72389" h="55879">
                  <a:moveTo>
                    <a:pt x="72390" y="23621"/>
                  </a:moveTo>
                  <a:lnTo>
                    <a:pt x="67818" y="12953"/>
                  </a:lnTo>
                  <a:lnTo>
                    <a:pt x="58674" y="5333"/>
                  </a:lnTo>
                  <a:lnTo>
                    <a:pt x="45720" y="0"/>
                  </a:lnTo>
                  <a:lnTo>
                    <a:pt x="31242" y="0"/>
                  </a:lnTo>
                  <a:lnTo>
                    <a:pt x="18288" y="3810"/>
                  </a:lnTo>
                  <a:lnTo>
                    <a:pt x="7620" y="11430"/>
                  </a:lnTo>
                  <a:lnTo>
                    <a:pt x="762" y="21336"/>
                  </a:lnTo>
                  <a:lnTo>
                    <a:pt x="0" y="32004"/>
                  </a:lnTo>
                  <a:lnTo>
                    <a:pt x="4572" y="42672"/>
                  </a:lnTo>
                  <a:lnTo>
                    <a:pt x="13716" y="51053"/>
                  </a:lnTo>
                  <a:lnTo>
                    <a:pt x="26670" y="55626"/>
                  </a:lnTo>
                  <a:lnTo>
                    <a:pt x="41148" y="55626"/>
                  </a:lnTo>
                  <a:lnTo>
                    <a:pt x="54102" y="51816"/>
                  </a:lnTo>
                  <a:lnTo>
                    <a:pt x="65532" y="44196"/>
                  </a:lnTo>
                  <a:lnTo>
                    <a:pt x="71628" y="34290"/>
                  </a:lnTo>
                  <a:lnTo>
                    <a:pt x="72390" y="23621"/>
                  </a:lnTo>
                  <a:close/>
                </a:path>
              </a:pathLst>
            </a:custGeom>
            <a:solidFill>
              <a:srgbClr val="D5B3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659521" y="5109209"/>
              <a:ext cx="73660" cy="9525"/>
            </a:xfrm>
            <a:custGeom>
              <a:avLst/>
              <a:gdLst/>
              <a:ahLst/>
              <a:cxnLst/>
              <a:rect l="l" t="t" r="r" b="b"/>
              <a:pathLst>
                <a:path w="73660" h="9525">
                  <a:moveTo>
                    <a:pt x="73152" y="1523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72390" y="9143"/>
                  </a:lnTo>
                  <a:lnTo>
                    <a:pt x="73152" y="1523"/>
                  </a:lnTo>
                  <a:close/>
                </a:path>
              </a:pathLst>
            </a:custGeom>
            <a:solidFill>
              <a:srgbClr val="C39B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432445" y="5065013"/>
              <a:ext cx="73025" cy="56515"/>
            </a:xfrm>
            <a:custGeom>
              <a:avLst/>
              <a:gdLst/>
              <a:ahLst/>
              <a:cxnLst/>
              <a:rect l="l" t="t" r="r" b="b"/>
              <a:pathLst>
                <a:path w="73025" h="56514">
                  <a:moveTo>
                    <a:pt x="72590" y="30132"/>
                  </a:moveTo>
                  <a:lnTo>
                    <a:pt x="70068" y="17196"/>
                  </a:lnTo>
                  <a:lnTo>
                    <a:pt x="58673" y="5333"/>
                  </a:lnTo>
                  <a:lnTo>
                    <a:pt x="44957" y="761"/>
                  </a:lnTo>
                  <a:lnTo>
                    <a:pt x="31241" y="0"/>
                  </a:lnTo>
                  <a:lnTo>
                    <a:pt x="18287" y="3810"/>
                  </a:lnTo>
                  <a:lnTo>
                    <a:pt x="6857" y="11430"/>
                  </a:lnTo>
                  <a:lnTo>
                    <a:pt x="761" y="21336"/>
                  </a:lnTo>
                  <a:lnTo>
                    <a:pt x="0" y="32766"/>
                  </a:lnTo>
                  <a:lnTo>
                    <a:pt x="3809" y="42672"/>
                  </a:lnTo>
                  <a:lnTo>
                    <a:pt x="13715" y="51053"/>
                  </a:lnTo>
                  <a:lnTo>
                    <a:pt x="26669" y="55626"/>
                  </a:lnTo>
                  <a:lnTo>
                    <a:pt x="40385" y="56388"/>
                  </a:lnTo>
                  <a:lnTo>
                    <a:pt x="54101" y="52577"/>
                  </a:lnTo>
                  <a:lnTo>
                    <a:pt x="67010" y="42479"/>
                  </a:lnTo>
                  <a:lnTo>
                    <a:pt x="72590" y="30132"/>
                  </a:lnTo>
                  <a:close/>
                </a:path>
              </a:pathLst>
            </a:custGeom>
            <a:solidFill>
              <a:srgbClr val="D5B3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431683" y="5087873"/>
              <a:ext cx="73660" cy="8890"/>
            </a:xfrm>
            <a:custGeom>
              <a:avLst/>
              <a:gdLst/>
              <a:ahLst/>
              <a:cxnLst/>
              <a:rect l="l" t="t" r="r" b="b"/>
              <a:pathLst>
                <a:path w="73659" h="8889">
                  <a:moveTo>
                    <a:pt x="73152" y="8381"/>
                  </a:moveTo>
                  <a:lnTo>
                    <a:pt x="73152" y="1523"/>
                  </a:lnTo>
                  <a:lnTo>
                    <a:pt x="762" y="0"/>
                  </a:lnTo>
                  <a:lnTo>
                    <a:pt x="0" y="6858"/>
                  </a:lnTo>
                  <a:lnTo>
                    <a:pt x="73152" y="8381"/>
                  </a:lnTo>
                  <a:close/>
                </a:path>
              </a:pathLst>
            </a:custGeom>
            <a:solidFill>
              <a:srgbClr val="C39B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511693" y="5110733"/>
              <a:ext cx="73660" cy="56515"/>
            </a:xfrm>
            <a:custGeom>
              <a:avLst/>
              <a:gdLst/>
              <a:ahLst/>
              <a:cxnLst/>
              <a:rect l="l" t="t" r="r" b="b"/>
              <a:pathLst>
                <a:path w="73659" h="56514">
                  <a:moveTo>
                    <a:pt x="73151" y="23621"/>
                  </a:moveTo>
                  <a:lnTo>
                    <a:pt x="68579" y="13715"/>
                  </a:lnTo>
                  <a:lnTo>
                    <a:pt x="58673" y="5333"/>
                  </a:lnTo>
                  <a:lnTo>
                    <a:pt x="45719" y="761"/>
                  </a:lnTo>
                  <a:lnTo>
                    <a:pt x="32003" y="0"/>
                  </a:lnTo>
                  <a:lnTo>
                    <a:pt x="18287" y="3810"/>
                  </a:lnTo>
                  <a:lnTo>
                    <a:pt x="7619" y="11430"/>
                  </a:lnTo>
                  <a:lnTo>
                    <a:pt x="761" y="22098"/>
                  </a:lnTo>
                  <a:lnTo>
                    <a:pt x="0" y="32766"/>
                  </a:lnTo>
                  <a:lnTo>
                    <a:pt x="4571" y="42672"/>
                  </a:lnTo>
                  <a:lnTo>
                    <a:pt x="14477" y="51053"/>
                  </a:lnTo>
                  <a:lnTo>
                    <a:pt x="27431" y="55626"/>
                  </a:lnTo>
                  <a:lnTo>
                    <a:pt x="41147" y="56388"/>
                  </a:lnTo>
                  <a:lnTo>
                    <a:pt x="54863" y="52577"/>
                  </a:lnTo>
                  <a:lnTo>
                    <a:pt x="65531" y="44958"/>
                  </a:lnTo>
                  <a:lnTo>
                    <a:pt x="71627" y="34290"/>
                  </a:lnTo>
                  <a:lnTo>
                    <a:pt x="73151" y="23621"/>
                  </a:lnTo>
                  <a:close/>
                </a:path>
              </a:pathLst>
            </a:custGeom>
            <a:solidFill>
              <a:srgbClr val="D5B3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511693" y="5133593"/>
              <a:ext cx="73660" cy="9525"/>
            </a:xfrm>
            <a:custGeom>
              <a:avLst/>
              <a:gdLst/>
              <a:ahLst/>
              <a:cxnLst/>
              <a:rect l="l" t="t" r="r" b="b"/>
              <a:pathLst>
                <a:path w="73659" h="9525">
                  <a:moveTo>
                    <a:pt x="73152" y="9143"/>
                  </a:moveTo>
                  <a:lnTo>
                    <a:pt x="73152" y="1523"/>
                  </a:lnTo>
                  <a:lnTo>
                    <a:pt x="0" y="0"/>
                  </a:lnTo>
                  <a:lnTo>
                    <a:pt x="0" y="7620"/>
                  </a:lnTo>
                  <a:lnTo>
                    <a:pt x="73152" y="9143"/>
                  </a:lnTo>
                  <a:close/>
                </a:path>
              </a:pathLst>
            </a:custGeom>
            <a:solidFill>
              <a:srgbClr val="C39B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591703" y="5156453"/>
              <a:ext cx="72390" cy="56515"/>
            </a:xfrm>
            <a:custGeom>
              <a:avLst/>
              <a:gdLst/>
              <a:ahLst/>
              <a:cxnLst/>
              <a:rect l="l" t="t" r="r" b="b"/>
              <a:pathLst>
                <a:path w="72389" h="56514">
                  <a:moveTo>
                    <a:pt x="72389" y="23621"/>
                  </a:moveTo>
                  <a:lnTo>
                    <a:pt x="67817" y="13715"/>
                  </a:lnTo>
                  <a:lnTo>
                    <a:pt x="58673" y="5333"/>
                  </a:lnTo>
                  <a:lnTo>
                    <a:pt x="45719" y="761"/>
                  </a:lnTo>
                  <a:lnTo>
                    <a:pt x="31241" y="0"/>
                  </a:lnTo>
                  <a:lnTo>
                    <a:pt x="18287" y="3810"/>
                  </a:lnTo>
                  <a:lnTo>
                    <a:pt x="6857" y="11430"/>
                  </a:lnTo>
                  <a:lnTo>
                    <a:pt x="761" y="22098"/>
                  </a:lnTo>
                  <a:lnTo>
                    <a:pt x="0" y="32766"/>
                  </a:lnTo>
                  <a:lnTo>
                    <a:pt x="4571" y="42672"/>
                  </a:lnTo>
                  <a:lnTo>
                    <a:pt x="13715" y="51053"/>
                  </a:lnTo>
                  <a:lnTo>
                    <a:pt x="26669" y="55626"/>
                  </a:lnTo>
                  <a:lnTo>
                    <a:pt x="41147" y="56388"/>
                  </a:lnTo>
                  <a:lnTo>
                    <a:pt x="54101" y="52577"/>
                  </a:lnTo>
                  <a:lnTo>
                    <a:pt x="65531" y="44958"/>
                  </a:lnTo>
                  <a:lnTo>
                    <a:pt x="71627" y="35052"/>
                  </a:lnTo>
                  <a:lnTo>
                    <a:pt x="72389" y="23621"/>
                  </a:lnTo>
                  <a:close/>
                </a:path>
              </a:pathLst>
            </a:custGeom>
            <a:solidFill>
              <a:srgbClr val="D5B3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591703" y="5179313"/>
              <a:ext cx="73660" cy="9525"/>
            </a:xfrm>
            <a:custGeom>
              <a:avLst/>
              <a:gdLst/>
              <a:ahLst/>
              <a:cxnLst/>
              <a:rect l="l" t="t" r="r" b="b"/>
              <a:pathLst>
                <a:path w="73660" h="9525">
                  <a:moveTo>
                    <a:pt x="73152" y="1523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72390" y="9143"/>
                  </a:lnTo>
                  <a:lnTo>
                    <a:pt x="73152" y="1523"/>
                  </a:lnTo>
                  <a:close/>
                </a:path>
              </a:pathLst>
            </a:custGeom>
            <a:solidFill>
              <a:srgbClr val="C39B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364030" y="5135117"/>
              <a:ext cx="73660" cy="55880"/>
            </a:xfrm>
            <a:custGeom>
              <a:avLst/>
              <a:gdLst/>
              <a:ahLst/>
              <a:cxnLst/>
              <a:rect l="l" t="t" r="r" b="b"/>
              <a:pathLst>
                <a:path w="73659" h="55879">
                  <a:moveTo>
                    <a:pt x="73302" y="28927"/>
                  </a:moveTo>
                  <a:lnTo>
                    <a:pt x="70344" y="15957"/>
                  </a:lnTo>
                  <a:lnTo>
                    <a:pt x="58509" y="4571"/>
                  </a:lnTo>
                  <a:lnTo>
                    <a:pt x="45555" y="0"/>
                  </a:lnTo>
                  <a:lnTo>
                    <a:pt x="31839" y="0"/>
                  </a:lnTo>
                  <a:lnTo>
                    <a:pt x="18123" y="3810"/>
                  </a:lnTo>
                  <a:lnTo>
                    <a:pt x="7455" y="10668"/>
                  </a:lnTo>
                  <a:lnTo>
                    <a:pt x="0" y="26393"/>
                  </a:lnTo>
                  <a:lnTo>
                    <a:pt x="1988" y="39062"/>
                  </a:lnTo>
                  <a:lnTo>
                    <a:pt x="11663" y="48772"/>
                  </a:lnTo>
                  <a:lnTo>
                    <a:pt x="27267" y="55626"/>
                  </a:lnTo>
                  <a:lnTo>
                    <a:pt x="40983" y="55626"/>
                  </a:lnTo>
                  <a:lnTo>
                    <a:pt x="54699" y="51816"/>
                  </a:lnTo>
                  <a:lnTo>
                    <a:pt x="67910" y="41530"/>
                  </a:lnTo>
                  <a:lnTo>
                    <a:pt x="73302" y="28927"/>
                  </a:lnTo>
                  <a:close/>
                </a:path>
              </a:pathLst>
            </a:custGeom>
            <a:solidFill>
              <a:srgbClr val="D5B3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363865" y="5157215"/>
              <a:ext cx="73660" cy="9525"/>
            </a:xfrm>
            <a:custGeom>
              <a:avLst/>
              <a:gdLst/>
              <a:ahLst/>
              <a:cxnLst/>
              <a:rect l="l" t="t" r="r" b="b"/>
              <a:pathLst>
                <a:path w="73659" h="9525">
                  <a:moveTo>
                    <a:pt x="73152" y="9143"/>
                  </a:moveTo>
                  <a:lnTo>
                    <a:pt x="73152" y="1523"/>
                  </a:lnTo>
                  <a:lnTo>
                    <a:pt x="0" y="0"/>
                  </a:lnTo>
                  <a:lnTo>
                    <a:pt x="0" y="7620"/>
                  </a:lnTo>
                  <a:lnTo>
                    <a:pt x="73152" y="9143"/>
                  </a:lnTo>
                  <a:close/>
                </a:path>
              </a:pathLst>
            </a:custGeom>
            <a:solidFill>
              <a:srgbClr val="C39B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443875" y="5180837"/>
              <a:ext cx="72390" cy="55880"/>
            </a:xfrm>
            <a:custGeom>
              <a:avLst/>
              <a:gdLst/>
              <a:ahLst/>
              <a:cxnLst/>
              <a:rect l="l" t="t" r="r" b="b"/>
              <a:pathLst>
                <a:path w="72390" h="55879">
                  <a:moveTo>
                    <a:pt x="72389" y="23621"/>
                  </a:moveTo>
                  <a:lnTo>
                    <a:pt x="68579" y="12953"/>
                  </a:lnTo>
                  <a:lnTo>
                    <a:pt x="58673" y="4571"/>
                  </a:lnTo>
                  <a:lnTo>
                    <a:pt x="45719" y="0"/>
                  </a:lnTo>
                  <a:lnTo>
                    <a:pt x="32003" y="0"/>
                  </a:lnTo>
                  <a:lnTo>
                    <a:pt x="18287" y="3810"/>
                  </a:lnTo>
                  <a:lnTo>
                    <a:pt x="7619" y="11430"/>
                  </a:lnTo>
                  <a:lnTo>
                    <a:pt x="761" y="21336"/>
                  </a:lnTo>
                  <a:lnTo>
                    <a:pt x="0" y="32004"/>
                  </a:lnTo>
                  <a:lnTo>
                    <a:pt x="4571" y="42672"/>
                  </a:lnTo>
                  <a:lnTo>
                    <a:pt x="13715" y="51053"/>
                  </a:lnTo>
                  <a:lnTo>
                    <a:pt x="27431" y="55626"/>
                  </a:lnTo>
                  <a:lnTo>
                    <a:pt x="41147" y="55626"/>
                  </a:lnTo>
                  <a:lnTo>
                    <a:pt x="54101" y="51816"/>
                  </a:lnTo>
                  <a:lnTo>
                    <a:pt x="65531" y="44196"/>
                  </a:lnTo>
                  <a:lnTo>
                    <a:pt x="71627" y="34290"/>
                  </a:lnTo>
                  <a:lnTo>
                    <a:pt x="72389" y="23621"/>
                  </a:lnTo>
                  <a:close/>
                </a:path>
              </a:pathLst>
            </a:custGeom>
            <a:solidFill>
              <a:srgbClr val="D5B3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443875" y="5202935"/>
              <a:ext cx="73660" cy="9525"/>
            </a:xfrm>
            <a:custGeom>
              <a:avLst/>
              <a:gdLst/>
              <a:ahLst/>
              <a:cxnLst/>
              <a:rect l="l" t="t" r="r" b="b"/>
              <a:pathLst>
                <a:path w="73659" h="9525">
                  <a:moveTo>
                    <a:pt x="73152" y="9143"/>
                  </a:moveTo>
                  <a:lnTo>
                    <a:pt x="73152" y="1523"/>
                  </a:lnTo>
                  <a:lnTo>
                    <a:pt x="0" y="0"/>
                  </a:lnTo>
                  <a:lnTo>
                    <a:pt x="0" y="7620"/>
                  </a:lnTo>
                  <a:lnTo>
                    <a:pt x="73152" y="9143"/>
                  </a:lnTo>
                  <a:close/>
                </a:path>
              </a:pathLst>
            </a:custGeom>
            <a:solidFill>
              <a:srgbClr val="C39B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523885" y="5226557"/>
              <a:ext cx="73025" cy="55880"/>
            </a:xfrm>
            <a:custGeom>
              <a:avLst/>
              <a:gdLst/>
              <a:ahLst/>
              <a:cxnLst/>
              <a:rect l="l" t="t" r="r" b="b"/>
              <a:pathLst>
                <a:path w="73025" h="55879">
                  <a:moveTo>
                    <a:pt x="72675" y="29303"/>
                  </a:moveTo>
                  <a:lnTo>
                    <a:pt x="69975" y="16431"/>
                  </a:lnTo>
                  <a:lnTo>
                    <a:pt x="58673" y="4571"/>
                  </a:lnTo>
                  <a:lnTo>
                    <a:pt x="45719" y="0"/>
                  </a:lnTo>
                  <a:lnTo>
                    <a:pt x="31241" y="0"/>
                  </a:lnTo>
                  <a:lnTo>
                    <a:pt x="18287" y="3810"/>
                  </a:lnTo>
                  <a:lnTo>
                    <a:pt x="6857" y="11430"/>
                  </a:lnTo>
                  <a:lnTo>
                    <a:pt x="761" y="21336"/>
                  </a:lnTo>
                  <a:lnTo>
                    <a:pt x="0" y="32004"/>
                  </a:lnTo>
                  <a:lnTo>
                    <a:pt x="4571" y="42672"/>
                  </a:lnTo>
                  <a:lnTo>
                    <a:pt x="13715" y="51053"/>
                  </a:lnTo>
                  <a:lnTo>
                    <a:pt x="26669" y="55626"/>
                  </a:lnTo>
                  <a:lnTo>
                    <a:pt x="41147" y="55626"/>
                  </a:lnTo>
                  <a:lnTo>
                    <a:pt x="54101" y="51816"/>
                  </a:lnTo>
                  <a:lnTo>
                    <a:pt x="67232" y="41621"/>
                  </a:lnTo>
                  <a:lnTo>
                    <a:pt x="72675" y="29303"/>
                  </a:lnTo>
                  <a:close/>
                </a:path>
              </a:pathLst>
            </a:custGeom>
            <a:solidFill>
              <a:srgbClr val="D5B3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523123" y="5248655"/>
              <a:ext cx="73660" cy="9525"/>
            </a:xfrm>
            <a:custGeom>
              <a:avLst/>
              <a:gdLst/>
              <a:ahLst/>
              <a:cxnLst/>
              <a:rect l="l" t="t" r="r" b="b"/>
              <a:pathLst>
                <a:path w="73659" h="9525">
                  <a:moveTo>
                    <a:pt x="73152" y="9143"/>
                  </a:moveTo>
                  <a:lnTo>
                    <a:pt x="73152" y="1523"/>
                  </a:lnTo>
                  <a:lnTo>
                    <a:pt x="762" y="0"/>
                  </a:lnTo>
                  <a:lnTo>
                    <a:pt x="0" y="7620"/>
                  </a:lnTo>
                  <a:lnTo>
                    <a:pt x="73152" y="9143"/>
                  </a:lnTo>
                  <a:close/>
                </a:path>
              </a:pathLst>
            </a:custGeom>
            <a:solidFill>
              <a:srgbClr val="C39B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70267" y="4528565"/>
              <a:ext cx="465894" cy="932392"/>
            </a:xfrm>
            <a:prstGeom prst="rect">
              <a:avLst/>
            </a:prstGeom>
          </p:spPr>
        </p:pic>
      </p:grpSp>
      <p:grpSp>
        <p:nvGrpSpPr>
          <p:cNvPr id="74" name="object 74"/>
          <p:cNvGrpSpPr/>
          <p:nvPr/>
        </p:nvGrpSpPr>
        <p:grpSpPr>
          <a:xfrm>
            <a:off x="8706484" y="2638805"/>
            <a:ext cx="1252220" cy="1036319"/>
            <a:chOff x="8706484" y="2638805"/>
            <a:chExt cx="1252220" cy="1036319"/>
          </a:xfrm>
        </p:grpSpPr>
        <p:pic>
          <p:nvPicPr>
            <p:cNvPr id="75" name="object 7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920619" y="2766821"/>
              <a:ext cx="831755" cy="798576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706484" y="2638805"/>
              <a:ext cx="1252220" cy="1036320"/>
            </a:xfrm>
            <a:prstGeom prst="rect">
              <a:avLst/>
            </a:prstGeom>
          </p:spPr>
        </p:pic>
      </p:grpSp>
      <p:sp>
        <p:nvSpPr>
          <p:cNvPr id="77" name="object 77"/>
          <p:cNvSpPr txBox="1"/>
          <p:nvPr/>
        </p:nvSpPr>
        <p:spPr>
          <a:xfrm>
            <a:off x="2775337" y="3584701"/>
            <a:ext cx="7407275" cy="28162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50" b="1" dirty="0">
                <a:solidFill>
                  <a:srgbClr val="093F5C"/>
                </a:solidFill>
                <a:latin typeface="Microsoft JhengHei"/>
                <a:cs typeface="Microsoft JhengHei"/>
              </a:rPr>
              <a:t>暴露愛滋病毒「前」預防性投藥</a:t>
            </a:r>
            <a:r>
              <a:rPr sz="2450" b="1" spc="-25" dirty="0">
                <a:solidFill>
                  <a:srgbClr val="093F5C"/>
                </a:solidFill>
                <a:latin typeface="Microsoft JhengHei"/>
                <a:cs typeface="Microsoft JhengHei"/>
              </a:rPr>
              <a:t> </a:t>
            </a:r>
            <a:r>
              <a:rPr sz="2450" b="1" dirty="0">
                <a:solidFill>
                  <a:srgbClr val="093F5C"/>
                </a:solidFill>
                <a:latin typeface="Microsoft JhengHei"/>
                <a:cs typeface="Microsoft JhengHei"/>
              </a:rPr>
              <a:t>(PrEP)</a:t>
            </a:r>
            <a:endParaRPr sz="2450">
              <a:latin typeface="Microsoft JhengHei"/>
              <a:cs typeface="Microsoft JhengHei"/>
            </a:endParaRPr>
          </a:p>
          <a:p>
            <a:pPr marL="12700" marR="302260">
              <a:lnSpc>
                <a:spcPct val="100000"/>
              </a:lnSpc>
              <a:spcBef>
                <a:spcPts val="25"/>
              </a:spcBef>
            </a:pPr>
            <a:r>
              <a:rPr sz="1750" dirty="0">
                <a:latin typeface="Microsoft JhengHei"/>
                <a:cs typeface="Microsoft JhengHei"/>
              </a:rPr>
              <a:t>經醫師評估，沒有感染HIV且有風險行為者，可透過穩定持續服用PrEP， 讓體內有足夠的藥物濃度來預防HIV感染</a:t>
            </a:r>
            <a:endParaRPr sz="1750">
              <a:latin typeface="Microsoft JhengHei"/>
              <a:cs typeface="Microsoft JhengHei"/>
            </a:endParaRPr>
          </a:p>
          <a:p>
            <a:pPr marL="13335">
              <a:lnSpc>
                <a:spcPct val="100000"/>
              </a:lnSpc>
              <a:spcBef>
                <a:spcPts val="1460"/>
              </a:spcBef>
            </a:pPr>
            <a:r>
              <a:rPr sz="2450" b="1" dirty="0">
                <a:solidFill>
                  <a:srgbClr val="093F5C"/>
                </a:solidFill>
                <a:latin typeface="Microsoft JhengHei"/>
                <a:cs typeface="Microsoft JhengHei"/>
              </a:rPr>
              <a:t>暴露愛滋病毒「後」預防性投藥(PEP)</a:t>
            </a:r>
            <a:endParaRPr sz="2450">
              <a:latin typeface="Microsoft JhengHei"/>
              <a:cs typeface="Microsoft JhengHei"/>
            </a:endParaRPr>
          </a:p>
          <a:p>
            <a:pPr marL="13335" marR="5080">
              <a:lnSpc>
                <a:spcPct val="100000"/>
              </a:lnSpc>
              <a:spcBef>
                <a:spcPts val="30"/>
              </a:spcBef>
            </a:pPr>
            <a:r>
              <a:rPr sz="1750" dirty="0">
                <a:latin typeface="Microsoft JhengHei"/>
                <a:cs typeface="Microsoft JhengHei"/>
              </a:rPr>
              <a:t>發生感染風險行為後經醫師評估，於暴露後72小時內及早給予預防性藥物， </a:t>
            </a:r>
            <a:r>
              <a:rPr sz="1750" spc="-5" dirty="0">
                <a:latin typeface="Microsoft JhengHei"/>
                <a:cs typeface="Microsoft JhengHei"/>
              </a:rPr>
              <a:t>並持續服藥28天，以降低感染風險</a:t>
            </a:r>
            <a:endParaRPr sz="1750">
              <a:latin typeface="Microsoft JhengHei"/>
              <a:cs typeface="Microsoft JhengHei"/>
            </a:endParaRPr>
          </a:p>
          <a:p>
            <a:pPr marL="40005">
              <a:lnSpc>
                <a:spcPct val="100000"/>
              </a:lnSpc>
              <a:spcBef>
                <a:spcPts val="1105"/>
              </a:spcBef>
            </a:pPr>
            <a:r>
              <a:rPr sz="2450" b="1" spc="-5" dirty="0">
                <a:solidFill>
                  <a:srgbClr val="093F5C"/>
                </a:solidFill>
                <a:latin typeface="Microsoft JhengHei"/>
                <a:cs typeface="Microsoft JhengHei"/>
              </a:rPr>
              <a:t>定期接受HIV檢</a:t>
            </a:r>
            <a:r>
              <a:rPr sz="2450" b="1" dirty="0">
                <a:solidFill>
                  <a:srgbClr val="093F5C"/>
                </a:solidFill>
                <a:latin typeface="Microsoft JhengHei"/>
                <a:cs typeface="Microsoft JhengHei"/>
              </a:rPr>
              <a:t>驗 </a:t>
            </a:r>
            <a:r>
              <a:rPr sz="1550" b="1" spc="10" dirty="0">
                <a:solidFill>
                  <a:srgbClr val="093F5C"/>
                </a:solidFill>
                <a:latin typeface="Microsoft JhengHei"/>
                <a:cs typeface="Microsoft JhengHei"/>
              </a:rPr>
              <a:t>(HIV</a:t>
            </a:r>
            <a:r>
              <a:rPr sz="1550" b="1" spc="25" dirty="0">
                <a:solidFill>
                  <a:srgbClr val="093F5C"/>
                </a:solidFill>
                <a:latin typeface="Microsoft JhengHei"/>
                <a:cs typeface="Microsoft JhengHei"/>
              </a:rPr>
              <a:t>初步檢驗</a:t>
            </a:r>
            <a:r>
              <a:rPr sz="1550" b="1" spc="20" dirty="0">
                <a:solidFill>
                  <a:srgbClr val="093F5C"/>
                </a:solidFill>
                <a:latin typeface="Microsoft JhengHei"/>
                <a:cs typeface="Microsoft JhengHei"/>
              </a:rPr>
              <a:t>+</a:t>
            </a:r>
            <a:r>
              <a:rPr sz="1550" b="1" spc="25" dirty="0">
                <a:solidFill>
                  <a:srgbClr val="093F5C"/>
                </a:solidFill>
                <a:latin typeface="Microsoft JhengHei"/>
                <a:cs typeface="Microsoft JhengHei"/>
              </a:rPr>
              <a:t>確認檢驗</a:t>
            </a:r>
            <a:r>
              <a:rPr sz="1550" b="1" spc="5" dirty="0">
                <a:solidFill>
                  <a:srgbClr val="093F5C"/>
                </a:solidFill>
                <a:latin typeface="Microsoft JhengHei"/>
                <a:cs typeface="Microsoft JhengHei"/>
              </a:rPr>
              <a:t>)</a:t>
            </a:r>
            <a:endParaRPr sz="1550">
              <a:latin typeface="Microsoft JhengHei"/>
              <a:cs typeface="Microsoft JhengHei"/>
            </a:endParaRPr>
          </a:p>
          <a:p>
            <a:pPr marL="40005">
              <a:lnSpc>
                <a:spcPct val="100000"/>
              </a:lnSpc>
              <a:spcBef>
                <a:spcPts val="25"/>
              </a:spcBef>
            </a:pPr>
            <a:r>
              <a:rPr sz="1750" dirty="0">
                <a:latin typeface="Microsoft JhengHei"/>
                <a:cs typeface="Microsoft JhengHei"/>
              </a:rPr>
              <a:t>瞭解自己的健康狀態，及早診斷，及時銜接治療或轉介預防服務(如：PrEP)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2224163" y="2620517"/>
            <a:ext cx="279400" cy="281940"/>
          </a:xfrm>
          <a:custGeom>
            <a:avLst/>
            <a:gdLst/>
            <a:ahLst/>
            <a:cxnLst/>
            <a:rect l="l" t="t" r="r" b="b"/>
            <a:pathLst>
              <a:path w="279400" h="281939">
                <a:moveTo>
                  <a:pt x="278891" y="281939"/>
                </a:moveTo>
                <a:lnTo>
                  <a:pt x="278891" y="0"/>
                </a:lnTo>
                <a:lnTo>
                  <a:pt x="0" y="0"/>
                </a:lnTo>
                <a:lnTo>
                  <a:pt x="0" y="281939"/>
                </a:lnTo>
                <a:lnTo>
                  <a:pt x="33527" y="281939"/>
                </a:lnTo>
                <a:lnTo>
                  <a:pt x="33527" y="33527"/>
                </a:lnTo>
                <a:lnTo>
                  <a:pt x="35813" y="33527"/>
                </a:lnTo>
                <a:lnTo>
                  <a:pt x="35813" y="32765"/>
                </a:lnTo>
                <a:lnTo>
                  <a:pt x="246125" y="32765"/>
                </a:lnTo>
                <a:lnTo>
                  <a:pt x="246125" y="281939"/>
                </a:lnTo>
                <a:lnTo>
                  <a:pt x="278891" y="281939"/>
                </a:lnTo>
                <a:close/>
              </a:path>
              <a:path w="279400" h="281939">
                <a:moveTo>
                  <a:pt x="131825" y="281939"/>
                </a:moveTo>
                <a:lnTo>
                  <a:pt x="131825" y="248411"/>
                </a:lnTo>
                <a:lnTo>
                  <a:pt x="33527" y="248411"/>
                </a:lnTo>
                <a:lnTo>
                  <a:pt x="33527" y="281939"/>
                </a:lnTo>
                <a:lnTo>
                  <a:pt x="131825" y="281939"/>
                </a:lnTo>
                <a:close/>
              </a:path>
              <a:path w="279400" h="281939">
                <a:moveTo>
                  <a:pt x="238505" y="51815"/>
                </a:moveTo>
                <a:lnTo>
                  <a:pt x="192023" y="51815"/>
                </a:lnTo>
                <a:lnTo>
                  <a:pt x="174807" y="81152"/>
                </a:lnTo>
                <a:lnTo>
                  <a:pt x="160591" y="107632"/>
                </a:lnTo>
                <a:lnTo>
                  <a:pt x="147232" y="134969"/>
                </a:lnTo>
                <a:lnTo>
                  <a:pt x="132587" y="166877"/>
                </a:lnTo>
                <a:lnTo>
                  <a:pt x="116752" y="145518"/>
                </a:lnTo>
                <a:lnTo>
                  <a:pt x="100774" y="128587"/>
                </a:lnTo>
                <a:lnTo>
                  <a:pt x="80510" y="114800"/>
                </a:lnTo>
                <a:lnTo>
                  <a:pt x="51815" y="102869"/>
                </a:lnTo>
                <a:lnTo>
                  <a:pt x="37337" y="145541"/>
                </a:lnTo>
                <a:lnTo>
                  <a:pt x="69461" y="157972"/>
                </a:lnTo>
                <a:lnTo>
                  <a:pt x="94297" y="184403"/>
                </a:lnTo>
                <a:lnTo>
                  <a:pt x="114276" y="217122"/>
                </a:lnTo>
                <a:lnTo>
                  <a:pt x="131825" y="248411"/>
                </a:lnTo>
                <a:lnTo>
                  <a:pt x="131825" y="281939"/>
                </a:lnTo>
                <a:lnTo>
                  <a:pt x="135635" y="281939"/>
                </a:lnTo>
                <a:lnTo>
                  <a:pt x="135635" y="248411"/>
                </a:lnTo>
                <a:lnTo>
                  <a:pt x="158245" y="197977"/>
                </a:lnTo>
                <a:lnTo>
                  <a:pt x="183356" y="146113"/>
                </a:lnTo>
                <a:lnTo>
                  <a:pt x="210323" y="96250"/>
                </a:lnTo>
                <a:lnTo>
                  <a:pt x="238505" y="51815"/>
                </a:lnTo>
                <a:close/>
              </a:path>
              <a:path w="279400" h="281939">
                <a:moveTo>
                  <a:pt x="246125" y="281939"/>
                </a:moveTo>
                <a:lnTo>
                  <a:pt x="246125" y="51815"/>
                </a:lnTo>
                <a:lnTo>
                  <a:pt x="245363" y="51815"/>
                </a:lnTo>
                <a:lnTo>
                  <a:pt x="245363" y="248411"/>
                </a:lnTo>
                <a:lnTo>
                  <a:pt x="135635" y="248411"/>
                </a:lnTo>
                <a:lnTo>
                  <a:pt x="135635" y="281939"/>
                </a:lnTo>
                <a:lnTo>
                  <a:pt x="246125" y="281939"/>
                </a:lnTo>
                <a:close/>
              </a:path>
            </a:pathLst>
          </a:custGeom>
          <a:solidFill>
            <a:srgbClr val="2C77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211971" y="1901951"/>
            <a:ext cx="278130" cy="281940"/>
          </a:xfrm>
          <a:custGeom>
            <a:avLst/>
            <a:gdLst/>
            <a:ahLst/>
            <a:cxnLst/>
            <a:rect l="l" t="t" r="r" b="b"/>
            <a:pathLst>
              <a:path w="278130" h="281939">
                <a:moveTo>
                  <a:pt x="278129" y="281939"/>
                </a:moveTo>
                <a:lnTo>
                  <a:pt x="278129" y="0"/>
                </a:lnTo>
                <a:lnTo>
                  <a:pt x="0" y="0"/>
                </a:lnTo>
                <a:lnTo>
                  <a:pt x="0" y="281939"/>
                </a:lnTo>
                <a:lnTo>
                  <a:pt x="32765" y="281939"/>
                </a:lnTo>
                <a:lnTo>
                  <a:pt x="32765" y="33527"/>
                </a:lnTo>
                <a:lnTo>
                  <a:pt x="35813" y="33527"/>
                </a:lnTo>
                <a:lnTo>
                  <a:pt x="35813" y="32765"/>
                </a:lnTo>
                <a:lnTo>
                  <a:pt x="245363" y="32765"/>
                </a:lnTo>
                <a:lnTo>
                  <a:pt x="245363" y="281939"/>
                </a:lnTo>
                <a:lnTo>
                  <a:pt x="278129" y="281939"/>
                </a:lnTo>
                <a:close/>
              </a:path>
              <a:path w="278130" h="281939">
                <a:moveTo>
                  <a:pt x="131063" y="281939"/>
                </a:moveTo>
                <a:lnTo>
                  <a:pt x="131063" y="248411"/>
                </a:lnTo>
                <a:lnTo>
                  <a:pt x="32765" y="248411"/>
                </a:lnTo>
                <a:lnTo>
                  <a:pt x="32765" y="281939"/>
                </a:lnTo>
                <a:lnTo>
                  <a:pt x="131063" y="281939"/>
                </a:lnTo>
                <a:close/>
              </a:path>
              <a:path w="278130" h="281939">
                <a:moveTo>
                  <a:pt x="238505" y="51815"/>
                </a:moveTo>
                <a:lnTo>
                  <a:pt x="192023" y="51815"/>
                </a:lnTo>
                <a:lnTo>
                  <a:pt x="174486" y="81152"/>
                </a:lnTo>
                <a:lnTo>
                  <a:pt x="160305" y="107632"/>
                </a:lnTo>
                <a:lnTo>
                  <a:pt x="147125" y="134969"/>
                </a:lnTo>
                <a:lnTo>
                  <a:pt x="132587" y="166877"/>
                </a:lnTo>
                <a:lnTo>
                  <a:pt x="116752" y="145518"/>
                </a:lnTo>
                <a:lnTo>
                  <a:pt x="100774" y="128587"/>
                </a:lnTo>
                <a:lnTo>
                  <a:pt x="80510" y="114800"/>
                </a:lnTo>
                <a:lnTo>
                  <a:pt x="51815" y="102869"/>
                </a:lnTo>
                <a:lnTo>
                  <a:pt x="37337" y="145541"/>
                </a:lnTo>
                <a:lnTo>
                  <a:pt x="69127" y="157972"/>
                </a:lnTo>
                <a:lnTo>
                  <a:pt x="93916" y="184403"/>
                </a:lnTo>
                <a:lnTo>
                  <a:pt x="113847" y="217122"/>
                </a:lnTo>
                <a:lnTo>
                  <a:pt x="131063" y="248411"/>
                </a:lnTo>
                <a:lnTo>
                  <a:pt x="131063" y="281939"/>
                </a:lnTo>
                <a:lnTo>
                  <a:pt x="135635" y="281939"/>
                </a:lnTo>
                <a:lnTo>
                  <a:pt x="135635" y="248411"/>
                </a:lnTo>
                <a:lnTo>
                  <a:pt x="158245" y="197977"/>
                </a:lnTo>
                <a:lnTo>
                  <a:pt x="183356" y="146113"/>
                </a:lnTo>
                <a:lnTo>
                  <a:pt x="210323" y="96250"/>
                </a:lnTo>
                <a:lnTo>
                  <a:pt x="238505" y="51815"/>
                </a:lnTo>
                <a:close/>
              </a:path>
              <a:path w="278130" h="281939">
                <a:moveTo>
                  <a:pt x="245363" y="281939"/>
                </a:moveTo>
                <a:lnTo>
                  <a:pt x="245363" y="248411"/>
                </a:lnTo>
                <a:lnTo>
                  <a:pt x="135635" y="248411"/>
                </a:lnTo>
                <a:lnTo>
                  <a:pt x="135635" y="281939"/>
                </a:lnTo>
                <a:lnTo>
                  <a:pt x="245363" y="281939"/>
                </a:lnTo>
                <a:close/>
              </a:path>
            </a:pathLst>
          </a:custGeom>
          <a:solidFill>
            <a:srgbClr val="2C77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224163" y="3638550"/>
            <a:ext cx="279400" cy="281940"/>
          </a:xfrm>
          <a:custGeom>
            <a:avLst/>
            <a:gdLst/>
            <a:ahLst/>
            <a:cxnLst/>
            <a:rect l="l" t="t" r="r" b="b"/>
            <a:pathLst>
              <a:path w="279400" h="281939">
                <a:moveTo>
                  <a:pt x="278891" y="281939"/>
                </a:moveTo>
                <a:lnTo>
                  <a:pt x="278891" y="0"/>
                </a:lnTo>
                <a:lnTo>
                  <a:pt x="0" y="0"/>
                </a:lnTo>
                <a:lnTo>
                  <a:pt x="0" y="281939"/>
                </a:lnTo>
                <a:lnTo>
                  <a:pt x="33527" y="281939"/>
                </a:lnTo>
                <a:lnTo>
                  <a:pt x="33527" y="33527"/>
                </a:lnTo>
                <a:lnTo>
                  <a:pt x="35813" y="33527"/>
                </a:lnTo>
                <a:lnTo>
                  <a:pt x="35813" y="32765"/>
                </a:lnTo>
                <a:lnTo>
                  <a:pt x="246125" y="32765"/>
                </a:lnTo>
                <a:lnTo>
                  <a:pt x="246125" y="281939"/>
                </a:lnTo>
                <a:lnTo>
                  <a:pt x="278891" y="281939"/>
                </a:lnTo>
                <a:close/>
              </a:path>
              <a:path w="279400" h="281939">
                <a:moveTo>
                  <a:pt x="131825" y="281939"/>
                </a:moveTo>
                <a:lnTo>
                  <a:pt x="131825" y="248411"/>
                </a:lnTo>
                <a:lnTo>
                  <a:pt x="33527" y="248411"/>
                </a:lnTo>
                <a:lnTo>
                  <a:pt x="33527" y="281939"/>
                </a:lnTo>
                <a:lnTo>
                  <a:pt x="131825" y="281939"/>
                </a:lnTo>
                <a:close/>
              </a:path>
              <a:path w="279400" h="281939">
                <a:moveTo>
                  <a:pt x="238505" y="51815"/>
                </a:moveTo>
                <a:lnTo>
                  <a:pt x="192023" y="51815"/>
                </a:lnTo>
                <a:lnTo>
                  <a:pt x="174807" y="81152"/>
                </a:lnTo>
                <a:lnTo>
                  <a:pt x="160591" y="107632"/>
                </a:lnTo>
                <a:lnTo>
                  <a:pt x="147232" y="134969"/>
                </a:lnTo>
                <a:lnTo>
                  <a:pt x="132587" y="166877"/>
                </a:lnTo>
                <a:lnTo>
                  <a:pt x="116752" y="145518"/>
                </a:lnTo>
                <a:lnTo>
                  <a:pt x="100774" y="128587"/>
                </a:lnTo>
                <a:lnTo>
                  <a:pt x="80510" y="114800"/>
                </a:lnTo>
                <a:lnTo>
                  <a:pt x="51815" y="102869"/>
                </a:lnTo>
                <a:lnTo>
                  <a:pt x="37337" y="145541"/>
                </a:lnTo>
                <a:lnTo>
                  <a:pt x="69461" y="157972"/>
                </a:lnTo>
                <a:lnTo>
                  <a:pt x="94297" y="184403"/>
                </a:lnTo>
                <a:lnTo>
                  <a:pt x="114276" y="217122"/>
                </a:lnTo>
                <a:lnTo>
                  <a:pt x="131825" y="248411"/>
                </a:lnTo>
                <a:lnTo>
                  <a:pt x="131825" y="281939"/>
                </a:lnTo>
                <a:lnTo>
                  <a:pt x="135635" y="281939"/>
                </a:lnTo>
                <a:lnTo>
                  <a:pt x="135635" y="248411"/>
                </a:lnTo>
                <a:lnTo>
                  <a:pt x="158245" y="197977"/>
                </a:lnTo>
                <a:lnTo>
                  <a:pt x="183356" y="146113"/>
                </a:lnTo>
                <a:lnTo>
                  <a:pt x="210323" y="96250"/>
                </a:lnTo>
                <a:lnTo>
                  <a:pt x="238505" y="51815"/>
                </a:lnTo>
                <a:close/>
              </a:path>
              <a:path w="279400" h="281939">
                <a:moveTo>
                  <a:pt x="246125" y="281939"/>
                </a:moveTo>
                <a:lnTo>
                  <a:pt x="246125" y="51815"/>
                </a:lnTo>
                <a:lnTo>
                  <a:pt x="245363" y="51815"/>
                </a:lnTo>
                <a:lnTo>
                  <a:pt x="245363" y="248411"/>
                </a:lnTo>
                <a:lnTo>
                  <a:pt x="135635" y="248411"/>
                </a:lnTo>
                <a:lnTo>
                  <a:pt x="135635" y="281939"/>
                </a:lnTo>
                <a:lnTo>
                  <a:pt x="246125" y="281939"/>
                </a:lnTo>
                <a:close/>
              </a:path>
            </a:pathLst>
          </a:custGeom>
          <a:solidFill>
            <a:srgbClr val="2C77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215019" y="4748784"/>
            <a:ext cx="278130" cy="283210"/>
          </a:xfrm>
          <a:custGeom>
            <a:avLst/>
            <a:gdLst/>
            <a:ahLst/>
            <a:cxnLst/>
            <a:rect l="l" t="t" r="r" b="b"/>
            <a:pathLst>
              <a:path w="278130" h="283210">
                <a:moveTo>
                  <a:pt x="278129" y="282702"/>
                </a:moveTo>
                <a:lnTo>
                  <a:pt x="278129" y="0"/>
                </a:lnTo>
                <a:lnTo>
                  <a:pt x="0" y="0"/>
                </a:lnTo>
                <a:lnTo>
                  <a:pt x="0" y="282702"/>
                </a:lnTo>
                <a:lnTo>
                  <a:pt x="32765" y="282702"/>
                </a:lnTo>
                <a:lnTo>
                  <a:pt x="32765" y="33528"/>
                </a:lnTo>
                <a:lnTo>
                  <a:pt x="245363" y="33528"/>
                </a:lnTo>
                <a:lnTo>
                  <a:pt x="245363" y="282702"/>
                </a:lnTo>
                <a:lnTo>
                  <a:pt x="278129" y="282702"/>
                </a:lnTo>
                <a:close/>
              </a:path>
              <a:path w="278130" h="283210">
                <a:moveTo>
                  <a:pt x="131063" y="282702"/>
                </a:moveTo>
                <a:lnTo>
                  <a:pt x="131063" y="249174"/>
                </a:lnTo>
                <a:lnTo>
                  <a:pt x="32765" y="249174"/>
                </a:lnTo>
                <a:lnTo>
                  <a:pt x="32765" y="282702"/>
                </a:lnTo>
                <a:lnTo>
                  <a:pt x="131063" y="282702"/>
                </a:lnTo>
                <a:close/>
              </a:path>
              <a:path w="278130" h="283210">
                <a:moveTo>
                  <a:pt x="237743" y="51816"/>
                </a:moveTo>
                <a:lnTo>
                  <a:pt x="192023" y="51816"/>
                </a:lnTo>
                <a:lnTo>
                  <a:pt x="174486" y="81593"/>
                </a:lnTo>
                <a:lnTo>
                  <a:pt x="160305" y="108299"/>
                </a:lnTo>
                <a:lnTo>
                  <a:pt x="147125" y="135719"/>
                </a:lnTo>
                <a:lnTo>
                  <a:pt x="132587" y="167640"/>
                </a:lnTo>
                <a:lnTo>
                  <a:pt x="116633" y="146280"/>
                </a:lnTo>
                <a:lnTo>
                  <a:pt x="100393" y="129349"/>
                </a:lnTo>
                <a:lnTo>
                  <a:pt x="79867" y="115562"/>
                </a:lnTo>
                <a:lnTo>
                  <a:pt x="51053" y="103632"/>
                </a:lnTo>
                <a:lnTo>
                  <a:pt x="37337" y="145542"/>
                </a:lnTo>
                <a:lnTo>
                  <a:pt x="69127" y="158412"/>
                </a:lnTo>
                <a:lnTo>
                  <a:pt x="93916" y="185070"/>
                </a:lnTo>
                <a:lnTo>
                  <a:pt x="113847" y="217872"/>
                </a:lnTo>
                <a:lnTo>
                  <a:pt x="131063" y="249174"/>
                </a:lnTo>
                <a:lnTo>
                  <a:pt x="131063" y="282702"/>
                </a:lnTo>
                <a:lnTo>
                  <a:pt x="135635" y="282702"/>
                </a:lnTo>
                <a:lnTo>
                  <a:pt x="135635" y="249174"/>
                </a:lnTo>
                <a:lnTo>
                  <a:pt x="158234" y="198727"/>
                </a:lnTo>
                <a:lnTo>
                  <a:pt x="183260" y="146780"/>
                </a:lnTo>
                <a:lnTo>
                  <a:pt x="210002" y="96690"/>
                </a:lnTo>
                <a:lnTo>
                  <a:pt x="237743" y="51816"/>
                </a:lnTo>
                <a:close/>
              </a:path>
              <a:path w="278130" h="283210">
                <a:moveTo>
                  <a:pt x="245363" y="282702"/>
                </a:moveTo>
                <a:lnTo>
                  <a:pt x="245363" y="249174"/>
                </a:lnTo>
                <a:lnTo>
                  <a:pt x="135635" y="249174"/>
                </a:lnTo>
                <a:lnTo>
                  <a:pt x="135635" y="282702"/>
                </a:lnTo>
                <a:lnTo>
                  <a:pt x="245363" y="282702"/>
                </a:lnTo>
                <a:close/>
              </a:path>
            </a:pathLst>
          </a:custGeom>
          <a:solidFill>
            <a:srgbClr val="2C77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194445" y="5812535"/>
            <a:ext cx="279400" cy="283210"/>
          </a:xfrm>
          <a:custGeom>
            <a:avLst/>
            <a:gdLst/>
            <a:ahLst/>
            <a:cxnLst/>
            <a:rect l="l" t="t" r="r" b="b"/>
            <a:pathLst>
              <a:path w="279400" h="283210">
                <a:moveTo>
                  <a:pt x="278891" y="282702"/>
                </a:moveTo>
                <a:lnTo>
                  <a:pt x="278891" y="0"/>
                </a:lnTo>
                <a:lnTo>
                  <a:pt x="0" y="0"/>
                </a:lnTo>
                <a:lnTo>
                  <a:pt x="0" y="282702"/>
                </a:lnTo>
                <a:lnTo>
                  <a:pt x="33527" y="282702"/>
                </a:lnTo>
                <a:lnTo>
                  <a:pt x="33527" y="33528"/>
                </a:lnTo>
                <a:lnTo>
                  <a:pt x="246125" y="33528"/>
                </a:lnTo>
                <a:lnTo>
                  <a:pt x="246125" y="282702"/>
                </a:lnTo>
                <a:lnTo>
                  <a:pt x="278891" y="282702"/>
                </a:lnTo>
                <a:close/>
              </a:path>
              <a:path w="279400" h="283210">
                <a:moveTo>
                  <a:pt x="131825" y="282702"/>
                </a:moveTo>
                <a:lnTo>
                  <a:pt x="131825" y="249174"/>
                </a:lnTo>
                <a:lnTo>
                  <a:pt x="33527" y="249174"/>
                </a:lnTo>
                <a:lnTo>
                  <a:pt x="33527" y="282702"/>
                </a:lnTo>
                <a:lnTo>
                  <a:pt x="131825" y="282702"/>
                </a:lnTo>
                <a:close/>
              </a:path>
              <a:path w="279400" h="283210">
                <a:moveTo>
                  <a:pt x="238505" y="52578"/>
                </a:moveTo>
                <a:lnTo>
                  <a:pt x="192023" y="52578"/>
                </a:lnTo>
                <a:lnTo>
                  <a:pt x="174807" y="81915"/>
                </a:lnTo>
                <a:lnTo>
                  <a:pt x="160591" y="108394"/>
                </a:lnTo>
                <a:lnTo>
                  <a:pt x="147232" y="135731"/>
                </a:lnTo>
                <a:lnTo>
                  <a:pt x="132587" y="167640"/>
                </a:lnTo>
                <a:lnTo>
                  <a:pt x="116752" y="146280"/>
                </a:lnTo>
                <a:lnTo>
                  <a:pt x="100774" y="129349"/>
                </a:lnTo>
                <a:lnTo>
                  <a:pt x="80510" y="115562"/>
                </a:lnTo>
                <a:lnTo>
                  <a:pt x="51815" y="103632"/>
                </a:lnTo>
                <a:lnTo>
                  <a:pt x="37337" y="146304"/>
                </a:lnTo>
                <a:lnTo>
                  <a:pt x="69461" y="158734"/>
                </a:lnTo>
                <a:lnTo>
                  <a:pt x="94297" y="185166"/>
                </a:lnTo>
                <a:lnTo>
                  <a:pt x="114276" y="217884"/>
                </a:lnTo>
                <a:lnTo>
                  <a:pt x="131825" y="249174"/>
                </a:lnTo>
                <a:lnTo>
                  <a:pt x="131825" y="282702"/>
                </a:lnTo>
                <a:lnTo>
                  <a:pt x="135635" y="282702"/>
                </a:lnTo>
                <a:lnTo>
                  <a:pt x="135635" y="249174"/>
                </a:lnTo>
                <a:lnTo>
                  <a:pt x="158245" y="198739"/>
                </a:lnTo>
                <a:lnTo>
                  <a:pt x="183356" y="146875"/>
                </a:lnTo>
                <a:lnTo>
                  <a:pt x="210323" y="97012"/>
                </a:lnTo>
                <a:lnTo>
                  <a:pt x="238505" y="52578"/>
                </a:lnTo>
                <a:close/>
              </a:path>
              <a:path w="279400" h="283210">
                <a:moveTo>
                  <a:pt x="246125" y="282702"/>
                </a:moveTo>
                <a:lnTo>
                  <a:pt x="246125" y="52578"/>
                </a:lnTo>
                <a:lnTo>
                  <a:pt x="245363" y="52578"/>
                </a:lnTo>
                <a:lnTo>
                  <a:pt x="245363" y="249174"/>
                </a:lnTo>
                <a:lnTo>
                  <a:pt x="135635" y="249174"/>
                </a:lnTo>
                <a:lnTo>
                  <a:pt x="135635" y="282702"/>
                </a:lnTo>
                <a:lnTo>
                  <a:pt x="246125" y="282702"/>
                </a:lnTo>
                <a:close/>
              </a:path>
            </a:pathLst>
          </a:custGeom>
          <a:solidFill>
            <a:srgbClr val="2C778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3" name="object 8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637381" y="5568176"/>
            <a:ext cx="1197466" cy="831707"/>
          </a:xfrm>
          <a:prstGeom prst="rect">
            <a:avLst/>
          </a:prstGeom>
        </p:spPr>
      </p:pic>
      <p:grpSp>
        <p:nvGrpSpPr>
          <p:cNvPr id="84" name="object 84"/>
          <p:cNvGrpSpPr/>
          <p:nvPr/>
        </p:nvGrpSpPr>
        <p:grpSpPr>
          <a:xfrm>
            <a:off x="1346339" y="4025646"/>
            <a:ext cx="637540" cy="292100"/>
            <a:chOff x="1346339" y="4025646"/>
            <a:chExt cx="637540" cy="292100"/>
          </a:xfrm>
        </p:grpSpPr>
        <p:sp>
          <p:nvSpPr>
            <p:cNvPr id="85" name="object 85"/>
            <p:cNvSpPr/>
            <p:nvPr/>
          </p:nvSpPr>
          <p:spPr>
            <a:xfrm>
              <a:off x="1357007" y="4036314"/>
              <a:ext cx="615950" cy="270510"/>
            </a:xfrm>
            <a:custGeom>
              <a:avLst/>
              <a:gdLst/>
              <a:ahLst/>
              <a:cxnLst/>
              <a:rect l="l" t="t" r="r" b="b"/>
              <a:pathLst>
                <a:path w="615950" h="270510">
                  <a:moveTo>
                    <a:pt x="615696" y="135635"/>
                  </a:moveTo>
                  <a:lnTo>
                    <a:pt x="607933" y="82938"/>
                  </a:lnTo>
                  <a:lnTo>
                    <a:pt x="586740" y="39814"/>
                  </a:lnTo>
                  <a:lnTo>
                    <a:pt x="555259" y="10691"/>
                  </a:lnTo>
                  <a:lnTo>
                    <a:pt x="516636" y="0"/>
                  </a:lnTo>
                  <a:lnTo>
                    <a:pt x="99059" y="0"/>
                  </a:lnTo>
                  <a:lnTo>
                    <a:pt x="60757" y="10691"/>
                  </a:lnTo>
                  <a:lnTo>
                    <a:pt x="29241" y="39814"/>
                  </a:lnTo>
                  <a:lnTo>
                    <a:pt x="7870" y="82938"/>
                  </a:lnTo>
                  <a:lnTo>
                    <a:pt x="0" y="135636"/>
                  </a:lnTo>
                  <a:lnTo>
                    <a:pt x="7870" y="187892"/>
                  </a:lnTo>
                  <a:lnTo>
                    <a:pt x="29241" y="230790"/>
                  </a:lnTo>
                  <a:lnTo>
                    <a:pt x="60757" y="259830"/>
                  </a:lnTo>
                  <a:lnTo>
                    <a:pt x="99059" y="270510"/>
                  </a:lnTo>
                  <a:lnTo>
                    <a:pt x="516636" y="270509"/>
                  </a:lnTo>
                  <a:lnTo>
                    <a:pt x="555259" y="259830"/>
                  </a:lnTo>
                  <a:lnTo>
                    <a:pt x="586740" y="230790"/>
                  </a:lnTo>
                  <a:lnTo>
                    <a:pt x="607933" y="187892"/>
                  </a:lnTo>
                  <a:lnTo>
                    <a:pt x="615696" y="135635"/>
                  </a:lnTo>
                  <a:close/>
                </a:path>
              </a:pathLst>
            </a:custGeom>
            <a:solidFill>
              <a:srgbClr val="66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346339" y="4025646"/>
              <a:ext cx="637540" cy="292100"/>
            </a:xfrm>
            <a:custGeom>
              <a:avLst/>
              <a:gdLst/>
              <a:ahLst/>
              <a:cxnLst/>
              <a:rect l="l" t="t" r="r" b="b"/>
              <a:pathLst>
                <a:path w="637539" h="292100">
                  <a:moveTo>
                    <a:pt x="637084" y="143170"/>
                  </a:moveTo>
                  <a:lnTo>
                    <a:pt x="632449" y="103094"/>
                  </a:lnTo>
                  <a:lnTo>
                    <a:pt x="619747" y="65973"/>
                  </a:lnTo>
                  <a:lnTo>
                    <a:pt x="570207" y="11660"/>
                  </a:lnTo>
                  <a:lnTo>
                    <a:pt x="533400" y="0"/>
                  </a:lnTo>
                  <a:lnTo>
                    <a:pt x="104394" y="0"/>
                  </a:lnTo>
                  <a:lnTo>
                    <a:pt x="45568" y="27343"/>
                  </a:lnTo>
                  <a:lnTo>
                    <a:pt x="17902" y="66198"/>
                  </a:lnTo>
                  <a:lnTo>
                    <a:pt x="3002" y="112911"/>
                  </a:lnTo>
                  <a:lnTo>
                    <a:pt x="0" y="160782"/>
                  </a:lnTo>
                  <a:lnTo>
                    <a:pt x="4572" y="188976"/>
                  </a:lnTo>
                  <a:lnTo>
                    <a:pt x="18368" y="226516"/>
                  </a:lnTo>
                  <a:lnTo>
                    <a:pt x="22098" y="232066"/>
                  </a:lnTo>
                  <a:lnTo>
                    <a:pt x="22098" y="145542"/>
                  </a:lnTo>
                  <a:lnTo>
                    <a:pt x="22119" y="145923"/>
                  </a:lnTo>
                  <a:lnTo>
                    <a:pt x="22860" y="132588"/>
                  </a:lnTo>
                  <a:lnTo>
                    <a:pt x="22860" y="133350"/>
                  </a:lnTo>
                  <a:lnTo>
                    <a:pt x="23622" y="126492"/>
                  </a:lnTo>
                  <a:lnTo>
                    <a:pt x="23622" y="121157"/>
                  </a:lnTo>
                  <a:lnTo>
                    <a:pt x="25908" y="111442"/>
                  </a:lnTo>
                  <a:lnTo>
                    <a:pt x="25908" y="108966"/>
                  </a:lnTo>
                  <a:lnTo>
                    <a:pt x="28956" y="98602"/>
                  </a:lnTo>
                  <a:lnTo>
                    <a:pt x="28956" y="96774"/>
                  </a:lnTo>
                  <a:lnTo>
                    <a:pt x="32766" y="87248"/>
                  </a:lnTo>
                  <a:lnTo>
                    <a:pt x="32766" y="86106"/>
                  </a:lnTo>
                  <a:lnTo>
                    <a:pt x="37338" y="76308"/>
                  </a:lnTo>
                  <a:lnTo>
                    <a:pt x="37338" y="75438"/>
                  </a:lnTo>
                  <a:lnTo>
                    <a:pt x="42672" y="66770"/>
                  </a:lnTo>
                  <a:lnTo>
                    <a:pt x="42672" y="66294"/>
                  </a:lnTo>
                  <a:lnTo>
                    <a:pt x="48768" y="57488"/>
                  </a:lnTo>
                  <a:lnTo>
                    <a:pt x="48768" y="57150"/>
                  </a:lnTo>
                  <a:lnTo>
                    <a:pt x="54864" y="49699"/>
                  </a:lnTo>
                  <a:lnTo>
                    <a:pt x="54864" y="49530"/>
                  </a:lnTo>
                  <a:lnTo>
                    <a:pt x="62484" y="41910"/>
                  </a:lnTo>
                  <a:lnTo>
                    <a:pt x="62484" y="42048"/>
                  </a:lnTo>
                  <a:lnTo>
                    <a:pt x="70104" y="35814"/>
                  </a:lnTo>
                  <a:lnTo>
                    <a:pt x="70104" y="35966"/>
                  </a:lnTo>
                  <a:lnTo>
                    <a:pt x="73152" y="33528"/>
                  </a:lnTo>
                  <a:lnTo>
                    <a:pt x="76962" y="31242"/>
                  </a:lnTo>
                  <a:lnTo>
                    <a:pt x="80772" y="29337"/>
                  </a:lnTo>
                  <a:lnTo>
                    <a:pt x="80772" y="28956"/>
                  </a:lnTo>
                  <a:lnTo>
                    <a:pt x="84582" y="27686"/>
                  </a:lnTo>
                  <a:lnTo>
                    <a:pt x="84582" y="27432"/>
                  </a:lnTo>
                  <a:lnTo>
                    <a:pt x="89154" y="25146"/>
                  </a:lnTo>
                  <a:lnTo>
                    <a:pt x="89154" y="25654"/>
                  </a:lnTo>
                  <a:lnTo>
                    <a:pt x="92964" y="24384"/>
                  </a:lnTo>
                  <a:lnTo>
                    <a:pt x="96774" y="23749"/>
                  </a:lnTo>
                  <a:lnTo>
                    <a:pt x="96774" y="23622"/>
                  </a:lnTo>
                  <a:lnTo>
                    <a:pt x="101346" y="22968"/>
                  </a:lnTo>
                  <a:lnTo>
                    <a:pt x="105156" y="22225"/>
                  </a:lnTo>
                  <a:lnTo>
                    <a:pt x="105156" y="22098"/>
                  </a:lnTo>
                  <a:lnTo>
                    <a:pt x="531876" y="22206"/>
                  </a:lnTo>
                  <a:lnTo>
                    <a:pt x="536448" y="22859"/>
                  </a:lnTo>
                  <a:lnTo>
                    <a:pt x="536448" y="22986"/>
                  </a:lnTo>
                  <a:lnTo>
                    <a:pt x="540258" y="23621"/>
                  </a:lnTo>
                  <a:lnTo>
                    <a:pt x="544830" y="24383"/>
                  </a:lnTo>
                  <a:lnTo>
                    <a:pt x="544830" y="24637"/>
                  </a:lnTo>
                  <a:lnTo>
                    <a:pt x="547878" y="25653"/>
                  </a:lnTo>
                  <a:lnTo>
                    <a:pt x="547878" y="25145"/>
                  </a:lnTo>
                  <a:lnTo>
                    <a:pt x="552450" y="27431"/>
                  </a:lnTo>
                  <a:lnTo>
                    <a:pt x="552450" y="27685"/>
                  </a:lnTo>
                  <a:lnTo>
                    <a:pt x="556260" y="28955"/>
                  </a:lnTo>
                  <a:lnTo>
                    <a:pt x="563880" y="33527"/>
                  </a:lnTo>
                  <a:lnTo>
                    <a:pt x="566928" y="35966"/>
                  </a:lnTo>
                  <a:lnTo>
                    <a:pt x="566928" y="35813"/>
                  </a:lnTo>
                  <a:lnTo>
                    <a:pt x="574548" y="42048"/>
                  </a:lnTo>
                  <a:lnTo>
                    <a:pt x="574548" y="41909"/>
                  </a:lnTo>
                  <a:lnTo>
                    <a:pt x="582168" y="49529"/>
                  </a:lnTo>
                  <a:lnTo>
                    <a:pt x="582168" y="49699"/>
                  </a:lnTo>
                  <a:lnTo>
                    <a:pt x="588264" y="57149"/>
                  </a:lnTo>
                  <a:lnTo>
                    <a:pt x="588264" y="56387"/>
                  </a:lnTo>
                  <a:lnTo>
                    <a:pt x="594360" y="66293"/>
                  </a:lnTo>
                  <a:lnTo>
                    <a:pt x="594360" y="66770"/>
                  </a:lnTo>
                  <a:lnTo>
                    <a:pt x="599694" y="75437"/>
                  </a:lnTo>
                  <a:lnTo>
                    <a:pt x="599694" y="76308"/>
                  </a:lnTo>
                  <a:lnTo>
                    <a:pt x="604266" y="86105"/>
                  </a:lnTo>
                  <a:lnTo>
                    <a:pt x="604266" y="87248"/>
                  </a:lnTo>
                  <a:lnTo>
                    <a:pt x="608076" y="96773"/>
                  </a:lnTo>
                  <a:lnTo>
                    <a:pt x="608076" y="98602"/>
                  </a:lnTo>
                  <a:lnTo>
                    <a:pt x="611124" y="108965"/>
                  </a:lnTo>
                  <a:lnTo>
                    <a:pt x="611124" y="108203"/>
                  </a:lnTo>
                  <a:lnTo>
                    <a:pt x="613410" y="121157"/>
                  </a:lnTo>
                  <a:lnTo>
                    <a:pt x="613410" y="119633"/>
                  </a:lnTo>
                  <a:lnTo>
                    <a:pt x="614172" y="133349"/>
                  </a:lnTo>
                  <a:lnTo>
                    <a:pt x="614172" y="132587"/>
                  </a:lnTo>
                  <a:lnTo>
                    <a:pt x="614912" y="145922"/>
                  </a:lnTo>
                  <a:lnTo>
                    <a:pt x="614934" y="145542"/>
                  </a:lnTo>
                  <a:lnTo>
                    <a:pt x="614934" y="232912"/>
                  </a:lnTo>
                  <a:lnTo>
                    <a:pt x="622095" y="221125"/>
                  </a:lnTo>
                  <a:lnTo>
                    <a:pt x="633638" y="183435"/>
                  </a:lnTo>
                  <a:lnTo>
                    <a:pt x="637084" y="143170"/>
                  </a:lnTo>
                  <a:close/>
                </a:path>
                <a:path w="637539" h="292100">
                  <a:moveTo>
                    <a:pt x="22119" y="145923"/>
                  </a:moveTo>
                  <a:lnTo>
                    <a:pt x="22098" y="145542"/>
                  </a:lnTo>
                  <a:lnTo>
                    <a:pt x="22098" y="146304"/>
                  </a:lnTo>
                  <a:lnTo>
                    <a:pt x="22119" y="145923"/>
                  </a:lnTo>
                  <a:close/>
                </a:path>
                <a:path w="637539" h="292100">
                  <a:moveTo>
                    <a:pt x="24384" y="172212"/>
                  </a:moveTo>
                  <a:lnTo>
                    <a:pt x="22860" y="158496"/>
                  </a:lnTo>
                  <a:lnTo>
                    <a:pt x="22860" y="159258"/>
                  </a:lnTo>
                  <a:lnTo>
                    <a:pt x="22119" y="145923"/>
                  </a:lnTo>
                  <a:lnTo>
                    <a:pt x="22098" y="146304"/>
                  </a:lnTo>
                  <a:lnTo>
                    <a:pt x="22098" y="232066"/>
                  </a:lnTo>
                  <a:lnTo>
                    <a:pt x="23622" y="234333"/>
                  </a:lnTo>
                  <a:lnTo>
                    <a:pt x="23622" y="171450"/>
                  </a:lnTo>
                  <a:lnTo>
                    <a:pt x="24384" y="172212"/>
                  </a:lnTo>
                  <a:close/>
                </a:path>
                <a:path w="637539" h="292100">
                  <a:moveTo>
                    <a:pt x="24384" y="119634"/>
                  </a:moveTo>
                  <a:lnTo>
                    <a:pt x="23622" y="121157"/>
                  </a:lnTo>
                  <a:lnTo>
                    <a:pt x="23622" y="126492"/>
                  </a:lnTo>
                  <a:lnTo>
                    <a:pt x="24384" y="119634"/>
                  </a:lnTo>
                  <a:close/>
                </a:path>
                <a:path w="637539" h="292100">
                  <a:moveTo>
                    <a:pt x="26670" y="184404"/>
                  </a:moveTo>
                  <a:lnTo>
                    <a:pt x="23622" y="171450"/>
                  </a:lnTo>
                  <a:lnTo>
                    <a:pt x="23622" y="234333"/>
                  </a:lnTo>
                  <a:lnTo>
                    <a:pt x="25908" y="237735"/>
                  </a:lnTo>
                  <a:lnTo>
                    <a:pt x="25908" y="182880"/>
                  </a:lnTo>
                  <a:lnTo>
                    <a:pt x="26670" y="184404"/>
                  </a:lnTo>
                  <a:close/>
                </a:path>
                <a:path w="637539" h="292100">
                  <a:moveTo>
                    <a:pt x="26670" y="108204"/>
                  </a:moveTo>
                  <a:lnTo>
                    <a:pt x="25908" y="108966"/>
                  </a:lnTo>
                  <a:lnTo>
                    <a:pt x="25908" y="111442"/>
                  </a:lnTo>
                  <a:lnTo>
                    <a:pt x="26670" y="108204"/>
                  </a:lnTo>
                  <a:close/>
                </a:path>
                <a:path w="637539" h="292100">
                  <a:moveTo>
                    <a:pt x="29718" y="195834"/>
                  </a:moveTo>
                  <a:lnTo>
                    <a:pt x="25908" y="182880"/>
                  </a:lnTo>
                  <a:lnTo>
                    <a:pt x="25908" y="237735"/>
                  </a:lnTo>
                  <a:lnTo>
                    <a:pt x="28956" y="242270"/>
                  </a:lnTo>
                  <a:lnTo>
                    <a:pt x="28956" y="195072"/>
                  </a:lnTo>
                  <a:lnTo>
                    <a:pt x="29718" y="195834"/>
                  </a:lnTo>
                  <a:close/>
                </a:path>
                <a:path w="637539" h="292100">
                  <a:moveTo>
                    <a:pt x="29718" y="96012"/>
                  </a:moveTo>
                  <a:lnTo>
                    <a:pt x="28956" y="96774"/>
                  </a:lnTo>
                  <a:lnTo>
                    <a:pt x="28956" y="98602"/>
                  </a:lnTo>
                  <a:lnTo>
                    <a:pt x="29718" y="96012"/>
                  </a:lnTo>
                  <a:close/>
                </a:path>
                <a:path w="637539" h="292100">
                  <a:moveTo>
                    <a:pt x="33528" y="206502"/>
                  </a:moveTo>
                  <a:lnTo>
                    <a:pt x="28956" y="195072"/>
                  </a:lnTo>
                  <a:lnTo>
                    <a:pt x="28956" y="242270"/>
                  </a:lnTo>
                  <a:lnTo>
                    <a:pt x="32766" y="247940"/>
                  </a:lnTo>
                  <a:lnTo>
                    <a:pt x="32766" y="205740"/>
                  </a:lnTo>
                  <a:lnTo>
                    <a:pt x="33528" y="206502"/>
                  </a:lnTo>
                  <a:close/>
                </a:path>
                <a:path w="637539" h="292100">
                  <a:moveTo>
                    <a:pt x="33528" y="85344"/>
                  </a:moveTo>
                  <a:lnTo>
                    <a:pt x="32766" y="86106"/>
                  </a:lnTo>
                  <a:lnTo>
                    <a:pt x="32766" y="87248"/>
                  </a:lnTo>
                  <a:lnTo>
                    <a:pt x="33528" y="85344"/>
                  </a:lnTo>
                  <a:close/>
                </a:path>
                <a:path w="637539" h="292100">
                  <a:moveTo>
                    <a:pt x="38100" y="217170"/>
                  </a:moveTo>
                  <a:lnTo>
                    <a:pt x="32766" y="205740"/>
                  </a:lnTo>
                  <a:lnTo>
                    <a:pt x="32766" y="247940"/>
                  </a:lnTo>
                  <a:lnTo>
                    <a:pt x="37338" y="254743"/>
                  </a:lnTo>
                  <a:lnTo>
                    <a:pt x="37338" y="216408"/>
                  </a:lnTo>
                  <a:lnTo>
                    <a:pt x="38100" y="217170"/>
                  </a:lnTo>
                  <a:close/>
                </a:path>
                <a:path w="637539" h="292100">
                  <a:moveTo>
                    <a:pt x="38100" y="74676"/>
                  </a:moveTo>
                  <a:lnTo>
                    <a:pt x="37338" y="75438"/>
                  </a:lnTo>
                  <a:lnTo>
                    <a:pt x="37338" y="76308"/>
                  </a:lnTo>
                  <a:lnTo>
                    <a:pt x="38100" y="74676"/>
                  </a:lnTo>
                  <a:close/>
                </a:path>
                <a:path w="637539" h="292100">
                  <a:moveTo>
                    <a:pt x="43434" y="226314"/>
                  </a:moveTo>
                  <a:lnTo>
                    <a:pt x="37338" y="216408"/>
                  </a:lnTo>
                  <a:lnTo>
                    <a:pt x="37338" y="254743"/>
                  </a:lnTo>
                  <a:lnTo>
                    <a:pt x="40495" y="259441"/>
                  </a:lnTo>
                  <a:lnTo>
                    <a:pt x="42672" y="261114"/>
                  </a:lnTo>
                  <a:lnTo>
                    <a:pt x="42672" y="225552"/>
                  </a:lnTo>
                  <a:lnTo>
                    <a:pt x="43434" y="226314"/>
                  </a:lnTo>
                  <a:close/>
                </a:path>
                <a:path w="637539" h="292100">
                  <a:moveTo>
                    <a:pt x="43434" y="65532"/>
                  </a:moveTo>
                  <a:lnTo>
                    <a:pt x="42672" y="66294"/>
                  </a:lnTo>
                  <a:lnTo>
                    <a:pt x="42672" y="66770"/>
                  </a:lnTo>
                  <a:lnTo>
                    <a:pt x="43434" y="65532"/>
                  </a:lnTo>
                  <a:close/>
                </a:path>
                <a:path w="637539" h="292100">
                  <a:moveTo>
                    <a:pt x="49530" y="235458"/>
                  </a:moveTo>
                  <a:lnTo>
                    <a:pt x="42672" y="225552"/>
                  </a:lnTo>
                  <a:lnTo>
                    <a:pt x="42672" y="261114"/>
                  </a:lnTo>
                  <a:lnTo>
                    <a:pt x="48768" y="265800"/>
                  </a:lnTo>
                  <a:lnTo>
                    <a:pt x="48768" y="234696"/>
                  </a:lnTo>
                  <a:lnTo>
                    <a:pt x="49530" y="235458"/>
                  </a:lnTo>
                  <a:close/>
                </a:path>
                <a:path w="637539" h="292100">
                  <a:moveTo>
                    <a:pt x="49530" y="56388"/>
                  </a:moveTo>
                  <a:lnTo>
                    <a:pt x="48768" y="57150"/>
                  </a:lnTo>
                  <a:lnTo>
                    <a:pt x="48768" y="57488"/>
                  </a:lnTo>
                  <a:lnTo>
                    <a:pt x="49530" y="56388"/>
                  </a:lnTo>
                  <a:close/>
                </a:path>
                <a:path w="637539" h="292100">
                  <a:moveTo>
                    <a:pt x="55625" y="243077"/>
                  </a:moveTo>
                  <a:lnTo>
                    <a:pt x="48768" y="234696"/>
                  </a:lnTo>
                  <a:lnTo>
                    <a:pt x="48768" y="265800"/>
                  </a:lnTo>
                  <a:lnTo>
                    <a:pt x="54864" y="270486"/>
                  </a:lnTo>
                  <a:lnTo>
                    <a:pt x="54864" y="242315"/>
                  </a:lnTo>
                  <a:lnTo>
                    <a:pt x="55625" y="243077"/>
                  </a:lnTo>
                  <a:close/>
                </a:path>
                <a:path w="637539" h="292100">
                  <a:moveTo>
                    <a:pt x="55625" y="48768"/>
                  </a:moveTo>
                  <a:lnTo>
                    <a:pt x="54864" y="49530"/>
                  </a:lnTo>
                  <a:lnTo>
                    <a:pt x="54864" y="49699"/>
                  </a:lnTo>
                  <a:lnTo>
                    <a:pt x="55625" y="48768"/>
                  </a:lnTo>
                  <a:close/>
                </a:path>
                <a:path w="637539" h="292100">
                  <a:moveTo>
                    <a:pt x="62484" y="276344"/>
                  </a:moveTo>
                  <a:lnTo>
                    <a:pt x="62484" y="249936"/>
                  </a:lnTo>
                  <a:lnTo>
                    <a:pt x="54864" y="242315"/>
                  </a:lnTo>
                  <a:lnTo>
                    <a:pt x="54864" y="270486"/>
                  </a:lnTo>
                  <a:lnTo>
                    <a:pt x="62484" y="276344"/>
                  </a:lnTo>
                  <a:close/>
                </a:path>
                <a:path w="637539" h="292100">
                  <a:moveTo>
                    <a:pt x="62484" y="42048"/>
                  </a:moveTo>
                  <a:lnTo>
                    <a:pt x="62484" y="41910"/>
                  </a:lnTo>
                  <a:lnTo>
                    <a:pt x="61722" y="42672"/>
                  </a:lnTo>
                  <a:lnTo>
                    <a:pt x="62484" y="42048"/>
                  </a:lnTo>
                  <a:close/>
                </a:path>
                <a:path w="637539" h="292100">
                  <a:moveTo>
                    <a:pt x="70104" y="282201"/>
                  </a:moveTo>
                  <a:lnTo>
                    <a:pt x="70104" y="256032"/>
                  </a:lnTo>
                  <a:lnTo>
                    <a:pt x="61722" y="249174"/>
                  </a:lnTo>
                  <a:lnTo>
                    <a:pt x="62484" y="249936"/>
                  </a:lnTo>
                  <a:lnTo>
                    <a:pt x="62484" y="276344"/>
                  </a:lnTo>
                  <a:lnTo>
                    <a:pt x="70104" y="282201"/>
                  </a:lnTo>
                  <a:close/>
                </a:path>
                <a:path w="637539" h="292100">
                  <a:moveTo>
                    <a:pt x="70104" y="35966"/>
                  </a:moveTo>
                  <a:lnTo>
                    <a:pt x="70104" y="35814"/>
                  </a:lnTo>
                  <a:lnTo>
                    <a:pt x="69342" y="36576"/>
                  </a:lnTo>
                  <a:lnTo>
                    <a:pt x="70104" y="35966"/>
                  </a:lnTo>
                  <a:close/>
                </a:path>
                <a:path w="637539" h="292100">
                  <a:moveTo>
                    <a:pt x="81534" y="262890"/>
                  </a:moveTo>
                  <a:lnTo>
                    <a:pt x="76962" y="260604"/>
                  </a:lnTo>
                  <a:lnTo>
                    <a:pt x="73152" y="258318"/>
                  </a:lnTo>
                  <a:lnTo>
                    <a:pt x="69342" y="255270"/>
                  </a:lnTo>
                  <a:lnTo>
                    <a:pt x="70104" y="256032"/>
                  </a:lnTo>
                  <a:lnTo>
                    <a:pt x="70104" y="282201"/>
                  </a:lnTo>
                  <a:lnTo>
                    <a:pt x="70949" y="282852"/>
                  </a:lnTo>
                  <a:lnTo>
                    <a:pt x="80772" y="285130"/>
                  </a:lnTo>
                  <a:lnTo>
                    <a:pt x="80772" y="262890"/>
                  </a:lnTo>
                  <a:lnTo>
                    <a:pt x="81534" y="262890"/>
                  </a:lnTo>
                  <a:close/>
                </a:path>
                <a:path w="637539" h="292100">
                  <a:moveTo>
                    <a:pt x="81534" y="28956"/>
                  </a:moveTo>
                  <a:lnTo>
                    <a:pt x="80772" y="28956"/>
                  </a:lnTo>
                  <a:lnTo>
                    <a:pt x="80772" y="29337"/>
                  </a:lnTo>
                  <a:lnTo>
                    <a:pt x="81534" y="28956"/>
                  </a:lnTo>
                  <a:close/>
                </a:path>
                <a:path w="637539" h="292100">
                  <a:moveTo>
                    <a:pt x="85344" y="286190"/>
                  </a:moveTo>
                  <a:lnTo>
                    <a:pt x="85344" y="265176"/>
                  </a:lnTo>
                  <a:lnTo>
                    <a:pt x="80772" y="262890"/>
                  </a:lnTo>
                  <a:lnTo>
                    <a:pt x="80772" y="285130"/>
                  </a:lnTo>
                  <a:lnTo>
                    <a:pt x="85344" y="286190"/>
                  </a:lnTo>
                  <a:close/>
                </a:path>
                <a:path w="637539" h="292100">
                  <a:moveTo>
                    <a:pt x="85344" y="27432"/>
                  </a:moveTo>
                  <a:lnTo>
                    <a:pt x="84582" y="27432"/>
                  </a:lnTo>
                  <a:lnTo>
                    <a:pt x="84582" y="27686"/>
                  </a:lnTo>
                  <a:lnTo>
                    <a:pt x="85344" y="27432"/>
                  </a:lnTo>
                  <a:close/>
                </a:path>
                <a:path w="637539" h="292100">
                  <a:moveTo>
                    <a:pt x="89154" y="287074"/>
                  </a:moveTo>
                  <a:lnTo>
                    <a:pt x="89154" y="266700"/>
                  </a:lnTo>
                  <a:lnTo>
                    <a:pt x="84582" y="264414"/>
                  </a:lnTo>
                  <a:lnTo>
                    <a:pt x="85344" y="265176"/>
                  </a:lnTo>
                  <a:lnTo>
                    <a:pt x="85344" y="286190"/>
                  </a:lnTo>
                  <a:lnTo>
                    <a:pt x="89154" y="287074"/>
                  </a:lnTo>
                  <a:close/>
                </a:path>
                <a:path w="637539" h="292100">
                  <a:moveTo>
                    <a:pt x="89154" y="25654"/>
                  </a:moveTo>
                  <a:lnTo>
                    <a:pt x="89154" y="25146"/>
                  </a:lnTo>
                  <a:lnTo>
                    <a:pt x="88392" y="25908"/>
                  </a:lnTo>
                  <a:lnTo>
                    <a:pt x="89154" y="25654"/>
                  </a:lnTo>
                  <a:close/>
                </a:path>
                <a:path w="637539" h="292100">
                  <a:moveTo>
                    <a:pt x="97536" y="289018"/>
                  </a:moveTo>
                  <a:lnTo>
                    <a:pt x="97536" y="268986"/>
                  </a:lnTo>
                  <a:lnTo>
                    <a:pt x="88392" y="265938"/>
                  </a:lnTo>
                  <a:lnTo>
                    <a:pt x="89154" y="266700"/>
                  </a:lnTo>
                  <a:lnTo>
                    <a:pt x="89154" y="287074"/>
                  </a:lnTo>
                  <a:lnTo>
                    <a:pt x="97536" y="289018"/>
                  </a:lnTo>
                  <a:close/>
                </a:path>
                <a:path w="637539" h="292100">
                  <a:moveTo>
                    <a:pt x="97536" y="23622"/>
                  </a:moveTo>
                  <a:lnTo>
                    <a:pt x="96774" y="23622"/>
                  </a:lnTo>
                  <a:lnTo>
                    <a:pt x="96774" y="23749"/>
                  </a:lnTo>
                  <a:lnTo>
                    <a:pt x="97536" y="23622"/>
                  </a:lnTo>
                  <a:close/>
                </a:path>
                <a:path w="637539" h="292100">
                  <a:moveTo>
                    <a:pt x="531876" y="291845"/>
                  </a:moveTo>
                  <a:lnTo>
                    <a:pt x="531876" y="269747"/>
                  </a:lnTo>
                  <a:lnTo>
                    <a:pt x="105156" y="269748"/>
                  </a:lnTo>
                  <a:lnTo>
                    <a:pt x="105156" y="269620"/>
                  </a:lnTo>
                  <a:lnTo>
                    <a:pt x="101346" y="268986"/>
                  </a:lnTo>
                  <a:lnTo>
                    <a:pt x="96774" y="268224"/>
                  </a:lnTo>
                  <a:lnTo>
                    <a:pt x="97536" y="268986"/>
                  </a:lnTo>
                  <a:lnTo>
                    <a:pt x="97536" y="289018"/>
                  </a:lnTo>
                  <a:lnTo>
                    <a:pt x="105156" y="290785"/>
                  </a:lnTo>
                  <a:lnTo>
                    <a:pt x="105156" y="269748"/>
                  </a:lnTo>
                  <a:lnTo>
                    <a:pt x="105918" y="269748"/>
                  </a:lnTo>
                  <a:lnTo>
                    <a:pt x="105918" y="290962"/>
                  </a:lnTo>
                  <a:lnTo>
                    <a:pt x="109728" y="291846"/>
                  </a:lnTo>
                  <a:lnTo>
                    <a:pt x="531876" y="291845"/>
                  </a:lnTo>
                  <a:close/>
                </a:path>
                <a:path w="637539" h="292100">
                  <a:moveTo>
                    <a:pt x="102108" y="22860"/>
                  </a:moveTo>
                  <a:lnTo>
                    <a:pt x="101346" y="22860"/>
                  </a:lnTo>
                  <a:lnTo>
                    <a:pt x="102108" y="22860"/>
                  </a:lnTo>
                  <a:close/>
                </a:path>
                <a:path w="637539" h="292100">
                  <a:moveTo>
                    <a:pt x="102108" y="268986"/>
                  </a:moveTo>
                  <a:lnTo>
                    <a:pt x="101346" y="268877"/>
                  </a:lnTo>
                  <a:lnTo>
                    <a:pt x="102108" y="268986"/>
                  </a:lnTo>
                  <a:close/>
                </a:path>
                <a:path w="637539" h="292100">
                  <a:moveTo>
                    <a:pt x="105918" y="22098"/>
                  </a:moveTo>
                  <a:lnTo>
                    <a:pt x="105156" y="22098"/>
                  </a:lnTo>
                  <a:lnTo>
                    <a:pt x="105156" y="22225"/>
                  </a:lnTo>
                  <a:lnTo>
                    <a:pt x="105918" y="22098"/>
                  </a:lnTo>
                  <a:close/>
                </a:path>
                <a:path w="637539" h="292100">
                  <a:moveTo>
                    <a:pt x="531876" y="22206"/>
                  </a:moveTo>
                  <a:lnTo>
                    <a:pt x="531114" y="22097"/>
                  </a:lnTo>
                  <a:lnTo>
                    <a:pt x="531876" y="22206"/>
                  </a:lnTo>
                  <a:close/>
                </a:path>
                <a:path w="637539" h="292100">
                  <a:moveTo>
                    <a:pt x="536448" y="291410"/>
                  </a:moveTo>
                  <a:lnTo>
                    <a:pt x="536448" y="268985"/>
                  </a:lnTo>
                  <a:lnTo>
                    <a:pt x="531114" y="269747"/>
                  </a:lnTo>
                  <a:lnTo>
                    <a:pt x="531876" y="269747"/>
                  </a:lnTo>
                  <a:lnTo>
                    <a:pt x="531876" y="291845"/>
                  </a:lnTo>
                  <a:lnTo>
                    <a:pt x="533400" y="291845"/>
                  </a:lnTo>
                  <a:lnTo>
                    <a:pt x="536448" y="291410"/>
                  </a:lnTo>
                  <a:close/>
                </a:path>
                <a:path w="637539" h="292100">
                  <a:moveTo>
                    <a:pt x="536448" y="22986"/>
                  </a:moveTo>
                  <a:lnTo>
                    <a:pt x="536448" y="22859"/>
                  </a:lnTo>
                  <a:lnTo>
                    <a:pt x="535686" y="22859"/>
                  </a:lnTo>
                  <a:lnTo>
                    <a:pt x="536448" y="22986"/>
                  </a:lnTo>
                  <a:close/>
                </a:path>
                <a:path w="637539" h="292100">
                  <a:moveTo>
                    <a:pt x="544830" y="288815"/>
                  </a:moveTo>
                  <a:lnTo>
                    <a:pt x="544830" y="267461"/>
                  </a:lnTo>
                  <a:lnTo>
                    <a:pt x="539496" y="268985"/>
                  </a:lnTo>
                  <a:lnTo>
                    <a:pt x="539496" y="268350"/>
                  </a:lnTo>
                  <a:lnTo>
                    <a:pt x="535686" y="268985"/>
                  </a:lnTo>
                  <a:lnTo>
                    <a:pt x="536448" y="268985"/>
                  </a:lnTo>
                  <a:lnTo>
                    <a:pt x="536448" y="291410"/>
                  </a:lnTo>
                  <a:lnTo>
                    <a:pt x="538734" y="291084"/>
                  </a:lnTo>
                  <a:lnTo>
                    <a:pt x="539496" y="290800"/>
                  </a:lnTo>
                  <a:lnTo>
                    <a:pt x="539496" y="268985"/>
                  </a:lnTo>
                  <a:lnTo>
                    <a:pt x="540258" y="268223"/>
                  </a:lnTo>
                  <a:lnTo>
                    <a:pt x="540258" y="290516"/>
                  </a:lnTo>
                  <a:lnTo>
                    <a:pt x="544830" y="288815"/>
                  </a:lnTo>
                  <a:close/>
                </a:path>
                <a:path w="637539" h="292100">
                  <a:moveTo>
                    <a:pt x="540258" y="23730"/>
                  </a:moveTo>
                  <a:lnTo>
                    <a:pt x="539496" y="23621"/>
                  </a:lnTo>
                  <a:lnTo>
                    <a:pt x="540258" y="23730"/>
                  </a:lnTo>
                  <a:close/>
                </a:path>
                <a:path w="637539" h="292100">
                  <a:moveTo>
                    <a:pt x="544830" y="24637"/>
                  </a:moveTo>
                  <a:lnTo>
                    <a:pt x="544830" y="24383"/>
                  </a:lnTo>
                  <a:lnTo>
                    <a:pt x="544068" y="24383"/>
                  </a:lnTo>
                  <a:lnTo>
                    <a:pt x="544830" y="24637"/>
                  </a:lnTo>
                  <a:close/>
                </a:path>
                <a:path w="637539" h="292100">
                  <a:moveTo>
                    <a:pt x="548640" y="265938"/>
                  </a:moveTo>
                  <a:lnTo>
                    <a:pt x="544068" y="267461"/>
                  </a:lnTo>
                  <a:lnTo>
                    <a:pt x="544830" y="267461"/>
                  </a:lnTo>
                  <a:lnTo>
                    <a:pt x="544830" y="288815"/>
                  </a:lnTo>
                  <a:lnTo>
                    <a:pt x="547878" y="287681"/>
                  </a:lnTo>
                  <a:lnTo>
                    <a:pt x="547878" y="266699"/>
                  </a:lnTo>
                  <a:lnTo>
                    <a:pt x="548640" y="265938"/>
                  </a:lnTo>
                  <a:close/>
                </a:path>
                <a:path w="637539" h="292100">
                  <a:moveTo>
                    <a:pt x="548640" y="25907"/>
                  </a:moveTo>
                  <a:lnTo>
                    <a:pt x="547878" y="25145"/>
                  </a:lnTo>
                  <a:lnTo>
                    <a:pt x="547878" y="25653"/>
                  </a:lnTo>
                  <a:lnTo>
                    <a:pt x="548640" y="25907"/>
                  </a:lnTo>
                  <a:close/>
                </a:path>
                <a:path w="637539" h="292100">
                  <a:moveTo>
                    <a:pt x="552450" y="264413"/>
                  </a:moveTo>
                  <a:lnTo>
                    <a:pt x="547878" y="266699"/>
                  </a:lnTo>
                  <a:lnTo>
                    <a:pt x="547878" y="287681"/>
                  </a:lnTo>
                  <a:lnTo>
                    <a:pt x="551688" y="286263"/>
                  </a:lnTo>
                  <a:lnTo>
                    <a:pt x="551688" y="265175"/>
                  </a:lnTo>
                  <a:lnTo>
                    <a:pt x="552450" y="264413"/>
                  </a:lnTo>
                  <a:close/>
                </a:path>
                <a:path w="637539" h="292100">
                  <a:moveTo>
                    <a:pt x="552450" y="27685"/>
                  </a:moveTo>
                  <a:lnTo>
                    <a:pt x="552450" y="27431"/>
                  </a:lnTo>
                  <a:lnTo>
                    <a:pt x="551688" y="27431"/>
                  </a:lnTo>
                  <a:lnTo>
                    <a:pt x="552450" y="27685"/>
                  </a:lnTo>
                  <a:close/>
                </a:path>
                <a:path w="637539" h="292100">
                  <a:moveTo>
                    <a:pt x="567690" y="255269"/>
                  </a:moveTo>
                  <a:lnTo>
                    <a:pt x="563880" y="258317"/>
                  </a:lnTo>
                  <a:lnTo>
                    <a:pt x="556260" y="262889"/>
                  </a:lnTo>
                  <a:lnTo>
                    <a:pt x="551688" y="265175"/>
                  </a:lnTo>
                  <a:lnTo>
                    <a:pt x="551688" y="286263"/>
                  </a:lnTo>
                  <a:lnTo>
                    <a:pt x="566928" y="280592"/>
                  </a:lnTo>
                  <a:lnTo>
                    <a:pt x="566928" y="256031"/>
                  </a:lnTo>
                  <a:lnTo>
                    <a:pt x="567690" y="255269"/>
                  </a:lnTo>
                  <a:close/>
                </a:path>
                <a:path w="637539" h="292100">
                  <a:moveTo>
                    <a:pt x="567690" y="36575"/>
                  </a:moveTo>
                  <a:lnTo>
                    <a:pt x="566928" y="35813"/>
                  </a:lnTo>
                  <a:lnTo>
                    <a:pt x="566928" y="35966"/>
                  </a:lnTo>
                  <a:lnTo>
                    <a:pt x="567690" y="36575"/>
                  </a:lnTo>
                  <a:close/>
                </a:path>
                <a:path w="637539" h="292100">
                  <a:moveTo>
                    <a:pt x="575309" y="249174"/>
                  </a:moveTo>
                  <a:lnTo>
                    <a:pt x="566928" y="256031"/>
                  </a:lnTo>
                  <a:lnTo>
                    <a:pt x="566928" y="280592"/>
                  </a:lnTo>
                  <a:lnTo>
                    <a:pt x="574548" y="277756"/>
                  </a:lnTo>
                  <a:lnTo>
                    <a:pt x="574548" y="249935"/>
                  </a:lnTo>
                  <a:lnTo>
                    <a:pt x="575309" y="249174"/>
                  </a:lnTo>
                  <a:close/>
                </a:path>
                <a:path w="637539" h="292100">
                  <a:moveTo>
                    <a:pt x="575309" y="42671"/>
                  </a:moveTo>
                  <a:lnTo>
                    <a:pt x="574548" y="41909"/>
                  </a:lnTo>
                  <a:lnTo>
                    <a:pt x="574548" y="42048"/>
                  </a:lnTo>
                  <a:lnTo>
                    <a:pt x="575309" y="42671"/>
                  </a:lnTo>
                  <a:close/>
                </a:path>
                <a:path w="637539" h="292100">
                  <a:moveTo>
                    <a:pt x="582168" y="271163"/>
                  </a:moveTo>
                  <a:lnTo>
                    <a:pt x="582168" y="242315"/>
                  </a:lnTo>
                  <a:lnTo>
                    <a:pt x="574548" y="249935"/>
                  </a:lnTo>
                  <a:lnTo>
                    <a:pt x="574548" y="277756"/>
                  </a:lnTo>
                  <a:lnTo>
                    <a:pt x="582168" y="271163"/>
                  </a:lnTo>
                  <a:close/>
                </a:path>
                <a:path w="637539" h="292100">
                  <a:moveTo>
                    <a:pt x="582168" y="49699"/>
                  </a:moveTo>
                  <a:lnTo>
                    <a:pt x="582168" y="49529"/>
                  </a:lnTo>
                  <a:lnTo>
                    <a:pt x="581405" y="48767"/>
                  </a:lnTo>
                  <a:lnTo>
                    <a:pt x="582168" y="49699"/>
                  </a:lnTo>
                  <a:close/>
                </a:path>
                <a:path w="637539" h="292100">
                  <a:moveTo>
                    <a:pt x="594360" y="260525"/>
                  </a:moveTo>
                  <a:lnTo>
                    <a:pt x="594360" y="225551"/>
                  </a:lnTo>
                  <a:lnTo>
                    <a:pt x="588264" y="235457"/>
                  </a:lnTo>
                  <a:lnTo>
                    <a:pt x="588264" y="234695"/>
                  </a:lnTo>
                  <a:lnTo>
                    <a:pt x="581405" y="243078"/>
                  </a:lnTo>
                  <a:lnTo>
                    <a:pt x="582168" y="242315"/>
                  </a:lnTo>
                  <a:lnTo>
                    <a:pt x="582168" y="271163"/>
                  </a:lnTo>
                  <a:lnTo>
                    <a:pt x="594360" y="260525"/>
                  </a:lnTo>
                  <a:close/>
                </a:path>
                <a:path w="637539" h="292100">
                  <a:moveTo>
                    <a:pt x="594360" y="66770"/>
                  </a:moveTo>
                  <a:lnTo>
                    <a:pt x="594360" y="66293"/>
                  </a:lnTo>
                  <a:lnTo>
                    <a:pt x="593598" y="65531"/>
                  </a:lnTo>
                  <a:lnTo>
                    <a:pt x="594360" y="66770"/>
                  </a:lnTo>
                  <a:close/>
                </a:path>
                <a:path w="637539" h="292100">
                  <a:moveTo>
                    <a:pt x="599694" y="255870"/>
                  </a:moveTo>
                  <a:lnTo>
                    <a:pt x="599694" y="216407"/>
                  </a:lnTo>
                  <a:lnTo>
                    <a:pt x="593598" y="226313"/>
                  </a:lnTo>
                  <a:lnTo>
                    <a:pt x="594360" y="225551"/>
                  </a:lnTo>
                  <a:lnTo>
                    <a:pt x="594360" y="260525"/>
                  </a:lnTo>
                  <a:lnTo>
                    <a:pt x="599694" y="255870"/>
                  </a:lnTo>
                  <a:close/>
                </a:path>
                <a:path w="637539" h="292100">
                  <a:moveTo>
                    <a:pt x="599694" y="76308"/>
                  </a:moveTo>
                  <a:lnTo>
                    <a:pt x="599694" y="75437"/>
                  </a:lnTo>
                  <a:lnTo>
                    <a:pt x="598932" y="74675"/>
                  </a:lnTo>
                  <a:lnTo>
                    <a:pt x="599694" y="76308"/>
                  </a:lnTo>
                  <a:close/>
                </a:path>
                <a:path w="637539" h="292100">
                  <a:moveTo>
                    <a:pt x="604266" y="250470"/>
                  </a:moveTo>
                  <a:lnTo>
                    <a:pt x="604266" y="205739"/>
                  </a:lnTo>
                  <a:lnTo>
                    <a:pt x="598932" y="217169"/>
                  </a:lnTo>
                  <a:lnTo>
                    <a:pt x="599694" y="216407"/>
                  </a:lnTo>
                  <a:lnTo>
                    <a:pt x="599694" y="255870"/>
                  </a:lnTo>
                  <a:lnTo>
                    <a:pt x="602440" y="253474"/>
                  </a:lnTo>
                  <a:lnTo>
                    <a:pt x="604266" y="250470"/>
                  </a:lnTo>
                  <a:close/>
                </a:path>
                <a:path w="637539" h="292100">
                  <a:moveTo>
                    <a:pt x="604266" y="87248"/>
                  </a:moveTo>
                  <a:lnTo>
                    <a:pt x="604266" y="86105"/>
                  </a:lnTo>
                  <a:lnTo>
                    <a:pt x="603504" y="85343"/>
                  </a:lnTo>
                  <a:lnTo>
                    <a:pt x="604266" y="87248"/>
                  </a:lnTo>
                  <a:close/>
                </a:path>
                <a:path w="637539" h="292100">
                  <a:moveTo>
                    <a:pt x="608076" y="244199"/>
                  </a:moveTo>
                  <a:lnTo>
                    <a:pt x="608076" y="195071"/>
                  </a:lnTo>
                  <a:lnTo>
                    <a:pt x="603504" y="206501"/>
                  </a:lnTo>
                  <a:lnTo>
                    <a:pt x="604266" y="205739"/>
                  </a:lnTo>
                  <a:lnTo>
                    <a:pt x="604266" y="250470"/>
                  </a:lnTo>
                  <a:lnTo>
                    <a:pt x="608076" y="244199"/>
                  </a:lnTo>
                  <a:close/>
                </a:path>
                <a:path w="637539" h="292100">
                  <a:moveTo>
                    <a:pt x="608076" y="98602"/>
                  </a:moveTo>
                  <a:lnTo>
                    <a:pt x="608076" y="96773"/>
                  </a:lnTo>
                  <a:lnTo>
                    <a:pt x="607314" y="96011"/>
                  </a:lnTo>
                  <a:lnTo>
                    <a:pt x="608076" y="98602"/>
                  </a:lnTo>
                  <a:close/>
                </a:path>
                <a:path w="637539" h="292100">
                  <a:moveTo>
                    <a:pt x="614934" y="232912"/>
                  </a:moveTo>
                  <a:lnTo>
                    <a:pt x="614934" y="146303"/>
                  </a:lnTo>
                  <a:lnTo>
                    <a:pt x="614912" y="145922"/>
                  </a:lnTo>
                  <a:lnTo>
                    <a:pt x="614172" y="159257"/>
                  </a:lnTo>
                  <a:lnTo>
                    <a:pt x="614172" y="158495"/>
                  </a:lnTo>
                  <a:lnTo>
                    <a:pt x="613410" y="172211"/>
                  </a:lnTo>
                  <a:lnTo>
                    <a:pt x="613410" y="171449"/>
                  </a:lnTo>
                  <a:lnTo>
                    <a:pt x="611124" y="184403"/>
                  </a:lnTo>
                  <a:lnTo>
                    <a:pt x="611124" y="182879"/>
                  </a:lnTo>
                  <a:lnTo>
                    <a:pt x="607314" y="195833"/>
                  </a:lnTo>
                  <a:lnTo>
                    <a:pt x="608076" y="195071"/>
                  </a:lnTo>
                  <a:lnTo>
                    <a:pt x="608076" y="244199"/>
                  </a:lnTo>
                  <a:lnTo>
                    <a:pt x="614934" y="232912"/>
                  </a:lnTo>
                  <a:close/>
                </a:path>
                <a:path w="637539" h="292100">
                  <a:moveTo>
                    <a:pt x="614934" y="146303"/>
                  </a:moveTo>
                  <a:lnTo>
                    <a:pt x="614934" y="145542"/>
                  </a:lnTo>
                  <a:lnTo>
                    <a:pt x="614912" y="145922"/>
                  </a:lnTo>
                  <a:lnTo>
                    <a:pt x="614934" y="146303"/>
                  </a:lnTo>
                  <a:close/>
                </a:path>
              </a:pathLst>
            </a:custGeom>
            <a:solidFill>
              <a:srgbClr val="006F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7" name="object 87"/>
          <p:cNvSpPr txBox="1"/>
          <p:nvPr/>
        </p:nvSpPr>
        <p:spPr>
          <a:xfrm>
            <a:off x="1434217" y="4044188"/>
            <a:ext cx="466725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spc="10" dirty="0">
                <a:solidFill>
                  <a:srgbClr val="FFFFFF"/>
                </a:solidFill>
                <a:latin typeface="Microsoft JhengHei"/>
                <a:cs typeface="Microsoft JhengHei"/>
              </a:rPr>
              <a:t>PrEP</a:t>
            </a:r>
            <a:endParaRPr sz="1550">
              <a:latin typeface="Microsoft JhengHei"/>
              <a:cs typeface="Microsoft JhengHei"/>
            </a:endParaRPr>
          </a:p>
        </p:txBody>
      </p:sp>
      <p:pic>
        <p:nvPicPr>
          <p:cNvPr id="88" name="object 88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628535" y="3352800"/>
            <a:ext cx="744473" cy="1130808"/>
          </a:xfrm>
          <a:prstGeom prst="rect">
            <a:avLst/>
          </a:prstGeom>
        </p:spPr>
      </p:pic>
      <p:sp>
        <p:nvSpPr>
          <p:cNvPr id="89" name="object 89"/>
          <p:cNvSpPr txBox="1"/>
          <p:nvPr/>
        </p:nvSpPr>
        <p:spPr>
          <a:xfrm>
            <a:off x="10502525" y="6395579"/>
            <a:ext cx="160020" cy="18859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z="950" spc="5" dirty="0">
                <a:solidFill>
                  <a:srgbClr val="252525"/>
                </a:solidFill>
                <a:latin typeface="Microsoft JhengHei"/>
                <a:cs typeface="Microsoft JhengHei"/>
              </a:rPr>
              <a:t>8</a:t>
            </a:fld>
            <a:endParaRPr sz="950">
              <a:latin typeface="Microsoft JhengHei"/>
              <a:cs typeface="Microsoft JhengHei"/>
            </a:endParaRPr>
          </a:p>
        </p:txBody>
      </p:sp>
      <p:sp>
        <p:nvSpPr>
          <p:cNvPr id="90" name="object 9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3315" y="1024127"/>
            <a:ext cx="9290050" cy="593090"/>
          </a:xfrm>
          <a:custGeom>
            <a:avLst/>
            <a:gdLst/>
            <a:ahLst/>
            <a:cxnLst/>
            <a:rect l="l" t="t" r="r" b="b"/>
            <a:pathLst>
              <a:path w="9290050" h="593090">
                <a:moveTo>
                  <a:pt x="9289542" y="592835"/>
                </a:moveTo>
                <a:lnTo>
                  <a:pt x="9289542" y="0"/>
                </a:lnTo>
                <a:lnTo>
                  <a:pt x="0" y="0"/>
                </a:lnTo>
                <a:lnTo>
                  <a:pt x="0" y="592836"/>
                </a:lnTo>
                <a:lnTo>
                  <a:pt x="9289542" y="592835"/>
                </a:lnTo>
                <a:close/>
              </a:path>
            </a:pathLst>
          </a:custGeom>
          <a:solidFill>
            <a:srgbClr val="C1E1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25073" y="1055623"/>
            <a:ext cx="3672204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藥愛(Chemsex)防治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101729" y="1972309"/>
            <a:ext cx="6466205" cy="3994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50" dirty="0">
                <a:latin typeface="Microsoft JhengHei"/>
                <a:cs typeface="Microsoft JhengHei"/>
              </a:rPr>
              <a:t>針對使用非鴉片類成癮性物質</a:t>
            </a:r>
            <a:r>
              <a:rPr sz="2450" spc="-5" dirty="0">
                <a:latin typeface="Arial"/>
                <a:cs typeface="Arial"/>
              </a:rPr>
              <a:t>(</a:t>
            </a:r>
            <a:r>
              <a:rPr sz="2450" dirty="0">
                <a:latin typeface="Microsoft JhengHei"/>
                <a:cs typeface="Microsoft JhengHei"/>
              </a:rPr>
              <a:t>如安非他命等</a:t>
            </a:r>
            <a:r>
              <a:rPr sz="2450" spc="-5" dirty="0">
                <a:latin typeface="Arial"/>
                <a:cs typeface="Arial"/>
              </a:rPr>
              <a:t>)</a:t>
            </a:r>
            <a:r>
              <a:rPr sz="2450" dirty="0">
                <a:latin typeface="Microsoft JhengHei"/>
                <a:cs typeface="Microsoft JhengHei"/>
              </a:rPr>
              <a:t>者</a:t>
            </a:r>
            <a:endParaRPr sz="2450">
              <a:latin typeface="Microsoft JhengHei"/>
              <a:cs typeface="Microsoft JhengHe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26983" y="5372100"/>
            <a:ext cx="2510790" cy="688340"/>
          </a:xfrm>
          <a:custGeom>
            <a:avLst/>
            <a:gdLst/>
            <a:ahLst/>
            <a:cxnLst/>
            <a:rect l="l" t="t" r="r" b="b"/>
            <a:pathLst>
              <a:path w="2510790" h="688339">
                <a:moveTo>
                  <a:pt x="2510790" y="688086"/>
                </a:moveTo>
                <a:lnTo>
                  <a:pt x="2510789" y="0"/>
                </a:lnTo>
                <a:lnTo>
                  <a:pt x="0" y="0"/>
                </a:lnTo>
                <a:lnTo>
                  <a:pt x="0" y="688086"/>
                </a:lnTo>
                <a:lnTo>
                  <a:pt x="2510790" y="688086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174119" y="5338064"/>
            <a:ext cx="2016125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2440" marR="5080" indent="-460375">
              <a:lnSpc>
                <a:spcPts val="2630"/>
              </a:lnSpc>
              <a:spcBef>
                <a:spcPts val="95"/>
              </a:spcBef>
            </a:pPr>
            <a:r>
              <a:rPr sz="2100" b="1" spc="5" dirty="0">
                <a:solidFill>
                  <a:srgbClr val="3F3F3F"/>
                </a:solidFill>
                <a:latin typeface="Microsoft JhengHei"/>
                <a:cs typeface="Microsoft JhengHei"/>
              </a:rPr>
              <a:t>感染科/愛滋團隊 成癮個案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78359" y="5395721"/>
            <a:ext cx="2977515" cy="665480"/>
          </a:xfrm>
          <a:prstGeom prst="rect">
            <a:avLst/>
          </a:prstGeom>
          <a:solidFill>
            <a:srgbClr val="C5E0B4"/>
          </a:solidFill>
        </p:spPr>
        <p:txBody>
          <a:bodyPr vert="horz" wrap="square" lIns="0" tIns="36195" rIns="0" bIns="0" rtlCol="0">
            <a:spAutoFit/>
          </a:bodyPr>
          <a:lstStyle/>
          <a:p>
            <a:pPr marL="953135" marR="92710" indent="-855344">
              <a:lnSpc>
                <a:spcPts val="2280"/>
              </a:lnSpc>
              <a:spcBef>
                <a:spcPts val="285"/>
              </a:spcBef>
            </a:pPr>
            <a:r>
              <a:rPr sz="2100" b="1" spc="-5" dirty="0">
                <a:solidFill>
                  <a:srgbClr val="3F3F3F"/>
                </a:solidFill>
                <a:latin typeface="Microsoft JhengHei"/>
                <a:cs typeface="Microsoft JhengHei"/>
              </a:rPr>
              <a:t>Chemsex戒癮友善醫師 </a:t>
            </a:r>
            <a:r>
              <a:rPr sz="2100" b="1" spc="5" dirty="0">
                <a:solidFill>
                  <a:srgbClr val="3F3F3F"/>
                </a:solidFill>
                <a:latin typeface="Microsoft JhengHei"/>
                <a:cs typeface="Microsoft JhengHei"/>
              </a:rPr>
              <a:t>戒癮治療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437773" y="5631941"/>
            <a:ext cx="1569720" cy="151130"/>
          </a:xfrm>
          <a:custGeom>
            <a:avLst/>
            <a:gdLst/>
            <a:ahLst/>
            <a:cxnLst/>
            <a:rect l="l" t="t" r="r" b="b"/>
            <a:pathLst>
              <a:path w="1569720" h="151129">
                <a:moveTo>
                  <a:pt x="150113" y="50292"/>
                </a:moveTo>
                <a:lnTo>
                  <a:pt x="150113" y="0"/>
                </a:lnTo>
                <a:lnTo>
                  <a:pt x="0" y="75437"/>
                </a:lnTo>
                <a:lnTo>
                  <a:pt x="124968" y="138239"/>
                </a:lnTo>
                <a:lnTo>
                  <a:pt x="124968" y="50292"/>
                </a:lnTo>
                <a:lnTo>
                  <a:pt x="150113" y="50292"/>
                </a:lnTo>
                <a:close/>
              </a:path>
              <a:path w="1569720" h="151129">
                <a:moveTo>
                  <a:pt x="1444752" y="100584"/>
                </a:moveTo>
                <a:lnTo>
                  <a:pt x="1444752" y="50292"/>
                </a:lnTo>
                <a:lnTo>
                  <a:pt x="124968" y="50292"/>
                </a:lnTo>
                <a:lnTo>
                  <a:pt x="124968" y="100584"/>
                </a:lnTo>
                <a:lnTo>
                  <a:pt x="1444752" y="100584"/>
                </a:lnTo>
                <a:close/>
              </a:path>
              <a:path w="1569720" h="151129">
                <a:moveTo>
                  <a:pt x="150113" y="150875"/>
                </a:moveTo>
                <a:lnTo>
                  <a:pt x="150113" y="100584"/>
                </a:lnTo>
                <a:lnTo>
                  <a:pt x="124968" y="100584"/>
                </a:lnTo>
                <a:lnTo>
                  <a:pt x="124968" y="138239"/>
                </a:lnTo>
                <a:lnTo>
                  <a:pt x="150113" y="150875"/>
                </a:lnTo>
                <a:close/>
              </a:path>
              <a:path w="1569720" h="151129">
                <a:moveTo>
                  <a:pt x="1569720" y="75437"/>
                </a:moveTo>
                <a:lnTo>
                  <a:pt x="1419606" y="0"/>
                </a:lnTo>
                <a:lnTo>
                  <a:pt x="1419606" y="50292"/>
                </a:lnTo>
                <a:lnTo>
                  <a:pt x="1444752" y="50292"/>
                </a:lnTo>
                <a:lnTo>
                  <a:pt x="1444752" y="138239"/>
                </a:lnTo>
                <a:lnTo>
                  <a:pt x="1569720" y="75437"/>
                </a:lnTo>
                <a:close/>
              </a:path>
              <a:path w="1569720" h="151129">
                <a:moveTo>
                  <a:pt x="1444752" y="138239"/>
                </a:moveTo>
                <a:lnTo>
                  <a:pt x="1444752" y="100584"/>
                </a:lnTo>
                <a:lnTo>
                  <a:pt x="1419606" y="100584"/>
                </a:lnTo>
                <a:lnTo>
                  <a:pt x="1419606" y="150875"/>
                </a:lnTo>
                <a:lnTo>
                  <a:pt x="1444752" y="138239"/>
                </a:lnTo>
                <a:close/>
              </a:path>
            </a:pathLst>
          </a:custGeom>
          <a:solidFill>
            <a:srgbClr val="00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898269" y="5170271"/>
            <a:ext cx="649605" cy="9645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5">
              <a:lnSpc>
                <a:spcPct val="125699"/>
              </a:lnSpc>
              <a:spcBef>
                <a:spcPts val="100"/>
              </a:spcBef>
            </a:pPr>
            <a:r>
              <a:rPr sz="2450" dirty="0">
                <a:solidFill>
                  <a:srgbClr val="3F3F3F"/>
                </a:solidFill>
                <a:latin typeface="Microsoft JhengHei"/>
                <a:cs typeface="Microsoft JhengHei"/>
              </a:rPr>
              <a:t>轉介 共照</a:t>
            </a:r>
            <a:endParaRPr sz="2450">
              <a:latin typeface="Microsoft JhengHei"/>
              <a:cs typeface="Microsoft JhengHe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62263" y="2751449"/>
            <a:ext cx="1421130" cy="111104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1604" y="2644901"/>
            <a:ext cx="1804544" cy="1386077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276739" y="4252976"/>
            <a:ext cx="1583055" cy="8267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750" dirty="0">
                <a:latin typeface="Microsoft JhengHei"/>
                <a:cs typeface="Microsoft JhengHei"/>
              </a:rPr>
              <a:t>指定醫事機構感 染者</a:t>
            </a:r>
            <a:r>
              <a:rPr sz="1750" dirty="0">
                <a:solidFill>
                  <a:srgbClr val="548335"/>
                </a:solidFill>
                <a:latin typeface="Microsoft JhengHei"/>
                <a:cs typeface="Microsoft JhengHei"/>
              </a:rPr>
              <a:t>跨科別共照 管理服務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313563" y="4256024"/>
            <a:ext cx="1360805" cy="8267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08279">
              <a:lnSpc>
                <a:spcPct val="100000"/>
              </a:lnSpc>
              <a:spcBef>
                <a:spcPts val="100"/>
              </a:spcBef>
            </a:pPr>
            <a:r>
              <a:rPr sz="1750" dirty="0">
                <a:latin typeface="Microsoft JhengHei"/>
                <a:cs typeface="Microsoft JhengHei"/>
              </a:rPr>
              <a:t>PrEP計畫 轉介藥癮治療 整合式服務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299344" y="4229368"/>
            <a:ext cx="158305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1125">
              <a:lnSpc>
                <a:spcPct val="100000"/>
              </a:lnSpc>
              <a:spcBef>
                <a:spcPts val="100"/>
              </a:spcBef>
            </a:pPr>
            <a:r>
              <a:rPr sz="1750" dirty="0">
                <a:latin typeface="Microsoft JhengHei"/>
                <a:cs typeface="Microsoft JhengHei"/>
              </a:rPr>
              <a:t>同志健康中心 藥癮者支持團體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268349" y="4256024"/>
            <a:ext cx="158305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4950" marR="5080" indent="-222885">
              <a:lnSpc>
                <a:spcPct val="100000"/>
              </a:lnSpc>
              <a:spcBef>
                <a:spcPts val="100"/>
              </a:spcBef>
            </a:pPr>
            <a:r>
              <a:rPr sz="1750" dirty="0">
                <a:latin typeface="Microsoft JhengHei"/>
                <a:cs typeface="Microsoft JhengHei"/>
              </a:rPr>
              <a:t>衛生局入監衛教 與個案訪視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066671" y="4251440"/>
            <a:ext cx="2414270" cy="8267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1750" dirty="0">
                <a:latin typeface="Microsoft JhengHei"/>
                <a:cs typeface="Microsoft JhengHei"/>
              </a:rPr>
              <a:t>毒品危害防制中心</a:t>
            </a:r>
            <a:endParaRPr sz="1750">
              <a:latin typeface="Microsoft JhengHei"/>
              <a:cs typeface="Microsoft JhengHei"/>
            </a:endParaRPr>
          </a:p>
          <a:p>
            <a:pPr marL="12700" marR="5080" algn="ctr">
              <a:lnSpc>
                <a:spcPct val="100000"/>
              </a:lnSpc>
            </a:pPr>
            <a:r>
              <a:rPr sz="1750" spc="-5" dirty="0">
                <a:latin typeface="Microsoft JhengHei"/>
                <a:cs typeface="Microsoft JhengHei"/>
              </a:rPr>
              <a:t>毒品講習+篩檢諮詢服務 </a:t>
            </a:r>
            <a:r>
              <a:rPr sz="1750" dirty="0">
                <a:latin typeface="Microsoft JhengHei"/>
                <a:cs typeface="Microsoft JhengHei"/>
              </a:rPr>
              <a:t>納入Chemsex防治</a:t>
            </a:r>
            <a:endParaRPr sz="1750">
              <a:latin typeface="Microsoft JhengHei"/>
              <a:cs typeface="Microsoft JhengHei"/>
            </a:endParaRPr>
          </a:p>
        </p:txBody>
      </p:sp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26081" y="2634233"/>
            <a:ext cx="1714500" cy="1277111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66095" y="2471166"/>
            <a:ext cx="2149601" cy="1588769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233807" y="2494026"/>
            <a:ext cx="1652777" cy="1515617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>
          <a:xfrm>
            <a:off x="261251" y="816102"/>
            <a:ext cx="1013460" cy="951230"/>
            <a:chOff x="261251" y="816102"/>
            <a:chExt cx="1013460" cy="951230"/>
          </a:xfrm>
        </p:grpSpPr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1251" y="816102"/>
              <a:ext cx="1013460" cy="95097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2419" y="979170"/>
              <a:ext cx="611886" cy="557783"/>
            </a:xfrm>
            <a:prstGeom prst="rect">
              <a:avLst/>
            </a:prstGeom>
          </p:spPr>
        </p:pic>
      </p:grp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5" dirty="0"/>
              <a:t>80</a:t>
            </a:fld>
            <a:endParaRPr spc="5" dirty="0"/>
          </a:p>
        </p:txBody>
      </p:sp>
      <p:sp>
        <p:nvSpPr>
          <p:cNvPr id="25" name="object 2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3" y="3094482"/>
            <a:ext cx="5046726" cy="327526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227329" rIns="0" bIns="0" rtlCol="0">
            <a:spAutoFit/>
          </a:bodyPr>
          <a:lstStyle/>
          <a:p>
            <a:pPr marL="663575" indent="-651510">
              <a:lnSpc>
                <a:spcPct val="100000"/>
              </a:lnSpc>
              <a:spcBef>
                <a:spcPts val="1789"/>
              </a:spcBef>
              <a:buFont typeface="Calibri"/>
              <a:buAutoNum type="arabicPeriod"/>
              <a:tabLst>
                <a:tab pos="663575" algn="l"/>
                <a:tab pos="664210" algn="l"/>
              </a:tabLst>
            </a:pPr>
            <a:r>
              <a:rPr spc="5" dirty="0"/>
              <a:t>自我篩檢</a:t>
            </a:r>
          </a:p>
          <a:p>
            <a:pPr marL="663575" indent="-651510">
              <a:lnSpc>
                <a:spcPct val="100000"/>
              </a:lnSpc>
              <a:spcBef>
                <a:spcPts val="1689"/>
              </a:spcBef>
              <a:buFont typeface="Calibri"/>
              <a:buAutoNum type="arabicPeriod"/>
              <a:tabLst>
                <a:tab pos="663575" algn="l"/>
                <a:tab pos="664210" algn="l"/>
              </a:tabLst>
            </a:pPr>
            <a:r>
              <a:rPr spc="5" dirty="0">
                <a:solidFill>
                  <a:srgbClr val="3F3F3F"/>
                </a:solidFill>
              </a:rPr>
              <a:t>初步篩檢</a:t>
            </a:r>
          </a:p>
          <a:p>
            <a:pPr marL="413384">
              <a:lnSpc>
                <a:spcPct val="100000"/>
              </a:lnSpc>
              <a:spcBef>
                <a:spcPts val="1570"/>
              </a:spcBef>
              <a:tabLst>
                <a:tab pos="1064895" algn="l"/>
              </a:tabLst>
            </a:pPr>
            <a:r>
              <a:rPr sz="2450" dirty="0">
                <a:latin typeface="Wingdings"/>
                <a:cs typeface="Wingdings"/>
              </a:rPr>
              <a:t></a:t>
            </a:r>
            <a:r>
              <a:rPr sz="2450" b="0" dirty="0">
                <a:latin typeface="Times New Roman"/>
                <a:cs typeface="Times New Roman"/>
              </a:rPr>
              <a:t>	</a:t>
            </a:r>
            <a:r>
              <a:rPr sz="2450" dirty="0"/>
              <a:t>抗原</a:t>
            </a:r>
            <a:r>
              <a:rPr sz="2450" dirty="0">
                <a:latin typeface="Calibri"/>
                <a:cs typeface="Calibri"/>
              </a:rPr>
              <a:t>/</a:t>
            </a:r>
            <a:r>
              <a:rPr sz="2450" dirty="0"/>
              <a:t>抗體複合型篩檢</a:t>
            </a:r>
            <a:endParaRPr sz="2450">
              <a:latin typeface="Calibri"/>
              <a:cs typeface="Calibri"/>
            </a:endParaRPr>
          </a:p>
          <a:p>
            <a:pPr marL="413384">
              <a:lnSpc>
                <a:spcPct val="100000"/>
              </a:lnSpc>
              <a:spcBef>
                <a:spcPts val="1475"/>
              </a:spcBef>
              <a:tabLst>
                <a:tab pos="1064895" algn="l"/>
              </a:tabLst>
            </a:pPr>
            <a:r>
              <a:rPr sz="2450" b="0" dirty="0">
                <a:solidFill>
                  <a:srgbClr val="3F3F3F"/>
                </a:solidFill>
                <a:latin typeface="Wingdings"/>
                <a:cs typeface="Wingdings"/>
              </a:rPr>
              <a:t></a:t>
            </a:r>
            <a:r>
              <a:rPr sz="2450" b="0" dirty="0">
                <a:solidFill>
                  <a:srgbClr val="3F3F3F"/>
                </a:solidFill>
                <a:latin typeface="Times New Roman"/>
                <a:cs typeface="Times New Roman"/>
              </a:rPr>
              <a:t>	</a:t>
            </a:r>
            <a:r>
              <a:rPr sz="2450" b="0" dirty="0">
                <a:solidFill>
                  <a:srgbClr val="3F3F3F"/>
                </a:solidFill>
                <a:latin typeface="Microsoft JhengHei"/>
                <a:cs typeface="Microsoft JhengHei"/>
              </a:rPr>
              <a:t>抗體篩檢</a:t>
            </a:r>
            <a:endParaRPr sz="2450">
              <a:latin typeface="Microsoft JhengHei"/>
              <a:cs typeface="Microsoft JhengHei"/>
            </a:endParaRPr>
          </a:p>
          <a:p>
            <a:pPr marL="663575" indent="-651510">
              <a:lnSpc>
                <a:spcPct val="100000"/>
              </a:lnSpc>
              <a:spcBef>
                <a:spcPts val="1600"/>
              </a:spcBef>
              <a:buFont typeface="Calibri"/>
              <a:buAutoNum type="arabicPeriod" startAt="3"/>
              <a:tabLst>
                <a:tab pos="663575" algn="l"/>
                <a:tab pos="664210" algn="l"/>
              </a:tabLst>
            </a:pPr>
            <a:r>
              <a:rPr spc="5" dirty="0">
                <a:solidFill>
                  <a:srgbClr val="3F3F3F"/>
                </a:solidFill>
              </a:rPr>
              <a:t>確認檢驗</a:t>
            </a:r>
          </a:p>
          <a:p>
            <a:pPr marL="413384">
              <a:lnSpc>
                <a:spcPct val="100000"/>
              </a:lnSpc>
              <a:spcBef>
                <a:spcPts val="1570"/>
              </a:spcBef>
              <a:tabLst>
                <a:tab pos="1064895" algn="l"/>
              </a:tabLst>
            </a:pPr>
            <a:r>
              <a:rPr sz="2450" dirty="0">
                <a:latin typeface="Wingdings"/>
                <a:cs typeface="Wingdings"/>
              </a:rPr>
              <a:t></a:t>
            </a:r>
            <a:r>
              <a:rPr sz="2450" b="0" dirty="0">
                <a:latin typeface="Times New Roman"/>
                <a:cs typeface="Times New Roman"/>
              </a:rPr>
              <a:t>	</a:t>
            </a:r>
            <a:r>
              <a:rPr sz="2450" dirty="0"/>
              <a:t>抗體確認檢驗</a:t>
            </a:r>
            <a:endParaRPr sz="2450">
              <a:latin typeface="Times New Roman"/>
              <a:cs typeface="Times New Roman"/>
            </a:endParaRPr>
          </a:p>
          <a:p>
            <a:pPr marL="413384">
              <a:lnSpc>
                <a:spcPct val="100000"/>
              </a:lnSpc>
              <a:spcBef>
                <a:spcPts val="1475"/>
              </a:spcBef>
              <a:tabLst>
                <a:tab pos="1064895" algn="l"/>
              </a:tabLst>
            </a:pPr>
            <a:r>
              <a:rPr sz="2450" dirty="0">
                <a:latin typeface="Wingdings"/>
                <a:cs typeface="Wingdings"/>
              </a:rPr>
              <a:t></a:t>
            </a:r>
            <a:r>
              <a:rPr sz="2450" b="0" dirty="0">
                <a:latin typeface="Times New Roman"/>
                <a:cs typeface="Times New Roman"/>
              </a:rPr>
              <a:t>	</a:t>
            </a:r>
            <a:r>
              <a:rPr sz="2450" dirty="0"/>
              <a:t>分⼦生物學核酸檢測</a:t>
            </a:r>
            <a:endParaRPr sz="2450">
              <a:latin typeface="Times New Roman"/>
              <a:cs typeface="Times New Roman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403" y="771905"/>
            <a:ext cx="9819640" cy="3693160"/>
            <a:chOff x="1403" y="771905"/>
            <a:chExt cx="9819640" cy="369316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03" y="771905"/>
              <a:ext cx="5053584" cy="369265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623445" y="1304544"/>
              <a:ext cx="4197350" cy="567055"/>
            </a:xfrm>
            <a:custGeom>
              <a:avLst/>
              <a:gdLst/>
              <a:ahLst/>
              <a:cxnLst/>
              <a:rect l="l" t="t" r="r" b="b"/>
              <a:pathLst>
                <a:path w="4197350" h="567055">
                  <a:moveTo>
                    <a:pt x="4197095" y="566927"/>
                  </a:moveTo>
                  <a:lnTo>
                    <a:pt x="4197095" y="0"/>
                  </a:lnTo>
                  <a:lnTo>
                    <a:pt x="0" y="0"/>
                  </a:lnTo>
                  <a:lnTo>
                    <a:pt x="0" y="566928"/>
                  </a:lnTo>
                  <a:lnTo>
                    <a:pt x="4197095" y="566927"/>
                  </a:lnTo>
                  <a:close/>
                </a:path>
              </a:pathLst>
            </a:custGeom>
            <a:solidFill>
              <a:srgbClr val="CEF0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349117" y="1320038"/>
            <a:ext cx="274447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" dirty="0"/>
              <a:t>HIV檢驗的進展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-876" y="976122"/>
            <a:ext cx="5051425" cy="1226820"/>
            <a:chOff x="-876" y="976122"/>
            <a:chExt cx="5051425" cy="1226820"/>
          </a:xfrm>
        </p:grpSpPr>
        <p:sp>
          <p:nvSpPr>
            <p:cNvPr id="10" name="object 10"/>
            <p:cNvSpPr/>
            <p:nvPr/>
          </p:nvSpPr>
          <p:spPr>
            <a:xfrm>
              <a:off x="1409" y="979170"/>
              <a:ext cx="5046980" cy="1221105"/>
            </a:xfrm>
            <a:custGeom>
              <a:avLst/>
              <a:gdLst/>
              <a:ahLst/>
              <a:cxnLst/>
              <a:rect l="l" t="t" r="r" b="b"/>
              <a:pathLst>
                <a:path w="5046980" h="1221105">
                  <a:moveTo>
                    <a:pt x="5046726" y="1017269"/>
                  </a:moveTo>
                  <a:lnTo>
                    <a:pt x="5046726" y="0"/>
                  </a:lnTo>
                  <a:lnTo>
                    <a:pt x="203454" y="0"/>
                  </a:lnTo>
                  <a:lnTo>
                    <a:pt x="156914" y="5391"/>
                  </a:lnTo>
                  <a:lnTo>
                    <a:pt x="114133" y="20740"/>
                  </a:lnTo>
                  <a:lnTo>
                    <a:pt x="76351" y="44806"/>
                  </a:lnTo>
                  <a:lnTo>
                    <a:pt x="44806" y="76351"/>
                  </a:lnTo>
                  <a:lnTo>
                    <a:pt x="20740" y="114133"/>
                  </a:lnTo>
                  <a:lnTo>
                    <a:pt x="5391" y="156914"/>
                  </a:lnTo>
                  <a:lnTo>
                    <a:pt x="0" y="203454"/>
                  </a:lnTo>
                  <a:lnTo>
                    <a:pt x="0" y="1220724"/>
                  </a:lnTo>
                  <a:lnTo>
                    <a:pt x="4843271" y="1220723"/>
                  </a:lnTo>
                  <a:lnTo>
                    <a:pt x="4889811" y="1215372"/>
                  </a:lnTo>
                  <a:lnTo>
                    <a:pt x="4932592" y="1200116"/>
                  </a:lnTo>
                  <a:lnTo>
                    <a:pt x="4970374" y="1176156"/>
                  </a:lnTo>
                  <a:lnTo>
                    <a:pt x="5001919" y="1144692"/>
                  </a:lnTo>
                  <a:lnTo>
                    <a:pt x="5025985" y="1106923"/>
                  </a:lnTo>
                  <a:lnTo>
                    <a:pt x="5041334" y="1064049"/>
                  </a:lnTo>
                  <a:lnTo>
                    <a:pt x="5046726" y="1017269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-876" y="976122"/>
              <a:ext cx="5051425" cy="1226820"/>
            </a:xfrm>
            <a:custGeom>
              <a:avLst/>
              <a:gdLst/>
              <a:ahLst/>
              <a:cxnLst/>
              <a:rect l="l" t="t" r="r" b="b"/>
              <a:pathLst>
                <a:path w="5051425" h="1226820">
                  <a:moveTo>
                    <a:pt x="5051298" y="1020317"/>
                  </a:moveTo>
                  <a:lnTo>
                    <a:pt x="5051298" y="0"/>
                  </a:lnTo>
                  <a:lnTo>
                    <a:pt x="205740" y="0"/>
                  </a:lnTo>
                  <a:lnTo>
                    <a:pt x="195834" y="762"/>
                  </a:lnTo>
                  <a:lnTo>
                    <a:pt x="185165" y="1524"/>
                  </a:lnTo>
                  <a:lnTo>
                    <a:pt x="142307" y="10273"/>
                  </a:lnTo>
                  <a:lnTo>
                    <a:pt x="102994" y="27950"/>
                  </a:lnTo>
                  <a:lnTo>
                    <a:pt x="68380" y="53304"/>
                  </a:lnTo>
                  <a:lnTo>
                    <a:pt x="39619" y="85086"/>
                  </a:lnTo>
                  <a:lnTo>
                    <a:pt x="17866" y="122046"/>
                  </a:lnTo>
                  <a:lnTo>
                    <a:pt x="4275" y="162934"/>
                  </a:lnTo>
                  <a:lnTo>
                    <a:pt x="0" y="206502"/>
                  </a:lnTo>
                  <a:lnTo>
                    <a:pt x="0" y="1226820"/>
                  </a:lnTo>
                  <a:lnTo>
                    <a:pt x="2286" y="1226820"/>
                  </a:lnTo>
                  <a:lnTo>
                    <a:pt x="2286" y="1221486"/>
                  </a:lnTo>
                  <a:lnTo>
                    <a:pt x="5334" y="1221486"/>
                  </a:lnTo>
                  <a:lnTo>
                    <a:pt x="5334" y="196596"/>
                  </a:lnTo>
                  <a:lnTo>
                    <a:pt x="6096" y="185928"/>
                  </a:lnTo>
                  <a:lnTo>
                    <a:pt x="7619" y="176022"/>
                  </a:lnTo>
                  <a:lnTo>
                    <a:pt x="9143" y="169418"/>
                  </a:lnTo>
                  <a:lnTo>
                    <a:pt x="9143" y="166116"/>
                  </a:lnTo>
                  <a:lnTo>
                    <a:pt x="11429" y="156210"/>
                  </a:lnTo>
                  <a:lnTo>
                    <a:pt x="14477" y="147066"/>
                  </a:lnTo>
                  <a:lnTo>
                    <a:pt x="17525" y="137160"/>
                  </a:lnTo>
                  <a:lnTo>
                    <a:pt x="17525" y="137922"/>
                  </a:lnTo>
                  <a:lnTo>
                    <a:pt x="25145" y="119634"/>
                  </a:lnTo>
                  <a:lnTo>
                    <a:pt x="29718" y="110489"/>
                  </a:lnTo>
                  <a:lnTo>
                    <a:pt x="29718" y="111252"/>
                  </a:lnTo>
                  <a:lnTo>
                    <a:pt x="34289" y="102107"/>
                  </a:lnTo>
                  <a:lnTo>
                    <a:pt x="34289" y="102870"/>
                  </a:lnTo>
                  <a:lnTo>
                    <a:pt x="39623" y="94488"/>
                  </a:lnTo>
                  <a:lnTo>
                    <a:pt x="44957" y="87153"/>
                  </a:lnTo>
                  <a:lnTo>
                    <a:pt x="44957" y="86868"/>
                  </a:lnTo>
                  <a:lnTo>
                    <a:pt x="51053" y="78486"/>
                  </a:lnTo>
                  <a:lnTo>
                    <a:pt x="51053" y="79248"/>
                  </a:lnTo>
                  <a:lnTo>
                    <a:pt x="57150" y="72474"/>
                  </a:lnTo>
                  <a:lnTo>
                    <a:pt x="57150" y="71628"/>
                  </a:lnTo>
                  <a:lnTo>
                    <a:pt x="64007" y="64770"/>
                  </a:lnTo>
                  <a:lnTo>
                    <a:pt x="102107" y="35052"/>
                  </a:lnTo>
                  <a:lnTo>
                    <a:pt x="110489" y="29718"/>
                  </a:lnTo>
                  <a:lnTo>
                    <a:pt x="110489" y="30480"/>
                  </a:lnTo>
                  <a:lnTo>
                    <a:pt x="118872" y="25908"/>
                  </a:lnTo>
                  <a:lnTo>
                    <a:pt x="128015" y="21336"/>
                  </a:lnTo>
                  <a:lnTo>
                    <a:pt x="146304" y="15240"/>
                  </a:lnTo>
                  <a:lnTo>
                    <a:pt x="156210" y="12192"/>
                  </a:lnTo>
                  <a:lnTo>
                    <a:pt x="165354" y="10081"/>
                  </a:lnTo>
                  <a:lnTo>
                    <a:pt x="165354" y="9906"/>
                  </a:lnTo>
                  <a:lnTo>
                    <a:pt x="175260" y="8382"/>
                  </a:lnTo>
                  <a:lnTo>
                    <a:pt x="185165" y="6966"/>
                  </a:lnTo>
                  <a:lnTo>
                    <a:pt x="195834" y="6096"/>
                  </a:lnTo>
                  <a:lnTo>
                    <a:pt x="5045964" y="6095"/>
                  </a:lnTo>
                  <a:lnTo>
                    <a:pt x="5045964" y="3047"/>
                  </a:lnTo>
                  <a:lnTo>
                    <a:pt x="5049012" y="6095"/>
                  </a:lnTo>
                  <a:lnTo>
                    <a:pt x="5049012" y="1041103"/>
                  </a:lnTo>
                  <a:lnTo>
                    <a:pt x="5051298" y="1020317"/>
                  </a:lnTo>
                  <a:close/>
                </a:path>
                <a:path w="5051425" h="1226820">
                  <a:moveTo>
                    <a:pt x="5049012" y="1041103"/>
                  </a:moveTo>
                  <a:lnTo>
                    <a:pt x="5049012" y="6095"/>
                  </a:lnTo>
                  <a:lnTo>
                    <a:pt x="5045964" y="6095"/>
                  </a:lnTo>
                  <a:lnTo>
                    <a:pt x="5045856" y="1032635"/>
                  </a:lnTo>
                  <a:lnTo>
                    <a:pt x="5044578" y="1045611"/>
                  </a:lnTo>
                  <a:lnTo>
                    <a:pt x="5042468" y="1058513"/>
                  </a:lnTo>
                  <a:lnTo>
                    <a:pt x="5039868" y="1070609"/>
                  </a:lnTo>
                  <a:lnTo>
                    <a:pt x="5036820" y="1080515"/>
                  </a:lnTo>
                  <a:lnTo>
                    <a:pt x="5036820" y="1079753"/>
                  </a:lnTo>
                  <a:lnTo>
                    <a:pt x="5033772" y="1089659"/>
                  </a:lnTo>
                  <a:lnTo>
                    <a:pt x="5006230" y="1140471"/>
                  </a:lnTo>
                  <a:lnTo>
                    <a:pt x="4965192" y="1181099"/>
                  </a:lnTo>
                  <a:lnTo>
                    <a:pt x="4957572" y="1187195"/>
                  </a:lnTo>
                  <a:lnTo>
                    <a:pt x="4957572" y="1186433"/>
                  </a:lnTo>
                  <a:lnTo>
                    <a:pt x="4949190" y="1191767"/>
                  </a:lnTo>
                  <a:lnTo>
                    <a:pt x="4902350" y="1212993"/>
                  </a:lnTo>
                  <a:lnTo>
                    <a:pt x="4876038" y="1219199"/>
                  </a:lnTo>
                  <a:lnTo>
                    <a:pt x="4876038" y="1218437"/>
                  </a:lnTo>
                  <a:lnTo>
                    <a:pt x="4866132" y="1219961"/>
                  </a:lnTo>
                  <a:lnTo>
                    <a:pt x="4855464" y="1220723"/>
                  </a:lnTo>
                  <a:lnTo>
                    <a:pt x="4845558" y="1221485"/>
                  </a:lnTo>
                  <a:lnTo>
                    <a:pt x="2286" y="1221486"/>
                  </a:lnTo>
                  <a:lnTo>
                    <a:pt x="5334" y="1223772"/>
                  </a:lnTo>
                  <a:lnTo>
                    <a:pt x="5333" y="1226820"/>
                  </a:lnTo>
                  <a:lnTo>
                    <a:pt x="4845558" y="1226819"/>
                  </a:lnTo>
                  <a:lnTo>
                    <a:pt x="4892904" y="1221164"/>
                  </a:lnTo>
                  <a:lnTo>
                    <a:pt x="4936345" y="1205525"/>
                  </a:lnTo>
                  <a:lnTo>
                    <a:pt x="4974635" y="1181122"/>
                  </a:lnTo>
                  <a:lnTo>
                    <a:pt x="5006523" y="1149179"/>
                  </a:lnTo>
                  <a:lnTo>
                    <a:pt x="5030761" y="1110916"/>
                  </a:lnTo>
                  <a:lnTo>
                    <a:pt x="5046102" y="1067555"/>
                  </a:lnTo>
                  <a:lnTo>
                    <a:pt x="5049012" y="1041103"/>
                  </a:lnTo>
                  <a:close/>
                </a:path>
                <a:path w="5051425" h="1226820">
                  <a:moveTo>
                    <a:pt x="5333" y="1226820"/>
                  </a:moveTo>
                  <a:lnTo>
                    <a:pt x="5334" y="1223772"/>
                  </a:lnTo>
                  <a:lnTo>
                    <a:pt x="2286" y="1221486"/>
                  </a:lnTo>
                  <a:lnTo>
                    <a:pt x="2286" y="1226820"/>
                  </a:lnTo>
                  <a:lnTo>
                    <a:pt x="5333" y="1226820"/>
                  </a:lnTo>
                  <a:close/>
                </a:path>
                <a:path w="5051425" h="1226820">
                  <a:moveTo>
                    <a:pt x="9905" y="166116"/>
                  </a:moveTo>
                  <a:lnTo>
                    <a:pt x="9143" y="166116"/>
                  </a:lnTo>
                  <a:lnTo>
                    <a:pt x="9143" y="169418"/>
                  </a:lnTo>
                  <a:lnTo>
                    <a:pt x="9905" y="166116"/>
                  </a:lnTo>
                  <a:close/>
                </a:path>
                <a:path w="5051425" h="1226820">
                  <a:moveTo>
                    <a:pt x="45719" y="86106"/>
                  </a:moveTo>
                  <a:lnTo>
                    <a:pt x="44957" y="86868"/>
                  </a:lnTo>
                  <a:lnTo>
                    <a:pt x="44957" y="87153"/>
                  </a:lnTo>
                  <a:lnTo>
                    <a:pt x="45719" y="86106"/>
                  </a:lnTo>
                  <a:close/>
                </a:path>
                <a:path w="5051425" h="1226820">
                  <a:moveTo>
                    <a:pt x="57911" y="71628"/>
                  </a:moveTo>
                  <a:lnTo>
                    <a:pt x="57150" y="71628"/>
                  </a:lnTo>
                  <a:lnTo>
                    <a:pt x="57150" y="72474"/>
                  </a:lnTo>
                  <a:lnTo>
                    <a:pt x="57911" y="71628"/>
                  </a:lnTo>
                  <a:close/>
                </a:path>
                <a:path w="5051425" h="1226820">
                  <a:moveTo>
                    <a:pt x="166115" y="9906"/>
                  </a:moveTo>
                  <a:lnTo>
                    <a:pt x="165354" y="9906"/>
                  </a:lnTo>
                  <a:lnTo>
                    <a:pt x="165354" y="10081"/>
                  </a:lnTo>
                  <a:lnTo>
                    <a:pt x="166115" y="9906"/>
                  </a:lnTo>
                  <a:close/>
                </a:path>
                <a:path w="5051425" h="1226820">
                  <a:moveTo>
                    <a:pt x="185927" y="6858"/>
                  </a:moveTo>
                  <a:lnTo>
                    <a:pt x="185165" y="6858"/>
                  </a:lnTo>
                  <a:lnTo>
                    <a:pt x="185927" y="6858"/>
                  </a:lnTo>
                  <a:close/>
                </a:path>
                <a:path w="5051425" h="1226820">
                  <a:moveTo>
                    <a:pt x="5049012" y="6095"/>
                  </a:moveTo>
                  <a:lnTo>
                    <a:pt x="5045964" y="3047"/>
                  </a:lnTo>
                  <a:lnTo>
                    <a:pt x="5045964" y="6095"/>
                  </a:lnTo>
                  <a:lnTo>
                    <a:pt x="5049012" y="6095"/>
                  </a:lnTo>
                  <a:close/>
                </a:path>
              </a:pathLst>
            </a:custGeom>
            <a:solidFill>
              <a:srgbClr val="2246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16720" y="1036574"/>
            <a:ext cx="4585335" cy="1094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750" b="1" spc="-5" dirty="0">
                <a:solidFill>
                  <a:srgbClr val="084837"/>
                </a:solidFill>
                <a:latin typeface="Arial"/>
                <a:cs typeface="Arial"/>
              </a:rPr>
              <a:t>HIV</a:t>
            </a:r>
            <a:r>
              <a:rPr sz="1750" b="1" spc="-10" dirty="0">
                <a:solidFill>
                  <a:srgbClr val="084837"/>
                </a:solidFill>
                <a:latin typeface="Arial"/>
                <a:cs typeface="Arial"/>
              </a:rPr>
              <a:t> </a:t>
            </a:r>
            <a:r>
              <a:rPr sz="1750" b="1" spc="-5" dirty="0">
                <a:solidFill>
                  <a:srgbClr val="084837"/>
                </a:solidFill>
                <a:latin typeface="Arial"/>
                <a:cs typeface="Arial"/>
              </a:rPr>
              <a:t>self-testing</a:t>
            </a:r>
            <a:r>
              <a:rPr sz="1750" b="1" spc="-10" dirty="0">
                <a:solidFill>
                  <a:srgbClr val="084837"/>
                </a:solidFill>
                <a:latin typeface="Arial"/>
                <a:cs typeface="Arial"/>
              </a:rPr>
              <a:t> </a:t>
            </a:r>
            <a:r>
              <a:rPr sz="1750" b="1" spc="-5" dirty="0">
                <a:solidFill>
                  <a:srgbClr val="084837"/>
                </a:solidFill>
                <a:latin typeface="Arial"/>
                <a:cs typeface="Arial"/>
              </a:rPr>
              <a:t>should</a:t>
            </a:r>
            <a:r>
              <a:rPr sz="1750" b="1" spc="20" dirty="0">
                <a:solidFill>
                  <a:srgbClr val="084837"/>
                </a:solidFill>
                <a:latin typeface="Arial"/>
                <a:cs typeface="Arial"/>
              </a:rPr>
              <a:t> </a:t>
            </a:r>
            <a:r>
              <a:rPr sz="1750" b="1" spc="-5" dirty="0">
                <a:solidFill>
                  <a:srgbClr val="084837"/>
                </a:solidFill>
                <a:latin typeface="Arial"/>
                <a:cs typeface="Arial"/>
              </a:rPr>
              <a:t>be</a:t>
            </a:r>
            <a:r>
              <a:rPr sz="1750" b="1" spc="-10" dirty="0">
                <a:solidFill>
                  <a:srgbClr val="084837"/>
                </a:solidFill>
                <a:latin typeface="Arial"/>
                <a:cs typeface="Arial"/>
              </a:rPr>
              <a:t> </a:t>
            </a:r>
            <a:r>
              <a:rPr sz="1750" b="1" spc="-5" dirty="0">
                <a:solidFill>
                  <a:srgbClr val="084837"/>
                </a:solidFill>
                <a:latin typeface="Arial"/>
                <a:cs typeface="Arial"/>
              </a:rPr>
              <a:t>offered as</a:t>
            </a:r>
            <a:r>
              <a:rPr sz="1750" b="1" spc="-10" dirty="0">
                <a:solidFill>
                  <a:srgbClr val="084837"/>
                </a:solidFill>
                <a:latin typeface="Arial"/>
                <a:cs typeface="Arial"/>
              </a:rPr>
              <a:t> </a:t>
            </a:r>
            <a:r>
              <a:rPr sz="1750" b="1" spc="-5" dirty="0">
                <a:solidFill>
                  <a:srgbClr val="084837"/>
                </a:solidFill>
                <a:latin typeface="Arial"/>
                <a:cs typeface="Arial"/>
              </a:rPr>
              <a:t>an </a:t>
            </a:r>
            <a:r>
              <a:rPr sz="1750" b="1" dirty="0">
                <a:solidFill>
                  <a:srgbClr val="084837"/>
                </a:solidFill>
                <a:latin typeface="Arial"/>
                <a:cs typeface="Arial"/>
              </a:rPr>
              <a:t> </a:t>
            </a:r>
            <a:r>
              <a:rPr sz="1750" b="1" spc="-5" dirty="0">
                <a:solidFill>
                  <a:srgbClr val="084837"/>
                </a:solidFill>
                <a:latin typeface="Arial"/>
                <a:cs typeface="Arial"/>
              </a:rPr>
              <a:t>additional</a:t>
            </a:r>
            <a:r>
              <a:rPr sz="1750" b="1" dirty="0">
                <a:solidFill>
                  <a:srgbClr val="084837"/>
                </a:solidFill>
                <a:latin typeface="Arial"/>
                <a:cs typeface="Arial"/>
              </a:rPr>
              <a:t> </a:t>
            </a:r>
            <a:r>
              <a:rPr sz="1750" b="1" spc="-5" dirty="0">
                <a:solidFill>
                  <a:srgbClr val="084837"/>
                </a:solidFill>
                <a:latin typeface="Arial"/>
                <a:cs typeface="Arial"/>
              </a:rPr>
              <a:t>approach</a:t>
            </a:r>
            <a:r>
              <a:rPr sz="1750" b="1" spc="15" dirty="0">
                <a:solidFill>
                  <a:srgbClr val="084837"/>
                </a:solidFill>
                <a:latin typeface="Arial"/>
                <a:cs typeface="Arial"/>
              </a:rPr>
              <a:t> </a:t>
            </a:r>
            <a:r>
              <a:rPr sz="1750" b="1" spc="-5" dirty="0">
                <a:solidFill>
                  <a:srgbClr val="084837"/>
                </a:solidFill>
                <a:latin typeface="Arial"/>
                <a:cs typeface="Arial"/>
              </a:rPr>
              <a:t>to</a:t>
            </a:r>
            <a:r>
              <a:rPr sz="1750" b="1" spc="-15" dirty="0">
                <a:solidFill>
                  <a:srgbClr val="084837"/>
                </a:solidFill>
                <a:latin typeface="Arial"/>
                <a:cs typeface="Arial"/>
              </a:rPr>
              <a:t> </a:t>
            </a:r>
            <a:r>
              <a:rPr sz="1750" b="1" spc="-5" dirty="0">
                <a:solidFill>
                  <a:srgbClr val="084837"/>
                </a:solidFill>
                <a:latin typeface="Arial"/>
                <a:cs typeface="Arial"/>
              </a:rPr>
              <a:t>HIV</a:t>
            </a:r>
            <a:r>
              <a:rPr sz="1750" b="1" spc="-10" dirty="0">
                <a:solidFill>
                  <a:srgbClr val="084837"/>
                </a:solidFill>
                <a:latin typeface="Arial"/>
                <a:cs typeface="Arial"/>
              </a:rPr>
              <a:t> </a:t>
            </a:r>
            <a:r>
              <a:rPr sz="1750" b="1" spc="-5" dirty="0">
                <a:solidFill>
                  <a:srgbClr val="084837"/>
                </a:solidFill>
                <a:latin typeface="Arial"/>
                <a:cs typeface="Arial"/>
              </a:rPr>
              <a:t>testing</a:t>
            </a:r>
            <a:r>
              <a:rPr sz="1750" b="1" spc="-10" dirty="0">
                <a:solidFill>
                  <a:srgbClr val="084837"/>
                </a:solidFill>
                <a:latin typeface="Arial"/>
                <a:cs typeface="Arial"/>
              </a:rPr>
              <a:t> </a:t>
            </a:r>
            <a:r>
              <a:rPr sz="1750" b="1" spc="-5" dirty="0">
                <a:solidFill>
                  <a:srgbClr val="084837"/>
                </a:solidFill>
                <a:latin typeface="Arial"/>
                <a:cs typeface="Arial"/>
              </a:rPr>
              <a:t>services </a:t>
            </a:r>
            <a:r>
              <a:rPr sz="1750" b="1" spc="-475" dirty="0">
                <a:solidFill>
                  <a:srgbClr val="084837"/>
                </a:solidFill>
                <a:latin typeface="Arial"/>
                <a:cs typeface="Arial"/>
              </a:rPr>
              <a:t> </a:t>
            </a:r>
            <a:r>
              <a:rPr sz="1750" i="1" spc="-5" dirty="0">
                <a:latin typeface="Arial"/>
                <a:cs typeface="Arial"/>
              </a:rPr>
              <a:t>(strong</a:t>
            </a:r>
            <a:r>
              <a:rPr sz="1750" i="1" spc="-10" dirty="0">
                <a:latin typeface="Arial"/>
                <a:cs typeface="Arial"/>
              </a:rPr>
              <a:t> </a:t>
            </a:r>
            <a:r>
              <a:rPr sz="1750" i="1" spc="-5" dirty="0">
                <a:latin typeface="Arial"/>
                <a:cs typeface="Arial"/>
              </a:rPr>
              <a:t>recommendation,</a:t>
            </a:r>
            <a:r>
              <a:rPr sz="1750" i="1" spc="10" dirty="0">
                <a:latin typeface="Arial"/>
                <a:cs typeface="Arial"/>
              </a:rPr>
              <a:t> </a:t>
            </a:r>
            <a:r>
              <a:rPr sz="1750" i="1" spc="-5" dirty="0">
                <a:latin typeface="Arial"/>
                <a:cs typeface="Arial"/>
              </a:rPr>
              <a:t>moderate quality </a:t>
            </a:r>
            <a:r>
              <a:rPr sz="1750" i="1" dirty="0">
                <a:latin typeface="Arial"/>
                <a:cs typeface="Arial"/>
              </a:rPr>
              <a:t> </a:t>
            </a:r>
            <a:r>
              <a:rPr sz="1750" i="1" spc="-5" dirty="0">
                <a:latin typeface="Arial"/>
                <a:cs typeface="Arial"/>
              </a:rPr>
              <a:t>evidence)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61" y="2201417"/>
            <a:ext cx="5059680" cy="4170045"/>
            <a:chOff x="761" y="2201417"/>
            <a:chExt cx="5059680" cy="4170045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60055" y="2201417"/>
              <a:ext cx="3700271" cy="416966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61" y="3764280"/>
              <a:ext cx="3027680" cy="2604135"/>
            </a:xfrm>
            <a:custGeom>
              <a:avLst/>
              <a:gdLst/>
              <a:ahLst/>
              <a:cxnLst/>
              <a:rect l="l" t="t" r="r" b="b"/>
              <a:pathLst>
                <a:path w="3027680" h="2604135">
                  <a:moveTo>
                    <a:pt x="3027311" y="2603754"/>
                  </a:moveTo>
                  <a:lnTo>
                    <a:pt x="3027311" y="0"/>
                  </a:lnTo>
                  <a:lnTo>
                    <a:pt x="0" y="0"/>
                  </a:lnTo>
                  <a:lnTo>
                    <a:pt x="0" y="2603754"/>
                  </a:lnTo>
                  <a:lnTo>
                    <a:pt x="3027311" y="2603754"/>
                  </a:lnTo>
                  <a:close/>
                </a:path>
              </a:pathLst>
            </a:custGeom>
            <a:solidFill>
              <a:srgbClr val="4A9B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4993" y="3781297"/>
            <a:ext cx="2907665" cy="24320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499"/>
              </a:lnSpc>
              <a:spcBef>
                <a:spcPts val="105"/>
              </a:spcBef>
            </a:pPr>
            <a:r>
              <a:rPr sz="1300" i="1" spc="10" dirty="0">
                <a:solidFill>
                  <a:srgbClr val="F2A068"/>
                </a:solidFill>
                <a:latin typeface="Calibri"/>
                <a:cs typeface="Calibri"/>
              </a:rPr>
              <a:t>WHO</a:t>
            </a:r>
            <a:r>
              <a:rPr sz="1300" i="1" spc="15" dirty="0">
                <a:solidFill>
                  <a:srgbClr val="F2A068"/>
                </a:solidFill>
                <a:latin typeface="Calibri"/>
                <a:cs typeface="Calibri"/>
              </a:rPr>
              <a:t> </a:t>
            </a:r>
            <a:r>
              <a:rPr sz="1300" i="1" spc="5" dirty="0">
                <a:solidFill>
                  <a:srgbClr val="F2A068"/>
                </a:solidFill>
                <a:latin typeface="Calibri"/>
                <a:cs typeface="Calibri"/>
              </a:rPr>
              <a:t>recommends</a:t>
            </a:r>
            <a:r>
              <a:rPr sz="1300" i="1" spc="10" dirty="0">
                <a:solidFill>
                  <a:srgbClr val="F2A068"/>
                </a:solidFill>
                <a:latin typeface="Calibri"/>
                <a:cs typeface="Calibri"/>
              </a:rPr>
              <a:t> </a:t>
            </a:r>
            <a:r>
              <a:rPr sz="1300" i="1" spc="5" dirty="0">
                <a:solidFill>
                  <a:srgbClr val="F2A068"/>
                </a:solidFill>
                <a:latin typeface="Calibri"/>
                <a:cs typeface="Calibri"/>
              </a:rPr>
              <a:t>replacing</a:t>
            </a:r>
            <a:r>
              <a:rPr sz="1300" i="1" spc="10" dirty="0">
                <a:solidFill>
                  <a:srgbClr val="F2A068"/>
                </a:solidFill>
                <a:latin typeface="Calibri"/>
                <a:cs typeface="Calibri"/>
              </a:rPr>
              <a:t> </a:t>
            </a:r>
            <a:r>
              <a:rPr sz="1300" i="1" spc="5" dirty="0">
                <a:solidFill>
                  <a:srgbClr val="F2A068"/>
                </a:solidFill>
                <a:latin typeface="Calibri"/>
                <a:cs typeface="Calibri"/>
              </a:rPr>
              <a:t>western </a:t>
            </a:r>
            <a:r>
              <a:rPr sz="1300" i="1" spc="-280" dirty="0">
                <a:solidFill>
                  <a:srgbClr val="F2A068"/>
                </a:solidFill>
                <a:latin typeface="Calibri"/>
                <a:cs typeface="Calibri"/>
              </a:rPr>
              <a:t> </a:t>
            </a:r>
            <a:r>
              <a:rPr sz="1300" i="1" spc="5" dirty="0">
                <a:solidFill>
                  <a:srgbClr val="F2A068"/>
                </a:solidFill>
                <a:latin typeface="Calibri"/>
                <a:cs typeface="Calibri"/>
              </a:rPr>
              <a:t>blotting</a:t>
            </a:r>
            <a:r>
              <a:rPr sz="1300" i="1" spc="305" dirty="0">
                <a:solidFill>
                  <a:srgbClr val="F2A068"/>
                </a:solidFill>
                <a:latin typeface="Calibri"/>
                <a:cs typeface="Calibri"/>
              </a:rPr>
              <a:t> </a:t>
            </a:r>
            <a:r>
              <a:rPr sz="1300" i="1" spc="5" dirty="0">
                <a:solidFill>
                  <a:srgbClr val="F2A068"/>
                </a:solidFill>
                <a:latin typeface="Calibri"/>
                <a:cs typeface="Calibri"/>
              </a:rPr>
              <a:t>and</a:t>
            </a:r>
            <a:r>
              <a:rPr sz="1300" i="1" spc="305" dirty="0">
                <a:solidFill>
                  <a:srgbClr val="F2A068"/>
                </a:solidFill>
                <a:latin typeface="Calibri"/>
                <a:cs typeface="Calibri"/>
              </a:rPr>
              <a:t> </a:t>
            </a:r>
            <a:r>
              <a:rPr sz="1300" i="1" spc="5" dirty="0">
                <a:solidFill>
                  <a:srgbClr val="F2A068"/>
                </a:solidFill>
                <a:latin typeface="Calibri"/>
                <a:cs typeface="Calibri"/>
              </a:rPr>
              <a:t>line</a:t>
            </a:r>
            <a:r>
              <a:rPr sz="1300" i="1" spc="305" dirty="0">
                <a:solidFill>
                  <a:srgbClr val="F2A068"/>
                </a:solidFill>
                <a:latin typeface="Calibri"/>
                <a:cs typeface="Calibri"/>
              </a:rPr>
              <a:t> </a:t>
            </a:r>
            <a:r>
              <a:rPr sz="1300" i="1" spc="5" dirty="0">
                <a:solidFill>
                  <a:srgbClr val="F2A068"/>
                </a:solidFill>
                <a:latin typeface="Calibri"/>
                <a:cs typeface="Calibri"/>
              </a:rPr>
              <a:t>immunoassays</a:t>
            </a:r>
            <a:r>
              <a:rPr sz="1300" i="1" spc="305" dirty="0">
                <a:solidFill>
                  <a:srgbClr val="F2A068"/>
                </a:solidFill>
                <a:latin typeface="Calibri"/>
                <a:cs typeface="Calibri"/>
              </a:rPr>
              <a:t> </a:t>
            </a:r>
            <a:r>
              <a:rPr sz="1300" i="1" spc="5" dirty="0">
                <a:solidFill>
                  <a:srgbClr val="F2A068"/>
                </a:solidFill>
                <a:latin typeface="Calibri"/>
                <a:cs typeface="Calibri"/>
              </a:rPr>
              <a:t>with </a:t>
            </a:r>
            <a:r>
              <a:rPr sz="1300" i="1" spc="10" dirty="0">
                <a:solidFill>
                  <a:srgbClr val="F2A068"/>
                </a:solidFill>
                <a:latin typeface="Calibri"/>
                <a:cs typeface="Calibri"/>
              </a:rPr>
              <a:t> </a:t>
            </a:r>
            <a:r>
              <a:rPr sz="1300" i="1" spc="5" dirty="0">
                <a:solidFill>
                  <a:srgbClr val="F2A068"/>
                </a:solidFill>
                <a:latin typeface="Calibri"/>
                <a:cs typeface="Calibri"/>
              </a:rPr>
              <a:t>simpler </a:t>
            </a:r>
            <a:r>
              <a:rPr sz="1300" i="1" dirty="0">
                <a:solidFill>
                  <a:srgbClr val="F2A068"/>
                </a:solidFill>
                <a:latin typeface="Calibri"/>
                <a:cs typeface="Calibri"/>
              </a:rPr>
              <a:t>test in </a:t>
            </a:r>
            <a:r>
              <a:rPr sz="1300" i="1" spc="5" dirty="0">
                <a:solidFill>
                  <a:srgbClr val="F2A068"/>
                </a:solidFill>
                <a:latin typeface="Calibri"/>
                <a:cs typeface="Calibri"/>
              </a:rPr>
              <a:t>HIV </a:t>
            </a:r>
            <a:r>
              <a:rPr sz="1300" i="1" dirty="0">
                <a:solidFill>
                  <a:srgbClr val="F2A068"/>
                </a:solidFill>
                <a:latin typeface="Calibri"/>
                <a:cs typeface="Calibri"/>
              </a:rPr>
              <a:t>testing service</a:t>
            </a:r>
            <a:r>
              <a:rPr sz="1350" i="1" dirty="0">
                <a:solidFill>
                  <a:srgbClr val="F2A068"/>
                </a:solidFill>
                <a:latin typeface="Microsoft JhengHei"/>
                <a:cs typeface="Microsoft JhengHei"/>
              </a:rPr>
              <a:t>，</a:t>
            </a:r>
            <a:r>
              <a:rPr sz="1300" i="1" dirty="0">
                <a:solidFill>
                  <a:srgbClr val="F2A068"/>
                </a:solidFill>
                <a:latin typeface="Calibri"/>
                <a:cs typeface="Calibri"/>
              </a:rPr>
              <a:t>These </a:t>
            </a:r>
            <a:r>
              <a:rPr sz="1300" i="1" spc="5" dirty="0">
                <a:solidFill>
                  <a:srgbClr val="F2A068"/>
                </a:solidFill>
                <a:latin typeface="Calibri"/>
                <a:cs typeface="Calibri"/>
              </a:rPr>
              <a:t> simpler</a:t>
            </a:r>
            <a:r>
              <a:rPr sz="1300" i="1" spc="305" dirty="0">
                <a:solidFill>
                  <a:srgbClr val="F2A068"/>
                </a:solidFill>
                <a:latin typeface="Calibri"/>
                <a:cs typeface="Calibri"/>
              </a:rPr>
              <a:t> </a:t>
            </a:r>
            <a:r>
              <a:rPr sz="1300" i="1" dirty="0">
                <a:solidFill>
                  <a:srgbClr val="F2A068"/>
                </a:solidFill>
                <a:latin typeface="Calibri"/>
                <a:cs typeface="Calibri"/>
              </a:rPr>
              <a:t>tests</a:t>
            </a:r>
            <a:r>
              <a:rPr sz="1300" i="1" spc="5" dirty="0">
                <a:solidFill>
                  <a:srgbClr val="F2A068"/>
                </a:solidFill>
                <a:latin typeface="Calibri"/>
                <a:cs typeface="Calibri"/>
              </a:rPr>
              <a:t> include</a:t>
            </a:r>
            <a:r>
              <a:rPr sz="1300" i="1" spc="305" dirty="0">
                <a:solidFill>
                  <a:srgbClr val="F2A068"/>
                </a:solidFill>
                <a:latin typeface="Calibri"/>
                <a:cs typeface="Calibri"/>
              </a:rPr>
              <a:t> </a:t>
            </a:r>
            <a:r>
              <a:rPr sz="1300" i="1" dirty="0">
                <a:solidFill>
                  <a:srgbClr val="F2A068"/>
                </a:solidFill>
                <a:latin typeface="Calibri"/>
                <a:cs typeface="Calibri"/>
              </a:rPr>
              <a:t>rapid</a:t>
            </a:r>
            <a:r>
              <a:rPr sz="1300" i="1" spc="5" dirty="0">
                <a:solidFill>
                  <a:srgbClr val="F2A068"/>
                </a:solidFill>
                <a:latin typeface="Calibri"/>
                <a:cs typeface="Calibri"/>
              </a:rPr>
              <a:t> diagnostic </a:t>
            </a:r>
            <a:r>
              <a:rPr sz="1300" i="1" spc="10" dirty="0">
                <a:solidFill>
                  <a:srgbClr val="F2A068"/>
                </a:solidFill>
                <a:latin typeface="Calibri"/>
                <a:cs typeface="Calibri"/>
              </a:rPr>
              <a:t> </a:t>
            </a:r>
            <a:r>
              <a:rPr sz="1300" i="1" spc="5" dirty="0">
                <a:solidFill>
                  <a:srgbClr val="F2A068"/>
                </a:solidFill>
                <a:latin typeface="Calibri"/>
                <a:cs typeface="Calibri"/>
              </a:rPr>
              <a:t>test(RDTs) that can used at </a:t>
            </a:r>
            <a:r>
              <a:rPr sz="1300" i="1" dirty="0">
                <a:solidFill>
                  <a:srgbClr val="F2A068"/>
                </a:solidFill>
                <a:latin typeface="Calibri"/>
                <a:cs typeface="Calibri"/>
              </a:rPr>
              <a:t>the </a:t>
            </a:r>
            <a:r>
              <a:rPr sz="1300" i="1" spc="5" dirty="0">
                <a:solidFill>
                  <a:srgbClr val="F2A068"/>
                </a:solidFill>
                <a:latin typeface="Calibri"/>
                <a:cs typeface="Calibri"/>
              </a:rPr>
              <a:t>point-of- </a:t>
            </a:r>
            <a:r>
              <a:rPr sz="1300" i="1" spc="10" dirty="0">
                <a:solidFill>
                  <a:srgbClr val="F2A068"/>
                </a:solidFill>
                <a:latin typeface="Calibri"/>
                <a:cs typeface="Calibri"/>
              </a:rPr>
              <a:t> </a:t>
            </a:r>
            <a:r>
              <a:rPr sz="1300" i="1" spc="5" dirty="0">
                <a:solidFill>
                  <a:srgbClr val="F2A068"/>
                </a:solidFill>
                <a:latin typeface="Calibri"/>
                <a:cs typeface="Calibri"/>
              </a:rPr>
              <a:t>care,</a:t>
            </a:r>
            <a:r>
              <a:rPr sz="1300" i="1" spc="-5" dirty="0">
                <a:solidFill>
                  <a:srgbClr val="F2A068"/>
                </a:solidFill>
                <a:latin typeface="Calibri"/>
                <a:cs typeface="Calibri"/>
              </a:rPr>
              <a:t> </a:t>
            </a:r>
            <a:r>
              <a:rPr sz="1300" i="1" spc="5" dirty="0">
                <a:solidFill>
                  <a:srgbClr val="F2A068"/>
                </a:solidFill>
                <a:latin typeface="Calibri"/>
                <a:cs typeface="Calibri"/>
              </a:rPr>
              <a:t>and</a:t>
            </a:r>
            <a:r>
              <a:rPr sz="1300" i="1" dirty="0">
                <a:solidFill>
                  <a:srgbClr val="F2A068"/>
                </a:solidFill>
                <a:latin typeface="Calibri"/>
                <a:cs typeface="Calibri"/>
              </a:rPr>
              <a:t> </a:t>
            </a:r>
            <a:r>
              <a:rPr sz="1300" i="1" spc="5" dirty="0">
                <a:solidFill>
                  <a:srgbClr val="F2A068"/>
                </a:solidFill>
                <a:latin typeface="Calibri"/>
                <a:cs typeface="Calibri"/>
              </a:rPr>
              <a:t>immunoassays</a:t>
            </a:r>
            <a:r>
              <a:rPr sz="1300" i="1" spc="25" dirty="0">
                <a:solidFill>
                  <a:srgbClr val="F2A068"/>
                </a:solidFill>
                <a:latin typeface="Calibri"/>
                <a:cs typeface="Calibri"/>
              </a:rPr>
              <a:t> </a:t>
            </a:r>
            <a:r>
              <a:rPr sz="1300" i="1" spc="5" dirty="0">
                <a:solidFill>
                  <a:srgbClr val="F2A068"/>
                </a:solidFill>
                <a:latin typeface="Calibri"/>
                <a:cs typeface="Calibri"/>
              </a:rPr>
              <a:t>(EIAs).</a:t>
            </a:r>
            <a:endParaRPr sz="1300">
              <a:latin typeface="Calibri"/>
              <a:cs typeface="Calibri"/>
            </a:endParaRPr>
          </a:p>
          <a:p>
            <a:pPr marL="12700" marR="6985" algn="just">
              <a:lnSpc>
                <a:spcPts val="1580"/>
              </a:lnSpc>
              <a:spcBef>
                <a:spcPts val="40"/>
              </a:spcBef>
            </a:pPr>
            <a:r>
              <a:rPr sz="1300" i="1" spc="5" dirty="0">
                <a:solidFill>
                  <a:srgbClr val="FFFFFF"/>
                </a:solidFill>
                <a:latin typeface="Calibri"/>
                <a:cs typeface="Calibri"/>
              </a:rPr>
              <a:t>These </a:t>
            </a:r>
            <a:r>
              <a:rPr sz="1300" i="1" dirty="0">
                <a:solidFill>
                  <a:srgbClr val="FFFFFF"/>
                </a:solidFill>
                <a:latin typeface="Calibri"/>
                <a:cs typeface="Calibri"/>
              </a:rPr>
              <a:t>tests </a:t>
            </a:r>
            <a:r>
              <a:rPr sz="1300" i="1" spc="5" dirty="0">
                <a:solidFill>
                  <a:srgbClr val="FFFFFF"/>
                </a:solidFill>
                <a:latin typeface="Calibri"/>
                <a:cs typeface="Calibri"/>
              </a:rPr>
              <a:t>get </a:t>
            </a:r>
            <a:r>
              <a:rPr sz="1300" i="1" dirty="0">
                <a:solidFill>
                  <a:srgbClr val="FFFFFF"/>
                </a:solidFill>
                <a:latin typeface="Calibri"/>
                <a:cs typeface="Calibri"/>
              </a:rPr>
              <a:t>result to the </a:t>
            </a:r>
            <a:r>
              <a:rPr sz="1300" i="1" spc="5" dirty="0">
                <a:solidFill>
                  <a:srgbClr val="FFFFFF"/>
                </a:solidFill>
                <a:latin typeface="Calibri"/>
                <a:cs typeface="Calibri"/>
              </a:rPr>
              <a:t>client faster, </a:t>
            </a:r>
            <a:r>
              <a:rPr sz="1300" i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i="1" spc="5" dirty="0">
                <a:solidFill>
                  <a:srgbClr val="FFFFFF"/>
                </a:solidFill>
                <a:latin typeface="Calibri"/>
                <a:cs typeface="Calibri"/>
              </a:rPr>
              <a:t>produce accurate </a:t>
            </a:r>
            <a:r>
              <a:rPr sz="1300" i="1" dirty="0">
                <a:solidFill>
                  <a:srgbClr val="FFFFFF"/>
                </a:solidFill>
                <a:latin typeface="Calibri"/>
                <a:cs typeface="Calibri"/>
              </a:rPr>
              <a:t>results </a:t>
            </a:r>
            <a:r>
              <a:rPr sz="1300" i="1" spc="5" dirty="0">
                <a:solidFill>
                  <a:srgbClr val="FFFFFF"/>
                </a:solidFill>
                <a:latin typeface="Calibri"/>
                <a:cs typeface="Calibri"/>
              </a:rPr>
              <a:t>more often, </a:t>
            </a:r>
            <a:r>
              <a:rPr sz="1300" i="1" dirty="0">
                <a:solidFill>
                  <a:srgbClr val="FFFFFF"/>
                </a:solidFill>
                <a:latin typeface="Calibri"/>
                <a:cs typeface="Calibri"/>
              </a:rPr>
              <a:t>cost </a:t>
            </a:r>
            <a:r>
              <a:rPr sz="1300" i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i="1" dirty="0">
                <a:solidFill>
                  <a:srgbClr val="FFFFFF"/>
                </a:solidFill>
                <a:latin typeface="Calibri"/>
                <a:cs typeface="Calibri"/>
              </a:rPr>
              <a:t>less,</a:t>
            </a:r>
            <a:r>
              <a:rPr sz="1300" i="1" spc="1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i="1" spc="5" dirty="0">
                <a:solidFill>
                  <a:srgbClr val="FFFFFF"/>
                </a:solidFill>
                <a:latin typeface="Calibri"/>
                <a:cs typeface="Calibri"/>
              </a:rPr>
              <a:t>can</a:t>
            </a:r>
            <a:r>
              <a:rPr sz="1300" i="1" spc="1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i="1" spc="5" dirty="0">
                <a:solidFill>
                  <a:srgbClr val="FFFFFF"/>
                </a:solidFill>
                <a:latin typeface="Calibri"/>
                <a:cs typeface="Calibri"/>
              </a:rPr>
              <a:t>be</a:t>
            </a:r>
            <a:r>
              <a:rPr sz="1300" i="1" spc="1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i="1" spc="5" dirty="0">
                <a:solidFill>
                  <a:srgbClr val="FFFFFF"/>
                </a:solidFill>
                <a:latin typeface="Calibri"/>
                <a:cs typeface="Calibri"/>
              </a:rPr>
              <a:t>performed</a:t>
            </a:r>
            <a:r>
              <a:rPr sz="1300" i="1" spc="1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i="1" spc="5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1300" i="1" spc="1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i="1" spc="5" dirty="0">
                <a:solidFill>
                  <a:srgbClr val="FFFFFF"/>
                </a:solidFill>
                <a:latin typeface="Calibri"/>
                <a:cs typeface="Calibri"/>
              </a:rPr>
              <a:t>various</a:t>
            </a:r>
            <a:r>
              <a:rPr sz="1300" i="1" spc="1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i="1" spc="5" dirty="0">
                <a:solidFill>
                  <a:srgbClr val="FFFFFF"/>
                </a:solidFill>
                <a:latin typeface="Calibri"/>
                <a:cs typeface="Calibri"/>
              </a:rPr>
              <a:t>cadres </a:t>
            </a:r>
            <a:r>
              <a:rPr sz="1300" i="1" spc="-2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i="1" spc="5" dirty="0">
                <a:solidFill>
                  <a:srgbClr val="FFFFFF"/>
                </a:solidFill>
                <a:latin typeface="Calibri"/>
                <a:cs typeface="Calibri"/>
              </a:rPr>
              <a:t>of health providers, and can thus facilitate </a:t>
            </a:r>
            <a:r>
              <a:rPr sz="1300" i="1" spc="-2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i="1" spc="5" dirty="0">
                <a:solidFill>
                  <a:srgbClr val="FFFFFF"/>
                </a:solidFill>
                <a:latin typeface="Calibri"/>
                <a:cs typeface="Calibri"/>
              </a:rPr>
              <a:t>greater</a:t>
            </a:r>
            <a:r>
              <a:rPr sz="1300" i="1" spc="1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i="1" dirty="0">
                <a:solidFill>
                  <a:srgbClr val="FFFFFF"/>
                </a:solidFill>
                <a:latin typeface="Calibri"/>
                <a:cs typeface="Calibri"/>
              </a:rPr>
              <a:t>access</a:t>
            </a:r>
            <a:r>
              <a:rPr sz="1300" i="1" spc="1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i="1" spc="5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300" i="1" spc="1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i="1" spc="5" dirty="0">
                <a:solidFill>
                  <a:srgbClr val="FFFFFF"/>
                </a:solidFill>
                <a:latin typeface="Calibri"/>
                <a:cs typeface="Calibri"/>
              </a:rPr>
              <a:t>uptake</a:t>
            </a:r>
            <a:r>
              <a:rPr sz="1300" i="1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i="1" spc="5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300" i="1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i="1" spc="5" dirty="0">
                <a:solidFill>
                  <a:srgbClr val="FFFFFF"/>
                </a:solidFill>
                <a:latin typeface="Calibri"/>
                <a:cs typeface="Calibri"/>
              </a:rPr>
              <a:t>HIV</a:t>
            </a:r>
            <a:r>
              <a:rPr sz="1300" i="1" spc="1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i="1" dirty="0">
                <a:solidFill>
                  <a:srgbClr val="FFFFFF"/>
                </a:solidFill>
                <a:latin typeface="Calibri"/>
                <a:cs typeface="Calibri"/>
              </a:rPr>
              <a:t>testing</a:t>
            </a:r>
            <a:endParaRPr sz="1300">
              <a:latin typeface="Calibri"/>
              <a:cs typeface="Calibri"/>
            </a:endParaRPr>
          </a:p>
          <a:p>
            <a:pPr marL="12700" algn="just">
              <a:lnSpc>
                <a:spcPts val="1525"/>
              </a:lnSpc>
            </a:pPr>
            <a:r>
              <a:rPr sz="1300" i="1" spc="5" dirty="0">
                <a:solidFill>
                  <a:srgbClr val="FFFFFF"/>
                </a:solidFill>
                <a:latin typeface="Calibri"/>
                <a:cs typeface="Calibri"/>
              </a:rPr>
              <a:t>services</a:t>
            </a:r>
            <a:r>
              <a:rPr sz="1300" i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i="1" spc="5" dirty="0">
                <a:solidFill>
                  <a:srgbClr val="FFFFFF"/>
                </a:solidFill>
                <a:latin typeface="Calibri"/>
                <a:cs typeface="Calibri"/>
              </a:rPr>
              <a:t>among</a:t>
            </a:r>
            <a:r>
              <a:rPr sz="1300" i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i="1" spc="5" dirty="0">
                <a:solidFill>
                  <a:srgbClr val="FFFFFF"/>
                </a:solidFill>
                <a:latin typeface="Calibri"/>
                <a:cs typeface="Calibri"/>
              </a:rPr>
              <a:t>those</a:t>
            </a:r>
            <a:r>
              <a:rPr sz="1300" i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i="1" spc="5" dirty="0">
                <a:solidFill>
                  <a:srgbClr val="FFFFFF"/>
                </a:solidFill>
                <a:latin typeface="Calibri"/>
                <a:cs typeface="Calibri"/>
              </a:rPr>
              <a:t>who need</a:t>
            </a:r>
            <a:r>
              <a:rPr sz="1300" i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i="1" dirty="0">
                <a:solidFill>
                  <a:srgbClr val="FFFFFF"/>
                </a:solidFill>
                <a:latin typeface="Calibri"/>
                <a:cs typeface="Calibri"/>
              </a:rPr>
              <a:t>it</a:t>
            </a:r>
            <a:r>
              <a:rPr sz="1300" i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i="1" spc="5" dirty="0">
                <a:solidFill>
                  <a:srgbClr val="FFFFFF"/>
                </a:solidFill>
                <a:latin typeface="Calibri"/>
                <a:cs typeface="Calibri"/>
              </a:rPr>
              <a:t>most.</a:t>
            </a:r>
            <a:endParaRPr sz="13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090807" y="1114805"/>
            <a:ext cx="1014730" cy="951230"/>
            <a:chOff x="5090807" y="1114805"/>
            <a:chExt cx="1014730" cy="951230"/>
          </a:xfrm>
        </p:grpSpPr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90807" y="1114805"/>
              <a:ext cx="1014730" cy="95097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00357" y="1282445"/>
              <a:ext cx="637031" cy="632459"/>
            </a:xfrm>
            <a:prstGeom prst="rect">
              <a:avLst/>
            </a:prstGeom>
          </p:spPr>
        </p:pic>
      </p:grp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5" dirty="0"/>
              <a:t>81</a:t>
            </a:fld>
            <a:endParaRPr spc="5" dirty="0"/>
          </a:p>
        </p:txBody>
      </p:sp>
      <p:sp>
        <p:nvSpPr>
          <p:cNvPr id="21" name="object 2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551" y="946404"/>
            <a:ext cx="7358380" cy="5774055"/>
            <a:chOff x="42551" y="946404"/>
            <a:chExt cx="7358380" cy="5774055"/>
          </a:xfrm>
        </p:grpSpPr>
        <p:sp>
          <p:nvSpPr>
            <p:cNvPr id="3" name="object 3"/>
            <p:cNvSpPr/>
            <p:nvPr/>
          </p:nvSpPr>
          <p:spPr>
            <a:xfrm>
              <a:off x="6820547" y="1420368"/>
              <a:ext cx="115570" cy="457200"/>
            </a:xfrm>
            <a:custGeom>
              <a:avLst/>
              <a:gdLst/>
              <a:ahLst/>
              <a:cxnLst/>
              <a:rect l="l" t="t" r="r" b="b"/>
              <a:pathLst>
                <a:path w="115570" h="457200">
                  <a:moveTo>
                    <a:pt x="115061" y="2285"/>
                  </a:moveTo>
                  <a:lnTo>
                    <a:pt x="106679" y="0"/>
                  </a:lnTo>
                  <a:lnTo>
                    <a:pt x="0" y="454914"/>
                  </a:lnTo>
                  <a:lnTo>
                    <a:pt x="8381" y="457200"/>
                  </a:lnTo>
                  <a:lnTo>
                    <a:pt x="115061" y="2285"/>
                  </a:lnTo>
                  <a:close/>
                </a:path>
              </a:pathLst>
            </a:custGeom>
            <a:solidFill>
              <a:srgbClr val="CFD8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551" y="946404"/>
              <a:ext cx="7357871" cy="5773673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6901319" y="2000250"/>
            <a:ext cx="3401695" cy="3887470"/>
          </a:xfrm>
          <a:prstGeom prst="rect">
            <a:avLst/>
          </a:prstGeom>
          <a:solidFill>
            <a:srgbClr val="D9EDE7"/>
          </a:solidFill>
        </p:spPr>
        <p:txBody>
          <a:bodyPr vert="horz" wrap="square" lIns="0" tIns="34290" rIns="0" bIns="0" rtlCol="0">
            <a:spAutoFit/>
          </a:bodyPr>
          <a:lstStyle/>
          <a:p>
            <a:pPr marL="80645" marR="261620" indent="-635">
              <a:lnSpc>
                <a:spcPct val="100000"/>
              </a:lnSpc>
              <a:spcBef>
                <a:spcPts val="270"/>
              </a:spcBef>
            </a:pPr>
            <a:r>
              <a:rPr sz="1750" b="1" dirty="0">
                <a:latin typeface="Microsoft JhengHei"/>
                <a:cs typeface="Microsoft JhengHei"/>
              </a:rPr>
              <a:t>4</a:t>
            </a:r>
            <a:r>
              <a:rPr sz="1725" b="1" baseline="26570" dirty="0">
                <a:latin typeface="Microsoft JhengHei"/>
                <a:cs typeface="Microsoft JhengHei"/>
              </a:rPr>
              <a:t>t</a:t>
            </a:r>
            <a:r>
              <a:rPr sz="1725" b="1" spc="15" baseline="26570" dirty="0">
                <a:latin typeface="Microsoft JhengHei"/>
                <a:cs typeface="Microsoft JhengHei"/>
              </a:rPr>
              <a:t>h</a:t>
            </a:r>
            <a:r>
              <a:rPr sz="1750" b="1" dirty="0">
                <a:latin typeface="Microsoft JhengHei"/>
                <a:cs typeface="Microsoft JhengHei"/>
              </a:rPr>
              <a:t>代檢驗工具可區分抗體/抗原 陽性：</a:t>
            </a:r>
            <a:endParaRPr sz="1750">
              <a:latin typeface="Microsoft JhengHei"/>
              <a:cs typeface="Microsoft JhengHei"/>
            </a:endParaRPr>
          </a:p>
          <a:p>
            <a:pPr marL="381635" indent="-301625">
              <a:lnSpc>
                <a:spcPct val="100000"/>
              </a:lnSpc>
              <a:spcBef>
                <a:spcPts val="1055"/>
              </a:spcBef>
              <a:buClr>
                <a:srgbClr val="FFC000"/>
              </a:buClr>
              <a:buFont typeface="Wingdings"/>
              <a:buChar char=""/>
              <a:tabLst>
                <a:tab pos="381635" algn="l"/>
                <a:tab pos="382270" algn="l"/>
              </a:tabLst>
            </a:pPr>
            <a:r>
              <a:rPr sz="1750" b="1" dirty="0">
                <a:latin typeface="Microsoft JhengHei"/>
                <a:cs typeface="Microsoft JhengHei"/>
              </a:rPr>
              <a:t>了解受檢者感染階段</a:t>
            </a:r>
            <a:endParaRPr sz="1750">
              <a:latin typeface="Microsoft JhengHei"/>
              <a:cs typeface="Microsoft JhengHei"/>
            </a:endParaRPr>
          </a:p>
          <a:p>
            <a:pPr marL="459105" marR="55880" lvl="1" indent="-189865" algn="just">
              <a:lnSpc>
                <a:spcPct val="101800"/>
              </a:lnSpc>
              <a:spcBef>
                <a:spcPts val="1055"/>
              </a:spcBef>
              <a:buClr>
                <a:srgbClr val="FFC000"/>
              </a:buClr>
              <a:buFont typeface="Wingdings"/>
              <a:buChar char=""/>
              <a:tabLst>
                <a:tab pos="459740" algn="l"/>
              </a:tabLst>
            </a:pPr>
            <a:r>
              <a:rPr sz="1550" b="1" spc="55" dirty="0">
                <a:latin typeface="Microsoft JhengHei"/>
                <a:cs typeface="Microsoft JhengHei"/>
              </a:rPr>
              <a:t>初篩檢</a:t>
            </a:r>
            <a:r>
              <a:rPr sz="1550" b="1" spc="60" dirty="0">
                <a:latin typeface="Microsoft JhengHei"/>
                <a:cs typeface="Microsoft JhengHei"/>
              </a:rPr>
              <a:t>驗</a:t>
            </a:r>
            <a:r>
              <a:rPr sz="1550" b="1" spc="60" dirty="0">
                <a:solidFill>
                  <a:srgbClr val="385723"/>
                </a:solidFill>
                <a:latin typeface="Microsoft JhengHei"/>
                <a:cs typeface="Microsoft JhengHei"/>
              </a:rPr>
              <a:t>陰</a:t>
            </a:r>
            <a:r>
              <a:rPr sz="1550" b="1" spc="55" dirty="0">
                <a:solidFill>
                  <a:srgbClr val="385723"/>
                </a:solidFill>
                <a:latin typeface="Microsoft JhengHei"/>
                <a:cs typeface="Microsoft JhengHei"/>
              </a:rPr>
              <a:t>性</a:t>
            </a:r>
            <a:r>
              <a:rPr sz="1550" b="1" spc="60" dirty="0">
                <a:latin typeface="Microsoft JhengHei"/>
                <a:cs typeface="Microsoft JhengHei"/>
              </a:rPr>
              <a:t>：</a:t>
            </a:r>
            <a:r>
              <a:rPr sz="1550" spc="55" dirty="0">
                <a:latin typeface="Microsoft JhengHei"/>
                <a:cs typeface="Microsoft JhengHei"/>
              </a:rPr>
              <a:t>可能是處於空窗 期或未感染，需評估受檢者近期 </a:t>
            </a:r>
            <a:r>
              <a:rPr sz="1550" spc="140" dirty="0">
                <a:latin typeface="Microsoft JhengHei"/>
                <a:cs typeface="Microsoft JhengHei"/>
              </a:rPr>
              <a:t>是否有感染風險行為(如臨床高 </a:t>
            </a:r>
            <a:r>
              <a:rPr sz="1550" spc="55" dirty="0">
                <a:latin typeface="Microsoft JhengHei"/>
                <a:cs typeface="Microsoft JhengHei"/>
              </a:rPr>
              <a:t>度懷疑為急性感染期或空窗期， </a:t>
            </a:r>
            <a:r>
              <a:rPr sz="1550" spc="-380" dirty="0">
                <a:latin typeface="Microsoft JhengHei"/>
                <a:cs typeface="Microsoft JhengHei"/>
              </a:rPr>
              <a:t> </a:t>
            </a:r>
            <a:r>
              <a:rPr sz="1550" spc="55" dirty="0">
                <a:latin typeface="Microsoft JhengHei"/>
                <a:cs typeface="Microsoft JhengHei"/>
              </a:rPr>
              <a:t>建議立即採血或以同次採檢之檢 </a:t>
            </a:r>
            <a:r>
              <a:rPr sz="1550" spc="150" dirty="0">
                <a:latin typeface="Microsoft JhengHei"/>
                <a:cs typeface="Microsoft JhengHei"/>
              </a:rPr>
              <a:t>體進行</a:t>
            </a:r>
            <a:r>
              <a:rPr sz="1550" spc="20" dirty="0">
                <a:latin typeface="Microsoft JhengHei"/>
                <a:cs typeface="Microsoft JhengHei"/>
              </a:rPr>
              <a:t>N</a:t>
            </a:r>
            <a:r>
              <a:rPr sz="1550" spc="-110" dirty="0">
                <a:latin typeface="Microsoft JhengHei"/>
                <a:cs typeface="Microsoft JhengHei"/>
              </a:rPr>
              <a:t>A</a:t>
            </a:r>
            <a:r>
              <a:rPr sz="1550" spc="145" dirty="0">
                <a:latin typeface="Microsoft JhengHei"/>
                <a:cs typeface="Microsoft JhengHei"/>
              </a:rPr>
              <a:t>T檢驗)，並建議受檢 </a:t>
            </a:r>
            <a:r>
              <a:rPr sz="1550" spc="25" dirty="0">
                <a:latin typeface="Microsoft JhengHei"/>
                <a:cs typeface="Microsoft JhengHei"/>
              </a:rPr>
              <a:t>者定期篩檢。</a:t>
            </a:r>
            <a:endParaRPr sz="1550">
              <a:latin typeface="Microsoft JhengHei"/>
              <a:cs typeface="Microsoft JhengHei"/>
            </a:endParaRPr>
          </a:p>
          <a:p>
            <a:pPr marL="459105" marR="67310" lvl="1" indent="-189865">
              <a:lnSpc>
                <a:spcPct val="101899"/>
              </a:lnSpc>
              <a:spcBef>
                <a:spcPts val="1045"/>
              </a:spcBef>
              <a:buClr>
                <a:srgbClr val="FFC000"/>
              </a:buClr>
              <a:buFont typeface="Wingdings"/>
              <a:buChar char=""/>
              <a:tabLst>
                <a:tab pos="459740" algn="l"/>
              </a:tabLst>
            </a:pPr>
            <a:r>
              <a:rPr sz="1550" b="1" spc="55" dirty="0">
                <a:latin typeface="Microsoft JhengHei"/>
                <a:cs typeface="Microsoft JhengHei"/>
              </a:rPr>
              <a:t>初篩檢</a:t>
            </a:r>
            <a:r>
              <a:rPr sz="1550" b="1" spc="60" dirty="0">
                <a:latin typeface="Microsoft JhengHei"/>
                <a:cs typeface="Microsoft JhengHei"/>
              </a:rPr>
              <a:t>驗</a:t>
            </a:r>
            <a:r>
              <a:rPr sz="1550" b="1" spc="60" dirty="0">
                <a:solidFill>
                  <a:srgbClr val="C00000"/>
                </a:solidFill>
                <a:latin typeface="Microsoft JhengHei"/>
                <a:cs typeface="Microsoft JhengHei"/>
              </a:rPr>
              <a:t>陽</a:t>
            </a:r>
            <a:r>
              <a:rPr sz="1550" b="1" spc="55" dirty="0">
                <a:solidFill>
                  <a:srgbClr val="C00000"/>
                </a:solidFill>
                <a:latin typeface="Microsoft JhengHei"/>
                <a:cs typeface="Microsoft JhengHei"/>
              </a:rPr>
              <a:t>性</a:t>
            </a:r>
            <a:r>
              <a:rPr sz="1550" b="1" spc="60" dirty="0">
                <a:latin typeface="Microsoft JhengHei"/>
                <a:cs typeface="Microsoft JhengHei"/>
              </a:rPr>
              <a:t>：</a:t>
            </a:r>
            <a:r>
              <a:rPr sz="1550" spc="55" dirty="0">
                <a:latin typeface="Microsoft JhengHei"/>
                <a:cs typeface="Microsoft JhengHei"/>
              </a:rPr>
              <a:t>需執行確認檢驗 </a:t>
            </a:r>
            <a:r>
              <a:rPr sz="1550" spc="25" dirty="0">
                <a:latin typeface="Microsoft JhengHei"/>
                <a:cs typeface="Microsoft JhengHei"/>
              </a:rPr>
              <a:t>釐清感染狀態。</a:t>
            </a:r>
            <a:endParaRPr sz="1550">
              <a:latin typeface="Microsoft JhengHei"/>
              <a:cs typeface="Microsoft JhengHei"/>
            </a:endParaRPr>
          </a:p>
          <a:p>
            <a:pPr marL="381635" indent="-301625">
              <a:lnSpc>
                <a:spcPct val="100000"/>
              </a:lnSpc>
              <a:spcBef>
                <a:spcPts val="1055"/>
              </a:spcBef>
              <a:buClr>
                <a:srgbClr val="FFC000"/>
              </a:buClr>
              <a:buFont typeface="Wingdings"/>
              <a:buChar char=""/>
              <a:tabLst>
                <a:tab pos="381635" algn="l"/>
                <a:tab pos="382270" algn="l"/>
              </a:tabLst>
            </a:pPr>
            <a:r>
              <a:rPr sz="1750" b="1" dirty="0">
                <a:latin typeface="Microsoft JhengHei"/>
                <a:cs typeface="Microsoft JhengHei"/>
              </a:rPr>
              <a:t>決定後續確診檢驗方式</a:t>
            </a:r>
            <a:endParaRPr sz="1750">
              <a:latin typeface="Microsoft JhengHei"/>
              <a:cs typeface="Microsoft JhengHe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725053" y="4991100"/>
            <a:ext cx="7268845" cy="1601470"/>
            <a:chOff x="1725053" y="4991100"/>
            <a:chExt cx="7268845" cy="1601470"/>
          </a:xfrm>
        </p:grpSpPr>
        <p:sp>
          <p:nvSpPr>
            <p:cNvPr id="7" name="object 7"/>
            <p:cNvSpPr/>
            <p:nvPr/>
          </p:nvSpPr>
          <p:spPr>
            <a:xfrm>
              <a:off x="3275723" y="6025133"/>
              <a:ext cx="5705475" cy="554355"/>
            </a:xfrm>
            <a:custGeom>
              <a:avLst/>
              <a:gdLst/>
              <a:ahLst/>
              <a:cxnLst/>
              <a:rect l="l" t="t" r="r" b="b"/>
              <a:pathLst>
                <a:path w="5705475" h="554354">
                  <a:moveTo>
                    <a:pt x="5705094" y="553974"/>
                  </a:moveTo>
                  <a:lnTo>
                    <a:pt x="5705094" y="0"/>
                  </a:lnTo>
                  <a:lnTo>
                    <a:pt x="0" y="0"/>
                  </a:lnTo>
                  <a:lnTo>
                    <a:pt x="0" y="553974"/>
                  </a:lnTo>
                  <a:lnTo>
                    <a:pt x="5705094" y="553974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25053" y="4991112"/>
              <a:ext cx="7268845" cy="1601470"/>
            </a:xfrm>
            <a:custGeom>
              <a:avLst/>
              <a:gdLst/>
              <a:ahLst/>
              <a:cxnLst/>
              <a:rect l="l" t="t" r="r" b="b"/>
              <a:pathLst>
                <a:path w="7268845" h="1601470">
                  <a:moveTo>
                    <a:pt x="1537716" y="1276350"/>
                  </a:moveTo>
                  <a:lnTo>
                    <a:pt x="683399" y="922782"/>
                  </a:lnTo>
                  <a:lnTo>
                    <a:pt x="20574" y="0"/>
                  </a:lnTo>
                  <a:lnTo>
                    <a:pt x="0" y="14478"/>
                  </a:lnTo>
                  <a:lnTo>
                    <a:pt x="666750" y="942594"/>
                  </a:lnTo>
                  <a:lnTo>
                    <a:pt x="679704" y="947953"/>
                  </a:lnTo>
                  <a:lnTo>
                    <a:pt x="685038" y="950163"/>
                  </a:lnTo>
                  <a:lnTo>
                    <a:pt x="1527810" y="1299210"/>
                  </a:lnTo>
                  <a:lnTo>
                    <a:pt x="1537716" y="1276350"/>
                  </a:lnTo>
                  <a:close/>
                </a:path>
                <a:path w="7268845" h="1601470">
                  <a:moveTo>
                    <a:pt x="7268718" y="1021080"/>
                  </a:moveTo>
                  <a:lnTo>
                    <a:pt x="7243572" y="1021080"/>
                  </a:lnTo>
                  <a:lnTo>
                    <a:pt x="7243572" y="1046226"/>
                  </a:lnTo>
                  <a:lnTo>
                    <a:pt x="7243572" y="1575816"/>
                  </a:lnTo>
                  <a:lnTo>
                    <a:pt x="1563624" y="1575816"/>
                  </a:lnTo>
                  <a:lnTo>
                    <a:pt x="1563624" y="1046226"/>
                  </a:lnTo>
                  <a:lnTo>
                    <a:pt x="7243572" y="1046226"/>
                  </a:lnTo>
                  <a:lnTo>
                    <a:pt x="7243572" y="1021080"/>
                  </a:lnTo>
                  <a:lnTo>
                    <a:pt x="1538478" y="1021080"/>
                  </a:lnTo>
                  <a:lnTo>
                    <a:pt x="1538478" y="1600962"/>
                  </a:lnTo>
                  <a:lnTo>
                    <a:pt x="1550670" y="1600962"/>
                  </a:lnTo>
                  <a:lnTo>
                    <a:pt x="1563624" y="1600962"/>
                  </a:lnTo>
                  <a:lnTo>
                    <a:pt x="7243572" y="1600962"/>
                  </a:lnTo>
                  <a:lnTo>
                    <a:pt x="7255764" y="1600962"/>
                  </a:lnTo>
                  <a:lnTo>
                    <a:pt x="7268718" y="1600962"/>
                  </a:lnTo>
                  <a:lnTo>
                    <a:pt x="7268718" y="102108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275723" y="6025134"/>
            <a:ext cx="5705475" cy="554355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marL="341630">
              <a:lnSpc>
                <a:spcPct val="100000"/>
              </a:lnSpc>
              <a:spcBef>
                <a:spcPts val="844"/>
              </a:spcBef>
            </a:pPr>
            <a:r>
              <a:rPr sz="2100" spc="-5" dirty="0">
                <a:latin typeface="Microsoft JhengHei"/>
                <a:cs typeface="Microsoft JhengHei"/>
              </a:rPr>
              <a:t>4</a:t>
            </a:r>
            <a:r>
              <a:rPr sz="2100" spc="-7" baseline="25793" dirty="0">
                <a:latin typeface="Microsoft JhengHei"/>
                <a:cs typeface="Microsoft JhengHei"/>
              </a:rPr>
              <a:t>th</a:t>
            </a:r>
            <a:r>
              <a:rPr sz="2100" spc="5" dirty="0">
                <a:latin typeface="PMingLiU"/>
                <a:cs typeface="PMingLiU"/>
              </a:rPr>
              <a:t>代比</a:t>
            </a:r>
            <a:r>
              <a:rPr sz="2100" spc="-5" dirty="0">
                <a:latin typeface="Microsoft JhengHei"/>
                <a:cs typeface="Microsoft JhengHei"/>
              </a:rPr>
              <a:t>3</a:t>
            </a:r>
            <a:r>
              <a:rPr sz="2100" spc="-7" baseline="25793" dirty="0">
                <a:latin typeface="Microsoft JhengHei"/>
                <a:cs typeface="Microsoft JhengHei"/>
              </a:rPr>
              <a:t>rd</a:t>
            </a:r>
            <a:r>
              <a:rPr sz="2100" spc="5" dirty="0">
                <a:latin typeface="PMingLiU"/>
                <a:cs typeface="PMingLiU"/>
              </a:rPr>
              <a:t>代</a:t>
            </a:r>
            <a:r>
              <a:rPr sz="2100" spc="5" dirty="0">
                <a:latin typeface="Microsoft JhengHei"/>
                <a:cs typeface="Microsoft JhengHei"/>
              </a:rPr>
              <a:t>平均可縮短</a:t>
            </a:r>
            <a:r>
              <a:rPr sz="2100" b="1" spc="-10" dirty="0">
                <a:solidFill>
                  <a:srgbClr val="FF0000"/>
                </a:solidFill>
                <a:latin typeface="Microsoft JhengHei"/>
                <a:cs typeface="Microsoft JhengHei"/>
              </a:rPr>
              <a:t>7</a:t>
            </a:r>
            <a:r>
              <a:rPr sz="2100" b="1" spc="-5" dirty="0">
                <a:solidFill>
                  <a:srgbClr val="FF0000"/>
                </a:solidFill>
                <a:latin typeface="Microsoft JhengHei"/>
                <a:cs typeface="Microsoft JhengHei"/>
              </a:rPr>
              <a:t>天</a:t>
            </a:r>
            <a:r>
              <a:rPr sz="2100" spc="-5" dirty="0">
                <a:latin typeface="Microsoft JhengHei"/>
                <a:cs typeface="Microsoft JhengHei"/>
              </a:rPr>
              <a:t>HIV</a:t>
            </a:r>
            <a:r>
              <a:rPr sz="2100" dirty="0">
                <a:latin typeface="Microsoft JhengHei"/>
                <a:cs typeface="Microsoft JhengHei"/>
              </a:rPr>
              <a:t>篩檢空窗期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417435" y="6496302"/>
            <a:ext cx="167640" cy="1727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50" dirty="0">
                <a:solidFill>
                  <a:srgbClr val="252525"/>
                </a:solidFill>
                <a:latin typeface="Microsoft JhengHei"/>
                <a:cs typeface="Microsoft JhengHei"/>
              </a:rPr>
              <a:t>82</a:t>
            </a:r>
            <a:endParaRPr sz="95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01709" y="4677155"/>
            <a:ext cx="8008620" cy="1866900"/>
            <a:chOff x="2401709" y="4677155"/>
            <a:chExt cx="8008620" cy="18669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01709" y="4859273"/>
              <a:ext cx="3422141" cy="168478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678309" y="4677155"/>
              <a:ext cx="4732020" cy="1523365"/>
            </a:xfrm>
            <a:custGeom>
              <a:avLst/>
              <a:gdLst/>
              <a:ahLst/>
              <a:cxnLst/>
              <a:rect l="l" t="t" r="r" b="b"/>
              <a:pathLst>
                <a:path w="4732020" h="1523364">
                  <a:moveTo>
                    <a:pt x="4732020" y="1269492"/>
                  </a:moveTo>
                  <a:lnTo>
                    <a:pt x="4732020" y="253745"/>
                  </a:lnTo>
                  <a:lnTo>
                    <a:pt x="4727934" y="208116"/>
                  </a:lnTo>
                  <a:lnTo>
                    <a:pt x="4716152" y="165178"/>
                  </a:lnTo>
                  <a:lnTo>
                    <a:pt x="4697391" y="125645"/>
                  </a:lnTo>
                  <a:lnTo>
                    <a:pt x="4672364" y="90232"/>
                  </a:lnTo>
                  <a:lnTo>
                    <a:pt x="4641787" y="59655"/>
                  </a:lnTo>
                  <a:lnTo>
                    <a:pt x="4606374" y="34628"/>
                  </a:lnTo>
                  <a:lnTo>
                    <a:pt x="4566841" y="15867"/>
                  </a:lnTo>
                  <a:lnTo>
                    <a:pt x="4523903" y="4085"/>
                  </a:lnTo>
                  <a:lnTo>
                    <a:pt x="4478274" y="0"/>
                  </a:lnTo>
                  <a:lnTo>
                    <a:pt x="253746" y="0"/>
                  </a:lnTo>
                  <a:lnTo>
                    <a:pt x="208116" y="4085"/>
                  </a:lnTo>
                  <a:lnTo>
                    <a:pt x="165178" y="15867"/>
                  </a:lnTo>
                  <a:lnTo>
                    <a:pt x="125645" y="34628"/>
                  </a:lnTo>
                  <a:lnTo>
                    <a:pt x="90232" y="59655"/>
                  </a:lnTo>
                  <a:lnTo>
                    <a:pt x="59655" y="90232"/>
                  </a:lnTo>
                  <a:lnTo>
                    <a:pt x="34628" y="125645"/>
                  </a:lnTo>
                  <a:lnTo>
                    <a:pt x="15867" y="165178"/>
                  </a:lnTo>
                  <a:lnTo>
                    <a:pt x="4085" y="208116"/>
                  </a:lnTo>
                  <a:lnTo>
                    <a:pt x="0" y="253746"/>
                  </a:lnTo>
                  <a:lnTo>
                    <a:pt x="0" y="1269492"/>
                  </a:lnTo>
                  <a:lnTo>
                    <a:pt x="4085" y="1315121"/>
                  </a:lnTo>
                  <a:lnTo>
                    <a:pt x="15867" y="1358059"/>
                  </a:lnTo>
                  <a:lnTo>
                    <a:pt x="34628" y="1397592"/>
                  </a:lnTo>
                  <a:lnTo>
                    <a:pt x="59655" y="1433005"/>
                  </a:lnTo>
                  <a:lnTo>
                    <a:pt x="90232" y="1463582"/>
                  </a:lnTo>
                  <a:lnTo>
                    <a:pt x="125645" y="1488609"/>
                  </a:lnTo>
                  <a:lnTo>
                    <a:pt x="165178" y="1507370"/>
                  </a:lnTo>
                  <a:lnTo>
                    <a:pt x="208116" y="1519152"/>
                  </a:lnTo>
                  <a:lnTo>
                    <a:pt x="253746" y="1523238"/>
                  </a:lnTo>
                  <a:lnTo>
                    <a:pt x="4478274" y="1523237"/>
                  </a:lnTo>
                  <a:lnTo>
                    <a:pt x="4523903" y="1519152"/>
                  </a:lnTo>
                  <a:lnTo>
                    <a:pt x="4566841" y="1507370"/>
                  </a:lnTo>
                  <a:lnTo>
                    <a:pt x="4606374" y="1488609"/>
                  </a:lnTo>
                  <a:lnTo>
                    <a:pt x="4641787" y="1463582"/>
                  </a:lnTo>
                  <a:lnTo>
                    <a:pt x="4672364" y="1433005"/>
                  </a:lnTo>
                  <a:lnTo>
                    <a:pt x="4697391" y="1397592"/>
                  </a:lnTo>
                  <a:lnTo>
                    <a:pt x="4716152" y="1358059"/>
                  </a:lnTo>
                  <a:lnTo>
                    <a:pt x="4727934" y="1315121"/>
                  </a:lnTo>
                  <a:lnTo>
                    <a:pt x="4732020" y="1269492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894971" y="4617973"/>
            <a:ext cx="209296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10" dirty="0">
                <a:latin typeface="Microsoft JhengHei"/>
                <a:cs typeface="Microsoft JhengHei"/>
              </a:rPr>
              <a:t>Read,</a:t>
            </a:r>
            <a:r>
              <a:rPr sz="1050" spc="-5" dirty="0">
                <a:latin typeface="Microsoft JhengHei"/>
                <a:cs typeface="Microsoft JhengHei"/>
              </a:rPr>
              <a:t> interpret and</a:t>
            </a:r>
            <a:r>
              <a:rPr sz="1050" spc="-10" dirty="0">
                <a:latin typeface="Microsoft JhengHei"/>
                <a:cs typeface="Microsoft JhengHei"/>
              </a:rPr>
              <a:t> </a:t>
            </a:r>
            <a:r>
              <a:rPr sz="1050" dirty="0">
                <a:latin typeface="Microsoft JhengHei"/>
                <a:cs typeface="Microsoft JhengHei"/>
              </a:rPr>
              <a:t>report</a:t>
            </a:r>
            <a:r>
              <a:rPr sz="1050" spc="5" dirty="0">
                <a:latin typeface="Microsoft JhengHei"/>
                <a:cs typeface="Microsoft JhengHei"/>
              </a:rPr>
              <a:t> </a:t>
            </a:r>
            <a:r>
              <a:rPr sz="1050" spc="-10" dirty="0">
                <a:latin typeface="Microsoft JhengHei"/>
                <a:cs typeface="Microsoft JhengHei"/>
              </a:rPr>
              <a:t>results</a:t>
            </a:r>
            <a:endParaRPr sz="1050">
              <a:latin typeface="Microsoft JhengHei"/>
              <a:cs typeface="Microsoft JhengHe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729873" y="926846"/>
            <a:ext cx="7119620" cy="6673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200" spc="90" dirty="0">
                <a:solidFill>
                  <a:srgbClr val="0D0D0D"/>
                </a:solidFill>
              </a:rPr>
              <a:t>抗體免疫層析快速確認檢驗法</a:t>
            </a:r>
            <a:endParaRPr sz="4200"/>
          </a:p>
        </p:txBody>
      </p:sp>
      <p:sp>
        <p:nvSpPr>
          <p:cNvPr id="7" name="object 7"/>
          <p:cNvSpPr txBox="1"/>
          <p:nvPr/>
        </p:nvSpPr>
        <p:spPr>
          <a:xfrm>
            <a:off x="5820289" y="4771135"/>
            <a:ext cx="4344035" cy="13087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13690" indent="-301625">
              <a:lnSpc>
                <a:spcPct val="100000"/>
              </a:lnSpc>
              <a:spcBef>
                <a:spcPts val="105"/>
              </a:spcBef>
              <a:buFont typeface="Wingdings"/>
              <a:buChar char=""/>
              <a:tabLst>
                <a:tab pos="314325" algn="l"/>
              </a:tabLst>
            </a:pPr>
            <a:r>
              <a:rPr sz="2100" b="1" dirty="0">
                <a:solidFill>
                  <a:srgbClr val="C00000"/>
                </a:solidFill>
                <a:latin typeface="Microsoft JhengHei"/>
                <a:cs typeface="Microsoft JhengHei"/>
              </a:rPr>
              <a:t>30</a:t>
            </a:r>
            <a:r>
              <a:rPr sz="2100" b="1" spc="-40" dirty="0">
                <a:solidFill>
                  <a:srgbClr val="C00000"/>
                </a:solidFill>
                <a:latin typeface="Microsoft JhengHei"/>
                <a:cs typeface="Microsoft JhengHei"/>
              </a:rPr>
              <a:t> </a:t>
            </a:r>
            <a:r>
              <a:rPr sz="2100" b="1" dirty="0">
                <a:solidFill>
                  <a:srgbClr val="C00000"/>
                </a:solidFill>
                <a:latin typeface="Microsoft JhengHei"/>
                <a:cs typeface="Microsoft JhengHei"/>
              </a:rPr>
              <a:t>分鐘內知道結果。</a:t>
            </a:r>
            <a:endParaRPr sz="2100">
              <a:latin typeface="Microsoft JhengHei"/>
              <a:cs typeface="Microsoft JhengHei"/>
            </a:endParaRPr>
          </a:p>
          <a:p>
            <a:pPr marL="313690" indent="-301625">
              <a:lnSpc>
                <a:spcPct val="100000"/>
              </a:lnSpc>
              <a:spcBef>
                <a:spcPts val="5"/>
              </a:spcBef>
              <a:buFont typeface="Wingdings"/>
              <a:buChar char=""/>
              <a:tabLst>
                <a:tab pos="314325" algn="l"/>
              </a:tabLst>
            </a:pPr>
            <a:r>
              <a:rPr sz="2100" b="1" dirty="0">
                <a:solidFill>
                  <a:srgbClr val="C00000"/>
                </a:solidFill>
                <a:latin typeface="Microsoft JhengHei"/>
                <a:cs typeface="Microsoft JhengHei"/>
              </a:rPr>
              <a:t>區</a:t>
            </a:r>
            <a:r>
              <a:rPr sz="2100" b="1" spc="5" dirty="0">
                <a:solidFill>
                  <a:srgbClr val="C00000"/>
                </a:solidFill>
                <a:latin typeface="Microsoft JhengHei"/>
                <a:cs typeface="Microsoft JhengHei"/>
              </a:rPr>
              <a:t>分</a:t>
            </a:r>
            <a:r>
              <a:rPr sz="2100" b="1" spc="-20" dirty="0">
                <a:solidFill>
                  <a:srgbClr val="C00000"/>
                </a:solidFill>
                <a:latin typeface="Microsoft JhengHei"/>
                <a:cs typeface="Microsoft JhengHei"/>
              </a:rPr>
              <a:t> </a:t>
            </a:r>
            <a:r>
              <a:rPr sz="2100" b="1" dirty="0">
                <a:solidFill>
                  <a:srgbClr val="C00000"/>
                </a:solidFill>
                <a:latin typeface="Microsoft JhengHei"/>
                <a:cs typeface="Microsoft JhengHei"/>
              </a:rPr>
              <a:t>HIV</a:t>
            </a:r>
            <a:r>
              <a:rPr sz="2100" b="1" spc="-15" dirty="0">
                <a:solidFill>
                  <a:srgbClr val="C00000"/>
                </a:solidFill>
                <a:latin typeface="Microsoft JhengHei"/>
                <a:cs typeface="Microsoft JhengHei"/>
              </a:rPr>
              <a:t> </a:t>
            </a:r>
            <a:r>
              <a:rPr sz="2100" b="1" spc="5" dirty="0">
                <a:solidFill>
                  <a:srgbClr val="C00000"/>
                </a:solidFill>
                <a:latin typeface="Microsoft JhengHei"/>
                <a:cs typeface="Microsoft JhengHei"/>
              </a:rPr>
              <a:t>第</a:t>
            </a:r>
            <a:r>
              <a:rPr sz="2100" b="1" spc="-10" dirty="0">
                <a:solidFill>
                  <a:srgbClr val="C00000"/>
                </a:solidFill>
                <a:latin typeface="Microsoft JhengHei"/>
                <a:cs typeface="Microsoft JhengHei"/>
              </a:rPr>
              <a:t> </a:t>
            </a:r>
            <a:r>
              <a:rPr sz="2100" b="1" dirty="0">
                <a:solidFill>
                  <a:srgbClr val="C00000"/>
                </a:solidFill>
                <a:latin typeface="Microsoft JhengHei"/>
                <a:cs typeface="Microsoft JhengHei"/>
              </a:rPr>
              <a:t>1</a:t>
            </a:r>
            <a:r>
              <a:rPr sz="2100" b="1" spc="-15" dirty="0">
                <a:solidFill>
                  <a:srgbClr val="C00000"/>
                </a:solidFill>
                <a:latin typeface="Microsoft JhengHei"/>
                <a:cs typeface="Microsoft JhengHei"/>
              </a:rPr>
              <a:t> </a:t>
            </a:r>
            <a:r>
              <a:rPr sz="2100" b="1" dirty="0">
                <a:solidFill>
                  <a:srgbClr val="C00000"/>
                </a:solidFill>
                <a:latin typeface="Microsoft JhengHei"/>
                <a:cs typeface="Microsoft JhengHei"/>
              </a:rPr>
              <a:t>型與</a:t>
            </a:r>
            <a:r>
              <a:rPr sz="2100" b="1" spc="5" dirty="0">
                <a:solidFill>
                  <a:srgbClr val="C00000"/>
                </a:solidFill>
                <a:latin typeface="Microsoft JhengHei"/>
                <a:cs typeface="Microsoft JhengHei"/>
              </a:rPr>
              <a:t>第</a:t>
            </a:r>
            <a:r>
              <a:rPr sz="2100" b="1" spc="-25" dirty="0">
                <a:solidFill>
                  <a:srgbClr val="C00000"/>
                </a:solidFill>
                <a:latin typeface="Microsoft JhengHei"/>
                <a:cs typeface="Microsoft JhengHei"/>
              </a:rPr>
              <a:t> </a:t>
            </a:r>
            <a:r>
              <a:rPr sz="2100" b="1" dirty="0">
                <a:solidFill>
                  <a:srgbClr val="C00000"/>
                </a:solidFill>
                <a:latin typeface="Microsoft JhengHei"/>
                <a:cs typeface="Microsoft JhengHei"/>
              </a:rPr>
              <a:t>2</a:t>
            </a:r>
            <a:r>
              <a:rPr sz="2100" b="1" spc="-15" dirty="0">
                <a:solidFill>
                  <a:srgbClr val="C00000"/>
                </a:solidFill>
                <a:latin typeface="Microsoft JhengHei"/>
                <a:cs typeface="Microsoft JhengHei"/>
              </a:rPr>
              <a:t> </a:t>
            </a:r>
            <a:r>
              <a:rPr sz="2100" b="1" dirty="0">
                <a:solidFill>
                  <a:srgbClr val="C00000"/>
                </a:solidFill>
                <a:latin typeface="Microsoft JhengHei"/>
                <a:cs typeface="Microsoft JhengHei"/>
              </a:rPr>
              <a:t>型感染。</a:t>
            </a:r>
            <a:endParaRPr sz="2100">
              <a:latin typeface="Microsoft JhengHei"/>
              <a:cs typeface="Microsoft JhengHei"/>
            </a:endParaRPr>
          </a:p>
          <a:p>
            <a:pPr marL="313690" marR="5080" indent="-301625">
              <a:lnSpc>
                <a:spcPct val="100000"/>
              </a:lnSpc>
              <a:spcBef>
                <a:spcPts val="5"/>
              </a:spcBef>
              <a:buFont typeface="Wingdings"/>
              <a:buChar char=""/>
              <a:tabLst>
                <a:tab pos="314325" algn="l"/>
              </a:tabLst>
            </a:pPr>
            <a:r>
              <a:rPr sz="2100" b="1" dirty="0">
                <a:solidFill>
                  <a:srgbClr val="C00000"/>
                </a:solidFill>
                <a:latin typeface="Microsoft JhengHei"/>
                <a:cs typeface="Microsoft JhengHei"/>
              </a:rPr>
              <a:t>美國、歐洲F</a:t>
            </a:r>
            <a:r>
              <a:rPr sz="2100" b="1" spc="-35" dirty="0">
                <a:solidFill>
                  <a:srgbClr val="C00000"/>
                </a:solidFill>
                <a:latin typeface="Microsoft JhengHei"/>
                <a:cs typeface="Microsoft JhengHei"/>
              </a:rPr>
              <a:t>D</a:t>
            </a:r>
            <a:r>
              <a:rPr sz="2100" b="1" dirty="0">
                <a:solidFill>
                  <a:srgbClr val="C00000"/>
                </a:solidFill>
                <a:latin typeface="Microsoft JhengHei"/>
                <a:cs typeface="Microsoft JhengHei"/>
              </a:rPr>
              <a:t>A已核准，我國F</a:t>
            </a:r>
            <a:r>
              <a:rPr sz="2100" b="1" spc="-35" dirty="0">
                <a:solidFill>
                  <a:srgbClr val="C00000"/>
                </a:solidFill>
                <a:latin typeface="Microsoft JhengHei"/>
                <a:cs typeface="Microsoft JhengHei"/>
              </a:rPr>
              <a:t>D</a:t>
            </a:r>
            <a:r>
              <a:rPr sz="2100" b="1" dirty="0">
                <a:solidFill>
                  <a:srgbClr val="C00000"/>
                </a:solidFill>
                <a:latin typeface="Microsoft JhengHei"/>
                <a:cs typeface="Microsoft JhengHei"/>
              </a:rPr>
              <a:t>A 於</a:t>
            </a:r>
            <a:r>
              <a:rPr sz="2100" b="1" spc="-5" dirty="0">
                <a:solidFill>
                  <a:srgbClr val="C00000"/>
                </a:solidFill>
                <a:latin typeface="Microsoft JhengHei"/>
                <a:cs typeface="Microsoft JhengHei"/>
              </a:rPr>
              <a:t>2017</a:t>
            </a:r>
            <a:r>
              <a:rPr sz="2100" b="1" dirty="0">
                <a:solidFill>
                  <a:srgbClr val="C00000"/>
                </a:solidFill>
                <a:latin typeface="Microsoft JhengHei"/>
                <a:cs typeface="Microsoft JhengHei"/>
              </a:rPr>
              <a:t>年核准。</a:t>
            </a:r>
            <a:endParaRPr sz="2100">
              <a:latin typeface="Microsoft JhengHei"/>
              <a:cs typeface="Microsoft JhengHe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403" y="2263139"/>
            <a:ext cx="10692765" cy="2366010"/>
            <a:chOff x="1403" y="2263139"/>
            <a:chExt cx="10692765" cy="2366010"/>
          </a:xfrm>
        </p:grpSpPr>
        <p:sp>
          <p:nvSpPr>
            <p:cNvPr id="9" name="object 9"/>
            <p:cNvSpPr/>
            <p:nvPr/>
          </p:nvSpPr>
          <p:spPr>
            <a:xfrm>
              <a:off x="3420503" y="4152900"/>
              <a:ext cx="1384935" cy="476250"/>
            </a:xfrm>
            <a:custGeom>
              <a:avLst/>
              <a:gdLst/>
              <a:ahLst/>
              <a:cxnLst/>
              <a:rect l="l" t="t" r="r" b="b"/>
              <a:pathLst>
                <a:path w="1384935" h="476250">
                  <a:moveTo>
                    <a:pt x="1384554" y="237744"/>
                  </a:moveTo>
                  <a:lnTo>
                    <a:pt x="1038606" y="237744"/>
                  </a:lnTo>
                  <a:lnTo>
                    <a:pt x="1038606" y="0"/>
                  </a:lnTo>
                  <a:lnTo>
                    <a:pt x="345948" y="0"/>
                  </a:lnTo>
                  <a:lnTo>
                    <a:pt x="345948" y="237744"/>
                  </a:lnTo>
                  <a:lnTo>
                    <a:pt x="0" y="237744"/>
                  </a:lnTo>
                  <a:lnTo>
                    <a:pt x="691896" y="476250"/>
                  </a:lnTo>
                  <a:lnTo>
                    <a:pt x="1384554" y="237744"/>
                  </a:lnTo>
                  <a:close/>
                </a:path>
              </a:pathLst>
            </a:custGeom>
            <a:solidFill>
              <a:srgbClr val="843C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03" y="2263139"/>
              <a:ext cx="10692765" cy="1908175"/>
            </a:xfrm>
            <a:custGeom>
              <a:avLst/>
              <a:gdLst/>
              <a:ahLst/>
              <a:cxnLst/>
              <a:rect l="l" t="t" r="r" b="b"/>
              <a:pathLst>
                <a:path w="10692765" h="1908175">
                  <a:moveTo>
                    <a:pt x="10692384" y="1589531"/>
                  </a:moveTo>
                  <a:lnTo>
                    <a:pt x="10692384" y="317753"/>
                  </a:lnTo>
                  <a:lnTo>
                    <a:pt x="10688932" y="270850"/>
                  </a:lnTo>
                  <a:lnTo>
                    <a:pt x="10678907" y="226066"/>
                  </a:lnTo>
                  <a:lnTo>
                    <a:pt x="10662798" y="183896"/>
                  </a:lnTo>
                  <a:lnTo>
                    <a:pt x="10641096" y="144835"/>
                  </a:lnTo>
                  <a:lnTo>
                    <a:pt x="10614294" y="109377"/>
                  </a:lnTo>
                  <a:lnTo>
                    <a:pt x="10582882" y="78017"/>
                  </a:lnTo>
                  <a:lnTo>
                    <a:pt x="10547352" y="51250"/>
                  </a:lnTo>
                  <a:lnTo>
                    <a:pt x="10508194" y="29570"/>
                  </a:lnTo>
                  <a:lnTo>
                    <a:pt x="10465899" y="13472"/>
                  </a:lnTo>
                  <a:lnTo>
                    <a:pt x="10420960" y="3450"/>
                  </a:lnTo>
                  <a:lnTo>
                    <a:pt x="10373868" y="0"/>
                  </a:lnTo>
                  <a:lnTo>
                    <a:pt x="318516" y="0"/>
                  </a:lnTo>
                  <a:lnTo>
                    <a:pt x="271423" y="3450"/>
                  </a:lnTo>
                  <a:lnTo>
                    <a:pt x="226484" y="13472"/>
                  </a:lnTo>
                  <a:lnTo>
                    <a:pt x="184189" y="29570"/>
                  </a:lnTo>
                  <a:lnTo>
                    <a:pt x="145031" y="51250"/>
                  </a:lnTo>
                  <a:lnTo>
                    <a:pt x="109501" y="78017"/>
                  </a:lnTo>
                  <a:lnTo>
                    <a:pt x="78089" y="109377"/>
                  </a:lnTo>
                  <a:lnTo>
                    <a:pt x="51287" y="144835"/>
                  </a:lnTo>
                  <a:lnTo>
                    <a:pt x="29585" y="183896"/>
                  </a:lnTo>
                  <a:lnTo>
                    <a:pt x="13476" y="226066"/>
                  </a:lnTo>
                  <a:lnTo>
                    <a:pt x="3451" y="270850"/>
                  </a:lnTo>
                  <a:lnTo>
                    <a:pt x="0" y="317754"/>
                  </a:lnTo>
                  <a:lnTo>
                    <a:pt x="0" y="1589532"/>
                  </a:lnTo>
                  <a:lnTo>
                    <a:pt x="3451" y="1636624"/>
                  </a:lnTo>
                  <a:lnTo>
                    <a:pt x="13476" y="1681563"/>
                  </a:lnTo>
                  <a:lnTo>
                    <a:pt x="29585" y="1723858"/>
                  </a:lnTo>
                  <a:lnTo>
                    <a:pt x="51287" y="1763016"/>
                  </a:lnTo>
                  <a:lnTo>
                    <a:pt x="78089" y="1798546"/>
                  </a:lnTo>
                  <a:lnTo>
                    <a:pt x="109501" y="1829958"/>
                  </a:lnTo>
                  <a:lnTo>
                    <a:pt x="145031" y="1856760"/>
                  </a:lnTo>
                  <a:lnTo>
                    <a:pt x="184189" y="1878462"/>
                  </a:lnTo>
                  <a:lnTo>
                    <a:pt x="226484" y="1894571"/>
                  </a:lnTo>
                  <a:lnTo>
                    <a:pt x="271423" y="1904596"/>
                  </a:lnTo>
                  <a:lnTo>
                    <a:pt x="318516" y="1908048"/>
                  </a:lnTo>
                  <a:lnTo>
                    <a:pt x="10373868" y="1908047"/>
                  </a:lnTo>
                  <a:lnTo>
                    <a:pt x="10420960" y="1904596"/>
                  </a:lnTo>
                  <a:lnTo>
                    <a:pt x="10465899" y="1894571"/>
                  </a:lnTo>
                  <a:lnTo>
                    <a:pt x="10508194" y="1878462"/>
                  </a:lnTo>
                  <a:lnTo>
                    <a:pt x="10547352" y="1856760"/>
                  </a:lnTo>
                  <a:lnTo>
                    <a:pt x="10582882" y="1829958"/>
                  </a:lnTo>
                  <a:lnTo>
                    <a:pt x="10614294" y="1798546"/>
                  </a:lnTo>
                  <a:lnTo>
                    <a:pt x="10641096" y="1763016"/>
                  </a:lnTo>
                  <a:lnTo>
                    <a:pt x="10662798" y="1723858"/>
                  </a:lnTo>
                  <a:lnTo>
                    <a:pt x="10678907" y="1681563"/>
                  </a:lnTo>
                  <a:lnTo>
                    <a:pt x="10688932" y="1636624"/>
                  </a:lnTo>
                  <a:lnTo>
                    <a:pt x="10692384" y="1589531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0631" y="2861309"/>
              <a:ext cx="1666494" cy="113156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919107" y="2861309"/>
              <a:ext cx="1024255" cy="318135"/>
            </a:xfrm>
            <a:custGeom>
              <a:avLst/>
              <a:gdLst/>
              <a:ahLst/>
              <a:cxnLst/>
              <a:rect l="l" t="t" r="r" b="b"/>
              <a:pathLst>
                <a:path w="1024254" h="318135">
                  <a:moveTo>
                    <a:pt x="1024127" y="317754"/>
                  </a:moveTo>
                  <a:lnTo>
                    <a:pt x="1024127" y="0"/>
                  </a:lnTo>
                  <a:lnTo>
                    <a:pt x="0" y="0"/>
                  </a:lnTo>
                  <a:lnTo>
                    <a:pt x="0" y="317754"/>
                  </a:lnTo>
                  <a:lnTo>
                    <a:pt x="1024127" y="3177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51593" y="2445511"/>
            <a:ext cx="2087245" cy="346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0" marR="5080" indent="-19050"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latin typeface="Microsoft JhengHei"/>
                <a:cs typeface="Microsoft JhengHei"/>
              </a:rPr>
              <a:t>Dispense 15μL </a:t>
            </a:r>
            <a:r>
              <a:rPr sz="1050" spc="-15" dirty="0">
                <a:latin typeface="Microsoft JhengHei"/>
                <a:cs typeface="Microsoft JhengHei"/>
              </a:rPr>
              <a:t>of </a:t>
            </a:r>
            <a:r>
              <a:rPr sz="1050" dirty="0">
                <a:latin typeface="Microsoft JhengHei"/>
                <a:cs typeface="Microsoft JhengHei"/>
              </a:rPr>
              <a:t>whole </a:t>
            </a:r>
            <a:r>
              <a:rPr sz="1050" spc="-5" dirty="0">
                <a:latin typeface="Microsoft JhengHei"/>
                <a:cs typeface="Microsoft JhengHei"/>
              </a:rPr>
              <a:t>blood or </a:t>
            </a:r>
            <a:r>
              <a:rPr sz="1050" spc="-250" dirty="0">
                <a:latin typeface="Microsoft JhengHei"/>
                <a:cs typeface="Microsoft JhengHei"/>
              </a:rPr>
              <a:t> </a:t>
            </a:r>
            <a:r>
              <a:rPr sz="1050" dirty="0">
                <a:latin typeface="Microsoft JhengHei"/>
                <a:cs typeface="Microsoft JhengHei"/>
              </a:rPr>
              <a:t>5μL </a:t>
            </a:r>
            <a:r>
              <a:rPr sz="1050" spc="-15" dirty="0">
                <a:latin typeface="Microsoft JhengHei"/>
                <a:cs typeface="Microsoft JhengHei"/>
              </a:rPr>
              <a:t>of</a:t>
            </a:r>
            <a:r>
              <a:rPr sz="1050" spc="-10" dirty="0">
                <a:latin typeface="Microsoft JhengHei"/>
                <a:cs typeface="Microsoft JhengHei"/>
              </a:rPr>
              <a:t> </a:t>
            </a:r>
            <a:r>
              <a:rPr sz="1050" spc="-5" dirty="0">
                <a:latin typeface="Microsoft JhengHei"/>
                <a:cs typeface="Microsoft JhengHei"/>
              </a:rPr>
              <a:t>serum/plasma</a:t>
            </a:r>
            <a:r>
              <a:rPr sz="1050" spc="15" dirty="0">
                <a:latin typeface="Microsoft JhengHei"/>
                <a:cs typeface="Microsoft JhengHei"/>
              </a:rPr>
              <a:t> </a:t>
            </a:r>
            <a:r>
              <a:rPr sz="1050" spc="-5" dirty="0">
                <a:latin typeface="Microsoft JhengHei"/>
                <a:cs typeface="Microsoft JhengHei"/>
              </a:rPr>
              <a:t>into </a:t>
            </a:r>
            <a:r>
              <a:rPr sz="1050" spc="-10" dirty="0">
                <a:latin typeface="Microsoft JhengHei"/>
                <a:cs typeface="Microsoft JhengHei"/>
              </a:rPr>
              <a:t>Well </a:t>
            </a:r>
            <a:r>
              <a:rPr sz="1050" dirty="0">
                <a:latin typeface="Microsoft JhengHei"/>
                <a:cs typeface="Microsoft JhengHei"/>
              </a:rPr>
              <a:t>1</a:t>
            </a:r>
            <a:endParaRPr sz="1050">
              <a:latin typeface="Microsoft JhengHei"/>
              <a:cs typeface="Microsoft JhengHe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45249" y="2838450"/>
            <a:ext cx="10046970" cy="1154430"/>
            <a:chOff x="245249" y="2838450"/>
            <a:chExt cx="10046970" cy="1154430"/>
          </a:xfrm>
        </p:grpSpPr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5249" y="2838450"/>
              <a:ext cx="2030729" cy="113995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290457" y="3103626"/>
              <a:ext cx="628650" cy="609600"/>
            </a:xfrm>
            <a:custGeom>
              <a:avLst/>
              <a:gdLst/>
              <a:ahLst/>
              <a:cxnLst/>
              <a:rect l="l" t="t" r="r" b="b"/>
              <a:pathLst>
                <a:path w="628650" h="609600">
                  <a:moveTo>
                    <a:pt x="628650" y="304800"/>
                  </a:moveTo>
                  <a:lnTo>
                    <a:pt x="323849" y="0"/>
                  </a:lnTo>
                  <a:lnTo>
                    <a:pt x="323849" y="152400"/>
                  </a:lnTo>
                  <a:lnTo>
                    <a:pt x="0" y="152400"/>
                  </a:lnTo>
                  <a:lnTo>
                    <a:pt x="0" y="457200"/>
                  </a:lnTo>
                  <a:lnTo>
                    <a:pt x="323850" y="457200"/>
                  </a:lnTo>
                  <a:lnTo>
                    <a:pt x="323850" y="609600"/>
                  </a:lnTo>
                  <a:lnTo>
                    <a:pt x="628650" y="304800"/>
                  </a:lnTo>
                  <a:close/>
                </a:path>
              </a:pathLst>
            </a:custGeom>
            <a:solidFill>
              <a:srgbClr val="843C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86641" y="2967228"/>
              <a:ext cx="1074419" cy="94259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267330" y="2967227"/>
              <a:ext cx="1024889" cy="101117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593221" y="3116592"/>
              <a:ext cx="2475230" cy="615315"/>
            </a:xfrm>
            <a:custGeom>
              <a:avLst/>
              <a:gdLst/>
              <a:ahLst/>
              <a:cxnLst/>
              <a:rect l="l" t="t" r="r" b="b"/>
              <a:pathLst>
                <a:path w="2475229" h="615314">
                  <a:moveTo>
                    <a:pt x="694944" y="310134"/>
                  </a:moveTo>
                  <a:lnTo>
                    <a:pt x="390906" y="5334"/>
                  </a:lnTo>
                  <a:lnTo>
                    <a:pt x="390906" y="157734"/>
                  </a:lnTo>
                  <a:lnTo>
                    <a:pt x="0" y="157734"/>
                  </a:lnTo>
                  <a:lnTo>
                    <a:pt x="0" y="462534"/>
                  </a:lnTo>
                  <a:lnTo>
                    <a:pt x="390906" y="462534"/>
                  </a:lnTo>
                  <a:lnTo>
                    <a:pt x="390906" y="614934"/>
                  </a:lnTo>
                  <a:lnTo>
                    <a:pt x="694944" y="310134"/>
                  </a:lnTo>
                  <a:close/>
                </a:path>
                <a:path w="2475229" h="615314">
                  <a:moveTo>
                    <a:pt x="2474963" y="304800"/>
                  </a:moveTo>
                  <a:lnTo>
                    <a:pt x="2170163" y="0"/>
                  </a:lnTo>
                  <a:lnTo>
                    <a:pt x="2170163" y="152400"/>
                  </a:lnTo>
                  <a:lnTo>
                    <a:pt x="1779257" y="152400"/>
                  </a:lnTo>
                  <a:lnTo>
                    <a:pt x="1779257" y="457200"/>
                  </a:lnTo>
                  <a:lnTo>
                    <a:pt x="2170163" y="457200"/>
                  </a:lnTo>
                  <a:lnTo>
                    <a:pt x="2170163" y="609600"/>
                  </a:lnTo>
                  <a:lnTo>
                    <a:pt x="2474963" y="304800"/>
                  </a:lnTo>
                  <a:close/>
                </a:path>
              </a:pathLst>
            </a:custGeom>
            <a:solidFill>
              <a:srgbClr val="843C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78865" y="2861310"/>
              <a:ext cx="1492758" cy="1131569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7081900" y="2864358"/>
              <a:ext cx="392430" cy="68580"/>
            </a:xfrm>
            <a:custGeom>
              <a:avLst/>
              <a:gdLst/>
              <a:ahLst/>
              <a:cxnLst/>
              <a:rect l="l" t="t" r="r" b="b"/>
              <a:pathLst>
                <a:path w="392429" h="68580">
                  <a:moveTo>
                    <a:pt x="392429" y="68580"/>
                  </a:moveTo>
                  <a:lnTo>
                    <a:pt x="392429" y="0"/>
                  </a:lnTo>
                  <a:lnTo>
                    <a:pt x="0" y="0"/>
                  </a:lnTo>
                  <a:lnTo>
                    <a:pt x="0" y="68580"/>
                  </a:lnTo>
                  <a:lnTo>
                    <a:pt x="392429" y="685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589149" y="3134106"/>
              <a:ext cx="695960" cy="609600"/>
            </a:xfrm>
            <a:custGeom>
              <a:avLst/>
              <a:gdLst/>
              <a:ahLst/>
              <a:cxnLst/>
              <a:rect l="l" t="t" r="r" b="b"/>
              <a:pathLst>
                <a:path w="695959" h="609600">
                  <a:moveTo>
                    <a:pt x="695705" y="304800"/>
                  </a:moveTo>
                  <a:lnTo>
                    <a:pt x="390905" y="0"/>
                  </a:lnTo>
                  <a:lnTo>
                    <a:pt x="390905" y="152400"/>
                  </a:lnTo>
                  <a:lnTo>
                    <a:pt x="0" y="152400"/>
                  </a:lnTo>
                  <a:lnTo>
                    <a:pt x="0" y="457200"/>
                  </a:lnTo>
                  <a:lnTo>
                    <a:pt x="390905" y="457200"/>
                  </a:lnTo>
                  <a:lnTo>
                    <a:pt x="390905" y="609600"/>
                  </a:lnTo>
                  <a:lnTo>
                    <a:pt x="695705" y="304800"/>
                  </a:lnTo>
                  <a:close/>
                </a:path>
              </a:pathLst>
            </a:custGeom>
            <a:solidFill>
              <a:srgbClr val="843C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2868305" y="2456939"/>
            <a:ext cx="1761489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1755" marR="5080" indent="-59690">
              <a:lnSpc>
                <a:spcPct val="100000"/>
              </a:lnSpc>
              <a:spcBef>
                <a:spcPts val="100"/>
              </a:spcBef>
            </a:pPr>
            <a:r>
              <a:rPr sz="1050" spc="-5" dirty="0">
                <a:latin typeface="Microsoft JhengHei"/>
                <a:cs typeface="Microsoft JhengHei"/>
              </a:rPr>
              <a:t>into </a:t>
            </a:r>
            <a:r>
              <a:rPr sz="1050" spc="-10" dirty="0">
                <a:latin typeface="Microsoft JhengHei"/>
                <a:cs typeface="Microsoft JhengHei"/>
              </a:rPr>
              <a:t>Well </a:t>
            </a:r>
            <a:r>
              <a:rPr sz="1050" spc="-5" dirty="0">
                <a:latin typeface="Microsoft JhengHei"/>
                <a:cs typeface="Microsoft JhengHei"/>
              </a:rPr>
              <a:t>1(immediately but </a:t>
            </a:r>
            <a:r>
              <a:rPr sz="1050" spc="-250" dirty="0">
                <a:latin typeface="Microsoft JhengHei"/>
                <a:cs typeface="Microsoft JhengHei"/>
              </a:rPr>
              <a:t> </a:t>
            </a:r>
            <a:r>
              <a:rPr sz="1050" spc="-5" dirty="0">
                <a:latin typeface="Microsoft JhengHei"/>
                <a:cs typeface="Microsoft JhengHei"/>
              </a:rPr>
              <a:t>no longer</a:t>
            </a:r>
            <a:r>
              <a:rPr sz="1050" spc="5" dirty="0">
                <a:latin typeface="Microsoft JhengHei"/>
                <a:cs typeface="Microsoft JhengHei"/>
              </a:rPr>
              <a:t> </a:t>
            </a:r>
            <a:r>
              <a:rPr sz="1050" spc="-5" dirty="0">
                <a:latin typeface="Microsoft JhengHei"/>
                <a:cs typeface="Microsoft JhengHei"/>
              </a:rPr>
              <a:t>than</a:t>
            </a:r>
            <a:r>
              <a:rPr sz="1050" spc="-10" dirty="0">
                <a:latin typeface="Microsoft JhengHei"/>
                <a:cs typeface="Microsoft JhengHei"/>
              </a:rPr>
              <a:t> </a:t>
            </a:r>
            <a:r>
              <a:rPr sz="1050" dirty="0">
                <a:latin typeface="Microsoft JhengHei"/>
                <a:cs typeface="Microsoft JhengHei"/>
              </a:rPr>
              <a:t>5 </a:t>
            </a:r>
            <a:r>
              <a:rPr sz="1050" spc="-10" dirty="0">
                <a:latin typeface="Microsoft JhengHei"/>
                <a:cs typeface="Microsoft JhengHei"/>
              </a:rPr>
              <a:t>minutes)</a:t>
            </a:r>
            <a:endParaRPr sz="1050">
              <a:latin typeface="Microsoft JhengHei"/>
              <a:cs typeface="Microsoft JhengHe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230501" y="2471419"/>
            <a:ext cx="1311910" cy="2133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00" b="1" dirty="0">
                <a:solidFill>
                  <a:srgbClr val="385723"/>
                </a:solidFill>
                <a:latin typeface="Microsoft JhengHei"/>
                <a:cs typeface="Microsoft JhengHei"/>
              </a:rPr>
              <a:t>Wait</a:t>
            </a:r>
            <a:r>
              <a:rPr sz="1200" b="1" spc="-30" dirty="0">
                <a:solidFill>
                  <a:srgbClr val="385723"/>
                </a:solidFill>
                <a:latin typeface="Microsoft JhengHei"/>
                <a:cs typeface="Microsoft JhengHei"/>
              </a:rPr>
              <a:t> </a:t>
            </a:r>
            <a:r>
              <a:rPr sz="1200" b="1" spc="10" dirty="0">
                <a:solidFill>
                  <a:srgbClr val="385723"/>
                </a:solidFill>
                <a:latin typeface="Microsoft JhengHei"/>
                <a:cs typeface="Microsoft JhengHei"/>
              </a:rPr>
              <a:t>5-7</a:t>
            </a:r>
            <a:r>
              <a:rPr sz="1200" b="1" spc="-20" dirty="0">
                <a:solidFill>
                  <a:srgbClr val="385723"/>
                </a:solidFill>
                <a:latin typeface="Microsoft JhengHei"/>
                <a:cs typeface="Microsoft JhengHei"/>
              </a:rPr>
              <a:t> </a:t>
            </a:r>
            <a:r>
              <a:rPr sz="1200" b="1" spc="10" dirty="0">
                <a:solidFill>
                  <a:srgbClr val="385723"/>
                </a:solidFill>
                <a:latin typeface="Microsoft JhengHei"/>
                <a:cs typeface="Microsoft JhengHei"/>
              </a:rPr>
              <a:t>minutes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062599" y="2552192"/>
            <a:ext cx="1499235" cy="2133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00" b="1" dirty="0">
                <a:solidFill>
                  <a:srgbClr val="385723"/>
                </a:solidFill>
                <a:latin typeface="Microsoft JhengHei"/>
                <a:cs typeface="Microsoft JhengHei"/>
              </a:rPr>
              <a:t>Wait</a:t>
            </a:r>
            <a:r>
              <a:rPr sz="1200" b="1" spc="-30" dirty="0">
                <a:solidFill>
                  <a:srgbClr val="385723"/>
                </a:solidFill>
                <a:latin typeface="Microsoft JhengHei"/>
                <a:cs typeface="Microsoft JhengHei"/>
              </a:rPr>
              <a:t> </a:t>
            </a:r>
            <a:r>
              <a:rPr sz="1200" b="1" spc="10" dirty="0">
                <a:solidFill>
                  <a:srgbClr val="385723"/>
                </a:solidFill>
                <a:latin typeface="Microsoft JhengHei"/>
                <a:cs typeface="Microsoft JhengHei"/>
              </a:rPr>
              <a:t>15-20</a:t>
            </a:r>
            <a:r>
              <a:rPr sz="1200" b="1" spc="-15" dirty="0">
                <a:solidFill>
                  <a:srgbClr val="385723"/>
                </a:solidFill>
                <a:latin typeface="Microsoft JhengHei"/>
                <a:cs typeface="Microsoft JhengHei"/>
              </a:rPr>
              <a:t> </a:t>
            </a:r>
            <a:r>
              <a:rPr sz="1200" b="1" spc="10" dirty="0">
                <a:solidFill>
                  <a:srgbClr val="385723"/>
                </a:solidFill>
                <a:latin typeface="Microsoft JhengHei"/>
                <a:cs typeface="Microsoft JhengHei"/>
              </a:rPr>
              <a:t>minutes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157599" y="2456941"/>
            <a:ext cx="1384935" cy="346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8775" marR="5080" indent="-346710">
              <a:lnSpc>
                <a:spcPct val="100000"/>
              </a:lnSpc>
              <a:spcBef>
                <a:spcPts val="100"/>
              </a:spcBef>
            </a:pPr>
            <a:r>
              <a:rPr sz="1050" spc="-5" dirty="0">
                <a:latin typeface="Microsoft JhengHei"/>
                <a:cs typeface="Microsoft JhengHei"/>
              </a:rPr>
              <a:t>Add </a:t>
            </a:r>
            <a:r>
              <a:rPr sz="1050" dirty="0">
                <a:latin typeface="Microsoft JhengHei"/>
                <a:cs typeface="Microsoft JhengHei"/>
              </a:rPr>
              <a:t>2 </a:t>
            </a:r>
            <a:r>
              <a:rPr sz="1050" spc="-10" dirty="0">
                <a:latin typeface="Microsoft JhengHei"/>
                <a:cs typeface="Microsoft JhengHei"/>
              </a:rPr>
              <a:t>Drops </a:t>
            </a:r>
            <a:r>
              <a:rPr sz="1050" spc="-15" dirty="0">
                <a:latin typeface="Microsoft JhengHei"/>
                <a:cs typeface="Microsoft JhengHei"/>
              </a:rPr>
              <a:t>of </a:t>
            </a:r>
            <a:r>
              <a:rPr sz="1050" spc="-5" dirty="0">
                <a:latin typeface="Microsoft JhengHei"/>
                <a:cs typeface="Microsoft JhengHei"/>
              </a:rPr>
              <a:t>buffer </a:t>
            </a:r>
            <a:r>
              <a:rPr sz="1050" spc="-250" dirty="0">
                <a:latin typeface="Microsoft JhengHei"/>
                <a:cs typeface="Microsoft JhengHei"/>
              </a:rPr>
              <a:t> </a:t>
            </a:r>
            <a:r>
              <a:rPr sz="1050" spc="-5" dirty="0">
                <a:latin typeface="Microsoft JhengHei"/>
                <a:cs typeface="Microsoft JhengHei"/>
              </a:rPr>
              <a:t>into</a:t>
            </a:r>
            <a:r>
              <a:rPr sz="1050" dirty="0">
                <a:latin typeface="Microsoft JhengHei"/>
                <a:cs typeface="Microsoft JhengHei"/>
              </a:rPr>
              <a:t> </a:t>
            </a:r>
            <a:r>
              <a:rPr sz="1050" spc="-10" dirty="0">
                <a:latin typeface="Microsoft JhengHei"/>
                <a:cs typeface="Microsoft JhengHei"/>
              </a:rPr>
              <a:t>Well </a:t>
            </a:r>
            <a:r>
              <a:rPr sz="1050" dirty="0">
                <a:latin typeface="Microsoft JhengHei"/>
                <a:cs typeface="Microsoft JhengHei"/>
              </a:rPr>
              <a:t>2</a:t>
            </a:r>
            <a:endParaRPr sz="1050">
              <a:latin typeface="Microsoft JhengHei"/>
              <a:cs typeface="Microsoft JhengHe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867033" y="1535988"/>
            <a:ext cx="7395845" cy="9461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5715">
              <a:lnSpc>
                <a:spcPct val="128899"/>
              </a:lnSpc>
              <a:spcBef>
                <a:spcPts val="95"/>
              </a:spcBef>
            </a:pPr>
            <a:r>
              <a:rPr sz="1750" b="1" dirty="0">
                <a:latin typeface="Microsoft JhengHei"/>
                <a:cs typeface="Microsoft JhengHei"/>
              </a:rPr>
              <a:t>抗體已生成的確認檢驗方式(</a:t>
            </a:r>
            <a:r>
              <a:rPr sz="1750" b="1" dirty="0">
                <a:solidFill>
                  <a:srgbClr val="C00000"/>
                </a:solidFill>
                <a:latin typeface="Microsoft JhengHei"/>
                <a:cs typeface="Microsoft JhengHei"/>
              </a:rPr>
              <a:t>Immunochromatographic</a:t>
            </a:r>
            <a:r>
              <a:rPr sz="1750" b="1" spc="15" dirty="0">
                <a:solidFill>
                  <a:srgbClr val="C00000"/>
                </a:solidFill>
                <a:latin typeface="Microsoft JhengHei"/>
                <a:cs typeface="Microsoft JhengHei"/>
              </a:rPr>
              <a:t> </a:t>
            </a:r>
            <a:r>
              <a:rPr sz="1750" b="1" spc="-5" dirty="0">
                <a:solidFill>
                  <a:srgbClr val="C00000"/>
                </a:solidFill>
                <a:latin typeface="Microsoft JhengHei"/>
                <a:cs typeface="Microsoft JhengHei"/>
              </a:rPr>
              <a:t>assays</a:t>
            </a:r>
            <a:r>
              <a:rPr sz="1750" b="1" spc="-5" dirty="0">
                <a:latin typeface="Microsoft JhengHei"/>
                <a:cs typeface="Microsoft JhengHei"/>
              </a:rPr>
              <a:t>，</a:t>
            </a:r>
            <a:r>
              <a:rPr sz="1750" b="1" dirty="0">
                <a:latin typeface="Microsoft JhengHei"/>
                <a:cs typeface="Microsoft JhengHei"/>
              </a:rPr>
              <a:t>簡稱</a:t>
            </a:r>
            <a:r>
              <a:rPr sz="1750" b="1" spc="-5" dirty="0">
                <a:solidFill>
                  <a:srgbClr val="C00000"/>
                </a:solidFill>
                <a:latin typeface="Microsoft JhengHei"/>
                <a:cs typeface="Microsoft JhengHei"/>
              </a:rPr>
              <a:t>ICT</a:t>
            </a:r>
            <a:r>
              <a:rPr sz="1750" b="1" spc="-5" dirty="0">
                <a:latin typeface="Microsoft JhengHei"/>
                <a:cs typeface="Microsoft JhengHei"/>
              </a:rPr>
              <a:t>) </a:t>
            </a:r>
            <a:r>
              <a:rPr sz="1750" b="1" spc="-425" dirty="0">
                <a:latin typeface="Microsoft JhengHei"/>
                <a:cs typeface="Microsoft JhengHei"/>
              </a:rPr>
              <a:t> </a:t>
            </a:r>
            <a:r>
              <a:rPr sz="1750" b="1" dirty="0">
                <a:latin typeface="Microsoft JhengHei"/>
                <a:cs typeface="Microsoft JhengHei"/>
              </a:rPr>
              <a:t>檢體類別可使用：靜脈全⾎、指尖採⾎全⾎、⾎清或⾎漿</a:t>
            </a:r>
            <a:endParaRPr sz="1750">
              <a:latin typeface="Microsoft JhengHei"/>
              <a:cs typeface="Microsoft JhengHei"/>
            </a:endParaRPr>
          </a:p>
          <a:p>
            <a:pPr marL="1202055">
              <a:lnSpc>
                <a:spcPct val="100000"/>
              </a:lnSpc>
              <a:spcBef>
                <a:spcPts val="575"/>
              </a:spcBef>
            </a:pPr>
            <a:r>
              <a:rPr sz="1050" spc="-5" dirty="0">
                <a:latin typeface="Microsoft JhengHei"/>
                <a:cs typeface="Microsoft JhengHei"/>
              </a:rPr>
              <a:t>Add </a:t>
            </a:r>
            <a:r>
              <a:rPr sz="1050" dirty="0">
                <a:latin typeface="Microsoft JhengHei"/>
                <a:cs typeface="Microsoft JhengHei"/>
              </a:rPr>
              <a:t>2</a:t>
            </a:r>
            <a:r>
              <a:rPr sz="1050" spc="-5" dirty="0">
                <a:latin typeface="Microsoft JhengHei"/>
                <a:cs typeface="Microsoft JhengHei"/>
              </a:rPr>
              <a:t> </a:t>
            </a:r>
            <a:r>
              <a:rPr sz="1050" spc="-10" dirty="0">
                <a:latin typeface="Microsoft JhengHei"/>
                <a:cs typeface="Microsoft JhengHei"/>
              </a:rPr>
              <a:t>Drops</a:t>
            </a:r>
            <a:r>
              <a:rPr sz="1050" spc="-5" dirty="0">
                <a:latin typeface="Microsoft JhengHei"/>
                <a:cs typeface="Microsoft JhengHei"/>
              </a:rPr>
              <a:t> </a:t>
            </a:r>
            <a:r>
              <a:rPr sz="1050" spc="-15" dirty="0">
                <a:latin typeface="Microsoft JhengHei"/>
                <a:cs typeface="Microsoft JhengHei"/>
              </a:rPr>
              <a:t>of</a:t>
            </a:r>
            <a:r>
              <a:rPr sz="1050" spc="-5" dirty="0">
                <a:latin typeface="Microsoft JhengHei"/>
                <a:cs typeface="Microsoft JhengHei"/>
              </a:rPr>
              <a:t> buffer</a:t>
            </a:r>
            <a:endParaRPr sz="1050">
              <a:latin typeface="Microsoft JhengHei"/>
              <a:cs typeface="Microsoft JhengHe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322709" y="6567169"/>
            <a:ext cx="487934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" dirty="0">
                <a:latin typeface="Microsoft JhengHei"/>
                <a:cs typeface="Microsoft JhengHei"/>
              </a:rPr>
              <a:t>*目前有取得我國許可證的為</a:t>
            </a:r>
            <a:r>
              <a:rPr sz="1050" spc="5" dirty="0">
                <a:latin typeface="Microsoft JhengHei"/>
                <a:cs typeface="Microsoft JhengHei"/>
              </a:rPr>
              <a:t>「</a:t>
            </a:r>
            <a:r>
              <a:rPr sz="1050" spc="-5" dirty="0">
                <a:latin typeface="Microsoft JhengHei"/>
                <a:cs typeface="Microsoft JhengHei"/>
              </a:rPr>
              <a:t>Bio-Rad</a:t>
            </a:r>
            <a:r>
              <a:rPr sz="1050" spc="20" dirty="0">
                <a:latin typeface="Microsoft JhengHei"/>
                <a:cs typeface="Microsoft JhengHei"/>
              </a:rPr>
              <a:t> </a:t>
            </a:r>
            <a:r>
              <a:rPr sz="1050" spc="-5" dirty="0">
                <a:latin typeface="Microsoft JhengHei"/>
                <a:cs typeface="Microsoft JhengHei"/>
              </a:rPr>
              <a:t>Geenius™</a:t>
            </a:r>
            <a:r>
              <a:rPr sz="1050" dirty="0">
                <a:latin typeface="Microsoft JhengHei"/>
                <a:cs typeface="Microsoft JhengHei"/>
              </a:rPr>
              <a:t> </a:t>
            </a:r>
            <a:r>
              <a:rPr sz="1050" spc="-5" dirty="0">
                <a:latin typeface="Microsoft JhengHei"/>
                <a:cs typeface="Microsoft JhengHei"/>
              </a:rPr>
              <a:t>HIV</a:t>
            </a:r>
            <a:r>
              <a:rPr sz="1050" spc="-10" dirty="0">
                <a:latin typeface="Microsoft JhengHei"/>
                <a:cs typeface="Microsoft JhengHei"/>
              </a:rPr>
              <a:t> </a:t>
            </a:r>
            <a:r>
              <a:rPr sz="1050" dirty="0">
                <a:latin typeface="Microsoft JhengHei"/>
                <a:cs typeface="Microsoft JhengHei"/>
              </a:rPr>
              <a:t>1/2 Confirmatory</a:t>
            </a:r>
            <a:r>
              <a:rPr sz="1050" spc="25" dirty="0">
                <a:latin typeface="Microsoft JhengHei"/>
                <a:cs typeface="Microsoft JhengHei"/>
              </a:rPr>
              <a:t> </a:t>
            </a:r>
            <a:r>
              <a:rPr sz="1050" spc="-5" dirty="0">
                <a:latin typeface="Microsoft JhengHei"/>
                <a:cs typeface="Microsoft JhengHei"/>
              </a:rPr>
              <a:t>Assay」</a:t>
            </a:r>
            <a:endParaRPr sz="1050">
              <a:latin typeface="Microsoft JhengHei"/>
              <a:cs typeface="Microsoft JhengHei"/>
            </a:endParaRPr>
          </a:p>
        </p:txBody>
      </p:sp>
      <p:pic>
        <p:nvPicPr>
          <p:cNvPr id="29" name="object 2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14159" y="1602486"/>
            <a:ext cx="400225" cy="599796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10417435" y="6496302"/>
            <a:ext cx="167640" cy="1727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50" dirty="0">
                <a:solidFill>
                  <a:srgbClr val="252525"/>
                </a:solidFill>
                <a:latin typeface="Microsoft JhengHei"/>
                <a:cs typeface="Microsoft JhengHei"/>
              </a:rPr>
              <a:t>83</a:t>
            </a:r>
            <a:endParaRPr sz="95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0955" y="1195070"/>
            <a:ext cx="1004570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u="heavy" spc="5" dirty="0">
                <a:solidFill>
                  <a:srgbClr val="0B0B0B"/>
                </a:solidFill>
                <a:uFill>
                  <a:solidFill>
                    <a:srgbClr val="0C0C0C"/>
                  </a:solidFill>
                </a:uFill>
              </a:rPr>
              <a:t>⻄方墨點法</a:t>
            </a:r>
            <a:r>
              <a:rPr b="0" spc="5" dirty="0">
                <a:solidFill>
                  <a:srgbClr val="0B0B0B"/>
                </a:solidFill>
                <a:latin typeface="Microsoft JhengHei"/>
                <a:cs typeface="Microsoft JhengHei"/>
              </a:rPr>
              <a:t>與</a:t>
            </a:r>
            <a:r>
              <a:rPr u="heavy" spc="5" dirty="0">
                <a:solidFill>
                  <a:srgbClr val="0B0B0B"/>
                </a:solidFill>
                <a:uFill>
                  <a:solidFill>
                    <a:srgbClr val="0C0C0C"/>
                  </a:solidFill>
                </a:uFill>
              </a:rPr>
              <a:t>抗體免疫層析快速確認檢驗法</a:t>
            </a:r>
            <a:r>
              <a:rPr b="0" spc="5" dirty="0">
                <a:solidFill>
                  <a:srgbClr val="000000"/>
                </a:solidFill>
                <a:latin typeface="Microsoft JhengHei"/>
                <a:cs typeface="Microsoft JhengHei"/>
              </a:rPr>
              <a:t>平行測試結果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709688" y="1867280"/>
            <a:ext cx="6880859" cy="3363595"/>
            <a:chOff x="709688" y="1867280"/>
            <a:chExt cx="6880859" cy="3363595"/>
          </a:xfrm>
        </p:grpSpPr>
        <p:sp>
          <p:nvSpPr>
            <p:cNvPr id="4" name="object 4"/>
            <p:cNvSpPr/>
            <p:nvPr/>
          </p:nvSpPr>
          <p:spPr>
            <a:xfrm>
              <a:off x="2237879" y="1872995"/>
              <a:ext cx="0" cy="3352165"/>
            </a:xfrm>
            <a:custGeom>
              <a:avLst/>
              <a:gdLst/>
              <a:ahLst/>
              <a:cxnLst/>
              <a:rect l="l" t="t" r="r" b="b"/>
              <a:pathLst>
                <a:path h="3352165">
                  <a:moveTo>
                    <a:pt x="0" y="0"/>
                  </a:moveTo>
                  <a:lnTo>
                    <a:pt x="0" y="3352038"/>
                  </a:lnTo>
                </a:path>
              </a:pathLst>
            </a:custGeom>
            <a:ln w="1113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15403" y="2802636"/>
              <a:ext cx="6869430" cy="0"/>
            </a:xfrm>
            <a:custGeom>
              <a:avLst/>
              <a:gdLst/>
              <a:ahLst/>
              <a:cxnLst/>
              <a:rect l="l" t="t" r="r" b="b"/>
              <a:pathLst>
                <a:path w="6869430">
                  <a:moveTo>
                    <a:pt x="0" y="0"/>
                  </a:moveTo>
                  <a:lnTo>
                    <a:pt x="6869430" y="0"/>
                  </a:lnTo>
                </a:path>
              </a:pathLst>
            </a:custGeom>
            <a:ln w="1113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718949" y="2431796"/>
            <a:ext cx="426720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spc="25" dirty="0">
                <a:solidFill>
                  <a:srgbClr val="637C9C"/>
                </a:solidFill>
                <a:latin typeface="Microsoft JhengHei"/>
                <a:cs typeface="Microsoft JhengHei"/>
              </a:rPr>
              <a:t>陽性</a:t>
            </a:r>
            <a:endParaRPr sz="1550">
              <a:latin typeface="Microsoft JhengHei"/>
              <a:cs typeface="Microsoft JhengHe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781940" y="2431796"/>
            <a:ext cx="426720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spc="25" dirty="0">
                <a:solidFill>
                  <a:srgbClr val="637C9C"/>
                </a:solidFill>
                <a:latin typeface="Microsoft JhengHei"/>
                <a:cs typeface="Microsoft JhengHei"/>
              </a:rPr>
              <a:t>合計</a:t>
            </a:r>
            <a:endParaRPr sz="1550">
              <a:latin typeface="Microsoft JhengHei"/>
              <a:cs typeface="Microsoft JhengHe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79303" y="3053588"/>
            <a:ext cx="337185" cy="1896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450" b="1" dirty="0">
                <a:solidFill>
                  <a:srgbClr val="C00000"/>
                </a:solidFill>
                <a:latin typeface="Microsoft JhengHei"/>
                <a:cs typeface="Microsoft JhengHei"/>
              </a:rPr>
              <a:t>⻄ 方 墨 點 法</a:t>
            </a:r>
            <a:endParaRPr sz="2450">
              <a:latin typeface="Microsoft JhengHei"/>
              <a:cs typeface="Microsoft JhengHe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93297" y="2965196"/>
            <a:ext cx="426720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spc="25" dirty="0">
                <a:solidFill>
                  <a:srgbClr val="637C9C"/>
                </a:solidFill>
                <a:latin typeface="Microsoft JhengHei"/>
                <a:cs typeface="Microsoft JhengHei"/>
              </a:rPr>
              <a:t>陽性</a:t>
            </a:r>
            <a:endParaRPr sz="1550">
              <a:latin typeface="Microsoft JhengHei"/>
              <a:cs typeface="Microsoft JhengHe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786767" y="2952242"/>
            <a:ext cx="290830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b="1" dirty="0">
                <a:solidFill>
                  <a:srgbClr val="00B050"/>
                </a:solidFill>
                <a:latin typeface="Microsoft JhengHei"/>
                <a:cs typeface="Microsoft JhengHei"/>
              </a:rPr>
              <a:t>40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04037" y="1899157"/>
            <a:ext cx="2207260" cy="13455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50" b="1" dirty="0">
                <a:solidFill>
                  <a:srgbClr val="0070C0"/>
                </a:solidFill>
                <a:latin typeface="Microsoft JhengHei"/>
                <a:cs typeface="Microsoft JhengHei"/>
              </a:rPr>
              <a:t>抗體免疫層析法</a:t>
            </a:r>
            <a:endParaRPr sz="2450">
              <a:latin typeface="Microsoft JhengHei"/>
              <a:cs typeface="Microsoft JhengHei"/>
            </a:endParaRPr>
          </a:p>
          <a:p>
            <a:pPr marL="219075">
              <a:lnSpc>
                <a:spcPct val="100000"/>
              </a:lnSpc>
              <a:spcBef>
                <a:spcPts val="1275"/>
              </a:spcBef>
              <a:tabLst>
                <a:tab pos="1709420" algn="l"/>
              </a:tabLst>
            </a:pPr>
            <a:r>
              <a:rPr sz="1550" b="1" spc="25" dirty="0">
                <a:solidFill>
                  <a:srgbClr val="637C9C"/>
                </a:solidFill>
                <a:latin typeface="Microsoft JhengHei"/>
                <a:cs typeface="Microsoft JhengHei"/>
              </a:rPr>
              <a:t>未確定	陰性</a:t>
            </a:r>
            <a:endParaRPr sz="1550">
              <a:latin typeface="Microsoft JhengHei"/>
              <a:cs typeface="Microsoft JhengHe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200">
              <a:latin typeface="Microsoft JhengHei"/>
              <a:cs typeface="Microsoft JhengHei"/>
            </a:endParaRPr>
          </a:p>
          <a:p>
            <a:pPr marL="452755">
              <a:lnSpc>
                <a:spcPct val="100000"/>
              </a:lnSpc>
              <a:tabLst>
                <a:tab pos="1843405" algn="l"/>
              </a:tabLst>
            </a:pPr>
            <a:r>
              <a:rPr sz="1750" b="1" dirty="0">
                <a:solidFill>
                  <a:srgbClr val="637C9C"/>
                </a:solidFill>
                <a:latin typeface="Microsoft JhengHei"/>
                <a:cs typeface="Microsoft JhengHei"/>
              </a:rPr>
              <a:t>0	0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849957" y="2952242"/>
            <a:ext cx="290830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b="1" dirty="0">
                <a:solidFill>
                  <a:srgbClr val="637C9C"/>
                </a:solidFill>
                <a:latin typeface="Microsoft JhengHei"/>
                <a:cs typeface="Microsoft JhengHei"/>
              </a:rPr>
              <a:t>40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92713" y="3569461"/>
            <a:ext cx="626745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spc="25" dirty="0">
                <a:solidFill>
                  <a:srgbClr val="637C9C"/>
                </a:solidFill>
                <a:latin typeface="Microsoft JhengHei"/>
                <a:cs typeface="Microsoft JhengHei"/>
              </a:rPr>
              <a:t>未確定</a:t>
            </a:r>
            <a:endParaRPr sz="1550">
              <a:latin typeface="Microsoft JhengHei"/>
              <a:cs typeface="Microsoft JhengHe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814961" y="3556508"/>
            <a:ext cx="290830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b="1" dirty="0">
                <a:solidFill>
                  <a:srgbClr val="637C9C"/>
                </a:solidFill>
                <a:latin typeface="Microsoft JhengHei"/>
                <a:cs typeface="Microsoft JhengHei"/>
              </a:rPr>
              <a:t>65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272807" y="3556508"/>
            <a:ext cx="1586865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08735" algn="l"/>
              </a:tabLst>
            </a:pPr>
            <a:r>
              <a:rPr sz="1750" b="1" dirty="0">
                <a:solidFill>
                  <a:srgbClr val="637C9C"/>
                </a:solidFill>
                <a:latin typeface="Microsoft JhengHei"/>
                <a:cs typeface="Microsoft JhengHei"/>
              </a:rPr>
              <a:t>7	27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849760" y="3556508"/>
            <a:ext cx="290830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b="1" dirty="0">
                <a:solidFill>
                  <a:srgbClr val="0070C0"/>
                </a:solidFill>
                <a:latin typeface="Microsoft JhengHei"/>
                <a:cs typeface="Microsoft JhengHei"/>
              </a:rPr>
              <a:t>99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773565" y="3540252"/>
            <a:ext cx="356235" cy="923290"/>
          </a:xfrm>
          <a:custGeom>
            <a:avLst/>
            <a:gdLst/>
            <a:ahLst/>
            <a:cxnLst/>
            <a:rect l="l" t="t" r="r" b="b"/>
            <a:pathLst>
              <a:path w="356235" h="923289">
                <a:moveTo>
                  <a:pt x="355854" y="863346"/>
                </a:moveTo>
                <a:lnTo>
                  <a:pt x="355854" y="57912"/>
                </a:lnTo>
                <a:lnTo>
                  <a:pt x="334537" y="16573"/>
                </a:lnTo>
                <a:lnTo>
                  <a:pt x="297180" y="762"/>
                </a:lnTo>
                <a:lnTo>
                  <a:pt x="64769" y="0"/>
                </a:lnTo>
                <a:lnTo>
                  <a:pt x="44319" y="3560"/>
                </a:lnTo>
                <a:lnTo>
                  <a:pt x="11990" y="27812"/>
                </a:lnTo>
                <a:lnTo>
                  <a:pt x="0" y="65532"/>
                </a:lnTo>
                <a:lnTo>
                  <a:pt x="0" y="858012"/>
                </a:lnTo>
                <a:lnTo>
                  <a:pt x="13292" y="896588"/>
                </a:lnTo>
                <a:lnTo>
                  <a:pt x="16764" y="900560"/>
                </a:lnTo>
                <a:lnTo>
                  <a:pt x="16764" y="65532"/>
                </a:lnTo>
                <a:lnTo>
                  <a:pt x="17526" y="59436"/>
                </a:lnTo>
                <a:lnTo>
                  <a:pt x="35052" y="27432"/>
                </a:lnTo>
                <a:lnTo>
                  <a:pt x="38100" y="25146"/>
                </a:lnTo>
                <a:lnTo>
                  <a:pt x="42672" y="22860"/>
                </a:lnTo>
                <a:lnTo>
                  <a:pt x="47307" y="19291"/>
                </a:lnTo>
                <a:lnTo>
                  <a:pt x="59677" y="15836"/>
                </a:lnTo>
                <a:lnTo>
                  <a:pt x="64769" y="16643"/>
                </a:lnTo>
                <a:lnTo>
                  <a:pt x="291084" y="16764"/>
                </a:lnTo>
                <a:lnTo>
                  <a:pt x="301752" y="18288"/>
                </a:lnTo>
                <a:lnTo>
                  <a:pt x="335872" y="46791"/>
                </a:lnTo>
                <a:lnTo>
                  <a:pt x="339852" y="900482"/>
                </a:lnTo>
                <a:lnTo>
                  <a:pt x="350925" y="883280"/>
                </a:lnTo>
                <a:lnTo>
                  <a:pt x="355854" y="863346"/>
                </a:lnTo>
                <a:close/>
              </a:path>
              <a:path w="356235" h="923289">
                <a:moveTo>
                  <a:pt x="339852" y="900482"/>
                </a:moveTo>
                <a:lnTo>
                  <a:pt x="339852" y="857250"/>
                </a:lnTo>
                <a:lnTo>
                  <a:pt x="338328" y="867918"/>
                </a:lnTo>
                <a:lnTo>
                  <a:pt x="332873" y="881929"/>
                </a:lnTo>
                <a:lnTo>
                  <a:pt x="323216" y="893602"/>
                </a:lnTo>
                <a:lnTo>
                  <a:pt x="310447" y="901766"/>
                </a:lnTo>
                <a:lnTo>
                  <a:pt x="295656" y="905256"/>
                </a:lnTo>
                <a:lnTo>
                  <a:pt x="291084" y="906018"/>
                </a:lnTo>
                <a:lnTo>
                  <a:pt x="64770" y="906018"/>
                </a:lnTo>
                <a:lnTo>
                  <a:pt x="25645" y="885479"/>
                </a:lnTo>
                <a:lnTo>
                  <a:pt x="16764" y="861822"/>
                </a:lnTo>
                <a:lnTo>
                  <a:pt x="16764" y="900560"/>
                </a:lnTo>
                <a:lnTo>
                  <a:pt x="55905" y="921753"/>
                </a:lnTo>
                <a:lnTo>
                  <a:pt x="64770" y="922782"/>
                </a:lnTo>
                <a:lnTo>
                  <a:pt x="291846" y="922782"/>
                </a:lnTo>
                <a:lnTo>
                  <a:pt x="298704" y="922020"/>
                </a:lnTo>
                <a:lnTo>
                  <a:pt x="304800" y="921258"/>
                </a:lnTo>
                <a:lnTo>
                  <a:pt x="323908" y="913761"/>
                </a:lnTo>
                <a:lnTo>
                  <a:pt x="339780" y="900593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110617" y="3746246"/>
            <a:ext cx="1027430" cy="5067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spc="15" dirty="0">
                <a:solidFill>
                  <a:srgbClr val="757070"/>
                </a:solidFill>
                <a:latin typeface="Microsoft JhengHei"/>
                <a:cs typeface="Microsoft JhengHei"/>
              </a:rPr>
              <a:t>67件(32%)</a:t>
            </a:r>
            <a:endParaRPr sz="155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550" b="1" spc="25" dirty="0">
                <a:solidFill>
                  <a:srgbClr val="757070"/>
                </a:solidFill>
                <a:latin typeface="Microsoft JhengHei"/>
                <a:cs typeface="Microsoft JhengHei"/>
              </a:rPr>
              <a:t>可提早確診</a:t>
            </a:r>
            <a:endParaRPr sz="1550">
              <a:latin typeface="Microsoft JhengHei"/>
              <a:cs typeface="Microsoft JhengHe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639932" y="2006281"/>
            <a:ext cx="2699385" cy="21297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62890" marR="5080" indent="-250825">
              <a:lnSpc>
                <a:spcPct val="127200"/>
              </a:lnSpc>
              <a:spcBef>
                <a:spcPts val="90"/>
              </a:spcBef>
              <a:buFont typeface="Arial"/>
              <a:buChar char="•"/>
              <a:tabLst>
                <a:tab pos="262890" algn="l"/>
                <a:tab pos="263525" algn="l"/>
              </a:tabLst>
            </a:pPr>
            <a:r>
              <a:rPr sz="1550" b="1" spc="35" dirty="0">
                <a:latin typeface="Microsoft JhengHei"/>
                <a:cs typeface="Microsoft JhengHei"/>
              </a:rPr>
              <a:t>⻄方墨點法會有較多的未確 </a:t>
            </a:r>
            <a:r>
              <a:rPr sz="1550" b="1" spc="25" dirty="0">
                <a:latin typeface="Microsoft JhengHei"/>
                <a:cs typeface="Microsoft JhengHei"/>
              </a:rPr>
              <a:t>定結果，改採免疫層析法可 </a:t>
            </a:r>
            <a:r>
              <a:rPr sz="1550" b="1" spc="25" dirty="0">
                <a:solidFill>
                  <a:srgbClr val="C00000"/>
                </a:solidFill>
                <a:latin typeface="Microsoft JhengHei"/>
                <a:cs typeface="Microsoft JhengHei"/>
              </a:rPr>
              <a:t>降低未確定</a:t>
            </a:r>
            <a:r>
              <a:rPr sz="1550" b="1" spc="25" dirty="0">
                <a:latin typeface="Microsoft JhengHei"/>
                <a:cs typeface="Microsoft JhengHei"/>
              </a:rPr>
              <a:t>人數</a:t>
            </a:r>
            <a:r>
              <a:rPr sz="1550" b="1" spc="15" dirty="0">
                <a:latin typeface="Microsoft JhengHei"/>
                <a:cs typeface="Microsoft JhengHei"/>
              </a:rPr>
              <a:t>(99→16) </a:t>
            </a:r>
            <a:r>
              <a:rPr sz="1550" b="1" spc="20" dirty="0">
                <a:latin typeface="Microsoft JhengHei"/>
                <a:cs typeface="Microsoft JhengHei"/>
              </a:rPr>
              <a:t> </a:t>
            </a:r>
            <a:r>
              <a:rPr sz="1550" b="1" spc="25" dirty="0">
                <a:solidFill>
                  <a:srgbClr val="C00000"/>
                </a:solidFill>
                <a:latin typeface="Microsoft JhengHei"/>
                <a:cs typeface="Microsoft JhengHei"/>
              </a:rPr>
              <a:t>提升陽性</a:t>
            </a:r>
            <a:r>
              <a:rPr sz="1550" b="1" spc="25" dirty="0">
                <a:latin typeface="Microsoft JhengHei"/>
                <a:cs typeface="Microsoft JhengHei"/>
              </a:rPr>
              <a:t>人數</a:t>
            </a:r>
            <a:r>
              <a:rPr sz="1550" b="1" spc="15" dirty="0">
                <a:latin typeface="Microsoft JhengHei"/>
                <a:cs typeface="Microsoft JhengHei"/>
              </a:rPr>
              <a:t>(40→107)</a:t>
            </a:r>
            <a:endParaRPr sz="1550">
              <a:latin typeface="Microsoft JhengHei"/>
              <a:cs typeface="Microsoft JhengHei"/>
            </a:endParaRPr>
          </a:p>
          <a:p>
            <a:pPr marL="262890" marR="64135" indent="-250825">
              <a:lnSpc>
                <a:spcPct val="127299"/>
              </a:lnSpc>
              <a:spcBef>
                <a:spcPts val="5"/>
              </a:spcBef>
              <a:buFont typeface="Arial"/>
              <a:buChar char="•"/>
              <a:tabLst>
                <a:tab pos="262890" algn="l"/>
                <a:tab pos="263525" algn="l"/>
              </a:tabLst>
            </a:pPr>
            <a:r>
              <a:rPr sz="1550" b="1" spc="25" dirty="0">
                <a:latin typeface="Microsoft JhengHei"/>
                <a:cs typeface="Microsoft JhengHei"/>
              </a:rPr>
              <a:t>使用免疫層析法可讓</a:t>
            </a:r>
            <a:r>
              <a:rPr sz="1550" b="1" spc="15" dirty="0">
                <a:latin typeface="Microsoft JhengHei"/>
                <a:cs typeface="Microsoft JhengHei"/>
              </a:rPr>
              <a:t>67</a:t>
            </a:r>
            <a:r>
              <a:rPr sz="1550" b="1" spc="25" dirty="0">
                <a:latin typeface="Microsoft JhengHei"/>
                <a:cs typeface="Microsoft JhengHei"/>
              </a:rPr>
              <a:t>件 </a:t>
            </a:r>
            <a:r>
              <a:rPr sz="1550" b="1" spc="10" dirty="0">
                <a:latin typeface="Microsoft JhengHei"/>
                <a:cs typeface="Microsoft JhengHei"/>
              </a:rPr>
              <a:t>(32%)個</a:t>
            </a:r>
            <a:r>
              <a:rPr sz="1550" b="1" spc="25" dirty="0">
                <a:latin typeface="Microsoft JhengHei"/>
                <a:cs typeface="Microsoft JhengHei"/>
              </a:rPr>
              <a:t>案</a:t>
            </a:r>
            <a:r>
              <a:rPr sz="1550" b="1" spc="25" dirty="0">
                <a:solidFill>
                  <a:srgbClr val="0070C0"/>
                </a:solidFill>
                <a:latin typeface="Microsoft JhengHei"/>
                <a:cs typeface="Microsoft JhengHei"/>
              </a:rPr>
              <a:t>提早確診</a:t>
            </a:r>
            <a:r>
              <a:rPr sz="1550" b="1" spc="20" dirty="0">
                <a:latin typeface="Microsoft JhengHei"/>
                <a:cs typeface="Microsoft JhengHei"/>
              </a:rPr>
              <a:t>，讓個 </a:t>
            </a:r>
            <a:r>
              <a:rPr sz="1550" b="1" spc="25" dirty="0">
                <a:latin typeface="Microsoft JhengHei"/>
                <a:cs typeface="Microsoft JhengHei"/>
              </a:rPr>
              <a:t>案即時通報。</a:t>
            </a:r>
            <a:endParaRPr sz="1550">
              <a:latin typeface="Microsoft JhengHei"/>
              <a:cs typeface="Microsoft JhengHe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4073537" y="4759452"/>
            <a:ext cx="2220595" cy="883285"/>
            <a:chOff x="4073537" y="4759452"/>
            <a:chExt cx="2220595" cy="883285"/>
          </a:xfrm>
        </p:grpSpPr>
        <p:sp>
          <p:nvSpPr>
            <p:cNvPr id="21" name="object 21"/>
            <p:cNvSpPr/>
            <p:nvPr/>
          </p:nvSpPr>
          <p:spPr>
            <a:xfrm>
              <a:off x="4142117" y="4759452"/>
              <a:ext cx="1818639" cy="310515"/>
            </a:xfrm>
            <a:custGeom>
              <a:avLst/>
              <a:gdLst/>
              <a:ahLst/>
              <a:cxnLst/>
              <a:rect l="l" t="t" r="r" b="b"/>
              <a:pathLst>
                <a:path w="1818639" h="310514">
                  <a:moveTo>
                    <a:pt x="1818132" y="258317"/>
                  </a:moveTo>
                  <a:lnTo>
                    <a:pt x="1818132" y="51053"/>
                  </a:lnTo>
                  <a:lnTo>
                    <a:pt x="1816608" y="45719"/>
                  </a:lnTo>
                  <a:lnTo>
                    <a:pt x="1810673" y="28908"/>
                  </a:lnTo>
                  <a:lnTo>
                    <a:pt x="1798943" y="14806"/>
                  </a:lnTo>
                  <a:lnTo>
                    <a:pt x="1783473" y="4730"/>
                  </a:lnTo>
                  <a:lnTo>
                    <a:pt x="1766316" y="0"/>
                  </a:lnTo>
                  <a:lnTo>
                    <a:pt x="56388" y="0"/>
                  </a:lnTo>
                  <a:lnTo>
                    <a:pt x="9939" y="24061"/>
                  </a:lnTo>
                  <a:lnTo>
                    <a:pt x="0" y="51816"/>
                  </a:lnTo>
                  <a:lnTo>
                    <a:pt x="0" y="259079"/>
                  </a:lnTo>
                  <a:lnTo>
                    <a:pt x="16002" y="292697"/>
                  </a:lnTo>
                  <a:lnTo>
                    <a:pt x="16002" y="57150"/>
                  </a:lnTo>
                  <a:lnTo>
                    <a:pt x="16764" y="52577"/>
                  </a:lnTo>
                  <a:lnTo>
                    <a:pt x="38100" y="21336"/>
                  </a:lnTo>
                  <a:lnTo>
                    <a:pt x="42848" y="18273"/>
                  </a:lnTo>
                  <a:lnTo>
                    <a:pt x="51612" y="16522"/>
                  </a:lnTo>
                  <a:lnTo>
                    <a:pt x="56388" y="16730"/>
                  </a:lnTo>
                  <a:lnTo>
                    <a:pt x="1765554" y="16763"/>
                  </a:lnTo>
                  <a:lnTo>
                    <a:pt x="1797972" y="41037"/>
                  </a:lnTo>
                  <a:lnTo>
                    <a:pt x="1801368" y="53339"/>
                  </a:lnTo>
                  <a:lnTo>
                    <a:pt x="1801368" y="292632"/>
                  </a:lnTo>
                  <a:lnTo>
                    <a:pt x="1803320" y="290993"/>
                  </a:lnTo>
                  <a:lnTo>
                    <a:pt x="1813556" y="275257"/>
                  </a:lnTo>
                  <a:lnTo>
                    <a:pt x="1818132" y="258317"/>
                  </a:lnTo>
                  <a:close/>
                </a:path>
                <a:path w="1818639" h="310514">
                  <a:moveTo>
                    <a:pt x="1801368" y="292632"/>
                  </a:moveTo>
                  <a:lnTo>
                    <a:pt x="1801368" y="257555"/>
                  </a:lnTo>
                  <a:lnTo>
                    <a:pt x="1800606" y="261365"/>
                  </a:lnTo>
                  <a:lnTo>
                    <a:pt x="1796069" y="273283"/>
                  </a:lnTo>
                  <a:lnTo>
                    <a:pt x="1787875" y="283049"/>
                  </a:lnTo>
                  <a:lnTo>
                    <a:pt x="1777094" y="289974"/>
                  </a:lnTo>
                  <a:lnTo>
                    <a:pt x="1765554" y="293159"/>
                  </a:lnTo>
                  <a:lnTo>
                    <a:pt x="56388" y="293264"/>
                  </a:lnTo>
                  <a:lnTo>
                    <a:pt x="44412" y="291610"/>
                  </a:lnTo>
                  <a:lnTo>
                    <a:pt x="32785" y="285492"/>
                  </a:lnTo>
                  <a:lnTo>
                    <a:pt x="23624" y="276074"/>
                  </a:lnTo>
                  <a:lnTo>
                    <a:pt x="18288" y="264414"/>
                  </a:lnTo>
                  <a:lnTo>
                    <a:pt x="16764" y="260604"/>
                  </a:lnTo>
                  <a:lnTo>
                    <a:pt x="16764" y="256794"/>
                  </a:lnTo>
                  <a:lnTo>
                    <a:pt x="16002" y="252222"/>
                  </a:lnTo>
                  <a:lnTo>
                    <a:pt x="16002" y="292697"/>
                  </a:lnTo>
                  <a:lnTo>
                    <a:pt x="56388" y="310115"/>
                  </a:lnTo>
                  <a:lnTo>
                    <a:pt x="1767077" y="310133"/>
                  </a:lnTo>
                  <a:lnTo>
                    <a:pt x="1772412" y="308609"/>
                  </a:lnTo>
                  <a:lnTo>
                    <a:pt x="1789060" y="302964"/>
                  </a:lnTo>
                  <a:lnTo>
                    <a:pt x="1801368" y="292632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073537" y="5076444"/>
              <a:ext cx="2220595" cy="566420"/>
            </a:xfrm>
            <a:custGeom>
              <a:avLst/>
              <a:gdLst/>
              <a:ahLst/>
              <a:cxnLst/>
              <a:rect l="l" t="t" r="r" b="b"/>
              <a:pathLst>
                <a:path w="2220595" h="566420">
                  <a:moveTo>
                    <a:pt x="2220468" y="566165"/>
                  </a:moveTo>
                  <a:lnTo>
                    <a:pt x="2220468" y="0"/>
                  </a:lnTo>
                  <a:lnTo>
                    <a:pt x="0" y="0"/>
                  </a:lnTo>
                  <a:lnTo>
                    <a:pt x="0" y="566166"/>
                  </a:lnTo>
                  <a:lnTo>
                    <a:pt x="2220468" y="566165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23" name="object 23"/>
          <p:cNvGraphicFramePr>
            <a:graphicFrameLocks noGrp="1"/>
          </p:cNvGraphicFramePr>
          <p:nvPr/>
        </p:nvGraphicFramePr>
        <p:xfrm>
          <a:off x="1674247" y="4156634"/>
          <a:ext cx="8666477" cy="14852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54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35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24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87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96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9165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0353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550" b="1" dirty="0">
                          <a:solidFill>
                            <a:srgbClr val="637C9C"/>
                          </a:solidFill>
                          <a:latin typeface="Microsoft JhengHei"/>
                          <a:cs typeface="Microsoft JhengHei"/>
                        </a:rPr>
                        <a:t>陰性</a:t>
                      </a:r>
                      <a:endParaRPr sz="1550">
                        <a:latin typeface="Microsoft JhengHei"/>
                        <a:cs typeface="Microsoft JhengHei"/>
                      </a:endParaRPr>
                    </a:p>
                  </a:txBody>
                  <a:tcPr marL="0" marR="0" marT="33655" marB="0"/>
                </a:tc>
                <a:tc>
                  <a:txBody>
                    <a:bodyPr/>
                    <a:lstStyle/>
                    <a:p>
                      <a:pPr marR="62166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750" b="1" dirty="0">
                          <a:solidFill>
                            <a:srgbClr val="637C9C"/>
                          </a:solidFill>
                          <a:latin typeface="Microsoft JhengHei"/>
                          <a:cs typeface="Microsoft JhengHei"/>
                        </a:rPr>
                        <a:t>2</a:t>
                      </a:r>
                      <a:endParaRPr sz="1750">
                        <a:latin typeface="Microsoft JhengHei"/>
                        <a:cs typeface="Microsoft JhengHei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R="347980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750" b="1" dirty="0">
                          <a:solidFill>
                            <a:srgbClr val="637C9C"/>
                          </a:solidFill>
                          <a:latin typeface="Microsoft JhengHei"/>
                          <a:cs typeface="Microsoft JhengHei"/>
                        </a:rPr>
                        <a:t>9</a:t>
                      </a:r>
                      <a:endParaRPr sz="1750">
                        <a:latin typeface="Microsoft JhengHei"/>
                        <a:cs typeface="Microsoft JhengHei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L="148590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750" b="1" dirty="0">
                          <a:solidFill>
                            <a:srgbClr val="637C9C"/>
                          </a:solidFill>
                          <a:latin typeface="Microsoft JhengHei"/>
                          <a:cs typeface="Microsoft JhengHei"/>
                        </a:rPr>
                        <a:t>99</a:t>
                      </a:r>
                      <a:endParaRPr sz="1750">
                        <a:latin typeface="Microsoft JhengHei"/>
                        <a:cs typeface="Microsoft JhengHei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R="220979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750" b="1" dirty="0">
                          <a:solidFill>
                            <a:srgbClr val="637C9C"/>
                          </a:solidFill>
                          <a:latin typeface="Microsoft JhengHei"/>
                          <a:cs typeface="Microsoft JhengHei"/>
                        </a:rPr>
                        <a:t>110</a:t>
                      </a:r>
                      <a:endParaRPr sz="1750">
                        <a:latin typeface="Microsoft JhengHei"/>
                        <a:cs typeface="Microsoft JhengHei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L="479425" indent="-251460">
                        <a:lnSpc>
                          <a:spcPct val="100000"/>
                        </a:lnSpc>
                        <a:spcBef>
                          <a:spcPts val="229"/>
                        </a:spcBef>
                        <a:buFont typeface="Arial"/>
                        <a:buChar char="•"/>
                        <a:tabLst>
                          <a:tab pos="479425" algn="l"/>
                          <a:tab pos="480059" algn="l"/>
                        </a:tabLst>
                      </a:pPr>
                      <a:r>
                        <a:rPr sz="1550" b="1" dirty="0">
                          <a:latin typeface="Microsoft JhengHei"/>
                          <a:cs typeface="Microsoft JhengHei"/>
                        </a:rPr>
                        <a:t>抗體免疫層析法檢測陰性或</a:t>
                      </a:r>
                      <a:endParaRPr sz="1550">
                        <a:latin typeface="Microsoft JhengHei"/>
                        <a:cs typeface="Microsoft JhengHei"/>
                      </a:endParaRPr>
                    </a:p>
                  </a:txBody>
                  <a:tcPr marL="0" marR="0" marT="29209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89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225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1550" b="1" dirty="0">
                          <a:solidFill>
                            <a:srgbClr val="637C9C"/>
                          </a:solidFill>
                          <a:latin typeface="Microsoft JhengHei"/>
                          <a:cs typeface="Microsoft JhengHei"/>
                        </a:rPr>
                        <a:t>合計</a:t>
                      </a:r>
                      <a:endParaRPr sz="1550">
                        <a:latin typeface="Microsoft JhengHei"/>
                        <a:cs typeface="Microsoft JhengHei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2150">
                        <a:latin typeface="Times New Roman"/>
                        <a:cs typeface="Times New Roman"/>
                      </a:endParaRPr>
                    </a:p>
                    <a:p>
                      <a:pPr marR="621030" algn="ctr">
                        <a:lnSpc>
                          <a:spcPct val="100000"/>
                        </a:lnSpc>
                      </a:pPr>
                      <a:r>
                        <a:rPr sz="1750" b="1" dirty="0">
                          <a:solidFill>
                            <a:srgbClr val="FF0000"/>
                          </a:solidFill>
                          <a:latin typeface="Microsoft JhengHei"/>
                          <a:cs typeface="Microsoft JhengHei"/>
                        </a:rPr>
                        <a:t>107</a:t>
                      </a:r>
                      <a:endParaRPr sz="1750">
                        <a:latin typeface="Microsoft JhengHei"/>
                        <a:cs typeface="Microsoft JhengHei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2150">
                        <a:latin typeface="Times New Roman"/>
                        <a:cs typeface="Times New Roman"/>
                      </a:endParaRPr>
                    </a:p>
                    <a:p>
                      <a:pPr marR="404495" algn="ctr">
                        <a:lnSpc>
                          <a:spcPct val="100000"/>
                        </a:lnSpc>
                      </a:pPr>
                      <a:r>
                        <a:rPr sz="1750" b="1" dirty="0">
                          <a:solidFill>
                            <a:srgbClr val="0070C0"/>
                          </a:solidFill>
                          <a:latin typeface="Microsoft JhengHei"/>
                          <a:cs typeface="Microsoft JhengHei"/>
                        </a:rPr>
                        <a:t>16</a:t>
                      </a:r>
                      <a:endParaRPr sz="1750">
                        <a:latin typeface="Microsoft JhengHei"/>
                        <a:cs typeface="Microsoft JhengHei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2150">
                        <a:latin typeface="Times New Roman"/>
                        <a:cs typeface="Times New Roman"/>
                      </a:endParaRPr>
                    </a:p>
                    <a:p>
                      <a:pPr marL="148590" algn="ctr">
                        <a:lnSpc>
                          <a:spcPct val="100000"/>
                        </a:lnSpc>
                      </a:pPr>
                      <a:r>
                        <a:rPr sz="1750" b="1" dirty="0">
                          <a:solidFill>
                            <a:srgbClr val="637C9C"/>
                          </a:solidFill>
                          <a:latin typeface="Microsoft JhengHei"/>
                          <a:cs typeface="Microsoft JhengHei"/>
                        </a:rPr>
                        <a:t>126</a:t>
                      </a:r>
                      <a:endParaRPr sz="1750">
                        <a:latin typeface="Microsoft JhengHei"/>
                        <a:cs typeface="Microsoft JhengHei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2150">
                        <a:latin typeface="Times New Roman"/>
                        <a:cs typeface="Times New Roman"/>
                      </a:endParaRPr>
                    </a:p>
                    <a:p>
                      <a:pPr marR="220979" algn="r">
                        <a:lnSpc>
                          <a:spcPct val="100000"/>
                        </a:lnSpc>
                      </a:pPr>
                      <a:r>
                        <a:rPr sz="1750" b="1" dirty="0">
                          <a:solidFill>
                            <a:srgbClr val="637C9C"/>
                          </a:solidFill>
                          <a:latin typeface="Microsoft JhengHei"/>
                          <a:cs typeface="Microsoft JhengHei"/>
                        </a:rPr>
                        <a:t>249</a:t>
                      </a:r>
                      <a:endParaRPr sz="1750">
                        <a:latin typeface="Microsoft JhengHei"/>
                        <a:cs typeface="Microsoft JhengHei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479425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sz="1550" b="1" dirty="0">
                          <a:latin typeface="Microsoft JhengHei"/>
                          <a:cs typeface="Microsoft JhengHei"/>
                        </a:rPr>
                        <a:t>未確定檢體共142件</a:t>
                      </a:r>
                      <a:r>
                        <a:rPr sz="1550" b="1" spc="-5" dirty="0">
                          <a:latin typeface="Microsoft JhengHei"/>
                          <a:cs typeface="Microsoft JhengHei"/>
                        </a:rPr>
                        <a:t>，</a:t>
                      </a:r>
                      <a:r>
                        <a:rPr sz="1550" b="1" u="sng" dirty="0">
                          <a:solidFill>
                            <a:srgbClr val="0070C0"/>
                          </a:solidFill>
                          <a:uFill>
                            <a:solidFill>
                              <a:srgbClr val="0070C0"/>
                            </a:solidFill>
                          </a:uFill>
                          <a:latin typeface="Microsoft JhengHei"/>
                          <a:cs typeface="Microsoft JhengHei"/>
                        </a:rPr>
                        <a:t>其中</a:t>
                      </a:r>
                      <a:endParaRPr sz="1550">
                        <a:latin typeface="Microsoft JhengHei"/>
                        <a:cs typeface="Microsoft JhengHei"/>
                      </a:endParaRPr>
                    </a:p>
                    <a:p>
                      <a:pPr marL="479425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550" b="1" u="sng" dirty="0">
                          <a:solidFill>
                            <a:srgbClr val="0070C0"/>
                          </a:solidFill>
                          <a:uFill>
                            <a:solidFill>
                              <a:srgbClr val="0070C0"/>
                            </a:solidFill>
                          </a:uFill>
                          <a:latin typeface="Microsoft JhengHei"/>
                          <a:cs typeface="Microsoft JhengHei"/>
                        </a:rPr>
                        <a:t>仍有31件(21%)需藉由核酸</a:t>
                      </a:r>
                      <a:endParaRPr sz="1550">
                        <a:latin typeface="Microsoft JhengHei"/>
                        <a:cs typeface="Microsoft JhengHei"/>
                      </a:endParaRPr>
                    </a:p>
                  </a:txBody>
                  <a:tcPr marL="0" marR="0" marT="26669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27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7874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550" b="1" dirty="0">
                          <a:solidFill>
                            <a:srgbClr val="0070C0"/>
                          </a:solidFill>
                          <a:latin typeface="Microsoft JhengHei"/>
                          <a:cs typeface="Microsoft JhengHei"/>
                        </a:rPr>
                        <a:t>其中有31件(21%)需藉</a:t>
                      </a:r>
                      <a:endParaRPr sz="1550">
                        <a:latin typeface="Microsoft JhengHei"/>
                        <a:cs typeface="Microsoft JhengHei"/>
                      </a:endParaRPr>
                    </a:p>
                  </a:txBody>
                  <a:tcPr marL="0" marR="0" marT="43815" marB="0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60909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550" b="1" u="sng" spc="15" dirty="0">
                          <a:solidFill>
                            <a:srgbClr val="0070C0"/>
                          </a:solidFill>
                          <a:uFill>
                            <a:solidFill>
                              <a:srgbClr val="0070C0"/>
                            </a:solidFill>
                          </a:uFill>
                          <a:latin typeface="Microsoft JhengHei"/>
                          <a:cs typeface="Microsoft JhengHei"/>
                        </a:rPr>
                        <a:t>NAT</a:t>
                      </a:r>
                      <a:r>
                        <a:rPr sz="1550" b="1" u="sng" spc="25" dirty="0">
                          <a:solidFill>
                            <a:srgbClr val="0070C0"/>
                          </a:solidFill>
                          <a:uFill>
                            <a:solidFill>
                              <a:srgbClr val="0070C0"/>
                            </a:solidFill>
                          </a:uFill>
                          <a:latin typeface="Microsoft JhengHei"/>
                          <a:cs typeface="Microsoft JhengHei"/>
                        </a:rPr>
                        <a:t>陽性通</a:t>
                      </a:r>
                      <a:r>
                        <a:rPr sz="1550" b="1" u="sng" spc="20" dirty="0">
                          <a:solidFill>
                            <a:srgbClr val="0070C0"/>
                          </a:solidFill>
                          <a:uFill>
                            <a:solidFill>
                              <a:srgbClr val="0070C0"/>
                            </a:solidFill>
                          </a:uFill>
                          <a:latin typeface="Microsoft JhengHei"/>
                          <a:cs typeface="Microsoft JhengHei"/>
                        </a:rPr>
                        <a:t>報</a:t>
                      </a:r>
                      <a:r>
                        <a:rPr sz="1550" u="sng" spc="25" dirty="0">
                          <a:uFill>
                            <a:solidFill>
                              <a:srgbClr val="0070C0"/>
                            </a:solidFill>
                          </a:uFill>
                          <a:latin typeface="Microsoft JhengHei"/>
                          <a:cs typeface="Microsoft JhengHei"/>
                        </a:rPr>
                        <a:t>。</a:t>
                      </a:r>
                      <a:endParaRPr sz="1550">
                        <a:latin typeface="Microsoft JhengHei"/>
                        <a:cs typeface="Microsoft JhengHei"/>
                      </a:endParaRPr>
                    </a:p>
                  </a:txBody>
                  <a:tcPr marL="0" marR="0" marT="18415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4" name="object 24"/>
          <p:cNvSpPr txBox="1"/>
          <p:nvPr/>
        </p:nvSpPr>
        <p:spPr>
          <a:xfrm>
            <a:off x="4140079" y="5338059"/>
            <a:ext cx="2056130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spc="25" dirty="0">
                <a:solidFill>
                  <a:srgbClr val="0070C0"/>
                </a:solidFill>
                <a:latin typeface="Microsoft JhengHei"/>
                <a:cs typeface="Microsoft JhengHei"/>
              </a:rPr>
              <a:t>由核酸NAT陽性通報</a:t>
            </a:r>
            <a:r>
              <a:rPr sz="1550" spc="25" dirty="0">
                <a:latin typeface="Microsoft JhengHei"/>
                <a:cs typeface="Microsoft JhengHei"/>
              </a:rPr>
              <a:t>。</a:t>
            </a:r>
            <a:endParaRPr sz="1550">
              <a:latin typeface="Microsoft JhengHei"/>
              <a:cs typeface="Microsoft JhengHe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2384945" y="3031235"/>
            <a:ext cx="326390" cy="1925955"/>
            <a:chOff x="2384945" y="3031235"/>
            <a:chExt cx="326390" cy="1925955"/>
          </a:xfrm>
        </p:grpSpPr>
        <p:sp>
          <p:nvSpPr>
            <p:cNvPr id="26" name="object 26"/>
            <p:cNvSpPr/>
            <p:nvPr/>
          </p:nvSpPr>
          <p:spPr>
            <a:xfrm>
              <a:off x="2384945" y="3947921"/>
              <a:ext cx="326390" cy="1009015"/>
            </a:xfrm>
            <a:custGeom>
              <a:avLst/>
              <a:gdLst/>
              <a:ahLst/>
              <a:cxnLst/>
              <a:rect l="l" t="t" r="r" b="b"/>
              <a:pathLst>
                <a:path w="326389" h="1009014">
                  <a:moveTo>
                    <a:pt x="326136" y="957072"/>
                  </a:moveTo>
                  <a:lnTo>
                    <a:pt x="244602" y="846582"/>
                  </a:lnTo>
                  <a:lnTo>
                    <a:pt x="244602" y="886968"/>
                  </a:lnTo>
                  <a:lnTo>
                    <a:pt x="222231" y="868349"/>
                  </a:lnTo>
                  <a:lnTo>
                    <a:pt x="179856" y="818845"/>
                  </a:lnTo>
                  <a:lnTo>
                    <a:pt x="140968" y="754200"/>
                  </a:lnTo>
                  <a:lnTo>
                    <a:pt x="122957" y="716654"/>
                  </a:lnTo>
                  <a:lnTo>
                    <a:pt x="105968" y="675869"/>
                  </a:lnTo>
                  <a:lnTo>
                    <a:pt x="90051" y="632026"/>
                  </a:lnTo>
                  <a:lnTo>
                    <a:pt x="75255" y="585307"/>
                  </a:lnTo>
                  <a:lnTo>
                    <a:pt x="61632" y="535895"/>
                  </a:lnTo>
                  <a:lnTo>
                    <a:pt x="49230" y="483972"/>
                  </a:lnTo>
                  <a:lnTo>
                    <a:pt x="38100" y="429718"/>
                  </a:lnTo>
                  <a:lnTo>
                    <a:pt x="28291" y="373317"/>
                  </a:lnTo>
                  <a:lnTo>
                    <a:pt x="19855" y="314950"/>
                  </a:lnTo>
                  <a:lnTo>
                    <a:pt x="12840" y="254800"/>
                  </a:lnTo>
                  <a:lnTo>
                    <a:pt x="7297" y="193047"/>
                  </a:lnTo>
                  <a:lnTo>
                    <a:pt x="3276" y="129875"/>
                  </a:lnTo>
                  <a:lnTo>
                    <a:pt x="827" y="65465"/>
                  </a:lnTo>
                  <a:lnTo>
                    <a:pt x="0" y="0"/>
                  </a:lnTo>
                  <a:lnTo>
                    <a:pt x="0" y="81534"/>
                  </a:lnTo>
                  <a:lnTo>
                    <a:pt x="827" y="146999"/>
                  </a:lnTo>
                  <a:lnTo>
                    <a:pt x="3276" y="211409"/>
                  </a:lnTo>
                  <a:lnTo>
                    <a:pt x="7297" y="274581"/>
                  </a:lnTo>
                  <a:lnTo>
                    <a:pt x="12840" y="336334"/>
                  </a:lnTo>
                  <a:lnTo>
                    <a:pt x="19855" y="396484"/>
                  </a:lnTo>
                  <a:lnTo>
                    <a:pt x="28291" y="454851"/>
                  </a:lnTo>
                  <a:lnTo>
                    <a:pt x="38100" y="511252"/>
                  </a:lnTo>
                  <a:lnTo>
                    <a:pt x="49230" y="565506"/>
                  </a:lnTo>
                  <a:lnTo>
                    <a:pt x="61632" y="617429"/>
                  </a:lnTo>
                  <a:lnTo>
                    <a:pt x="75255" y="666841"/>
                  </a:lnTo>
                  <a:lnTo>
                    <a:pt x="90051" y="713560"/>
                  </a:lnTo>
                  <a:lnTo>
                    <a:pt x="105968" y="757403"/>
                  </a:lnTo>
                  <a:lnTo>
                    <a:pt x="122957" y="798188"/>
                  </a:lnTo>
                  <a:lnTo>
                    <a:pt x="140968" y="835734"/>
                  </a:lnTo>
                  <a:lnTo>
                    <a:pt x="159951" y="869859"/>
                  </a:lnTo>
                  <a:lnTo>
                    <a:pt x="200633" y="927115"/>
                  </a:lnTo>
                  <a:lnTo>
                    <a:pt x="244602" y="968502"/>
                  </a:lnTo>
                  <a:lnTo>
                    <a:pt x="244602" y="1008888"/>
                  </a:lnTo>
                  <a:lnTo>
                    <a:pt x="326136" y="957072"/>
                  </a:lnTo>
                  <a:close/>
                </a:path>
              </a:pathLst>
            </a:custGeom>
            <a:solidFill>
              <a:srgbClr val="D0CE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384957" y="3031235"/>
              <a:ext cx="326390" cy="957580"/>
            </a:xfrm>
            <a:custGeom>
              <a:avLst/>
              <a:gdLst/>
              <a:ahLst/>
              <a:cxnLst/>
              <a:rect l="l" t="t" r="r" b="b"/>
              <a:pathLst>
                <a:path w="326389" h="957579">
                  <a:moveTo>
                    <a:pt x="326124" y="81534"/>
                  </a:moveTo>
                  <a:lnTo>
                    <a:pt x="326124" y="0"/>
                  </a:lnTo>
                  <a:lnTo>
                    <a:pt x="301819" y="2516"/>
                  </a:lnTo>
                  <a:lnTo>
                    <a:pt x="254712" y="22112"/>
                  </a:lnTo>
                  <a:lnTo>
                    <a:pt x="210030" y="59940"/>
                  </a:lnTo>
                  <a:lnTo>
                    <a:pt x="168282" y="114580"/>
                  </a:lnTo>
                  <a:lnTo>
                    <a:pt x="148666" y="147760"/>
                  </a:lnTo>
                  <a:lnTo>
                    <a:pt x="129975" y="184609"/>
                  </a:lnTo>
                  <a:lnTo>
                    <a:pt x="112271" y="224950"/>
                  </a:lnTo>
                  <a:lnTo>
                    <a:pt x="95619" y="268605"/>
                  </a:lnTo>
                  <a:lnTo>
                    <a:pt x="80081" y="315395"/>
                  </a:lnTo>
                  <a:lnTo>
                    <a:pt x="65721" y="365145"/>
                  </a:lnTo>
                  <a:lnTo>
                    <a:pt x="52603" y="417675"/>
                  </a:lnTo>
                  <a:lnTo>
                    <a:pt x="40790" y="472807"/>
                  </a:lnTo>
                  <a:lnTo>
                    <a:pt x="30346" y="530365"/>
                  </a:lnTo>
                  <a:lnTo>
                    <a:pt x="21335" y="590171"/>
                  </a:lnTo>
                  <a:lnTo>
                    <a:pt x="13819" y="652045"/>
                  </a:lnTo>
                  <a:lnTo>
                    <a:pt x="7863" y="715812"/>
                  </a:lnTo>
                  <a:lnTo>
                    <a:pt x="3530" y="781293"/>
                  </a:lnTo>
                  <a:lnTo>
                    <a:pt x="884" y="848310"/>
                  </a:lnTo>
                  <a:lnTo>
                    <a:pt x="0" y="926853"/>
                  </a:lnTo>
                  <a:lnTo>
                    <a:pt x="309" y="946904"/>
                  </a:lnTo>
                  <a:lnTo>
                    <a:pt x="750" y="957072"/>
                  </a:lnTo>
                  <a:lnTo>
                    <a:pt x="2750" y="887916"/>
                  </a:lnTo>
                  <a:lnTo>
                    <a:pt x="6527" y="820343"/>
                  </a:lnTo>
                  <a:lnTo>
                    <a:pt x="12015" y="754537"/>
                  </a:lnTo>
                  <a:lnTo>
                    <a:pt x="19146" y="690682"/>
                  </a:lnTo>
                  <a:lnTo>
                    <a:pt x="27851" y="628961"/>
                  </a:lnTo>
                  <a:lnTo>
                    <a:pt x="38063" y="569558"/>
                  </a:lnTo>
                  <a:lnTo>
                    <a:pt x="49715" y="512656"/>
                  </a:lnTo>
                  <a:lnTo>
                    <a:pt x="62739" y="458440"/>
                  </a:lnTo>
                  <a:lnTo>
                    <a:pt x="77067" y="407092"/>
                  </a:lnTo>
                  <a:lnTo>
                    <a:pt x="92632" y="358797"/>
                  </a:lnTo>
                  <a:lnTo>
                    <a:pt x="109366" y="313737"/>
                  </a:lnTo>
                  <a:lnTo>
                    <a:pt x="127202" y="272098"/>
                  </a:lnTo>
                  <a:lnTo>
                    <a:pt x="146071" y="234062"/>
                  </a:lnTo>
                  <a:lnTo>
                    <a:pt x="165906" y="199813"/>
                  </a:lnTo>
                  <a:lnTo>
                    <a:pt x="208204" y="143411"/>
                  </a:lnTo>
                  <a:lnTo>
                    <a:pt x="253556" y="104360"/>
                  </a:lnTo>
                  <a:lnTo>
                    <a:pt x="301419" y="84131"/>
                  </a:lnTo>
                  <a:lnTo>
                    <a:pt x="326124" y="81534"/>
                  </a:lnTo>
                  <a:close/>
                </a:path>
              </a:pathLst>
            </a:custGeom>
            <a:solidFill>
              <a:srgbClr val="A7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1403" y="771905"/>
            <a:ext cx="355600" cy="6014720"/>
            <a:chOff x="1403" y="771905"/>
            <a:chExt cx="355600" cy="6014720"/>
          </a:xfrm>
        </p:grpSpPr>
        <p:sp>
          <p:nvSpPr>
            <p:cNvPr id="29" name="object 29"/>
            <p:cNvSpPr/>
            <p:nvPr/>
          </p:nvSpPr>
          <p:spPr>
            <a:xfrm>
              <a:off x="154571" y="771905"/>
              <a:ext cx="201930" cy="1262380"/>
            </a:xfrm>
            <a:custGeom>
              <a:avLst/>
              <a:gdLst/>
              <a:ahLst/>
              <a:cxnLst/>
              <a:rect l="l" t="t" r="r" b="b"/>
              <a:pathLst>
                <a:path w="201929" h="1262380">
                  <a:moveTo>
                    <a:pt x="201930" y="1261872"/>
                  </a:moveTo>
                  <a:lnTo>
                    <a:pt x="201929" y="0"/>
                  </a:lnTo>
                  <a:lnTo>
                    <a:pt x="0" y="0"/>
                  </a:lnTo>
                  <a:lnTo>
                    <a:pt x="0" y="1261872"/>
                  </a:lnTo>
                  <a:lnTo>
                    <a:pt x="201930" y="1261872"/>
                  </a:lnTo>
                  <a:close/>
                </a:path>
              </a:pathLst>
            </a:custGeom>
            <a:solidFill>
              <a:srgbClr val="E1EF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54571" y="2022347"/>
              <a:ext cx="201930" cy="1261110"/>
            </a:xfrm>
            <a:custGeom>
              <a:avLst/>
              <a:gdLst/>
              <a:ahLst/>
              <a:cxnLst/>
              <a:rect l="l" t="t" r="r" b="b"/>
              <a:pathLst>
                <a:path w="201929" h="1261110">
                  <a:moveTo>
                    <a:pt x="201930" y="1261110"/>
                  </a:moveTo>
                  <a:lnTo>
                    <a:pt x="201930" y="0"/>
                  </a:lnTo>
                  <a:lnTo>
                    <a:pt x="0" y="0"/>
                  </a:lnTo>
                  <a:lnTo>
                    <a:pt x="0" y="1261110"/>
                  </a:lnTo>
                  <a:lnTo>
                    <a:pt x="201930" y="1261110"/>
                  </a:lnTo>
                  <a:close/>
                </a:path>
              </a:pathLst>
            </a:custGeom>
            <a:solidFill>
              <a:srgbClr val="5481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52285" y="3272027"/>
              <a:ext cx="198120" cy="3514725"/>
            </a:xfrm>
            <a:custGeom>
              <a:avLst/>
              <a:gdLst/>
              <a:ahLst/>
              <a:cxnLst/>
              <a:rect l="l" t="t" r="r" b="b"/>
              <a:pathLst>
                <a:path w="198120" h="3514725">
                  <a:moveTo>
                    <a:pt x="198120" y="3514344"/>
                  </a:moveTo>
                  <a:lnTo>
                    <a:pt x="198120" y="0"/>
                  </a:lnTo>
                  <a:lnTo>
                    <a:pt x="0" y="0"/>
                  </a:lnTo>
                  <a:lnTo>
                    <a:pt x="0" y="3514344"/>
                  </a:lnTo>
                  <a:lnTo>
                    <a:pt x="198120" y="3514344"/>
                  </a:lnTo>
                  <a:close/>
                </a:path>
              </a:pathLst>
            </a:custGeom>
            <a:solidFill>
              <a:srgbClr val="A8D0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03" y="771905"/>
              <a:ext cx="163830" cy="6014466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592721" y="5853684"/>
            <a:ext cx="9357360" cy="654685"/>
          </a:xfrm>
          <a:prstGeom prst="rect">
            <a:avLst/>
          </a:prstGeom>
          <a:solidFill>
            <a:srgbClr val="E2F0D9"/>
          </a:solidFill>
        </p:spPr>
        <p:txBody>
          <a:bodyPr vert="horz" wrap="square" lIns="0" tIns="33655" rIns="0" bIns="0" rtlCol="0">
            <a:spAutoFit/>
          </a:bodyPr>
          <a:lstStyle/>
          <a:p>
            <a:pPr marL="79375">
              <a:lnSpc>
                <a:spcPct val="100000"/>
              </a:lnSpc>
              <a:spcBef>
                <a:spcPts val="265"/>
              </a:spcBef>
            </a:pPr>
            <a:r>
              <a:rPr sz="1750" b="1" dirty="0">
                <a:solidFill>
                  <a:srgbClr val="C55A11"/>
                </a:solidFill>
                <a:latin typeface="Microsoft JhengHei"/>
                <a:cs typeface="Microsoft JhengHei"/>
              </a:rPr>
              <a:t>抗體免疫層析法(ICT)敏感度高，可取代⻄方墨點法。</a:t>
            </a:r>
            <a:endParaRPr sz="1750">
              <a:latin typeface="Microsoft JhengHei"/>
              <a:cs typeface="Microsoft JhengHei"/>
            </a:endParaRPr>
          </a:p>
          <a:p>
            <a:pPr marL="79375">
              <a:lnSpc>
                <a:spcPct val="100000"/>
              </a:lnSpc>
              <a:spcBef>
                <a:spcPts val="265"/>
              </a:spcBef>
            </a:pPr>
            <a:r>
              <a:rPr sz="1750" b="1" dirty="0">
                <a:solidFill>
                  <a:srgbClr val="C55A11"/>
                </a:solidFill>
                <a:latin typeface="Microsoft JhengHei"/>
                <a:cs typeface="Microsoft JhengHei"/>
              </a:rPr>
              <a:t>但若出現4</a:t>
            </a:r>
            <a:r>
              <a:rPr sz="1725" b="1" baseline="26570" dirty="0">
                <a:solidFill>
                  <a:srgbClr val="C55A11"/>
                </a:solidFill>
                <a:latin typeface="Microsoft JhengHei"/>
                <a:cs typeface="Microsoft JhengHei"/>
              </a:rPr>
              <a:t>t</a:t>
            </a:r>
            <a:r>
              <a:rPr sz="1725" b="1" spc="15" baseline="26570" dirty="0">
                <a:solidFill>
                  <a:srgbClr val="C55A11"/>
                </a:solidFill>
                <a:latin typeface="Microsoft JhengHei"/>
                <a:cs typeface="Microsoft JhengHei"/>
              </a:rPr>
              <a:t>h</a:t>
            </a:r>
            <a:r>
              <a:rPr sz="1750" b="1" dirty="0">
                <a:solidFill>
                  <a:srgbClr val="C55A11"/>
                </a:solidFill>
                <a:latin typeface="Microsoft JhengHei"/>
                <a:cs typeface="Microsoft JhengHei"/>
              </a:rPr>
              <a:t>代初步檢驗之抗原(+)、抗體(-)且ICT(-)的情況，仍需以NAT檢驗將病人及早診斷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201027" y="6418579"/>
            <a:ext cx="16129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solidFill>
                  <a:srgbClr val="888888"/>
                </a:solidFill>
                <a:latin typeface="Calibri"/>
                <a:cs typeface="Calibri"/>
              </a:rPr>
              <a:t>84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3315" y="1024127"/>
            <a:ext cx="9290050" cy="593090"/>
          </a:xfrm>
          <a:custGeom>
            <a:avLst/>
            <a:gdLst/>
            <a:ahLst/>
            <a:cxnLst/>
            <a:rect l="l" t="t" r="r" b="b"/>
            <a:pathLst>
              <a:path w="9290050" h="593090">
                <a:moveTo>
                  <a:pt x="9289542" y="592835"/>
                </a:moveTo>
                <a:lnTo>
                  <a:pt x="9289542" y="0"/>
                </a:lnTo>
                <a:lnTo>
                  <a:pt x="0" y="0"/>
                </a:lnTo>
                <a:lnTo>
                  <a:pt x="0" y="592836"/>
                </a:lnTo>
                <a:lnTo>
                  <a:pt x="9289542" y="592835"/>
                </a:lnTo>
                <a:close/>
              </a:path>
            </a:pathLst>
          </a:custGeom>
          <a:solidFill>
            <a:srgbClr val="C1E1D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281313" y="5178552"/>
            <a:ext cx="8411845" cy="1607820"/>
            <a:chOff x="2281313" y="5178552"/>
            <a:chExt cx="8411845" cy="1607820"/>
          </a:xfrm>
        </p:grpSpPr>
        <p:sp>
          <p:nvSpPr>
            <p:cNvPr id="4" name="object 4"/>
            <p:cNvSpPr/>
            <p:nvPr/>
          </p:nvSpPr>
          <p:spPr>
            <a:xfrm>
              <a:off x="2281313" y="6585978"/>
              <a:ext cx="8411845" cy="200660"/>
            </a:xfrm>
            <a:custGeom>
              <a:avLst/>
              <a:gdLst/>
              <a:ahLst/>
              <a:cxnLst/>
              <a:rect l="l" t="t" r="r" b="b"/>
              <a:pathLst>
                <a:path w="8411845" h="200659">
                  <a:moveTo>
                    <a:pt x="8411832" y="83820"/>
                  </a:moveTo>
                  <a:lnTo>
                    <a:pt x="0" y="83820"/>
                  </a:lnTo>
                  <a:lnTo>
                    <a:pt x="0" y="200406"/>
                  </a:lnTo>
                  <a:lnTo>
                    <a:pt x="8411832" y="200406"/>
                  </a:lnTo>
                  <a:lnTo>
                    <a:pt x="8411832" y="83820"/>
                  </a:lnTo>
                  <a:close/>
                </a:path>
                <a:path w="8411845" h="200659">
                  <a:moveTo>
                    <a:pt x="8411832" y="0"/>
                  </a:moveTo>
                  <a:lnTo>
                    <a:pt x="0" y="0"/>
                  </a:lnTo>
                  <a:lnTo>
                    <a:pt x="0" y="40386"/>
                  </a:lnTo>
                  <a:lnTo>
                    <a:pt x="8411832" y="40386"/>
                  </a:lnTo>
                  <a:lnTo>
                    <a:pt x="8411832" y="0"/>
                  </a:lnTo>
                  <a:close/>
                </a:path>
              </a:pathLst>
            </a:custGeom>
            <a:solidFill>
              <a:srgbClr val="158B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28807" y="5178552"/>
              <a:ext cx="1232153" cy="1567433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7211453" y="2791272"/>
            <a:ext cx="2973070" cy="1240790"/>
            <a:chOff x="7211453" y="2791272"/>
            <a:chExt cx="2973070" cy="124079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11453" y="3160853"/>
              <a:ext cx="1066038" cy="65143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320912" y="3418331"/>
              <a:ext cx="695325" cy="613410"/>
            </a:xfrm>
            <a:custGeom>
              <a:avLst/>
              <a:gdLst/>
              <a:ahLst/>
              <a:cxnLst/>
              <a:rect l="l" t="t" r="r" b="b"/>
              <a:pathLst>
                <a:path w="695325" h="613410">
                  <a:moveTo>
                    <a:pt x="694944" y="307086"/>
                  </a:moveTo>
                  <a:lnTo>
                    <a:pt x="691179" y="261633"/>
                  </a:lnTo>
                  <a:lnTo>
                    <a:pt x="680242" y="218276"/>
                  </a:lnTo>
                  <a:lnTo>
                    <a:pt x="662668" y="177484"/>
                  </a:lnTo>
                  <a:lnTo>
                    <a:pt x="638994" y="139729"/>
                  </a:lnTo>
                  <a:lnTo>
                    <a:pt x="609755" y="105482"/>
                  </a:lnTo>
                  <a:lnTo>
                    <a:pt x="575488" y="75212"/>
                  </a:lnTo>
                  <a:lnTo>
                    <a:pt x="536727" y="49390"/>
                  </a:lnTo>
                  <a:lnTo>
                    <a:pt x="494009" y="28488"/>
                  </a:lnTo>
                  <a:lnTo>
                    <a:pt x="447870" y="12975"/>
                  </a:lnTo>
                  <a:lnTo>
                    <a:pt x="398846" y="3322"/>
                  </a:lnTo>
                  <a:lnTo>
                    <a:pt x="347472" y="0"/>
                  </a:lnTo>
                  <a:lnTo>
                    <a:pt x="296097" y="3322"/>
                  </a:lnTo>
                  <a:lnTo>
                    <a:pt x="247073" y="12975"/>
                  </a:lnTo>
                  <a:lnTo>
                    <a:pt x="200934" y="28488"/>
                  </a:lnTo>
                  <a:lnTo>
                    <a:pt x="158216" y="49390"/>
                  </a:lnTo>
                  <a:lnTo>
                    <a:pt x="119455" y="75212"/>
                  </a:lnTo>
                  <a:lnTo>
                    <a:pt x="85188" y="105482"/>
                  </a:lnTo>
                  <a:lnTo>
                    <a:pt x="55949" y="139729"/>
                  </a:lnTo>
                  <a:lnTo>
                    <a:pt x="32275" y="177484"/>
                  </a:lnTo>
                  <a:lnTo>
                    <a:pt x="14701" y="218276"/>
                  </a:lnTo>
                  <a:lnTo>
                    <a:pt x="3764" y="261633"/>
                  </a:lnTo>
                  <a:lnTo>
                    <a:pt x="0" y="307086"/>
                  </a:lnTo>
                  <a:lnTo>
                    <a:pt x="3764" y="352349"/>
                  </a:lnTo>
                  <a:lnTo>
                    <a:pt x="14701" y="395551"/>
                  </a:lnTo>
                  <a:lnTo>
                    <a:pt x="32275" y="436218"/>
                  </a:lnTo>
                  <a:lnTo>
                    <a:pt x="55949" y="473876"/>
                  </a:lnTo>
                  <a:lnTo>
                    <a:pt x="85188" y="508051"/>
                  </a:lnTo>
                  <a:lnTo>
                    <a:pt x="119455" y="538269"/>
                  </a:lnTo>
                  <a:lnTo>
                    <a:pt x="158216" y="564055"/>
                  </a:lnTo>
                  <a:lnTo>
                    <a:pt x="200934" y="584937"/>
                  </a:lnTo>
                  <a:lnTo>
                    <a:pt x="247073" y="600439"/>
                  </a:lnTo>
                  <a:lnTo>
                    <a:pt x="296097" y="610088"/>
                  </a:lnTo>
                  <a:lnTo>
                    <a:pt x="347472" y="613410"/>
                  </a:lnTo>
                  <a:lnTo>
                    <a:pt x="398846" y="610088"/>
                  </a:lnTo>
                  <a:lnTo>
                    <a:pt x="447870" y="600439"/>
                  </a:lnTo>
                  <a:lnTo>
                    <a:pt x="494009" y="584937"/>
                  </a:lnTo>
                  <a:lnTo>
                    <a:pt x="536727" y="564055"/>
                  </a:lnTo>
                  <a:lnTo>
                    <a:pt x="575488" y="538269"/>
                  </a:lnTo>
                  <a:lnTo>
                    <a:pt x="609755" y="508051"/>
                  </a:lnTo>
                  <a:lnTo>
                    <a:pt x="638994" y="473876"/>
                  </a:lnTo>
                  <a:lnTo>
                    <a:pt x="662668" y="436218"/>
                  </a:lnTo>
                  <a:lnTo>
                    <a:pt x="680242" y="395551"/>
                  </a:lnTo>
                  <a:lnTo>
                    <a:pt x="691179" y="352349"/>
                  </a:lnTo>
                  <a:lnTo>
                    <a:pt x="694944" y="307086"/>
                  </a:lnTo>
                  <a:close/>
                </a:path>
              </a:pathLst>
            </a:custGeom>
            <a:solidFill>
              <a:srgbClr val="FFE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92362" y="3564635"/>
              <a:ext cx="371093" cy="37033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170049" y="2791272"/>
              <a:ext cx="2014220" cy="481965"/>
            </a:xfrm>
            <a:custGeom>
              <a:avLst/>
              <a:gdLst/>
              <a:ahLst/>
              <a:cxnLst/>
              <a:rect l="l" t="t" r="r" b="b"/>
              <a:pathLst>
                <a:path w="2014220" h="481964">
                  <a:moveTo>
                    <a:pt x="2013966" y="479231"/>
                  </a:moveTo>
                  <a:lnTo>
                    <a:pt x="1986641" y="435906"/>
                  </a:lnTo>
                  <a:lnTo>
                    <a:pt x="1950444" y="394035"/>
                  </a:lnTo>
                  <a:lnTo>
                    <a:pt x="1905781" y="353715"/>
                  </a:lnTo>
                  <a:lnTo>
                    <a:pt x="1853059" y="315046"/>
                  </a:lnTo>
                  <a:lnTo>
                    <a:pt x="1792681" y="278126"/>
                  </a:lnTo>
                  <a:lnTo>
                    <a:pt x="1725055" y="243053"/>
                  </a:lnTo>
                  <a:lnTo>
                    <a:pt x="1688650" y="226240"/>
                  </a:lnTo>
                  <a:lnTo>
                    <a:pt x="1650586" y="209926"/>
                  </a:lnTo>
                  <a:lnTo>
                    <a:pt x="1610912" y="194123"/>
                  </a:lnTo>
                  <a:lnTo>
                    <a:pt x="1569679" y="178843"/>
                  </a:lnTo>
                  <a:lnTo>
                    <a:pt x="1526939" y="164099"/>
                  </a:lnTo>
                  <a:lnTo>
                    <a:pt x="1482741" y="149902"/>
                  </a:lnTo>
                  <a:lnTo>
                    <a:pt x="1437137" y="136266"/>
                  </a:lnTo>
                  <a:lnTo>
                    <a:pt x="1390178" y="123203"/>
                  </a:lnTo>
                  <a:lnTo>
                    <a:pt x="1341913" y="110724"/>
                  </a:lnTo>
                  <a:lnTo>
                    <a:pt x="1292394" y="98843"/>
                  </a:lnTo>
                  <a:lnTo>
                    <a:pt x="1241671" y="87571"/>
                  </a:lnTo>
                  <a:lnTo>
                    <a:pt x="1189796" y="76921"/>
                  </a:lnTo>
                  <a:lnTo>
                    <a:pt x="1136818" y="66905"/>
                  </a:lnTo>
                  <a:lnTo>
                    <a:pt x="1082789" y="57535"/>
                  </a:lnTo>
                  <a:lnTo>
                    <a:pt x="1027760" y="48825"/>
                  </a:lnTo>
                  <a:lnTo>
                    <a:pt x="971780" y="40785"/>
                  </a:lnTo>
                  <a:lnTo>
                    <a:pt x="914901" y="33428"/>
                  </a:lnTo>
                  <a:lnTo>
                    <a:pt x="857174" y="26767"/>
                  </a:lnTo>
                  <a:lnTo>
                    <a:pt x="798648" y="20814"/>
                  </a:lnTo>
                  <a:lnTo>
                    <a:pt x="739376" y="15582"/>
                  </a:lnTo>
                  <a:lnTo>
                    <a:pt x="679407" y="11081"/>
                  </a:lnTo>
                  <a:lnTo>
                    <a:pt x="618793" y="7326"/>
                  </a:lnTo>
                  <a:lnTo>
                    <a:pt x="557584" y="4328"/>
                  </a:lnTo>
                  <a:lnTo>
                    <a:pt x="495830" y="2099"/>
                  </a:lnTo>
                  <a:lnTo>
                    <a:pt x="433583" y="652"/>
                  </a:lnTo>
                  <a:lnTo>
                    <a:pt x="370893" y="0"/>
                  </a:lnTo>
                  <a:lnTo>
                    <a:pt x="307811" y="153"/>
                  </a:lnTo>
                  <a:lnTo>
                    <a:pt x="244388" y="1125"/>
                  </a:lnTo>
                  <a:lnTo>
                    <a:pt x="180674" y="2929"/>
                  </a:lnTo>
                  <a:lnTo>
                    <a:pt x="116720" y="5575"/>
                  </a:lnTo>
                  <a:lnTo>
                    <a:pt x="0" y="12125"/>
                  </a:lnTo>
                  <a:lnTo>
                    <a:pt x="21336" y="46415"/>
                  </a:lnTo>
                  <a:lnTo>
                    <a:pt x="85296" y="42646"/>
                  </a:lnTo>
                  <a:lnTo>
                    <a:pt x="149124" y="39713"/>
                  </a:lnTo>
                  <a:lnTo>
                    <a:pt x="212766" y="37603"/>
                  </a:lnTo>
                  <a:lnTo>
                    <a:pt x="276167" y="36306"/>
                  </a:lnTo>
                  <a:lnTo>
                    <a:pt x="339273" y="35809"/>
                  </a:lnTo>
                  <a:lnTo>
                    <a:pt x="402031" y="36100"/>
                  </a:lnTo>
                  <a:lnTo>
                    <a:pt x="464386" y="37169"/>
                  </a:lnTo>
                  <a:lnTo>
                    <a:pt x="526283" y="39002"/>
                  </a:lnTo>
                  <a:lnTo>
                    <a:pt x="587668" y="41589"/>
                  </a:lnTo>
                  <a:lnTo>
                    <a:pt x="648487" y="44917"/>
                  </a:lnTo>
                  <a:lnTo>
                    <a:pt x="708686" y="48975"/>
                  </a:lnTo>
                  <a:lnTo>
                    <a:pt x="768211" y="53751"/>
                  </a:lnTo>
                  <a:lnTo>
                    <a:pt x="827007" y="59233"/>
                  </a:lnTo>
                  <a:lnTo>
                    <a:pt x="885020" y="65409"/>
                  </a:lnTo>
                  <a:lnTo>
                    <a:pt x="942196" y="72267"/>
                  </a:lnTo>
                  <a:lnTo>
                    <a:pt x="998481" y="79797"/>
                  </a:lnTo>
                  <a:lnTo>
                    <a:pt x="1053820" y="87985"/>
                  </a:lnTo>
                  <a:lnTo>
                    <a:pt x="1108159" y="96820"/>
                  </a:lnTo>
                  <a:lnTo>
                    <a:pt x="1161443" y="106291"/>
                  </a:lnTo>
                  <a:lnTo>
                    <a:pt x="1213620" y="116386"/>
                  </a:lnTo>
                  <a:lnTo>
                    <a:pt x="1264634" y="127092"/>
                  </a:lnTo>
                  <a:lnTo>
                    <a:pt x="1314431" y="138398"/>
                  </a:lnTo>
                  <a:lnTo>
                    <a:pt x="1362957" y="150293"/>
                  </a:lnTo>
                  <a:lnTo>
                    <a:pt x="1410157" y="162763"/>
                  </a:lnTo>
                  <a:lnTo>
                    <a:pt x="1455978" y="175799"/>
                  </a:lnTo>
                  <a:lnTo>
                    <a:pt x="1500365" y="189387"/>
                  </a:lnTo>
                  <a:lnTo>
                    <a:pt x="1543264" y="203517"/>
                  </a:lnTo>
                  <a:lnTo>
                    <a:pt x="1584621" y="218176"/>
                  </a:lnTo>
                  <a:lnTo>
                    <a:pt x="1624381" y="233352"/>
                  </a:lnTo>
                  <a:lnTo>
                    <a:pt x="1662490" y="249034"/>
                  </a:lnTo>
                  <a:lnTo>
                    <a:pt x="1698894" y="265210"/>
                  </a:lnTo>
                  <a:lnTo>
                    <a:pt x="1733539" y="281868"/>
                  </a:lnTo>
                  <a:lnTo>
                    <a:pt x="1797334" y="316583"/>
                  </a:lnTo>
                  <a:lnTo>
                    <a:pt x="1853441" y="353086"/>
                  </a:lnTo>
                  <a:lnTo>
                    <a:pt x="1901426" y="391281"/>
                  </a:lnTo>
                  <a:lnTo>
                    <a:pt x="1940855" y="431075"/>
                  </a:lnTo>
                  <a:lnTo>
                    <a:pt x="1971294" y="472373"/>
                  </a:lnTo>
                  <a:lnTo>
                    <a:pt x="1975866" y="481517"/>
                  </a:lnTo>
                  <a:lnTo>
                    <a:pt x="2013966" y="479231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93736" y="3953255"/>
            <a:ext cx="898397" cy="54101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5656459" y="5572760"/>
            <a:ext cx="4920615" cy="8267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b="1" spc="-5" dirty="0">
                <a:latin typeface="Microsoft JhengHei"/>
                <a:cs typeface="Microsoft JhengHei"/>
              </a:rPr>
              <a:t>依據WHO建議：</a:t>
            </a:r>
            <a:endParaRPr sz="175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</a:pPr>
            <a:r>
              <a:rPr sz="1750" b="1" dirty="0">
                <a:latin typeface="Microsoft JhengHei"/>
                <a:cs typeface="Microsoft JhengHei"/>
              </a:rPr>
              <a:t>宣導及輔導愛滋指定醫事機構或認可檢驗機構</a:t>
            </a:r>
            <a:endParaRPr sz="175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750" b="1" dirty="0">
                <a:latin typeface="Microsoft JhengHei"/>
                <a:cs typeface="Microsoft JhengHei"/>
              </a:rPr>
              <a:t>逐步導入快速確認檢驗法，以取代傳統⻄方墨點法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09001" y="3117342"/>
            <a:ext cx="2863215" cy="620395"/>
          </a:xfrm>
          <a:prstGeom prst="rect">
            <a:avLst/>
          </a:prstGeom>
          <a:solidFill>
            <a:srgbClr val="D9EDE7"/>
          </a:solidFill>
        </p:spPr>
        <p:txBody>
          <a:bodyPr vert="horz" wrap="square" lIns="0" tIns="34290" rIns="0" bIns="0" rtlCol="0">
            <a:spAutoFit/>
          </a:bodyPr>
          <a:lstStyle/>
          <a:p>
            <a:pPr marL="80645" marR="104139">
              <a:lnSpc>
                <a:spcPct val="100000"/>
              </a:lnSpc>
              <a:spcBef>
                <a:spcPts val="270"/>
              </a:spcBef>
            </a:pPr>
            <a:r>
              <a:rPr sz="1750" b="1" dirty="0">
                <a:latin typeface="Microsoft JhengHei"/>
                <a:cs typeface="Microsoft JhengHei"/>
              </a:rPr>
              <a:t>⺠眾只需⼀趟交通路程就能 知道檢驗結果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21193" y="3984497"/>
            <a:ext cx="2840990" cy="890905"/>
          </a:xfrm>
          <a:prstGeom prst="rect">
            <a:avLst/>
          </a:prstGeom>
          <a:solidFill>
            <a:srgbClr val="D9EDE7"/>
          </a:solidFill>
        </p:spPr>
        <p:txBody>
          <a:bodyPr vert="horz" wrap="square" lIns="0" tIns="34290" rIns="0" bIns="0" rtlCol="0">
            <a:spAutoFit/>
          </a:bodyPr>
          <a:lstStyle/>
          <a:p>
            <a:pPr marL="80645" marR="81915" algn="just">
              <a:lnSpc>
                <a:spcPct val="100000"/>
              </a:lnSpc>
              <a:spcBef>
                <a:spcPts val="270"/>
              </a:spcBef>
            </a:pPr>
            <a:r>
              <a:rPr sz="1750" b="1" dirty="0">
                <a:latin typeface="Microsoft JhengHei"/>
                <a:cs typeface="Microsoft JhengHei"/>
              </a:rPr>
              <a:t>醫事人員依⺠眾檢驗結果提 供諮詢服務，並協助轉介連 結醫療照護與預防服務</a:t>
            </a:r>
            <a:endParaRPr sz="1750">
              <a:latin typeface="Microsoft JhengHei"/>
              <a:cs typeface="Microsoft JhengHe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45976" y="4121637"/>
            <a:ext cx="981525" cy="636660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1824875" y="5015484"/>
            <a:ext cx="475615" cy="464820"/>
          </a:xfrm>
          <a:custGeom>
            <a:avLst/>
            <a:gdLst/>
            <a:ahLst/>
            <a:cxnLst/>
            <a:rect l="l" t="t" r="r" b="b"/>
            <a:pathLst>
              <a:path w="475614" h="464820">
                <a:moveTo>
                  <a:pt x="475487" y="232410"/>
                </a:moveTo>
                <a:lnTo>
                  <a:pt x="356615" y="232410"/>
                </a:lnTo>
                <a:lnTo>
                  <a:pt x="356615" y="0"/>
                </a:lnTo>
                <a:lnTo>
                  <a:pt x="118871" y="0"/>
                </a:lnTo>
                <a:lnTo>
                  <a:pt x="118871" y="232410"/>
                </a:lnTo>
                <a:lnTo>
                  <a:pt x="0" y="232410"/>
                </a:lnTo>
                <a:lnTo>
                  <a:pt x="237743" y="464820"/>
                </a:lnTo>
                <a:lnTo>
                  <a:pt x="475487" y="23241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90804" y="5524753"/>
            <a:ext cx="4077335" cy="7740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2450" b="1" dirty="0">
                <a:solidFill>
                  <a:srgbClr val="158B95"/>
                </a:solidFill>
                <a:latin typeface="Microsoft JhengHei"/>
                <a:cs typeface="Microsoft JhengHei"/>
              </a:rPr>
              <a:t>加速確診時效</a:t>
            </a:r>
            <a:endParaRPr sz="2450">
              <a:latin typeface="Microsoft JhengHei"/>
              <a:cs typeface="Microsoft JhengHei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2450" b="1" dirty="0">
                <a:solidFill>
                  <a:srgbClr val="158B95"/>
                </a:solidFill>
                <a:latin typeface="Microsoft JhengHei"/>
                <a:cs typeface="Microsoft JhengHei"/>
              </a:rPr>
              <a:t>及時銜接治療，降低失聯比率</a:t>
            </a:r>
            <a:endParaRPr sz="2450">
              <a:latin typeface="Microsoft JhengHei"/>
              <a:cs typeface="Microsoft JhengHei"/>
            </a:endParaRPr>
          </a:p>
        </p:txBody>
      </p:sp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7104" y="3244659"/>
            <a:ext cx="864935" cy="507428"/>
          </a:xfrm>
          <a:prstGeom prst="rect">
            <a:avLst/>
          </a:prstGeom>
        </p:spPr>
      </p:pic>
      <p:sp>
        <p:nvSpPr>
          <p:cNvPr id="19" name="object 19"/>
          <p:cNvSpPr/>
          <p:nvPr/>
        </p:nvSpPr>
        <p:spPr>
          <a:xfrm>
            <a:off x="5820041" y="3440429"/>
            <a:ext cx="392430" cy="584200"/>
          </a:xfrm>
          <a:custGeom>
            <a:avLst/>
            <a:gdLst/>
            <a:ahLst/>
            <a:cxnLst/>
            <a:rect l="l" t="t" r="r" b="b"/>
            <a:pathLst>
              <a:path w="392429" h="584200">
                <a:moveTo>
                  <a:pt x="392430" y="291846"/>
                </a:moveTo>
                <a:lnTo>
                  <a:pt x="144018" y="0"/>
                </a:lnTo>
                <a:lnTo>
                  <a:pt x="144018" y="180594"/>
                </a:lnTo>
                <a:lnTo>
                  <a:pt x="0" y="180594"/>
                </a:lnTo>
                <a:lnTo>
                  <a:pt x="0" y="402336"/>
                </a:lnTo>
                <a:lnTo>
                  <a:pt x="144018" y="402336"/>
                </a:lnTo>
                <a:lnTo>
                  <a:pt x="144018" y="583692"/>
                </a:lnTo>
                <a:lnTo>
                  <a:pt x="392430" y="291846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454523" y="4108958"/>
            <a:ext cx="470534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b="1" dirty="0">
                <a:latin typeface="Microsoft JhengHei"/>
                <a:cs typeface="Microsoft JhengHei"/>
              </a:rPr>
              <a:t>診斷</a:t>
            </a:r>
            <a:endParaRPr sz="1750">
              <a:latin typeface="Microsoft JhengHei"/>
              <a:cs typeface="Microsoft JhengHe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9563748" y="3421379"/>
            <a:ext cx="695325" cy="613410"/>
            <a:chOff x="9563748" y="3421379"/>
            <a:chExt cx="695325" cy="613410"/>
          </a:xfrm>
        </p:grpSpPr>
        <p:sp>
          <p:nvSpPr>
            <p:cNvPr id="22" name="object 22"/>
            <p:cNvSpPr/>
            <p:nvPr/>
          </p:nvSpPr>
          <p:spPr>
            <a:xfrm>
              <a:off x="9563748" y="3421379"/>
              <a:ext cx="695325" cy="613410"/>
            </a:xfrm>
            <a:custGeom>
              <a:avLst/>
              <a:gdLst/>
              <a:ahLst/>
              <a:cxnLst/>
              <a:rect l="l" t="t" r="r" b="b"/>
              <a:pathLst>
                <a:path w="695325" h="613410">
                  <a:moveTo>
                    <a:pt x="694944" y="306324"/>
                  </a:moveTo>
                  <a:lnTo>
                    <a:pt x="691162" y="261060"/>
                  </a:lnTo>
                  <a:lnTo>
                    <a:pt x="680180" y="217858"/>
                  </a:lnTo>
                  <a:lnTo>
                    <a:pt x="662544" y="177191"/>
                  </a:lnTo>
                  <a:lnTo>
                    <a:pt x="638802" y="139533"/>
                  </a:lnTo>
                  <a:lnTo>
                    <a:pt x="609498" y="105358"/>
                  </a:lnTo>
                  <a:lnTo>
                    <a:pt x="575178" y="75140"/>
                  </a:lnTo>
                  <a:lnTo>
                    <a:pt x="536390" y="49354"/>
                  </a:lnTo>
                  <a:lnTo>
                    <a:pt x="493679" y="28472"/>
                  </a:lnTo>
                  <a:lnTo>
                    <a:pt x="447592" y="12970"/>
                  </a:lnTo>
                  <a:lnTo>
                    <a:pt x="398674" y="3321"/>
                  </a:lnTo>
                  <a:lnTo>
                    <a:pt x="347472" y="0"/>
                  </a:lnTo>
                  <a:lnTo>
                    <a:pt x="296097" y="3321"/>
                  </a:lnTo>
                  <a:lnTo>
                    <a:pt x="247073" y="12970"/>
                  </a:lnTo>
                  <a:lnTo>
                    <a:pt x="200934" y="28472"/>
                  </a:lnTo>
                  <a:lnTo>
                    <a:pt x="158216" y="49354"/>
                  </a:lnTo>
                  <a:lnTo>
                    <a:pt x="119455" y="75140"/>
                  </a:lnTo>
                  <a:lnTo>
                    <a:pt x="85188" y="105358"/>
                  </a:lnTo>
                  <a:lnTo>
                    <a:pt x="55949" y="139533"/>
                  </a:lnTo>
                  <a:lnTo>
                    <a:pt x="32275" y="177191"/>
                  </a:lnTo>
                  <a:lnTo>
                    <a:pt x="14701" y="217858"/>
                  </a:lnTo>
                  <a:lnTo>
                    <a:pt x="3764" y="261060"/>
                  </a:lnTo>
                  <a:lnTo>
                    <a:pt x="0" y="306324"/>
                  </a:lnTo>
                  <a:lnTo>
                    <a:pt x="3764" y="351776"/>
                  </a:lnTo>
                  <a:lnTo>
                    <a:pt x="14701" y="395133"/>
                  </a:lnTo>
                  <a:lnTo>
                    <a:pt x="32275" y="435925"/>
                  </a:lnTo>
                  <a:lnTo>
                    <a:pt x="55949" y="473680"/>
                  </a:lnTo>
                  <a:lnTo>
                    <a:pt x="85188" y="507927"/>
                  </a:lnTo>
                  <a:lnTo>
                    <a:pt x="119455" y="538197"/>
                  </a:lnTo>
                  <a:lnTo>
                    <a:pt x="158216" y="564019"/>
                  </a:lnTo>
                  <a:lnTo>
                    <a:pt x="200934" y="584921"/>
                  </a:lnTo>
                  <a:lnTo>
                    <a:pt x="247073" y="600434"/>
                  </a:lnTo>
                  <a:lnTo>
                    <a:pt x="296097" y="610087"/>
                  </a:lnTo>
                  <a:lnTo>
                    <a:pt x="347472" y="613410"/>
                  </a:lnTo>
                  <a:lnTo>
                    <a:pt x="398674" y="610087"/>
                  </a:lnTo>
                  <a:lnTo>
                    <a:pt x="447592" y="600434"/>
                  </a:lnTo>
                  <a:lnTo>
                    <a:pt x="493679" y="584921"/>
                  </a:lnTo>
                  <a:lnTo>
                    <a:pt x="536390" y="564019"/>
                  </a:lnTo>
                  <a:lnTo>
                    <a:pt x="575178" y="538197"/>
                  </a:lnTo>
                  <a:lnTo>
                    <a:pt x="609498" y="507927"/>
                  </a:lnTo>
                  <a:lnTo>
                    <a:pt x="638802" y="473680"/>
                  </a:lnTo>
                  <a:lnTo>
                    <a:pt x="662544" y="435925"/>
                  </a:lnTo>
                  <a:lnTo>
                    <a:pt x="680180" y="395133"/>
                  </a:lnTo>
                  <a:lnTo>
                    <a:pt x="691162" y="351776"/>
                  </a:lnTo>
                  <a:lnTo>
                    <a:pt x="694944" y="306324"/>
                  </a:lnTo>
                  <a:close/>
                </a:path>
              </a:pathLst>
            </a:custGeom>
            <a:solidFill>
              <a:srgbClr val="CCE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94799" y="3506723"/>
              <a:ext cx="409968" cy="400050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9640196" y="4169155"/>
            <a:ext cx="470534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b="1" dirty="0">
                <a:latin typeface="Microsoft JhengHei"/>
                <a:cs typeface="Microsoft JhengHei"/>
              </a:rPr>
              <a:t>服藥</a:t>
            </a:r>
            <a:endParaRPr sz="1750">
              <a:latin typeface="Microsoft JhengHei"/>
              <a:cs typeface="Microsoft JhengHe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4844681" y="3426714"/>
            <a:ext cx="695325" cy="613410"/>
            <a:chOff x="4844681" y="3426714"/>
            <a:chExt cx="695325" cy="613410"/>
          </a:xfrm>
        </p:grpSpPr>
        <p:sp>
          <p:nvSpPr>
            <p:cNvPr id="26" name="object 26"/>
            <p:cNvSpPr/>
            <p:nvPr/>
          </p:nvSpPr>
          <p:spPr>
            <a:xfrm>
              <a:off x="4844681" y="3426714"/>
              <a:ext cx="695325" cy="613410"/>
            </a:xfrm>
            <a:custGeom>
              <a:avLst/>
              <a:gdLst/>
              <a:ahLst/>
              <a:cxnLst/>
              <a:rect l="l" t="t" r="r" b="b"/>
              <a:pathLst>
                <a:path w="695325" h="613410">
                  <a:moveTo>
                    <a:pt x="694944" y="306324"/>
                  </a:moveTo>
                  <a:lnTo>
                    <a:pt x="691179" y="261060"/>
                  </a:lnTo>
                  <a:lnTo>
                    <a:pt x="680242" y="217858"/>
                  </a:lnTo>
                  <a:lnTo>
                    <a:pt x="662668" y="177191"/>
                  </a:lnTo>
                  <a:lnTo>
                    <a:pt x="638994" y="139533"/>
                  </a:lnTo>
                  <a:lnTo>
                    <a:pt x="609755" y="105358"/>
                  </a:lnTo>
                  <a:lnTo>
                    <a:pt x="575488" y="75140"/>
                  </a:lnTo>
                  <a:lnTo>
                    <a:pt x="536727" y="49354"/>
                  </a:lnTo>
                  <a:lnTo>
                    <a:pt x="494009" y="28472"/>
                  </a:lnTo>
                  <a:lnTo>
                    <a:pt x="447870" y="12970"/>
                  </a:lnTo>
                  <a:lnTo>
                    <a:pt x="398846" y="3321"/>
                  </a:lnTo>
                  <a:lnTo>
                    <a:pt x="347472" y="0"/>
                  </a:lnTo>
                  <a:lnTo>
                    <a:pt x="296097" y="3321"/>
                  </a:lnTo>
                  <a:lnTo>
                    <a:pt x="247073" y="12970"/>
                  </a:lnTo>
                  <a:lnTo>
                    <a:pt x="200934" y="28472"/>
                  </a:lnTo>
                  <a:lnTo>
                    <a:pt x="158216" y="49354"/>
                  </a:lnTo>
                  <a:lnTo>
                    <a:pt x="119455" y="75140"/>
                  </a:lnTo>
                  <a:lnTo>
                    <a:pt x="85188" y="105358"/>
                  </a:lnTo>
                  <a:lnTo>
                    <a:pt x="55949" y="139533"/>
                  </a:lnTo>
                  <a:lnTo>
                    <a:pt x="32275" y="177191"/>
                  </a:lnTo>
                  <a:lnTo>
                    <a:pt x="14701" y="217858"/>
                  </a:lnTo>
                  <a:lnTo>
                    <a:pt x="3764" y="261060"/>
                  </a:lnTo>
                  <a:lnTo>
                    <a:pt x="0" y="306324"/>
                  </a:lnTo>
                  <a:lnTo>
                    <a:pt x="3764" y="351776"/>
                  </a:lnTo>
                  <a:lnTo>
                    <a:pt x="14701" y="395133"/>
                  </a:lnTo>
                  <a:lnTo>
                    <a:pt x="32275" y="435925"/>
                  </a:lnTo>
                  <a:lnTo>
                    <a:pt x="55949" y="473680"/>
                  </a:lnTo>
                  <a:lnTo>
                    <a:pt x="85188" y="507927"/>
                  </a:lnTo>
                  <a:lnTo>
                    <a:pt x="119455" y="538197"/>
                  </a:lnTo>
                  <a:lnTo>
                    <a:pt x="158216" y="564019"/>
                  </a:lnTo>
                  <a:lnTo>
                    <a:pt x="200934" y="584921"/>
                  </a:lnTo>
                  <a:lnTo>
                    <a:pt x="247073" y="600434"/>
                  </a:lnTo>
                  <a:lnTo>
                    <a:pt x="296097" y="610087"/>
                  </a:lnTo>
                  <a:lnTo>
                    <a:pt x="347472" y="613410"/>
                  </a:lnTo>
                  <a:lnTo>
                    <a:pt x="398846" y="610087"/>
                  </a:lnTo>
                  <a:lnTo>
                    <a:pt x="447870" y="600434"/>
                  </a:lnTo>
                  <a:lnTo>
                    <a:pt x="494009" y="584921"/>
                  </a:lnTo>
                  <a:lnTo>
                    <a:pt x="536727" y="564019"/>
                  </a:lnTo>
                  <a:lnTo>
                    <a:pt x="575488" y="538197"/>
                  </a:lnTo>
                  <a:lnTo>
                    <a:pt x="609755" y="507927"/>
                  </a:lnTo>
                  <a:lnTo>
                    <a:pt x="638994" y="473680"/>
                  </a:lnTo>
                  <a:lnTo>
                    <a:pt x="662668" y="435925"/>
                  </a:lnTo>
                  <a:lnTo>
                    <a:pt x="680242" y="395133"/>
                  </a:lnTo>
                  <a:lnTo>
                    <a:pt x="691179" y="351776"/>
                  </a:lnTo>
                  <a:lnTo>
                    <a:pt x="694944" y="306324"/>
                  </a:lnTo>
                  <a:close/>
                </a:path>
              </a:pathLst>
            </a:custGeom>
            <a:solidFill>
              <a:srgbClr val="FFCC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46611" y="3485388"/>
              <a:ext cx="312420" cy="374904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4254379" y="4029330"/>
            <a:ext cx="1933575" cy="1136015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508000">
              <a:lnSpc>
                <a:spcPct val="100000"/>
              </a:lnSpc>
              <a:spcBef>
                <a:spcPts val="540"/>
              </a:spcBef>
            </a:pPr>
            <a:r>
              <a:rPr sz="1750" b="1" dirty="0">
                <a:latin typeface="Microsoft JhengHei"/>
                <a:cs typeface="Microsoft JhengHei"/>
              </a:rPr>
              <a:t>初步檢驗</a:t>
            </a:r>
            <a:endParaRPr sz="1750">
              <a:latin typeface="Microsoft JhengHei"/>
              <a:cs typeface="Microsoft JhengHei"/>
            </a:endParaRPr>
          </a:p>
          <a:p>
            <a:pPr marL="170180" marR="5080" indent="-158115">
              <a:lnSpc>
                <a:spcPct val="102099"/>
              </a:lnSpc>
              <a:spcBef>
                <a:spcPts val="310"/>
              </a:spcBef>
              <a:buFont typeface="Arial"/>
              <a:buChar char="•"/>
              <a:tabLst>
                <a:tab pos="170815" algn="l"/>
              </a:tabLst>
            </a:pPr>
            <a:r>
              <a:rPr sz="1200" b="1" spc="15" dirty="0">
                <a:solidFill>
                  <a:srgbClr val="C00000"/>
                </a:solidFill>
                <a:latin typeface="Microsoft JhengHei"/>
                <a:cs typeface="Microsoft JhengHei"/>
              </a:rPr>
              <a:t>HIV抗原</a:t>
            </a:r>
            <a:r>
              <a:rPr sz="1200" b="1" dirty="0">
                <a:solidFill>
                  <a:srgbClr val="C00000"/>
                </a:solidFill>
                <a:latin typeface="Microsoft JhengHei"/>
                <a:cs typeface="Microsoft JhengHei"/>
              </a:rPr>
              <a:t>/</a:t>
            </a:r>
            <a:r>
              <a:rPr sz="1200" b="1" spc="20" dirty="0">
                <a:solidFill>
                  <a:srgbClr val="C00000"/>
                </a:solidFill>
                <a:latin typeface="Microsoft JhengHei"/>
                <a:cs typeface="Microsoft JhengHei"/>
              </a:rPr>
              <a:t>抗體複合型快速 </a:t>
            </a:r>
            <a:r>
              <a:rPr sz="1200" b="1" spc="30" dirty="0">
                <a:solidFill>
                  <a:srgbClr val="C00000"/>
                </a:solidFill>
                <a:latin typeface="Microsoft JhengHei"/>
                <a:cs typeface="Microsoft JhengHei"/>
              </a:rPr>
              <a:t>初步檢驗</a:t>
            </a:r>
            <a:r>
              <a:rPr sz="1200" b="1" spc="10" dirty="0">
                <a:latin typeface="Microsoft JhengHei"/>
                <a:cs typeface="Microsoft JhengHei"/>
              </a:rPr>
              <a:t>(20-30</a:t>
            </a:r>
            <a:r>
              <a:rPr sz="1200" b="1" spc="25" dirty="0">
                <a:latin typeface="Microsoft JhengHei"/>
                <a:cs typeface="Microsoft JhengHei"/>
              </a:rPr>
              <a:t>分鐘</a:t>
            </a:r>
            <a:r>
              <a:rPr sz="1200" b="1" spc="5" dirty="0">
                <a:latin typeface="Microsoft JhengHei"/>
                <a:cs typeface="Microsoft JhengHei"/>
              </a:rPr>
              <a:t>)</a:t>
            </a:r>
            <a:endParaRPr sz="1200">
              <a:latin typeface="Microsoft JhengHei"/>
              <a:cs typeface="Microsoft JhengHei"/>
            </a:endParaRPr>
          </a:p>
          <a:p>
            <a:pPr marL="170180" marR="5080" indent="-158115">
              <a:lnSpc>
                <a:spcPts val="1480"/>
              </a:lnSpc>
              <a:spcBef>
                <a:spcPts val="45"/>
              </a:spcBef>
              <a:buFont typeface="Arial"/>
              <a:buChar char="•"/>
              <a:tabLst>
                <a:tab pos="170815" algn="l"/>
              </a:tabLst>
            </a:pPr>
            <a:r>
              <a:rPr sz="1200" b="1" spc="15" dirty="0">
                <a:solidFill>
                  <a:srgbClr val="C00000"/>
                </a:solidFill>
                <a:latin typeface="Microsoft JhengHei"/>
                <a:cs typeface="Microsoft JhengHei"/>
              </a:rPr>
              <a:t>HIV抗原</a:t>
            </a:r>
            <a:r>
              <a:rPr sz="1200" b="1" dirty="0">
                <a:solidFill>
                  <a:srgbClr val="C00000"/>
                </a:solidFill>
                <a:latin typeface="Microsoft JhengHei"/>
                <a:cs typeface="Microsoft JhengHei"/>
              </a:rPr>
              <a:t>/</a:t>
            </a:r>
            <a:r>
              <a:rPr sz="1200" b="1" spc="20" dirty="0">
                <a:solidFill>
                  <a:srgbClr val="C00000"/>
                </a:solidFill>
                <a:latin typeface="Microsoft JhengHei"/>
                <a:cs typeface="Microsoft JhengHei"/>
              </a:rPr>
              <a:t>抗體複合型初步 </a:t>
            </a:r>
            <a:r>
              <a:rPr sz="1200" b="1" spc="30" dirty="0">
                <a:solidFill>
                  <a:srgbClr val="C00000"/>
                </a:solidFill>
                <a:latin typeface="Microsoft JhengHei"/>
                <a:cs typeface="Microsoft JhengHei"/>
              </a:rPr>
              <a:t>檢驗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9076829" y="3430523"/>
            <a:ext cx="327025" cy="584200"/>
          </a:xfrm>
          <a:custGeom>
            <a:avLst/>
            <a:gdLst/>
            <a:ahLst/>
            <a:cxnLst/>
            <a:rect l="l" t="t" r="r" b="b"/>
            <a:pathLst>
              <a:path w="327025" h="584200">
                <a:moveTo>
                  <a:pt x="326898" y="291845"/>
                </a:moveTo>
                <a:lnTo>
                  <a:pt x="119634" y="0"/>
                </a:lnTo>
                <a:lnTo>
                  <a:pt x="119634" y="181355"/>
                </a:lnTo>
                <a:lnTo>
                  <a:pt x="0" y="181355"/>
                </a:lnTo>
                <a:lnTo>
                  <a:pt x="0" y="403097"/>
                </a:lnTo>
                <a:lnTo>
                  <a:pt x="119634" y="403097"/>
                </a:lnTo>
                <a:lnTo>
                  <a:pt x="119634" y="583691"/>
                </a:lnTo>
                <a:lnTo>
                  <a:pt x="326898" y="291845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0" name="object 30"/>
          <p:cNvGrpSpPr/>
          <p:nvPr/>
        </p:nvGrpSpPr>
        <p:grpSpPr>
          <a:xfrm>
            <a:off x="6370205" y="3409950"/>
            <a:ext cx="707390" cy="614680"/>
            <a:chOff x="6370205" y="3409950"/>
            <a:chExt cx="707390" cy="614680"/>
          </a:xfrm>
        </p:grpSpPr>
        <p:sp>
          <p:nvSpPr>
            <p:cNvPr id="31" name="object 31"/>
            <p:cNvSpPr/>
            <p:nvPr/>
          </p:nvSpPr>
          <p:spPr>
            <a:xfrm>
              <a:off x="6370205" y="3409950"/>
              <a:ext cx="707390" cy="614680"/>
            </a:xfrm>
            <a:custGeom>
              <a:avLst/>
              <a:gdLst/>
              <a:ahLst/>
              <a:cxnLst/>
              <a:rect l="l" t="t" r="r" b="b"/>
              <a:pathLst>
                <a:path w="707390" h="614679">
                  <a:moveTo>
                    <a:pt x="707136" y="307086"/>
                  </a:moveTo>
                  <a:lnTo>
                    <a:pt x="703315" y="261805"/>
                  </a:lnTo>
                  <a:lnTo>
                    <a:pt x="692212" y="218554"/>
                  </a:lnTo>
                  <a:lnTo>
                    <a:pt x="674365" y="177814"/>
                  </a:lnTo>
                  <a:lnTo>
                    <a:pt x="650316" y="140066"/>
                  </a:lnTo>
                  <a:lnTo>
                    <a:pt x="620602" y="105791"/>
                  </a:lnTo>
                  <a:lnTo>
                    <a:pt x="585763" y="75470"/>
                  </a:lnTo>
                  <a:lnTo>
                    <a:pt x="546338" y="49583"/>
                  </a:lnTo>
                  <a:lnTo>
                    <a:pt x="502867" y="28611"/>
                  </a:lnTo>
                  <a:lnTo>
                    <a:pt x="455888" y="13037"/>
                  </a:lnTo>
                  <a:lnTo>
                    <a:pt x="405942" y="3339"/>
                  </a:lnTo>
                  <a:lnTo>
                    <a:pt x="353568" y="0"/>
                  </a:lnTo>
                  <a:lnTo>
                    <a:pt x="301364" y="3339"/>
                  </a:lnTo>
                  <a:lnTo>
                    <a:pt x="251525" y="13037"/>
                  </a:lnTo>
                  <a:lnTo>
                    <a:pt x="204598" y="28611"/>
                  </a:lnTo>
                  <a:lnTo>
                    <a:pt x="161134" y="49583"/>
                  </a:lnTo>
                  <a:lnTo>
                    <a:pt x="121681" y="75470"/>
                  </a:lnTo>
                  <a:lnTo>
                    <a:pt x="86791" y="105791"/>
                  </a:lnTo>
                  <a:lnTo>
                    <a:pt x="57012" y="140066"/>
                  </a:lnTo>
                  <a:lnTo>
                    <a:pt x="32893" y="177814"/>
                  </a:lnTo>
                  <a:lnTo>
                    <a:pt x="14985" y="218554"/>
                  </a:lnTo>
                  <a:lnTo>
                    <a:pt x="3838" y="261805"/>
                  </a:lnTo>
                  <a:lnTo>
                    <a:pt x="0" y="307086"/>
                  </a:lnTo>
                  <a:lnTo>
                    <a:pt x="3838" y="352366"/>
                  </a:lnTo>
                  <a:lnTo>
                    <a:pt x="14985" y="395617"/>
                  </a:lnTo>
                  <a:lnTo>
                    <a:pt x="32893" y="436357"/>
                  </a:lnTo>
                  <a:lnTo>
                    <a:pt x="57012" y="474105"/>
                  </a:lnTo>
                  <a:lnTo>
                    <a:pt x="86791" y="508380"/>
                  </a:lnTo>
                  <a:lnTo>
                    <a:pt x="121681" y="538701"/>
                  </a:lnTo>
                  <a:lnTo>
                    <a:pt x="161134" y="564588"/>
                  </a:lnTo>
                  <a:lnTo>
                    <a:pt x="204598" y="585560"/>
                  </a:lnTo>
                  <a:lnTo>
                    <a:pt x="251525" y="601134"/>
                  </a:lnTo>
                  <a:lnTo>
                    <a:pt x="301364" y="610832"/>
                  </a:lnTo>
                  <a:lnTo>
                    <a:pt x="353568" y="614172"/>
                  </a:lnTo>
                  <a:lnTo>
                    <a:pt x="405942" y="610832"/>
                  </a:lnTo>
                  <a:lnTo>
                    <a:pt x="455888" y="601134"/>
                  </a:lnTo>
                  <a:lnTo>
                    <a:pt x="502867" y="585560"/>
                  </a:lnTo>
                  <a:lnTo>
                    <a:pt x="546338" y="564588"/>
                  </a:lnTo>
                  <a:lnTo>
                    <a:pt x="585763" y="538701"/>
                  </a:lnTo>
                  <a:lnTo>
                    <a:pt x="620602" y="508380"/>
                  </a:lnTo>
                  <a:lnTo>
                    <a:pt x="650316" y="474105"/>
                  </a:lnTo>
                  <a:lnTo>
                    <a:pt x="674365" y="436357"/>
                  </a:lnTo>
                  <a:lnTo>
                    <a:pt x="692212" y="395617"/>
                  </a:lnTo>
                  <a:lnTo>
                    <a:pt x="703315" y="352366"/>
                  </a:lnTo>
                  <a:lnTo>
                    <a:pt x="707136" y="307086"/>
                  </a:lnTo>
                  <a:close/>
                </a:path>
              </a:pathLst>
            </a:custGeom>
            <a:solidFill>
              <a:srgbClr val="C5E0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563753" y="3514343"/>
              <a:ext cx="333756" cy="374904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6206623" y="4076191"/>
            <a:ext cx="915669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b="1" dirty="0">
                <a:latin typeface="Microsoft JhengHei"/>
                <a:cs typeface="Microsoft JhengHei"/>
              </a:rPr>
              <a:t>確認檢驗</a:t>
            </a:r>
            <a:endParaRPr sz="1750">
              <a:latin typeface="Microsoft JhengHei"/>
              <a:cs typeface="Microsoft JhengHei"/>
            </a:endParaRPr>
          </a:p>
        </p:txBody>
      </p:sp>
      <p:pic>
        <p:nvPicPr>
          <p:cNvPr id="34" name="object 3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320766" y="2363311"/>
            <a:ext cx="640148" cy="698816"/>
          </a:xfrm>
          <a:prstGeom prst="rect">
            <a:avLst/>
          </a:prstGeom>
        </p:spPr>
      </p:pic>
      <p:sp>
        <p:nvSpPr>
          <p:cNvPr id="35" name="object 35"/>
          <p:cNvSpPr/>
          <p:nvPr/>
        </p:nvSpPr>
        <p:spPr>
          <a:xfrm>
            <a:off x="5336933" y="2760266"/>
            <a:ext cx="1728470" cy="476250"/>
          </a:xfrm>
          <a:custGeom>
            <a:avLst/>
            <a:gdLst/>
            <a:ahLst/>
            <a:cxnLst/>
            <a:rect l="l" t="t" r="r" b="b"/>
            <a:pathLst>
              <a:path w="1728470" h="476250">
                <a:moveTo>
                  <a:pt x="1728216" y="459"/>
                </a:moveTo>
                <a:lnTo>
                  <a:pt x="1661611" y="0"/>
                </a:lnTo>
                <a:lnTo>
                  <a:pt x="1595503" y="414"/>
                </a:lnTo>
                <a:lnTo>
                  <a:pt x="1529946" y="1689"/>
                </a:lnTo>
                <a:lnTo>
                  <a:pt x="1464993" y="3809"/>
                </a:lnTo>
                <a:lnTo>
                  <a:pt x="1400699" y="6760"/>
                </a:lnTo>
                <a:lnTo>
                  <a:pt x="1337117" y="10526"/>
                </a:lnTo>
                <a:lnTo>
                  <a:pt x="1274300" y="15093"/>
                </a:lnTo>
                <a:lnTo>
                  <a:pt x="1212303" y="20445"/>
                </a:lnTo>
                <a:lnTo>
                  <a:pt x="1151179" y="26569"/>
                </a:lnTo>
                <a:lnTo>
                  <a:pt x="1090982" y="33449"/>
                </a:lnTo>
                <a:lnTo>
                  <a:pt x="1031765" y="41070"/>
                </a:lnTo>
                <a:lnTo>
                  <a:pt x="973584" y="49418"/>
                </a:lnTo>
                <a:lnTo>
                  <a:pt x="916490" y="58478"/>
                </a:lnTo>
                <a:lnTo>
                  <a:pt x="860538" y="68234"/>
                </a:lnTo>
                <a:lnTo>
                  <a:pt x="805782" y="78673"/>
                </a:lnTo>
                <a:lnTo>
                  <a:pt x="752275" y="89779"/>
                </a:lnTo>
                <a:lnTo>
                  <a:pt x="700072" y="101537"/>
                </a:lnTo>
                <a:lnTo>
                  <a:pt x="649225" y="113933"/>
                </a:lnTo>
                <a:lnTo>
                  <a:pt x="599789" y="126951"/>
                </a:lnTo>
                <a:lnTo>
                  <a:pt x="551817" y="140578"/>
                </a:lnTo>
                <a:lnTo>
                  <a:pt x="505363" y="154797"/>
                </a:lnTo>
                <a:lnTo>
                  <a:pt x="460482" y="169595"/>
                </a:lnTo>
                <a:lnTo>
                  <a:pt x="417226" y="184956"/>
                </a:lnTo>
                <a:lnTo>
                  <a:pt x="375649" y="200866"/>
                </a:lnTo>
                <a:lnTo>
                  <a:pt x="335805" y="217310"/>
                </a:lnTo>
                <a:lnTo>
                  <a:pt x="297748" y="234272"/>
                </a:lnTo>
                <a:lnTo>
                  <a:pt x="261532" y="251739"/>
                </a:lnTo>
                <a:lnTo>
                  <a:pt x="227210" y="269695"/>
                </a:lnTo>
                <a:lnTo>
                  <a:pt x="164464" y="307015"/>
                </a:lnTo>
                <a:lnTo>
                  <a:pt x="109939" y="346114"/>
                </a:lnTo>
                <a:lnTo>
                  <a:pt x="64067" y="386874"/>
                </a:lnTo>
                <a:lnTo>
                  <a:pt x="27278" y="429175"/>
                </a:lnTo>
                <a:lnTo>
                  <a:pt x="0" y="472899"/>
                </a:lnTo>
                <a:lnTo>
                  <a:pt x="45720" y="475947"/>
                </a:lnTo>
                <a:lnTo>
                  <a:pt x="59034" y="454658"/>
                </a:lnTo>
                <a:lnTo>
                  <a:pt x="74934" y="433726"/>
                </a:lnTo>
                <a:lnTo>
                  <a:pt x="114248" y="392997"/>
                </a:lnTo>
                <a:lnTo>
                  <a:pt x="163180" y="353883"/>
                </a:lnTo>
                <a:lnTo>
                  <a:pt x="221247" y="316507"/>
                </a:lnTo>
                <a:lnTo>
                  <a:pt x="287965" y="280991"/>
                </a:lnTo>
                <a:lnTo>
                  <a:pt x="324418" y="263970"/>
                </a:lnTo>
                <a:lnTo>
                  <a:pt x="362853" y="247460"/>
                </a:lnTo>
                <a:lnTo>
                  <a:pt x="403209" y="231477"/>
                </a:lnTo>
                <a:lnTo>
                  <a:pt x="445426" y="216037"/>
                </a:lnTo>
                <a:lnTo>
                  <a:pt x="489443" y="201153"/>
                </a:lnTo>
                <a:lnTo>
                  <a:pt x="535202" y="186843"/>
                </a:lnTo>
                <a:lnTo>
                  <a:pt x="582640" y="173121"/>
                </a:lnTo>
                <a:lnTo>
                  <a:pt x="631697" y="160003"/>
                </a:lnTo>
                <a:lnTo>
                  <a:pt x="682315" y="147504"/>
                </a:lnTo>
                <a:lnTo>
                  <a:pt x="734431" y="135640"/>
                </a:lnTo>
                <a:lnTo>
                  <a:pt x="787985" y="124425"/>
                </a:lnTo>
                <a:lnTo>
                  <a:pt x="842918" y="113876"/>
                </a:lnTo>
                <a:lnTo>
                  <a:pt x="899168" y="104007"/>
                </a:lnTo>
                <a:lnTo>
                  <a:pt x="956676" y="94835"/>
                </a:lnTo>
                <a:lnTo>
                  <a:pt x="1015381" y="86373"/>
                </a:lnTo>
                <a:lnTo>
                  <a:pt x="1075223" y="78639"/>
                </a:lnTo>
                <a:lnTo>
                  <a:pt x="1136141" y="71647"/>
                </a:lnTo>
                <a:lnTo>
                  <a:pt x="1198076" y="65412"/>
                </a:lnTo>
                <a:lnTo>
                  <a:pt x="1260966" y="59951"/>
                </a:lnTo>
                <a:lnTo>
                  <a:pt x="1324751" y="55278"/>
                </a:lnTo>
                <a:lnTo>
                  <a:pt x="1389371" y="51408"/>
                </a:lnTo>
                <a:lnTo>
                  <a:pt x="1454765" y="48358"/>
                </a:lnTo>
                <a:lnTo>
                  <a:pt x="1520874" y="46142"/>
                </a:lnTo>
                <a:lnTo>
                  <a:pt x="1587636" y="44776"/>
                </a:lnTo>
                <a:lnTo>
                  <a:pt x="1654992" y="44275"/>
                </a:lnTo>
                <a:lnTo>
                  <a:pt x="1722882" y="44655"/>
                </a:lnTo>
                <a:lnTo>
                  <a:pt x="1728216" y="459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6775075" y="4486147"/>
            <a:ext cx="2680335" cy="69469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114"/>
              </a:spcBef>
            </a:pPr>
            <a:r>
              <a:rPr sz="1550" b="1" spc="15" dirty="0">
                <a:solidFill>
                  <a:srgbClr val="C00000"/>
                </a:solidFill>
                <a:latin typeface="Microsoft JhengHei"/>
                <a:cs typeface="Microsoft JhengHei"/>
              </a:rPr>
              <a:t>HIV</a:t>
            </a:r>
            <a:r>
              <a:rPr sz="1550" b="1" spc="25" dirty="0">
                <a:solidFill>
                  <a:srgbClr val="C00000"/>
                </a:solidFill>
                <a:latin typeface="Microsoft JhengHei"/>
                <a:cs typeface="Microsoft JhengHei"/>
              </a:rPr>
              <a:t>快速確認檢驗                   </a:t>
            </a:r>
            <a:r>
              <a:rPr sz="1550" b="1" spc="360" dirty="0">
                <a:solidFill>
                  <a:srgbClr val="C00000"/>
                </a:solidFill>
                <a:latin typeface="Microsoft JhengHei"/>
                <a:cs typeface="Microsoft JhengHei"/>
              </a:rPr>
              <a:t> </a:t>
            </a:r>
            <a:r>
              <a:rPr sz="1400" b="1" spc="-5" dirty="0">
                <a:latin typeface="Microsoft JhengHei"/>
                <a:cs typeface="Microsoft JhengHei"/>
              </a:rPr>
              <a:t>(抗體免疫層析檢驗法：30分鐘內) </a:t>
            </a:r>
            <a:r>
              <a:rPr sz="1400" b="1" spc="-335" dirty="0">
                <a:latin typeface="Microsoft JhengHei"/>
                <a:cs typeface="Microsoft JhengHei"/>
              </a:rPr>
              <a:t> </a:t>
            </a:r>
            <a:r>
              <a:rPr sz="1400" b="1" spc="-5" dirty="0">
                <a:latin typeface="Microsoft JhengHei"/>
                <a:cs typeface="Microsoft JhengHei"/>
              </a:rPr>
              <a:t>(快速病毒量檢驗法：90分鐘內)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302143" y="2551176"/>
            <a:ext cx="2844165" cy="351790"/>
          </a:xfrm>
          <a:prstGeom prst="rect">
            <a:avLst/>
          </a:prstGeom>
          <a:solidFill>
            <a:srgbClr val="D9EDE7"/>
          </a:solidFill>
        </p:spPr>
        <p:txBody>
          <a:bodyPr vert="horz" wrap="square" lIns="0" tIns="27940" rIns="0" bIns="0" rtlCol="0">
            <a:spAutoFit/>
          </a:bodyPr>
          <a:lstStyle/>
          <a:p>
            <a:pPr marL="80645">
              <a:lnSpc>
                <a:spcPct val="100000"/>
              </a:lnSpc>
              <a:spcBef>
                <a:spcPts val="220"/>
              </a:spcBef>
            </a:pPr>
            <a:r>
              <a:rPr sz="1750" b="1" dirty="0">
                <a:latin typeface="Microsoft JhengHei"/>
                <a:cs typeface="Microsoft JhengHei"/>
              </a:rPr>
              <a:t>操作簡單且快速</a:t>
            </a:r>
            <a:endParaRPr sz="1750">
              <a:latin typeface="Microsoft JhengHei"/>
              <a:cs typeface="Microsoft JhengHei"/>
            </a:endParaRPr>
          </a:p>
        </p:txBody>
      </p:sp>
      <p:pic>
        <p:nvPicPr>
          <p:cNvPr id="38" name="object 3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12367" y="2488354"/>
            <a:ext cx="457539" cy="577856"/>
          </a:xfrm>
          <a:prstGeom prst="rect">
            <a:avLst/>
          </a:prstGeom>
        </p:spPr>
      </p:pic>
      <p:sp>
        <p:nvSpPr>
          <p:cNvPr id="39" name="object 39"/>
          <p:cNvSpPr txBox="1"/>
          <p:nvPr/>
        </p:nvSpPr>
        <p:spPr>
          <a:xfrm>
            <a:off x="4408817" y="1894332"/>
            <a:ext cx="5994400" cy="441959"/>
          </a:xfrm>
          <a:prstGeom prst="rect">
            <a:avLst/>
          </a:prstGeom>
          <a:solidFill>
            <a:srgbClr val="158B95"/>
          </a:solidFill>
        </p:spPr>
        <p:txBody>
          <a:bodyPr vert="horz" wrap="square" lIns="0" tIns="30480" rIns="0" bIns="0" rtlCol="0">
            <a:spAutoFit/>
          </a:bodyPr>
          <a:lstStyle/>
          <a:p>
            <a:pPr marL="189230">
              <a:lnSpc>
                <a:spcPct val="100000"/>
              </a:lnSpc>
              <a:spcBef>
                <a:spcPts val="240"/>
              </a:spcBef>
            </a:pPr>
            <a:r>
              <a:rPr sz="2100" b="1" dirty="0">
                <a:solidFill>
                  <a:srgbClr val="FFFFFF"/>
                </a:solidFill>
                <a:latin typeface="Microsoft JhengHei"/>
                <a:cs typeface="Microsoft JhengHei"/>
              </a:rPr>
              <a:t>導入快速診斷工具，縮短空窗期、加速確診時效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84289" y="1901189"/>
            <a:ext cx="4072890" cy="441959"/>
          </a:xfrm>
          <a:prstGeom prst="rect">
            <a:avLst/>
          </a:prstGeom>
          <a:solidFill>
            <a:srgbClr val="158B95"/>
          </a:solidFill>
        </p:spPr>
        <p:txBody>
          <a:bodyPr vert="horz" wrap="square" lIns="0" tIns="17145" rIns="0" bIns="0" rtlCol="0">
            <a:spAutoFit/>
          </a:bodyPr>
          <a:lstStyle/>
          <a:p>
            <a:pPr marL="156845">
              <a:lnSpc>
                <a:spcPct val="100000"/>
              </a:lnSpc>
              <a:spcBef>
                <a:spcPts val="135"/>
              </a:spcBef>
            </a:pPr>
            <a:r>
              <a:rPr sz="2250" b="1" spc="20" dirty="0">
                <a:solidFill>
                  <a:srgbClr val="FFFFFF"/>
                </a:solidFill>
                <a:latin typeface="Microsoft JhengHei"/>
                <a:cs typeface="Microsoft JhengHei"/>
              </a:rPr>
              <a:t>響應定點照護(</a:t>
            </a:r>
            <a:r>
              <a:rPr sz="2250" b="1" spc="-75" dirty="0">
                <a:solidFill>
                  <a:srgbClr val="FFFFFF"/>
                </a:solidFill>
                <a:latin typeface="Microsoft JhengHei"/>
                <a:cs typeface="Microsoft JhengHei"/>
              </a:rPr>
              <a:t>P</a:t>
            </a:r>
            <a:r>
              <a:rPr sz="2250" b="1" spc="10" dirty="0">
                <a:solidFill>
                  <a:srgbClr val="FFFFFF"/>
                </a:solidFill>
                <a:latin typeface="Microsoft JhengHei"/>
                <a:cs typeface="Microsoft JhengHei"/>
              </a:rPr>
              <a:t>oin</a:t>
            </a:r>
            <a:r>
              <a:rPr sz="2250" b="1" spc="-135" dirty="0">
                <a:solidFill>
                  <a:srgbClr val="FFFFFF"/>
                </a:solidFill>
                <a:latin typeface="Microsoft JhengHei"/>
                <a:cs typeface="Microsoft JhengHei"/>
              </a:rPr>
              <a:t>t</a:t>
            </a:r>
            <a:r>
              <a:rPr sz="2250" b="1" spc="10" dirty="0">
                <a:solidFill>
                  <a:srgbClr val="FFFFFF"/>
                </a:solidFill>
                <a:latin typeface="Microsoft JhengHei"/>
                <a:cs typeface="Microsoft JhengHei"/>
              </a:rPr>
              <a:t>-</a:t>
            </a:r>
            <a:r>
              <a:rPr sz="2250" b="1" spc="-30" dirty="0">
                <a:solidFill>
                  <a:srgbClr val="FFFFFF"/>
                </a:solidFill>
                <a:latin typeface="Microsoft JhengHei"/>
                <a:cs typeface="Microsoft JhengHei"/>
              </a:rPr>
              <a:t>o</a:t>
            </a:r>
            <a:r>
              <a:rPr sz="2250" b="1" spc="-110" dirty="0">
                <a:solidFill>
                  <a:srgbClr val="FFFFFF"/>
                </a:solidFill>
                <a:latin typeface="Microsoft JhengHei"/>
                <a:cs typeface="Microsoft JhengHei"/>
              </a:rPr>
              <a:t>f</a:t>
            </a:r>
            <a:r>
              <a:rPr sz="2250" b="1" spc="10" dirty="0">
                <a:solidFill>
                  <a:srgbClr val="FFFFFF"/>
                </a:solidFill>
                <a:latin typeface="Microsoft JhengHei"/>
                <a:cs typeface="Microsoft JhengHei"/>
              </a:rPr>
              <a:t>-ca</a:t>
            </a:r>
            <a:r>
              <a:rPr sz="2250" b="1" spc="-20" dirty="0">
                <a:solidFill>
                  <a:srgbClr val="FFFFFF"/>
                </a:solidFill>
                <a:latin typeface="Microsoft JhengHei"/>
                <a:cs typeface="Microsoft JhengHei"/>
              </a:rPr>
              <a:t>r</a:t>
            </a:r>
            <a:r>
              <a:rPr sz="2250" b="1" spc="10" dirty="0">
                <a:solidFill>
                  <a:srgbClr val="FFFFFF"/>
                </a:solidFill>
                <a:latin typeface="Microsoft JhengHei"/>
                <a:cs typeface="Microsoft JhengHei"/>
              </a:rPr>
              <a:t>e)</a:t>
            </a:r>
            <a:endParaRPr sz="2250">
              <a:latin typeface="Microsoft JhengHei"/>
              <a:cs typeface="Microsoft JhengHei"/>
            </a:endParaRPr>
          </a:p>
        </p:txBody>
      </p:sp>
      <p:sp>
        <p:nvSpPr>
          <p:cNvPr id="41" name="object 41"/>
          <p:cNvSpPr txBox="1">
            <a:spLocks noGrp="1"/>
          </p:cNvSpPr>
          <p:nvPr>
            <p:ph type="title"/>
          </p:nvPr>
        </p:nvSpPr>
        <p:spPr>
          <a:xfrm>
            <a:off x="1406023" y="1088390"/>
            <a:ext cx="6839584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" dirty="0"/>
              <a:t>導入新式診斷檢驗工具，加速確診時效</a:t>
            </a:r>
          </a:p>
        </p:txBody>
      </p:sp>
      <p:grpSp>
        <p:nvGrpSpPr>
          <p:cNvPr id="42" name="object 42"/>
          <p:cNvGrpSpPr/>
          <p:nvPr/>
        </p:nvGrpSpPr>
        <p:grpSpPr>
          <a:xfrm>
            <a:off x="261251" y="816102"/>
            <a:ext cx="1013460" cy="951230"/>
            <a:chOff x="261251" y="816102"/>
            <a:chExt cx="1013460" cy="951230"/>
          </a:xfrm>
        </p:grpSpPr>
        <p:pic>
          <p:nvPicPr>
            <p:cNvPr id="43" name="object 4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61251" y="816102"/>
              <a:ext cx="1013460" cy="950976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70801" y="983742"/>
              <a:ext cx="632459" cy="632459"/>
            </a:xfrm>
            <a:prstGeom prst="rect">
              <a:avLst/>
            </a:prstGeom>
          </p:spPr>
        </p:pic>
      </p:grpSp>
      <p:sp>
        <p:nvSpPr>
          <p:cNvPr id="45" name="object 4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5" dirty="0"/>
              <a:t>85</a:t>
            </a:fld>
            <a:endParaRPr spc="5" dirty="0"/>
          </a:p>
        </p:txBody>
      </p:sp>
      <p:sp>
        <p:nvSpPr>
          <p:cNvPr id="46" name="object 4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1251" y="816102"/>
            <a:ext cx="9801860" cy="951230"/>
            <a:chOff x="261251" y="816102"/>
            <a:chExt cx="9801860" cy="951230"/>
          </a:xfrm>
        </p:grpSpPr>
        <p:sp>
          <p:nvSpPr>
            <p:cNvPr id="3" name="object 3"/>
            <p:cNvSpPr/>
            <p:nvPr/>
          </p:nvSpPr>
          <p:spPr>
            <a:xfrm>
              <a:off x="773315" y="1024128"/>
              <a:ext cx="9290050" cy="593090"/>
            </a:xfrm>
            <a:custGeom>
              <a:avLst/>
              <a:gdLst/>
              <a:ahLst/>
              <a:cxnLst/>
              <a:rect l="l" t="t" r="r" b="b"/>
              <a:pathLst>
                <a:path w="9290050" h="593090">
                  <a:moveTo>
                    <a:pt x="9289542" y="592835"/>
                  </a:moveTo>
                  <a:lnTo>
                    <a:pt x="9289542" y="0"/>
                  </a:lnTo>
                  <a:lnTo>
                    <a:pt x="0" y="0"/>
                  </a:lnTo>
                  <a:lnTo>
                    <a:pt x="0" y="592836"/>
                  </a:lnTo>
                  <a:lnTo>
                    <a:pt x="9289542" y="592835"/>
                  </a:lnTo>
                  <a:close/>
                </a:path>
              </a:pathLst>
            </a:custGeom>
            <a:solidFill>
              <a:srgbClr val="C1E1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1251" y="816102"/>
              <a:ext cx="1013460" cy="95097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8891" y="938022"/>
              <a:ext cx="703326" cy="702563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286647" y="1821942"/>
            <a:ext cx="3944620" cy="1073150"/>
          </a:xfrm>
          <a:prstGeom prst="rect">
            <a:avLst/>
          </a:prstGeom>
          <a:solidFill>
            <a:srgbClr val="75BDA7"/>
          </a:solidFill>
        </p:spPr>
        <p:txBody>
          <a:bodyPr vert="horz" wrap="square" lIns="0" tIns="116839" rIns="0" bIns="0" rtlCol="0">
            <a:spAutoFit/>
          </a:bodyPr>
          <a:lstStyle/>
          <a:p>
            <a:pPr marL="80645">
              <a:lnSpc>
                <a:spcPct val="100000"/>
              </a:lnSpc>
              <a:spcBef>
                <a:spcPts val="919"/>
              </a:spcBef>
            </a:pPr>
            <a:r>
              <a:rPr sz="2450" b="1" dirty="0">
                <a:solidFill>
                  <a:srgbClr val="FFFFFF"/>
                </a:solidFill>
                <a:latin typeface="Microsoft JhengHei"/>
                <a:cs typeface="Microsoft JhengHei"/>
              </a:rPr>
              <a:t>重點人群</a:t>
            </a:r>
            <a:r>
              <a:rPr sz="1400" b="1" spc="-5" dirty="0">
                <a:solidFill>
                  <a:srgbClr val="FFFFFF"/>
                </a:solidFill>
                <a:latin typeface="Microsoft JhengHei"/>
                <a:cs typeface="Microsoft JhengHei"/>
              </a:rPr>
              <a:t>(Key</a:t>
            </a:r>
            <a:r>
              <a:rPr sz="1400" b="1" spc="-45" dirty="0">
                <a:solidFill>
                  <a:srgbClr val="FFFFFF"/>
                </a:solidFill>
                <a:latin typeface="Microsoft JhengHei"/>
                <a:cs typeface="Microsoft JhengHe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Microsoft JhengHei"/>
                <a:cs typeface="Microsoft JhengHei"/>
              </a:rPr>
              <a:t>populations)</a:t>
            </a:r>
            <a:endParaRPr sz="1400">
              <a:latin typeface="Microsoft JhengHei"/>
              <a:cs typeface="Microsoft JhengHei"/>
            </a:endParaRPr>
          </a:p>
          <a:p>
            <a:pPr marL="80645">
              <a:lnSpc>
                <a:spcPts val="1375"/>
              </a:lnSpc>
              <a:spcBef>
                <a:spcPts val="70"/>
              </a:spcBef>
            </a:pPr>
            <a:r>
              <a:rPr sz="1150" spc="30" dirty="0">
                <a:solidFill>
                  <a:srgbClr val="FFFFFF"/>
                </a:solidFill>
                <a:latin typeface="Microsoft JhengHei"/>
                <a:cs typeface="Microsoft JhengHei"/>
              </a:rPr>
              <a:t>性交易雙方、男男間不安全性行為者、跨性別</a:t>
            </a:r>
            <a:r>
              <a:rPr sz="1150" spc="35" dirty="0">
                <a:solidFill>
                  <a:srgbClr val="FFFFFF"/>
                </a:solidFill>
                <a:latin typeface="Microsoft JhengHei"/>
                <a:cs typeface="Microsoft JhengHei"/>
              </a:rPr>
              <a:t>者</a:t>
            </a:r>
            <a:r>
              <a:rPr sz="1150" spc="30" dirty="0">
                <a:solidFill>
                  <a:srgbClr val="FFFFFF"/>
                </a:solidFill>
                <a:latin typeface="Microsoft JhengHei"/>
                <a:cs typeface="Microsoft JhengHei"/>
              </a:rPr>
              <a:t>、藥癮者</a:t>
            </a:r>
            <a:endParaRPr sz="1150">
              <a:latin typeface="Microsoft JhengHei"/>
              <a:cs typeface="Microsoft JhengHei"/>
            </a:endParaRPr>
          </a:p>
          <a:p>
            <a:pPr marL="80645">
              <a:lnSpc>
                <a:spcPts val="2095"/>
              </a:lnSpc>
            </a:pPr>
            <a:r>
              <a:rPr sz="1750" b="1" dirty="0">
                <a:solidFill>
                  <a:srgbClr val="385723"/>
                </a:solidFill>
                <a:latin typeface="Microsoft JhengHei"/>
                <a:cs typeface="Microsoft JhengHei"/>
              </a:rPr>
              <a:t>建議增加篩檢頻率，3-6個月篩檢1次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41236" y="1821942"/>
            <a:ext cx="3211830" cy="1073150"/>
          </a:xfrm>
          <a:prstGeom prst="rect">
            <a:avLst/>
          </a:prstGeom>
          <a:solidFill>
            <a:srgbClr val="75BDA7"/>
          </a:solidFill>
        </p:spPr>
        <p:txBody>
          <a:bodyPr vert="horz" wrap="square" lIns="0" tIns="100965" rIns="0" bIns="0" rtlCol="0">
            <a:spAutoFit/>
          </a:bodyPr>
          <a:lstStyle/>
          <a:p>
            <a:pPr marL="80645">
              <a:lnSpc>
                <a:spcPct val="100000"/>
              </a:lnSpc>
              <a:spcBef>
                <a:spcPts val="795"/>
              </a:spcBef>
            </a:pPr>
            <a:r>
              <a:rPr sz="2100" b="1" spc="5" dirty="0">
                <a:solidFill>
                  <a:srgbClr val="FFFFFF"/>
                </a:solidFill>
                <a:latin typeface="Microsoft JhengHei"/>
                <a:cs typeface="Microsoft JhengHei"/>
              </a:rPr>
              <a:t>⼀般族群</a:t>
            </a:r>
            <a:endParaRPr sz="2100">
              <a:latin typeface="Microsoft JhengHei"/>
              <a:cs typeface="Microsoft JhengHei"/>
            </a:endParaRPr>
          </a:p>
          <a:p>
            <a:pPr marL="80645" marR="230504">
              <a:lnSpc>
                <a:spcPct val="100000"/>
              </a:lnSpc>
              <a:spcBef>
                <a:spcPts val="15"/>
              </a:spcBef>
            </a:pPr>
            <a:r>
              <a:rPr sz="1750" b="1" dirty="0">
                <a:solidFill>
                  <a:srgbClr val="385723"/>
                </a:solidFill>
                <a:latin typeface="Microsoft JhengHei"/>
                <a:cs typeface="Microsoft JhengHei"/>
              </a:rPr>
              <a:t>有過不安全性行為都建議應該 </a:t>
            </a:r>
            <a:r>
              <a:rPr sz="1750" b="1" u="heavy" dirty="0">
                <a:solidFill>
                  <a:srgbClr val="385723"/>
                </a:solidFill>
                <a:uFill>
                  <a:solidFill>
                    <a:srgbClr val="385723"/>
                  </a:solidFill>
                </a:uFill>
                <a:latin typeface="Microsoft JhengHei"/>
                <a:cs typeface="Microsoft JhengHei"/>
              </a:rPr>
              <a:t>至少</a:t>
            </a:r>
            <a:r>
              <a:rPr sz="1750" b="1" dirty="0">
                <a:solidFill>
                  <a:srgbClr val="385723"/>
                </a:solidFill>
                <a:latin typeface="Microsoft JhengHei"/>
                <a:cs typeface="Microsoft JhengHei"/>
              </a:rPr>
              <a:t>要篩檢1次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892437" y="2983992"/>
            <a:ext cx="2760980" cy="360045"/>
          </a:xfrm>
          <a:custGeom>
            <a:avLst/>
            <a:gdLst/>
            <a:ahLst/>
            <a:cxnLst/>
            <a:rect l="l" t="t" r="r" b="b"/>
            <a:pathLst>
              <a:path w="2760979" h="360045">
                <a:moveTo>
                  <a:pt x="2760726" y="300227"/>
                </a:moveTo>
                <a:lnTo>
                  <a:pt x="2760726" y="60197"/>
                </a:lnTo>
                <a:lnTo>
                  <a:pt x="2756034" y="36647"/>
                </a:lnTo>
                <a:lnTo>
                  <a:pt x="2743200" y="17525"/>
                </a:lnTo>
                <a:lnTo>
                  <a:pt x="2724078" y="4691"/>
                </a:lnTo>
                <a:lnTo>
                  <a:pt x="2700528" y="0"/>
                </a:lnTo>
                <a:lnTo>
                  <a:pt x="60198" y="0"/>
                </a:lnTo>
                <a:lnTo>
                  <a:pt x="36647" y="4691"/>
                </a:lnTo>
                <a:lnTo>
                  <a:pt x="17526" y="17526"/>
                </a:lnTo>
                <a:lnTo>
                  <a:pt x="4691" y="36647"/>
                </a:lnTo>
                <a:lnTo>
                  <a:pt x="0" y="60198"/>
                </a:lnTo>
                <a:lnTo>
                  <a:pt x="0" y="300228"/>
                </a:lnTo>
                <a:lnTo>
                  <a:pt x="4691" y="323338"/>
                </a:lnTo>
                <a:lnTo>
                  <a:pt x="17526" y="342233"/>
                </a:lnTo>
                <a:lnTo>
                  <a:pt x="36647" y="354984"/>
                </a:lnTo>
                <a:lnTo>
                  <a:pt x="60198" y="359664"/>
                </a:lnTo>
                <a:lnTo>
                  <a:pt x="2700528" y="359663"/>
                </a:lnTo>
                <a:lnTo>
                  <a:pt x="2724078" y="354984"/>
                </a:lnTo>
                <a:lnTo>
                  <a:pt x="2743200" y="342233"/>
                </a:lnTo>
                <a:lnTo>
                  <a:pt x="2756034" y="323338"/>
                </a:lnTo>
                <a:lnTo>
                  <a:pt x="2760726" y="300227"/>
                </a:lnTo>
                <a:close/>
              </a:path>
            </a:pathLst>
          </a:custGeom>
          <a:solidFill>
            <a:srgbClr val="7A8C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521081" y="2959607"/>
            <a:ext cx="2075814" cy="363220"/>
          </a:xfrm>
          <a:custGeom>
            <a:avLst/>
            <a:gdLst/>
            <a:ahLst/>
            <a:cxnLst/>
            <a:rect l="l" t="t" r="r" b="b"/>
            <a:pathLst>
              <a:path w="2075815" h="363220">
                <a:moveTo>
                  <a:pt x="2075688" y="302514"/>
                </a:moveTo>
                <a:lnTo>
                  <a:pt x="2075688" y="60960"/>
                </a:lnTo>
                <a:lnTo>
                  <a:pt x="2070889" y="37290"/>
                </a:lnTo>
                <a:lnTo>
                  <a:pt x="2057876" y="17907"/>
                </a:lnTo>
                <a:lnTo>
                  <a:pt x="2038719" y="4810"/>
                </a:lnTo>
                <a:lnTo>
                  <a:pt x="2015489" y="0"/>
                </a:lnTo>
                <a:lnTo>
                  <a:pt x="60198" y="0"/>
                </a:lnTo>
                <a:lnTo>
                  <a:pt x="36647" y="4810"/>
                </a:lnTo>
                <a:lnTo>
                  <a:pt x="17526" y="17907"/>
                </a:lnTo>
                <a:lnTo>
                  <a:pt x="4691" y="37290"/>
                </a:lnTo>
                <a:lnTo>
                  <a:pt x="0" y="60960"/>
                </a:lnTo>
                <a:lnTo>
                  <a:pt x="0" y="302514"/>
                </a:lnTo>
                <a:lnTo>
                  <a:pt x="4691" y="326064"/>
                </a:lnTo>
                <a:lnTo>
                  <a:pt x="17526" y="345186"/>
                </a:lnTo>
                <a:lnTo>
                  <a:pt x="36647" y="358020"/>
                </a:lnTo>
                <a:lnTo>
                  <a:pt x="60198" y="362712"/>
                </a:lnTo>
                <a:lnTo>
                  <a:pt x="2015489" y="362712"/>
                </a:lnTo>
                <a:lnTo>
                  <a:pt x="2038719" y="358020"/>
                </a:lnTo>
                <a:lnTo>
                  <a:pt x="2057876" y="345186"/>
                </a:lnTo>
                <a:lnTo>
                  <a:pt x="2070889" y="326064"/>
                </a:lnTo>
                <a:lnTo>
                  <a:pt x="2075688" y="302514"/>
                </a:lnTo>
                <a:close/>
              </a:path>
            </a:pathLst>
          </a:custGeom>
          <a:solidFill>
            <a:srgbClr val="7A8C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520319" y="3382517"/>
            <a:ext cx="2075814" cy="363220"/>
          </a:xfrm>
          <a:custGeom>
            <a:avLst/>
            <a:gdLst/>
            <a:ahLst/>
            <a:cxnLst/>
            <a:rect l="l" t="t" r="r" b="b"/>
            <a:pathLst>
              <a:path w="2075815" h="363220">
                <a:moveTo>
                  <a:pt x="2075688" y="302514"/>
                </a:moveTo>
                <a:lnTo>
                  <a:pt x="2075688" y="60960"/>
                </a:lnTo>
                <a:lnTo>
                  <a:pt x="2070996" y="37290"/>
                </a:lnTo>
                <a:lnTo>
                  <a:pt x="2058162" y="17907"/>
                </a:lnTo>
                <a:lnTo>
                  <a:pt x="2039040" y="4810"/>
                </a:lnTo>
                <a:lnTo>
                  <a:pt x="2015489" y="0"/>
                </a:lnTo>
                <a:lnTo>
                  <a:pt x="60960" y="0"/>
                </a:lnTo>
                <a:lnTo>
                  <a:pt x="37290" y="4810"/>
                </a:lnTo>
                <a:lnTo>
                  <a:pt x="17907" y="17907"/>
                </a:lnTo>
                <a:lnTo>
                  <a:pt x="4810" y="37290"/>
                </a:lnTo>
                <a:lnTo>
                  <a:pt x="0" y="60960"/>
                </a:lnTo>
                <a:lnTo>
                  <a:pt x="0" y="302514"/>
                </a:lnTo>
                <a:lnTo>
                  <a:pt x="4810" y="326064"/>
                </a:lnTo>
                <a:lnTo>
                  <a:pt x="17907" y="345186"/>
                </a:lnTo>
                <a:lnTo>
                  <a:pt x="37290" y="358020"/>
                </a:lnTo>
                <a:lnTo>
                  <a:pt x="60960" y="362712"/>
                </a:lnTo>
                <a:lnTo>
                  <a:pt x="2015489" y="362712"/>
                </a:lnTo>
                <a:lnTo>
                  <a:pt x="2039040" y="358020"/>
                </a:lnTo>
                <a:lnTo>
                  <a:pt x="2058162" y="345186"/>
                </a:lnTo>
                <a:lnTo>
                  <a:pt x="2070996" y="326064"/>
                </a:lnTo>
                <a:lnTo>
                  <a:pt x="2075688" y="302514"/>
                </a:lnTo>
                <a:close/>
              </a:path>
            </a:pathLst>
          </a:custGeom>
          <a:solidFill>
            <a:srgbClr val="7A8C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70011" y="1821942"/>
            <a:ext cx="456565" cy="1079500"/>
          </a:xfrm>
          <a:custGeom>
            <a:avLst/>
            <a:gdLst/>
            <a:ahLst/>
            <a:cxnLst/>
            <a:rect l="l" t="t" r="r" b="b"/>
            <a:pathLst>
              <a:path w="456564" h="1079500">
                <a:moveTo>
                  <a:pt x="456438" y="1002791"/>
                </a:moveTo>
                <a:lnTo>
                  <a:pt x="456438" y="75437"/>
                </a:lnTo>
                <a:lnTo>
                  <a:pt x="434054" y="22002"/>
                </a:lnTo>
                <a:lnTo>
                  <a:pt x="380238" y="0"/>
                </a:lnTo>
                <a:lnTo>
                  <a:pt x="76200" y="0"/>
                </a:lnTo>
                <a:lnTo>
                  <a:pt x="46612" y="5893"/>
                </a:lnTo>
                <a:lnTo>
                  <a:pt x="22383" y="22002"/>
                </a:lnTo>
                <a:lnTo>
                  <a:pt x="6012" y="45970"/>
                </a:lnTo>
                <a:lnTo>
                  <a:pt x="0" y="75437"/>
                </a:lnTo>
                <a:lnTo>
                  <a:pt x="0" y="1002791"/>
                </a:lnTo>
                <a:lnTo>
                  <a:pt x="6012" y="1032379"/>
                </a:lnTo>
                <a:lnTo>
                  <a:pt x="22383" y="1056608"/>
                </a:lnTo>
                <a:lnTo>
                  <a:pt x="46612" y="1072979"/>
                </a:lnTo>
                <a:lnTo>
                  <a:pt x="76200" y="1078992"/>
                </a:lnTo>
                <a:lnTo>
                  <a:pt x="380238" y="1078992"/>
                </a:lnTo>
                <a:lnTo>
                  <a:pt x="409825" y="1072979"/>
                </a:lnTo>
                <a:lnTo>
                  <a:pt x="434054" y="1056608"/>
                </a:lnTo>
                <a:lnTo>
                  <a:pt x="450425" y="1032379"/>
                </a:lnTo>
                <a:lnTo>
                  <a:pt x="456438" y="1002791"/>
                </a:lnTo>
                <a:close/>
              </a:path>
            </a:pathLst>
          </a:custGeom>
          <a:solidFill>
            <a:srgbClr val="528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886083" y="1861820"/>
            <a:ext cx="226060" cy="9848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1400"/>
              </a:lnSpc>
              <a:spcBef>
                <a:spcPts val="100"/>
              </a:spcBef>
            </a:pPr>
            <a:r>
              <a:rPr sz="1550" b="1" spc="15" dirty="0">
                <a:solidFill>
                  <a:srgbClr val="FFFFFF"/>
                </a:solidFill>
                <a:latin typeface="Microsoft JhengHei"/>
                <a:cs typeface="Microsoft JhengHei"/>
              </a:rPr>
              <a:t>目 標 族 群</a:t>
            </a:r>
            <a:endParaRPr sz="1550">
              <a:latin typeface="Microsoft JhengHei"/>
              <a:cs typeface="Microsoft JhengHe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770011" y="2930651"/>
            <a:ext cx="456565" cy="3567429"/>
          </a:xfrm>
          <a:custGeom>
            <a:avLst/>
            <a:gdLst/>
            <a:ahLst/>
            <a:cxnLst/>
            <a:rect l="l" t="t" r="r" b="b"/>
            <a:pathLst>
              <a:path w="456564" h="3567429">
                <a:moveTo>
                  <a:pt x="456438" y="3490722"/>
                </a:moveTo>
                <a:lnTo>
                  <a:pt x="456438" y="76199"/>
                </a:lnTo>
                <a:lnTo>
                  <a:pt x="434054" y="22097"/>
                </a:lnTo>
                <a:lnTo>
                  <a:pt x="380238" y="0"/>
                </a:lnTo>
                <a:lnTo>
                  <a:pt x="76200" y="0"/>
                </a:lnTo>
                <a:lnTo>
                  <a:pt x="46612" y="5905"/>
                </a:lnTo>
                <a:lnTo>
                  <a:pt x="22383" y="22097"/>
                </a:lnTo>
                <a:lnTo>
                  <a:pt x="6012" y="46291"/>
                </a:lnTo>
                <a:lnTo>
                  <a:pt x="0" y="76200"/>
                </a:lnTo>
                <a:lnTo>
                  <a:pt x="0" y="3490722"/>
                </a:lnTo>
                <a:lnTo>
                  <a:pt x="6012" y="3520309"/>
                </a:lnTo>
                <a:lnTo>
                  <a:pt x="22383" y="3544538"/>
                </a:lnTo>
                <a:lnTo>
                  <a:pt x="46612" y="3560909"/>
                </a:lnTo>
                <a:lnTo>
                  <a:pt x="76200" y="3566922"/>
                </a:lnTo>
                <a:lnTo>
                  <a:pt x="380238" y="3566922"/>
                </a:lnTo>
                <a:lnTo>
                  <a:pt x="409825" y="3560909"/>
                </a:lnTo>
                <a:lnTo>
                  <a:pt x="434054" y="3544538"/>
                </a:lnTo>
                <a:lnTo>
                  <a:pt x="450425" y="3520309"/>
                </a:lnTo>
                <a:lnTo>
                  <a:pt x="456438" y="3490722"/>
                </a:lnTo>
                <a:close/>
              </a:path>
            </a:pathLst>
          </a:custGeom>
          <a:solidFill>
            <a:srgbClr val="528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886083" y="4214114"/>
            <a:ext cx="226060" cy="9848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1400"/>
              </a:lnSpc>
              <a:spcBef>
                <a:spcPts val="100"/>
              </a:spcBef>
            </a:pPr>
            <a:r>
              <a:rPr sz="1550" b="1" spc="15" dirty="0">
                <a:solidFill>
                  <a:srgbClr val="FFFFFF"/>
                </a:solidFill>
                <a:latin typeface="Microsoft JhengHei"/>
                <a:cs typeface="Microsoft JhengHei"/>
              </a:rPr>
              <a:t>發 展 策 略</a:t>
            </a:r>
            <a:endParaRPr sz="1550">
              <a:latin typeface="Microsoft JhengHei"/>
              <a:cs typeface="Microsoft JhengHe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892437" y="3407664"/>
            <a:ext cx="2760980" cy="363220"/>
          </a:xfrm>
          <a:custGeom>
            <a:avLst/>
            <a:gdLst/>
            <a:ahLst/>
            <a:cxnLst/>
            <a:rect l="l" t="t" r="r" b="b"/>
            <a:pathLst>
              <a:path w="2760979" h="363220">
                <a:moveTo>
                  <a:pt x="2760726" y="302513"/>
                </a:moveTo>
                <a:lnTo>
                  <a:pt x="2760726" y="60197"/>
                </a:lnTo>
                <a:lnTo>
                  <a:pt x="2756034" y="36968"/>
                </a:lnTo>
                <a:lnTo>
                  <a:pt x="2743200" y="17811"/>
                </a:lnTo>
                <a:lnTo>
                  <a:pt x="2724078" y="4798"/>
                </a:lnTo>
                <a:lnTo>
                  <a:pt x="2700528" y="0"/>
                </a:lnTo>
                <a:lnTo>
                  <a:pt x="60960" y="0"/>
                </a:lnTo>
                <a:lnTo>
                  <a:pt x="37290" y="4798"/>
                </a:lnTo>
                <a:lnTo>
                  <a:pt x="17907" y="17811"/>
                </a:lnTo>
                <a:lnTo>
                  <a:pt x="4810" y="36968"/>
                </a:lnTo>
                <a:lnTo>
                  <a:pt x="0" y="60198"/>
                </a:lnTo>
                <a:lnTo>
                  <a:pt x="0" y="302514"/>
                </a:lnTo>
                <a:lnTo>
                  <a:pt x="4810" y="326064"/>
                </a:lnTo>
                <a:lnTo>
                  <a:pt x="17907" y="345186"/>
                </a:lnTo>
                <a:lnTo>
                  <a:pt x="37290" y="358020"/>
                </a:lnTo>
                <a:lnTo>
                  <a:pt x="60960" y="362712"/>
                </a:lnTo>
                <a:lnTo>
                  <a:pt x="2700528" y="362711"/>
                </a:lnTo>
                <a:lnTo>
                  <a:pt x="2724078" y="358020"/>
                </a:lnTo>
                <a:lnTo>
                  <a:pt x="2743200" y="345185"/>
                </a:lnTo>
                <a:lnTo>
                  <a:pt x="2756034" y="326064"/>
                </a:lnTo>
                <a:lnTo>
                  <a:pt x="2760726" y="302513"/>
                </a:lnTo>
                <a:close/>
              </a:path>
            </a:pathLst>
          </a:custGeom>
          <a:solidFill>
            <a:srgbClr val="7A8C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520307" y="3801629"/>
            <a:ext cx="2075814" cy="1121410"/>
          </a:xfrm>
          <a:custGeom>
            <a:avLst/>
            <a:gdLst/>
            <a:ahLst/>
            <a:cxnLst/>
            <a:rect l="l" t="t" r="r" b="b"/>
            <a:pathLst>
              <a:path w="2075815" h="1121410">
                <a:moveTo>
                  <a:pt x="2054364" y="518922"/>
                </a:moveTo>
                <a:lnTo>
                  <a:pt x="2044852" y="471817"/>
                </a:lnTo>
                <a:lnTo>
                  <a:pt x="2018919" y="433578"/>
                </a:lnTo>
                <a:lnTo>
                  <a:pt x="1980425" y="407898"/>
                </a:lnTo>
                <a:lnTo>
                  <a:pt x="1933206" y="398526"/>
                </a:lnTo>
                <a:lnTo>
                  <a:pt x="121158" y="398526"/>
                </a:lnTo>
                <a:lnTo>
                  <a:pt x="73939" y="407898"/>
                </a:lnTo>
                <a:lnTo>
                  <a:pt x="35433" y="433578"/>
                </a:lnTo>
                <a:lnTo>
                  <a:pt x="9512" y="471817"/>
                </a:lnTo>
                <a:lnTo>
                  <a:pt x="0" y="518922"/>
                </a:lnTo>
                <a:lnTo>
                  <a:pt x="0" y="1000506"/>
                </a:lnTo>
                <a:lnTo>
                  <a:pt x="9512" y="1047280"/>
                </a:lnTo>
                <a:lnTo>
                  <a:pt x="35433" y="1085557"/>
                </a:lnTo>
                <a:lnTo>
                  <a:pt x="73939" y="1111402"/>
                </a:lnTo>
                <a:lnTo>
                  <a:pt x="121158" y="1120902"/>
                </a:lnTo>
                <a:lnTo>
                  <a:pt x="1933206" y="1120902"/>
                </a:lnTo>
                <a:lnTo>
                  <a:pt x="1980425" y="1111402"/>
                </a:lnTo>
                <a:lnTo>
                  <a:pt x="2018931" y="1085557"/>
                </a:lnTo>
                <a:lnTo>
                  <a:pt x="2044852" y="1047280"/>
                </a:lnTo>
                <a:lnTo>
                  <a:pt x="2054364" y="1000506"/>
                </a:lnTo>
                <a:lnTo>
                  <a:pt x="2054364" y="518922"/>
                </a:lnTo>
                <a:close/>
              </a:path>
              <a:path w="2075815" h="1121410">
                <a:moveTo>
                  <a:pt x="2075700" y="60960"/>
                </a:moveTo>
                <a:lnTo>
                  <a:pt x="2071001" y="37287"/>
                </a:lnTo>
                <a:lnTo>
                  <a:pt x="2058174" y="17907"/>
                </a:lnTo>
                <a:lnTo>
                  <a:pt x="2039048" y="4800"/>
                </a:lnTo>
                <a:lnTo>
                  <a:pt x="2015502" y="0"/>
                </a:lnTo>
                <a:lnTo>
                  <a:pt x="60960" y="0"/>
                </a:lnTo>
                <a:lnTo>
                  <a:pt x="37299" y="4800"/>
                </a:lnTo>
                <a:lnTo>
                  <a:pt x="17907" y="17907"/>
                </a:lnTo>
                <a:lnTo>
                  <a:pt x="4813" y="37287"/>
                </a:lnTo>
                <a:lnTo>
                  <a:pt x="0" y="60960"/>
                </a:lnTo>
                <a:lnTo>
                  <a:pt x="0" y="302514"/>
                </a:lnTo>
                <a:lnTo>
                  <a:pt x="4813" y="326059"/>
                </a:lnTo>
                <a:lnTo>
                  <a:pt x="17907" y="345186"/>
                </a:lnTo>
                <a:lnTo>
                  <a:pt x="37299" y="358013"/>
                </a:lnTo>
                <a:lnTo>
                  <a:pt x="60960" y="362712"/>
                </a:lnTo>
                <a:lnTo>
                  <a:pt x="2015502" y="362712"/>
                </a:lnTo>
                <a:lnTo>
                  <a:pt x="2039048" y="358013"/>
                </a:lnTo>
                <a:lnTo>
                  <a:pt x="2058174" y="345186"/>
                </a:lnTo>
                <a:lnTo>
                  <a:pt x="2071001" y="326059"/>
                </a:lnTo>
                <a:lnTo>
                  <a:pt x="2075700" y="302514"/>
                </a:lnTo>
                <a:lnTo>
                  <a:pt x="2075700" y="60960"/>
                </a:lnTo>
                <a:close/>
              </a:path>
            </a:pathLst>
          </a:custGeom>
          <a:solidFill>
            <a:srgbClr val="7A8C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870339" y="3823728"/>
            <a:ext cx="2783205" cy="1110615"/>
          </a:xfrm>
          <a:custGeom>
            <a:avLst/>
            <a:gdLst/>
            <a:ahLst/>
            <a:cxnLst/>
            <a:rect l="l" t="t" r="r" b="b"/>
            <a:pathLst>
              <a:path w="2783204" h="1110614">
                <a:moveTo>
                  <a:pt x="2782824" y="826770"/>
                </a:moveTo>
                <a:lnTo>
                  <a:pt x="2778404" y="804773"/>
                </a:lnTo>
                <a:lnTo>
                  <a:pt x="2766339" y="786853"/>
                </a:lnTo>
                <a:lnTo>
                  <a:pt x="2748419" y="774788"/>
                </a:lnTo>
                <a:lnTo>
                  <a:pt x="2726436" y="770382"/>
                </a:lnTo>
                <a:lnTo>
                  <a:pt x="56388" y="770382"/>
                </a:lnTo>
                <a:lnTo>
                  <a:pt x="34391" y="774788"/>
                </a:lnTo>
                <a:lnTo>
                  <a:pt x="16471" y="786853"/>
                </a:lnTo>
                <a:lnTo>
                  <a:pt x="4406" y="804773"/>
                </a:lnTo>
                <a:lnTo>
                  <a:pt x="0" y="826770"/>
                </a:lnTo>
                <a:lnTo>
                  <a:pt x="0" y="1053846"/>
                </a:lnTo>
                <a:lnTo>
                  <a:pt x="4406" y="1075829"/>
                </a:lnTo>
                <a:lnTo>
                  <a:pt x="16471" y="1093749"/>
                </a:lnTo>
                <a:lnTo>
                  <a:pt x="34391" y="1105814"/>
                </a:lnTo>
                <a:lnTo>
                  <a:pt x="56388" y="1110234"/>
                </a:lnTo>
                <a:lnTo>
                  <a:pt x="2726436" y="1110234"/>
                </a:lnTo>
                <a:lnTo>
                  <a:pt x="2748419" y="1105814"/>
                </a:lnTo>
                <a:lnTo>
                  <a:pt x="2766339" y="1093749"/>
                </a:lnTo>
                <a:lnTo>
                  <a:pt x="2778404" y="1075829"/>
                </a:lnTo>
                <a:lnTo>
                  <a:pt x="2782824" y="1053846"/>
                </a:lnTo>
                <a:lnTo>
                  <a:pt x="2782824" y="826770"/>
                </a:lnTo>
                <a:close/>
              </a:path>
              <a:path w="2783204" h="1110614">
                <a:moveTo>
                  <a:pt x="2782824" y="436626"/>
                </a:moveTo>
                <a:lnTo>
                  <a:pt x="2778125" y="413067"/>
                </a:lnTo>
                <a:lnTo>
                  <a:pt x="2765298" y="393954"/>
                </a:lnTo>
                <a:lnTo>
                  <a:pt x="2746171" y="381114"/>
                </a:lnTo>
                <a:lnTo>
                  <a:pt x="2722626" y="376428"/>
                </a:lnTo>
                <a:lnTo>
                  <a:pt x="83058" y="376428"/>
                </a:lnTo>
                <a:lnTo>
                  <a:pt x="59385" y="381114"/>
                </a:lnTo>
                <a:lnTo>
                  <a:pt x="40005" y="393954"/>
                </a:lnTo>
                <a:lnTo>
                  <a:pt x="26898" y="413067"/>
                </a:lnTo>
                <a:lnTo>
                  <a:pt x="22098" y="436626"/>
                </a:lnTo>
                <a:lnTo>
                  <a:pt x="22098" y="678180"/>
                </a:lnTo>
                <a:lnTo>
                  <a:pt x="26898" y="701840"/>
                </a:lnTo>
                <a:lnTo>
                  <a:pt x="40005" y="721233"/>
                </a:lnTo>
                <a:lnTo>
                  <a:pt x="59385" y="734326"/>
                </a:lnTo>
                <a:lnTo>
                  <a:pt x="83058" y="739140"/>
                </a:lnTo>
                <a:lnTo>
                  <a:pt x="2722626" y="739140"/>
                </a:lnTo>
                <a:lnTo>
                  <a:pt x="2746171" y="734326"/>
                </a:lnTo>
                <a:lnTo>
                  <a:pt x="2765298" y="721233"/>
                </a:lnTo>
                <a:lnTo>
                  <a:pt x="2778125" y="701840"/>
                </a:lnTo>
                <a:lnTo>
                  <a:pt x="2782824" y="678180"/>
                </a:lnTo>
                <a:lnTo>
                  <a:pt x="2782824" y="436626"/>
                </a:lnTo>
                <a:close/>
              </a:path>
              <a:path w="2783204" h="1110614">
                <a:moveTo>
                  <a:pt x="2782824" y="57150"/>
                </a:moveTo>
                <a:lnTo>
                  <a:pt x="2778404" y="35039"/>
                </a:lnTo>
                <a:lnTo>
                  <a:pt x="2766339" y="16852"/>
                </a:lnTo>
                <a:lnTo>
                  <a:pt x="2748419" y="4533"/>
                </a:lnTo>
                <a:lnTo>
                  <a:pt x="2726436" y="0"/>
                </a:lnTo>
                <a:lnTo>
                  <a:pt x="79248" y="0"/>
                </a:lnTo>
                <a:lnTo>
                  <a:pt x="57137" y="4533"/>
                </a:lnTo>
                <a:lnTo>
                  <a:pt x="38950" y="16852"/>
                </a:lnTo>
                <a:lnTo>
                  <a:pt x="26631" y="35039"/>
                </a:lnTo>
                <a:lnTo>
                  <a:pt x="22098" y="57150"/>
                </a:lnTo>
                <a:lnTo>
                  <a:pt x="22098" y="284226"/>
                </a:lnTo>
                <a:lnTo>
                  <a:pt x="26631" y="306209"/>
                </a:lnTo>
                <a:lnTo>
                  <a:pt x="38950" y="324129"/>
                </a:lnTo>
                <a:lnTo>
                  <a:pt x="57137" y="336194"/>
                </a:lnTo>
                <a:lnTo>
                  <a:pt x="79248" y="340614"/>
                </a:lnTo>
                <a:lnTo>
                  <a:pt x="2726436" y="340614"/>
                </a:lnTo>
                <a:lnTo>
                  <a:pt x="2748419" y="336194"/>
                </a:lnTo>
                <a:lnTo>
                  <a:pt x="2766339" y="324129"/>
                </a:lnTo>
                <a:lnTo>
                  <a:pt x="2778404" y="306209"/>
                </a:lnTo>
                <a:lnTo>
                  <a:pt x="2782824" y="284226"/>
                </a:lnTo>
                <a:lnTo>
                  <a:pt x="2782824" y="57150"/>
                </a:lnTo>
                <a:close/>
              </a:path>
            </a:pathLst>
          </a:custGeom>
          <a:solidFill>
            <a:srgbClr val="7A8C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6677548" y="2832912"/>
            <a:ext cx="1739900" cy="20015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436245" marR="405130" algn="just">
              <a:lnSpc>
                <a:spcPct val="157900"/>
              </a:lnSpc>
              <a:spcBef>
                <a:spcPts val="110"/>
              </a:spcBef>
            </a:pPr>
            <a:r>
              <a:rPr sz="1750" b="1" dirty="0">
                <a:solidFill>
                  <a:srgbClr val="FFFFFF"/>
                </a:solidFill>
                <a:latin typeface="Microsoft JhengHei"/>
                <a:cs typeface="Microsoft JhengHei"/>
              </a:rPr>
              <a:t>孕婦篩檢 兵役體檢 捐⾎檢驗</a:t>
            </a:r>
            <a:endParaRPr sz="1750">
              <a:latin typeface="Microsoft JhengHei"/>
              <a:cs typeface="Microsoft JhengHei"/>
            </a:endParaRPr>
          </a:p>
          <a:p>
            <a:pPr marL="12700" marR="5080" indent="189230">
              <a:lnSpc>
                <a:spcPct val="100000"/>
              </a:lnSpc>
              <a:spcBef>
                <a:spcPts val="1400"/>
              </a:spcBef>
            </a:pPr>
            <a:r>
              <a:rPr sz="1750" b="1" dirty="0">
                <a:solidFill>
                  <a:srgbClr val="FFFFFF"/>
                </a:solidFill>
                <a:latin typeface="Microsoft JhengHei"/>
                <a:cs typeface="Microsoft JhengHei"/>
              </a:rPr>
              <a:t>例行健康檢查 </a:t>
            </a:r>
            <a:r>
              <a:rPr sz="1750" b="1" spc="470" dirty="0">
                <a:solidFill>
                  <a:srgbClr val="FFFFFF"/>
                </a:solidFill>
                <a:latin typeface="Microsoft JhengHei"/>
                <a:cs typeface="Microsoft JhengHei"/>
              </a:rPr>
              <a:t> </a:t>
            </a:r>
            <a:r>
              <a:rPr sz="1750" b="1" dirty="0">
                <a:solidFill>
                  <a:srgbClr val="FFC000"/>
                </a:solidFill>
                <a:latin typeface="Microsoft JhengHei"/>
                <a:cs typeface="Microsoft JhengHei"/>
              </a:rPr>
              <a:t>(整合式篩檢服務)</a:t>
            </a:r>
            <a:endParaRPr sz="1750">
              <a:latin typeface="Microsoft JhengHei"/>
              <a:cs typeface="Microsoft JhengHe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2887103" y="4981193"/>
            <a:ext cx="5715000" cy="1502410"/>
            <a:chOff x="2887103" y="4981193"/>
            <a:chExt cx="5715000" cy="1502410"/>
          </a:xfrm>
        </p:grpSpPr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87103" y="6131813"/>
              <a:ext cx="5715000" cy="35128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87103" y="4981193"/>
              <a:ext cx="2772917" cy="72847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87103" y="5747766"/>
              <a:ext cx="5715000" cy="351282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3035941" y="3011677"/>
            <a:ext cx="3610610" cy="3436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129665" algn="ctr">
              <a:lnSpc>
                <a:spcPct val="100000"/>
              </a:lnSpc>
              <a:spcBef>
                <a:spcPts val="100"/>
              </a:spcBef>
            </a:pPr>
            <a:r>
              <a:rPr sz="1750" b="1" dirty="0">
                <a:solidFill>
                  <a:srgbClr val="FFFFFF"/>
                </a:solidFill>
                <a:latin typeface="Microsoft JhengHei"/>
                <a:cs typeface="Microsoft JhengHei"/>
              </a:rPr>
              <a:t>醫院匿名篩檢計畫</a:t>
            </a:r>
            <a:endParaRPr sz="1750">
              <a:latin typeface="Microsoft JhengHei"/>
              <a:cs typeface="Microsoft JhengHei"/>
            </a:endParaRPr>
          </a:p>
          <a:p>
            <a:pPr marL="12065" marR="1141730" indent="-1270" algn="ctr">
              <a:lnSpc>
                <a:spcPct val="148400"/>
              </a:lnSpc>
              <a:spcBef>
                <a:spcPts val="229"/>
              </a:spcBef>
            </a:pPr>
            <a:r>
              <a:rPr sz="1750" b="1" dirty="0">
                <a:solidFill>
                  <a:srgbClr val="FFFFFF"/>
                </a:solidFill>
                <a:latin typeface="Microsoft JhengHei"/>
                <a:cs typeface="Microsoft JhengHei"/>
              </a:rPr>
              <a:t>性傳染病及肝炎疾病篩檢 藥癮者及替代治療者篩檢 監獄收容人體檢</a:t>
            </a:r>
            <a:endParaRPr sz="1750">
              <a:latin typeface="Microsoft JhengHei"/>
              <a:cs typeface="Microsoft JhengHei"/>
            </a:endParaRPr>
          </a:p>
          <a:p>
            <a:pPr marR="1152525" algn="ctr">
              <a:lnSpc>
                <a:spcPct val="100000"/>
              </a:lnSpc>
              <a:spcBef>
                <a:spcPts val="919"/>
              </a:spcBef>
            </a:pPr>
            <a:r>
              <a:rPr sz="1750" b="1" dirty="0">
                <a:solidFill>
                  <a:srgbClr val="FFFFFF"/>
                </a:solidFill>
                <a:latin typeface="Microsoft JhengHei"/>
                <a:cs typeface="Microsoft JhengHei"/>
              </a:rPr>
              <a:t>自我篩檢計畫</a:t>
            </a:r>
            <a:endParaRPr sz="1750">
              <a:latin typeface="Microsoft JhengHei"/>
              <a:cs typeface="Microsoft JhengHei"/>
            </a:endParaRPr>
          </a:p>
          <a:p>
            <a:pPr marL="13335" marR="1141730" algn="ctr">
              <a:lnSpc>
                <a:spcPct val="141100"/>
              </a:lnSpc>
              <a:spcBef>
                <a:spcPts val="135"/>
              </a:spcBef>
            </a:pPr>
            <a:r>
              <a:rPr sz="1750" b="1" dirty="0">
                <a:solidFill>
                  <a:srgbClr val="853C0C"/>
                </a:solidFill>
                <a:latin typeface="Microsoft JhengHei"/>
                <a:cs typeface="Microsoft JhengHei"/>
              </a:rPr>
              <a:t>同儕及社群網絡友善篩檢 伴侶篩檢服務</a:t>
            </a:r>
            <a:endParaRPr sz="1750">
              <a:latin typeface="Microsoft JhengHei"/>
              <a:cs typeface="Microsoft JhengHei"/>
            </a:endParaRPr>
          </a:p>
          <a:p>
            <a:pPr marL="1817370" marR="5080" algn="ctr">
              <a:lnSpc>
                <a:spcPct val="144000"/>
              </a:lnSpc>
              <a:spcBef>
                <a:spcPts val="45"/>
              </a:spcBef>
            </a:pPr>
            <a:r>
              <a:rPr sz="1750" b="1" dirty="0">
                <a:solidFill>
                  <a:srgbClr val="853C0C"/>
                </a:solidFill>
                <a:latin typeface="Microsoft JhengHei"/>
                <a:cs typeface="Microsoft JhengHei"/>
              </a:rPr>
              <a:t>性病整合式篩檢 </a:t>
            </a:r>
            <a:r>
              <a:rPr sz="1750" b="1" spc="5" dirty="0">
                <a:solidFill>
                  <a:srgbClr val="853C0C"/>
                </a:solidFill>
                <a:latin typeface="Microsoft JhengHei"/>
                <a:cs typeface="Microsoft JhengHei"/>
              </a:rPr>
              <a:t> </a:t>
            </a:r>
            <a:r>
              <a:rPr sz="1750" b="1" dirty="0">
                <a:solidFill>
                  <a:srgbClr val="853C0C"/>
                </a:solidFill>
                <a:latin typeface="Microsoft JhengHei"/>
                <a:cs typeface="Microsoft JhengHei"/>
              </a:rPr>
              <a:t>重點科別篩檢計畫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5" dirty="0"/>
              <a:t>86</a:t>
            </a:fld>
            <a:endParaRPr spc="5" dirty="0"/>
          </a:p>
        </p:txBody>
      </p:sp>
      <p:sp>
        <p:nvSpPr>
          <p:cNvPr id="27" name="object 2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1334396" y="1062482"/>
            <a:ext cx="870204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780405" algn="l"/>
              </a:tabLst>
            </a:pPr>
            <a:r>
              <a:rPr spc="5" dirty="0"/>
              <a:t>目標族群主動篩檢發現及早介入	</a:t>
            </a:r>
            <a:r>
              <a:rPr sz="3675" spc="135" baseline="3401" dirty="0">
                <a:solidFill>
                  <a:srgbClr val="008F9A"/>
                </a:solidFill>
              </a:rPr>
              <a:t>拓展多元化篩檢服務</a:t>
            </a:r>
            <a:endParaRPr sz="3675" baseline="3401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3315" y="1024127"/>
            <a:ext cx="9290050" cy="2122170"/>
            <a:chOff x="773315" y="1024127"/>
            <a:chExt cx="9290050" cy="2122170"/>
          </a:xfrm>
        </p:grpSpPr>
        <p:sp>
          <p:nvSpPr>
            <p:cNvPr id="3" name="object 3"/>
            <p:cNvSpPr/>
            <p:nvPr/>
          </p:nvSpPr>
          <p:spPr>
            <a:xfrm>
              <a:off x="773315" y="1024127"/>
              <a:ext cx="9290050" cy="593090"/>
            </a:xfrm>
            <a:custGeom>
              <a:avLst/>
              <a:gdLst/>
              <a:ahLst/>
              <a:cxnLst/>
              <a:rect l="l" t="t" r="r" b="b"/>
              <a:pathLst>
                <a:path w="9290050" h="593090">
                  <a:moveTo>
                    <a:pt x="9289542" y="592835"/>
                  </a:moveTo>
                  <a:lnTo>
                    <a:pt x="9289542" y="0"/>
                  </a:lnTo>
                  <a:lnTo>
                    <a:pt x="0" y="0"/>
                  </a:lnTo>
                  <a:lnTo>
                    <a:pt x="0" y="592836"/>
                  </a:lnTo>
                  <a:lnTo>
                    <a:pt x="9289542" y="592835"/>
                  </a:lnTo>
                  <a:close/>
                </a:path>
              </a:pathLst>
            </a:custGeom>
            <a:solidFill>
              <a:srgbClr val="C1E1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07477" y="1713737"/>
              <a:ext cx="1905000" cy="1432329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6294005" y="1719072"/>
            <a:ext cx="1894839" cy="1421130"/>
            <a:chOff x="6294005" y="1719072"/>
            <a:chExt cx="1894839" cy="1421130"/>
          </a:xfrm>
        </p:grpSpPr>
        <p:sp>
          <p:nvSpPr>
            <p:cNvPr id="7" name="object 7"/>
            <p:cNvSpPr/>
            <p:nvPr/>
          </p:nvSpPr>
          <p:spPr>
            <a:xfrm>
              <a:off x="6294005" y="1719072"/>
              <a:ext cx="1894839" cy="1421130"/>
            </a:xfrm>
            <a:custGeom>
              <a:avLst/>
              <a:gdLst/>
              <a:ahLst/>
              <a:cxnLst/>
              <a:rect l="l" t="t" r="r" b="b"/>
              <a:pathLst>
                <a:path w="1894840" h="1421130">
                  <a:moveTo>
                    <a:pt x="1894332" y="710946"/>
                  </a:moveTo>
                  <a:lnTo>
                    <a:pt x="1892722" y="669193"/>
                  </a:lnTo>
                  <a:lnTo>
                    <a:pt x="1887954" y="628074"/>
                  </a:lnTo>
                  <a:lnTo>
                    <a:pt x="1880116" y="587654"/>
                  </a:lnTo>
                  <a:lnTo>
                    <a:pt x="1869297" y="548000"/>
                  </a:lnTo>
                  <a:lnTo>
                    <a:pt x="1855586" y="509179"/>
                  </a:lnTo>
                  <a:lnTo>
                    <a:pt x="1839073" y="471258"/>
                  </a:lnTo>
                  <a:lnTo>
                    <a:pt x="1819846" y="434304"/>
                  </a:lnTo>
                  <a:lnTo>
                    <a:pt x="1797995" y="398383"/>
                  </a:lnTo>
                  <a:lnTo>
                    <a:pt x="1773609" y="363563"/>
                  </a:lnTo>
                  <a:lnTo>
                    <a:pt x="1746777" y="329911"/>
                  </a:lnTo>
                  <a:lnTo>
                    <a:pt x="1717589" y="297492"/>
                  </a:lnTo>
                  <a:lnTo>
                    <a:pt x="1686132" y="266375"/>
                  </a:lnTo>
                  <a:lnTo>
                    <a:pt x="1652497" y="236626"/>
                  </a:lnTo>
                  <a:lnTo>
                    <a:pt x="1616773" y="208311"/>
                  </a:lnTo>
                  <a:lnTo>
                    <a:pt x="1579048" y="181498"/>
                  </a:lnTo>
                  <a:lnTo>
                    <a:pt x="1539413" y="156254"/>
                  </a:lnTo>
                  <a:lnTo>
                    <a:pt x="1497955" y="132645"/>
                  </a:lnTo>
                  <a:lnTo>
                    <a:pt x="1454765" y="110738"/>
                  </a:lnTo>
                  <a:lnTo>
                    <a:pt x="1409931" y="90600"/>
                  </a:lnTo>
                  <a:lnTo>
                    <a:pt x="1363542" y="72298"/>
                  </a:lnTo>
                  <a:lnTo>
                    <a:pt x="1315688" y="55899"/>
                  </a:lnTo>
                  <a:lnTo>
                    <a:pt x="1266457" y="41470"/>
                  </a:lnTo>
                  <a:lnTo>
                    <a:pt x="1215940" y="29077"/>
                  </a:lnTo>
                  <a:lnTo>
                    <a:pt x="1164224" y="18787"/>
                  </a:lnTo>
                  <a:lnTo>
                    <a:pt x="1111400" y="10668"/>
                  </a:lnTo>
                  <a:lnTo>
                    <a:pt x="1057556" y="4786"/>
                  </a:lnTo>
                  <a:lnTo>
                    <a:pt x="1002782" y="1207"/>
                  </a:lnTo>
                  <a:lnTo>
                    <a:pt x="947166" y="0"/>
                  </a:lnTo>
                  <a:lnTo>
                    <a:pt x="891474" y="1207"/>
                  </a:lnTo>
                  <a:lnTo>
                    <a:pt x="836634" y="4786"/>
                  </a:lnTo>
                  <a:lnTo>
                    <a:pt x="782736" y="10668"/>
                  </a:lnTo>
                  <a:lnTo>
                    <a:pt x="729867" y="18787"/>
                  </a:lnTo>
                  <a:lnTo>
                    <a:pt x="678116" y="29077"/>
                  </a:lnTo>
                  <a:lnTo>
                    <a:pt x="627571" y="41470"/>
                  </a:lnTo>
                  <a:lnTo>
                    <a:pt x="578322" y="55899"/>
                  </a:lnTo>
                  <a:lnTo>
                    <a:pt x="530456" y="72298"/>
                  </a:lnTo>
                  <a:lnTo>
                    <a:pt x="484062" y="90600"/>
                  </a:lnTo>
                  <a:lnTo>
                    <a:pt x="439229" y="110738"/>
                  </a:lnTo>
                  <a:lnTo>
                    <a:pt x="396045" y="132645"/>
                  </a:lnTo>
                  <a:lnTo>
                    <a:pt x="354598" y="156254"/>
                  </a:lnTo>
                  <a:lnTo>
                    <a:pt x="314978" y="181498"/>
                  </a:lnTo>
                  <a:lnTo>
                    <a:pt x="277272" y="208311"/>
                  </a:lnTo>
                  <a:lnTo>
                    <a:pt x="241570" y="236626"/>
                  </a:lnTo>
                  <a:lnTo>
                    <a:pt x="207959" y="266375"/>
                  </a:lnTo>
                  <a:lnTo>
                    <a:pt x="176528" y="297492"/>
                  </a:lnTo>
                  <a:lnTo>
                    <a:pt x="147366" y="329911"/>
                  </a:lnTo>
                  <a:lnTo>
                    <a:pt x="120562" y="363563"/>
                  </a:lnTo>
                  <a:lnTo>
                    <a:pt x="96203" y="398383"/>
                  </a:lnTo>
                  <a:lnTo>
                    <a:pt x="74378" y="434304"/>
                  </a:lnTo>
                  <a:lnTo>
                    <a:pt x="55176" y="471258"/>
                  </a:lnTo>
                  <a:lnTo>
                    <a:pt x="38685" y="509179"/>
                  </a:lnTo>
                  <a:lnTo>
                    <a:pt x="24994" y="548000"/>
                  </a:lnTo>
                  <a:lnTo>
                    <a:pt x="14192" y="587654"/>
                  </a:lnTo>
                  <a:lnTo>
                    <a:pt x="6366" y="628074"/>
                  </a:lnTo>
                  <a:lnTo>
                    <a:pt x="1606" y="669193"/>
                  </a:lnTo>
                  <a:lnTo>
                    <a:pt x="0" y="710946"/>
                  </a:lnTo>
                  <a:lnTo>
                    <a:pt x="1606" y="752619"/>
                  </a:lnTo>
                  <a:lnTo>
                    <a:pt x="6366" y="793665"/>
                  </a:lnTo>
                  <a:lnTo>
                    <a:pt x="14192" y="834018"/>
                  </a:lnTo>
                  <a:lnTo>
                    <a:pt x="24994" y="873609"/>
                  </a:lnTo>
                  <a:lnTo>
                    <a:pt x="38685" y="912373"/>
                  </a:lnTo>
                  <a:lnTo>
                    <a:pt x="55176" y="950241"/>
                  </a:lnTo>
                  <a:lnTo>
                    <a:pt x="74378" y="987147"/>
                  </a:lnTo>
                  <a:lnTo>
                    <a:pt x="96203" y="1023023"/>
                  </a:lnTo>
                  <a:lnTo>
                    <a:pt x="120562" y="1057804"/>
                  </a:lnTo>
                  <a:lnTo>
                    <a:pt x="147366" y="1091421"/>
                  </a:lnTo>
                  <a:lnTo>
                    <a:pt x="176528" y="1123807"/>
                  </a:lnTo>
                  <a:lnTo>
                    <a:pt x="207959" y="1154896"/>
                  </a:lnTo>
                  <a:lnTo>
                    <a:pt x="241570" y="1184620"/>
                  </a:lnTo>
                  <a:lnTo>
                    <a:pt x="277272" y="1212913"/>
                  </a:lnTo>
                  <a:lnTo>
                    <a:pt x="314978" y="1239707"/>
                  </a:lnTo>
                  <a:lnTo>
                    <a:pt x="354598" y="1264935"/>
                  </a:lnTo>
                  <a:lnTo>
                    <a:pt x="396045" y="1288530"/>
                  </a:lnTo>
                  <a:lnTo>
                    <a:pt x="439229" y="1310426"/>
                  </a:lnTo>
                  <a:lnTo>
                    <a:pt x="484062" y="1330554"/>
                  </a:lnTo>
                  <a:lnTo>
                    <a:pt x="530456" y="1348848"/>
                  </a:lnTo>
                  <a:lnTo>
                    <a:pt x="578322" y="1365242"/>
                  </a:lnTo>
                  <a:lnTo>
                    <a:pt x="627571" y="1379667"/>
                  </a:lnTo>
                  <a:lnTo>
                    <a:pt x="678116" y="1392056"/>
                  </a:lnTo>
                  <a:lnTo>
                    <a:pt x="729867" y="1402344"/>
                  </a:lnTo>
                  <a:lnTo>
                    <a:pt x="782736" y="1410462"/>
                  </a:lnTo>
                  <a:lnTo>
                    <a:pt x="836634" y="1416344"/>
                  </a:lnTo>
                  <a:lnTo>
                    <a:pt x="891474" y="1419922"/>
                  </a:lnTo>
                  <a:lnTo>
                    <a:pt x="947166" y="1421130"/>
                  </a:lnTo>
                  <a:lnTo>
                    <a:pt x="1002782" y="1419922"/>
                  </a:lnTo>
                  <a:lnTo>
                    <a:pt x="1057556" y="1416344"/>
                  </a:lnTo>
                  <a:lnTo>
                    <a:pt x="1111400" y="1410462"/>
                  </a:lnTo>
                  <a:lnTo>
                    <a:pt x="1164224" y="1402344"/>
                  </a:lnTo>
                  <a:lnTo>
                    <a:pt x="1215940" y="1392056"/>
                  </a:lnTo>
                  <a:lnTo>
                    <a:pt x="1266457" y="1379667"/>
                  </a:lnTo>
                  <a:lnTo>
                    <a:pt x="1315688" y="1365242"/>
                  </a:lnTo>
                  <a:lnTo>
                    <a:pt x="1363542" y="1348848"/>
                  </a:lnTo>
                  <a:lnTo>
                    <a:pt x="1409931" y="1330554"/>
                  </a:lnTo>
                  <a:lnTo>
                    <a:pt x="1454765" y="1310426"/>
                  </a:lnTo>
                  <a:lnTo>
                    <a:pt x="1497955" y="1288530"/>
                  </a:lnTo>
                  <a:lnTo>
                    <a:pt x="1539413" y="1264935"/>
                  </a:lnTo>
                  <a:lnTo>
                    <a:pt x="1579048" y="1239707"/>
                  </a:lnTo>
                  <a:lnTo>
                    <a:pt x="1616773" y="1212913"/>
                  </a:lnTo>
                  <a:lnTo>
                    <a:pt x="1652497" y="1184620"/>
                  </a:lnTo>
                  <a:lnTo>
                    <a:pt x="1686132" y="1154896"/>
                  </a:lnTo>
                  <a:lnTo>
                    <a:pt x="1717589" y="1123807"/>
                  </a:lnTo>
                  <a:lnTo>
                    <a:pt x="1746777" y="1091421"/>
                  </a:lnTo>
                  <a:lnTo>
                    <a:pt x="1773609" y="1057804"/>
                  </a:lnTo>
                  <a:lnTo>
                    <a:pt x="1797995" y="1023023"/>
                  </a:lnTo>
                  <a:lnTo>
                    <a:pt x="1819846" y="987147"/>
                  </a:lnTo>
                  <a:lnTo>
                    <a:pt x="1839073" y="950241"/>
                  </a:lnTo>
                  <a:lnTo>
                    <a:pt x="1855586" y="912373"/>
                  </a:lnTo>
                  <a:lnTo>
                    <a:pt x="1869297" y="873609"/>
                  </a:lnTo>
                  <a:lnTo>
                    <a:pt x="1880116" y="834018"/>
                  </a:lnTo>
                  <a:lnTo>
                    <a:pt x="1887954" y="793665"/>
                  </a:lnTo>
                  <a:lnTo>
                    <a:pt x="1892722" y="752619"/>
                  </a:lnTo>
                  <a:lnTo>
                    <a:pt x="1894332" y="710946"/>
                  </a:lnTo>
                  <a:close/>
                </a:path>
              </a:pathLst>
            </a:custGeom>
            <a:solidFill>
              <a:srgbClr val="2C77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09295" y="1844040"/>
              <a:ext cx="1043939" cy="1039367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429646" y="1054100"/>
            <a:ext cx="6351905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" dirty="0"/>
              <a:t>拓展多元化HIV檢驗及諮詢服務管道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376313" y="5199126"/>
            <a:ext cx="4018279" cy="798195"/>
            <a:chOff x="376313" y="5199126"/>
            <a:chExt cx="4018279" cy="798195"/>
          </a:xfrm>
        </p:grpSpPr>
        <p:sp>
          <p:nvSpPr>
            <p:cNvPr id="11" name="object 11"/>
            <p:cNvSpPr/>
            <p:nvPr/>
          </p:nvSpPr>
          <p:spPr>
            <a:xfrm>
              <a:off x="380885" y="5203698"/>
              <a:ext cx="4009390" cy="788670"/>
            </a:xfrm>
            <a:custGeom>
              <a:avLst/>
              <a:gdLst/>
              <a:ahLst/>
              <a:cxnLst/>
              <a:rect l="l" t="t" r="r" b="b"/>
              <a:pathLst>
                <a:path w="4009390" h="788670">
                  <a:moveTo>
                    <a:pt x="4008882" y="657605"/>
                  </a:moveTo>
                  <a:lnTo>
                    <a:pt x="4008882" y="131063"/>
                  </a:lnTo>
                  <a:lnTo>
                    <a:pt x="3998583" y="80045"/>
                  </a:lnTo>
                  <a:lnTo>
                    <a:pt x="3970496" y="38385"/>
                  </a:lnTo>
                  <a:lnTo>
                    <a:pt x="3928836" y="10298"/>
                  </a:lnTo>
                  <a:lnTo>
                    <a:pt x="3877817" y="0"/>
                  </a:lnTo>
                  <a:lnTo>
                    <a:pt x="131064" y="0"/>
                  </a:lnTo>
                  <a:lnTo>
                    <a:pt x="80045" y="10298"/>
                  </a:lnTo>
                  <a:lnTo>
                    <a:pt x="38385" y="38385"/>
                  </a:lnTo>
                  <a:lnTo>
                    <a:pt x="10298" y="80045"/>
                  </a:lnTo>
                  <a:lnTo>
                    <a:pt x="0" y="131063"/>
                  </a:lnTo>
                  <a:lnTo>
                    <a:pt x="0" y="657605"/>
                  </a:lnTo>
                  <a:lnTo>
                    <a:pt x="10298" y="708624"/>
                  </a:lnTo>
                  <a:lnTo>
                    <a:pt x="38385" y="750284"/>
                  </a:lnTo>
                  <a:lnTo>
                    <a:pt x="80045" y="778371"/>
                  </a:lnTo>
                  <a:lnTo>
                    <a:pt x="131064" y="788669"/>
                  </a:lnTo>
                  <a:lnTo>
                    <a:pt x="3877817" y="788669"/>
                  </a:lnTo>
                  <a:lnTo>
                    <a:pt x="3928836" y="778371"/>
                  </a:lnTo>
                  <a:lnTo>
                    <a:pt x="3970496" y="750284"/>
                  </a:lnTo>
                  <a:lnTo>
                    <a:pt x="3998583" y="708624"/>
                  </a:lnTo>
                  <a:lnTo>
                    <a:pt x="4008882" y="657605"/>
                  </a:lnTo>
                  <a:close/>
                </a:path>
              </a:pathLst>
            </a:custGeom>
            <a:solidFill>
              <a:srgbClr val="FFF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76313" y="5199126"/>
              <a:ext cx="4018279" cy="798195"/>
            </a:xfrm>
            <a:custGeom>
              <a:avLst/>
              <a:gdLst/>
              <a:ahLst/>
              <a:cxnLst/>
              <a:rect l="l" t="t" r="r" b="b"/>
              <a:pathLst>
                <a:path w="4018279" h="798195">
                  <a:moveTo>
                    <a:pt x="4018026" y="669035"/>
                  </a:moveTo>
                  <a:lnTo>
                    <a:pt x="4018026" y="128777"/>
                  </a:lnTo>
                  <a:lnTo>
                    <a:pt x="4017264" y="121919"/>
                  </a:lnTo>
                  <a:lnTo>
                    <a:pt x="4003576" y="75071"/>
                  </a:lnTo>
                  <a:lnTo>
                    <a:pt x="3975801" y="37399"/>
                  </a:lnTo>
                  <a:lnTo>
                    <a:pt x="3936753" y="11507"/>
                  </a:lnTo>
                  <a:lnTo>
                    <a:pt x="3889248" y="0"/>
                  </a:lnTo>
                  <a:lnTo>
                    <a:pt x="135636" y="0"/>
                  </a:lnTo>
                  <a:lnTo>
                    <a:pt x="87827" y="8845"/>
                  </a:lnTo>
                  <a:lnTo>
                    <a:pt x="47548" y="32689"/>
                  </a:lnTo>
                  <a:lnTo>
                    <a:pt x="17785" y="68955"/>
                  </a:lnTo>
                  <a:lnTo>
                    <a:pt x="1523" y="115062"/>
                  </a:lnTo>
                  <a:lnTo>
                    <a:pt x="0" y="128778"/>
                  </a:lnTo>
                  <a:lnTo>
                    <a:pt x="0" y="669036"/>
                  </a:lnTo>
                  <a:lnTo>
                    <a:pt x="1524" y="682752"/>
                  </a:lnTo>
                  <a:lnTo>
                    <a:pt x="3048" y="689610"/>
                  </a:lnTo>
                  <a:lnTo>
                    <a:pt x="8382" y="707995"/>
                  </a:lnTo>
                  <a:lnTo>
                    <a:pt x="8382" y="129540"/>
                  </a:lnTo>
                  <a:lnTo>
                    <a:pt x="9143" y="122682"/>
                  </a:lnTo>
                  <a:lnTo>
                    <a:pt x="26822" y="69803"/>
                  </a:lnTo>
                  <a:lnTo>
                    <a:pt x="54863" y="37338"/>
                  </a:lnTo>
                  <a:lnTo>
                    <a:pt x="89303" y="17152"/>
                  </a:lnTo>
                  <a:lnTo>
                    <a:pt x="135636" y="8382"/>
                  </a:lnTo>
                  <a:lnTo>
                    <a:pt x="3889248" y="8466"/>
                  </a:lnTo>
                  <a:lnTo>
                    <a:pt x="3938944" y="21580"/>
                  </a:lnTo>
                  <a:lnTo>
                    <a:pt x="3974549" y="48139"/>
                  </a:lnTo>
                  <a:lnTo>
                    <a:pt x="3999126" y="85299"/>
                  </a:lnTo>
                  <a:lnTo>
                    <a:pt x="4009644" y="129539"/>
                  </a:lnTo>
                  <a:lnTo>
                    <a:pt x="4009644" y="703621"/>
                  </a:lnTo>
                  <a:lnTo>
                    <a:pt x="4018026" y="669035"/>
                  </a:lnTo>
                  <a:close/>
                </a:path>
                <a:path w="4018279" h="798195">
                  <a:moveTo>
                    <a:pt x="4009644" y="703621"/>
                  </a:moveTo>
                  <a:lnTo>
                    <a:pt x="4009644" y="668273"/>
                  </a:lnTo>
                  <a:lnTo>
                    <a:pt x="4008882" y="675131"/>
                  </a:lnTo>
                  <a:lnTo>
                    <a:pt x="3996228" y="719014"/>
                  </a:lnTo>
                  <a:lnTo>
                    <a:pt x="3969924" y="754499"/>
                  </a:lnTo>
                  <a:lnTo>
                    <a:pt x="3933001" y="778875"/>
                  </a:lnTo>
                  <a:lnTo>
                    <a:pt x="3888486" y="789431"/>
                  </a:lnTo>
                  <a:lnTo>
                    <a:pt x="135636" y="789432"/>
                  </a:lnTo>
                  <a:lnTo>
                    <a:pt x="90807" y="781235"/>
                  </a:lnTo>
                  <a:lnTo>
                    <a:pt x="52754" y="758594"/>
                  </a:lnTo>
                  <a:lnTo>
                    <a:pt x="24709" y="724322"/>
                  </a:lnTo>
                  <a:lnTo>
                    <a:pt x="9906" y="681228"/>
                  </a:lnTo>
                  <a:lnTo>
                    <a:pt x="8382" y="668274"/>
                  </a:lnTo>
                  <a:lnTo>
                    <a:pt x="8382" y="707995"/>
                  </a:lnTo>
                  <a:lnTo>
                    <a:pt x="33166" y="750549"/>
                  </a:lnTo>
                  <a:lnTo>
                    <a:pt x="71628" y="781812"/>
                  </a:lnTo>
                  <a:lnTo>
                    <a:pt x="119405" y="796776"/>
                  </a:lnTo>
                  <a:lnTo>
                    <a:pt x="135636" y="797814"/>
                  </a:lnTo>
                  <a:lnTo>
                    <a:pt x="3889248" y="797813"/>
                  </a:lnTo>
                  <a:lnTo>
                    <a:pt x="3896105" y="797051"/>
                  </a:lnTo>
                  <a:lnTo>
                    <a:pt x="3942952" y="783364"/>
                  </a:lnTo>
                  <a:lnTo>
                    <a:pt x="3980621" y="755589"/>
                  </a:lnTo>
                  <a:lnTo>
                    <a:pt x="4006512" y="716541"/>
                  </a:lnTo>
                  <a:lnTo>
                    <a:pt x="4009644" y="703621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87052" y="3206454"/>
            <a:ext cx="4528185" cy="31216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9209" marR="5080">
              <a:lnSpc>
                <a:spcPct val="118100"/>
              </a:lnSpc>
              <a:spcBef>
                <a:spcPts val="90"/>
              </a:spcBef>
            </a:pPr>
            <a:r>
              <a:rPr sz="2600" b="1" spc="20" dirty="0">
                <a:solidFill>
                  <a:srgbClr val="C55A11"/>
                </a:solidFill>
                <a:latin typeface="Microsoft JhengHei"/>
                <a:cs typeface="Microsoft JhengHei"/>
              </a:rPr>
              <a:t>各縣市衛生局/所、⺠間團體、 </a:t>
            </a:r>
            <a:r>
              <a:rPr sz="2600" b="1" spc="25" dirty="0">
                <a:solidFill>
                  <a:srgbClr val="C55A11"/>
                </a:solidFill>
                <a:latin typeface="Microsoft JhengHei"/>
                <a:cs typeface="Microsoft JhengHei"/>
              </a:rPr>
              <a:t>同志健康社區服務中心</a:t>
            </a:r>
            <a:endParaRPr sz="2600">
              <a:latin typeface="Microsoft JhengHei"/>
              <a:cs typeface="Microsoft JhengHei"/>
            </a:endParaRPr>
          </a:p>
          <a:p>
            <a:pPr marL="218440" indent="-189230">
              <a:lnSpc>
                <a:spcPct val="100000"/>
              </a:lnSpc>
              <a:spcBef>
                <a:spcPts val="595"/>
              </a:spcBef>
              <a:buSzPct val="61290"/>
              <a:buFont typeface="Wingdings"/>
              <a:buChar char=""/>
              <a:tabLst>
                <a:tab pos="218440" algn="l"/>
              </a:tabLst>
            </a:pPr>
            <a:r>
              <a:rPr sz="1550" spc="25" dirty="0">
                <a:solidFill>
                  <a:srgbClr val="252525"/>
                </a:solidFill>
                <a:latin typeface="Microsoft JhengHei"/>
                <a:cs typeface="Microsoft JhengHei"/>
              </a:rPr>
              <a:t>提供HIV檢驗及衛教諮詢服務</a:t>
            </a:r>
            <a:endParaRPr sz="1550">
              <a:latin typeface="Microsoft JhengHei"/>
              <a:cs typeface="Microsoft JhengHei"/>
            </a:endParaRPr>
          </a:p>
          <a:p>
            <a:pPr marL="218440" indent="-189230">
              <a:lnSpc>
                <a:spcPct val="100000"/>
              </a:lnSpc>
              <a:spcBef>
                <a:spcPts val="560"/>
              </a:spcBef>
              <a:buSzPct val="61290"/>
              <a:buFont typeface="Wingdings"/>
              <a:buChar char=""/>
              <a:tabLst>
                <a:tab pos="218440" algn="l"/>
              </a:tabLst>
            </a:pPr>
            <a:r>
              <a:rPr sz="1550" spc="25" dirty="0">
                <a:solidFill>
                  <a:srgbClr val="252525"/>
                </a:solidFill>
                <a:latin typeface="Microsoft JhengHei"/>
                <a:cs typeface="Microsoft JhengHei"/>
              </a:rPr>
              <a:t>不定期舉辦社區外展愛滋篩檢活動</a:t>
            </a:r>
            <a:endParaRPr sz="1550">
              <a:latin typeface="Microsoft JhengHei"/>
              <a:cs typeface="Microsoft JhengHei"/>
            </a:endParaRPr>
          </a:p>
          <a:p>
            <a:pPr marL="218440" indent="-189230">
              <a:lnSpc>
                <a:spcPct val="100000"/>
              </a:lnSpc>
              <a:spcBef>
                <a:spcPts val="555"/>
              </a:spcBef>
              <a:buSzPct val="61290"/>
              <a:buFont typeface="Wingdings"/>
              <a:buChar char=""/>
              <a:tabLst>
                <a:tab pos="218440" algn="l"/>
              </a:tabLst>
            </a:pPr>
            <a:r>
              <a:rPr sz="1550" spc="25" dirty="0">
                <a:solidFill>
                  <a:srgbClr val="252525"/>
                </a:solidFill>
                <a:latin typeface="Microsoft JhengHei"/>
                <a:cs typeface="Microsoft JhengHei"/>
              </a:rPr>
              <a:t>協助轉介預防及醫療照護服務</a:t>
            </a:r>
            <a:endParaRPr sz="1550">
              <a:latin typeface="Microsoft JhengHei"/>
              <a:cs typeface="Microsoft JhengHei"/>
            </a:endParaRPr>
          </a:p>
          <a:p>
            <a:pPr marL="12700" marR="1626235">
              <a:lnSpc>
                <a:spcPct val="101600"/>
              </a:lnSpc>
              <a:spcBef>
                <a:spcPts val="1705"/>
              </a:spcBef>
            </a:pPr>
            <a:r>
              <a:rPr sz="1900" b="1" spc="30" dirty="0">
                <a:latin typeface="Microsoft JhengHei"/>
                <a:cs typeface="Microsoft JhengHei"/>
              </a:rPr>
              <a:t>服務地點： </a:t>
            </a:r>
            <a:r>
              <a:rPr sz="1900" b="1" spc="35" dirty="0">
                <a:latin typeface="Microsoft JhengHei"/>
                <a:cs typeface="Microsoft JhengHei"/>
              </a:rPr>
              <a:t> </a:t>
            </a:r>
            <a:r>
              <a:rPr sz="1900" b="1" spc="5" dirty="0">
                <a:latin typeface="Microsoft JhengHei"/>
                <a:cs typeface="Microsoft JhengHei"/>
              </a:rPr>
              <a:t>https://</a:t>
            </a:r>
            <a:r>
              <a:rPr sz="1900" b="1" spc="-25" dirty="0">
                <a:latin typeface="Microsoft JhengHei"/>
                <a:cs typeface="Microsoft JhengHei"/>
              </a:rPr>
              <a:t>r</a:t>
            </a:r>
            <a:r>
              <a:rPr sz="1900" b="1" spc="10" dirty="0">
                <a:latin typeface="Microsoft JhengHei"/>
                <a:cs typeface="Microsoft JhengHei"/>
              </a:rPr>
              <a:t>eurl.cc/V3goGQ</a:t>
            </a:r>
            <a:endParaRPr sz="1900">
              <a:latin typeface="Microsoft JhengHei"/>
              <a:cs typeface="Microsoft JhengHei"/>
            </a:endParaRPr>
          </a:p>
          <a:p>
            <a:pPr marL="59055">
              <a:lnSpc>
                <a:spcPct val="100000"/>
              </a:lnSpc>
              <a:spcBef>
                <a:spcPts val="1710"/>
              </a:spcBef>
            </a:pPr>
            <a:r>
              <a:rPr sz="1400" dirty="0">
                <a:solidFill>
                  <a:srgbClr val="3F3F3F"/>
                </a:solidFill>
                <a:latin typeface="Microsoft JhengHei"/>
                <a:cs typeface="Microsoft JhengHei"/>
              </a:rPr>
              <a:t>資料來源：</a:t>
            </a:r>
            <a:endParaRPr sz="1400">
              <a:latin typeface="Microsoft JhengHei"/>
              <a:cs typeface="Microsoft JhengHe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66629" y="5264658"/>
            <a:ext cx="640841" cy="640841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5646305" y="5186934"/>
            <a:ext cx="4018279" cy="754380"/>
            <a:chOff x="5646305" y="5186934"/>
            <a:chExt cx="4018279" cy="754380"/>
          </a:xfrm>
        </p:grpSpPr>
        <p:sp>
          <p:nvSpPr>
            <p:cNvPr id="16" name="object 16"/>
            <p:cNvSpPr/>
            <p:nvPr/>
          </p:nvSpPr>
          <p:spPr>
            <a:xfrm>
              <a:off x="5650877" y="5190744"/>
              <a:ext cx="4009390" cy="746760"/>
            </a:xfrm>
            <a:custGeom>
              <a:avLst/>
              <a:gdLst/>
              <a:ahLst/>
              <a:cxnLst/>
              <a:rect l="l" t="t" r="r" b="b"/>
              <a:pathLst>
                <a:path w="4009390" h="746760">
                  <a:moveTo>
                    <a:pt x="4008882" y="622554"/>
                  </a:moveTo>
                  <a:lnTo>
                    <a:pt x="4008882" y="124206"/>
                  </a:lnTo>
                  <a:lnTo>
                    <a:pt x="3999118" y="75866"/>
                  </a:lnTo>
                  <a:lnTo>
                    <a:pt x="3972496" y="36385"/>
                  </a:lnTo>
                  <a:lnTo>
                    <a:pt x="3933015" y="9763"/>
                  </a:lnTo>
                  <a:lnTo>
                    <a:pt x="3884676" y="0"/>
                  </a:lnTo>
                  <a:lnTo>
                    <a:pt x="124205" y="0"/>
                  </a:lnTo>
                  <a:lnTo>
                    <a:pt x="75866" y="9763"/>
                  </a:lnTo>
                  <a:lnTo>
                    <a:pt x="36385" y="36385"/>
                  </a:lnTo>
                  <a:lnTo>
                    <a:pt x="9763" y="75866"/>
                  </a:lnTo>
                  <a:lnTo>
                    <a:pt x="0" y="124206"/>
                  </a:lnTo>
                  <a:lnTo>
                    <a:pt x="0" y="622554"/>
                  </a:lnTo>
                  <a:lnTo>
                    <a:pt x="9763" y="670893"/>
                  </a:lnTo>
                  <a:lnTo>
                    <a:pt x="36385" y="710374"/>
                  </a:lnTo>
                  <a:lnTo>
                    <a:pt x="75866" y="736996"/>
                  </a:lnTo>
                  <a:lnTo>
                    <a:pt x="124206" y="746760"/>
                  </a:lnTo>
                  <a:lnTo>
                    <a:pt x="3884676" y="746760"/>
                  </a:lnTo>
                  <a:lnTo>
                    <a:pt x="3933015" y="736996"/>
                  </a:lnTo>
                  <a:lnTo>
                    <a:pt x="3972496" y="710374"/>
                  </a:lnTo>
                  <a:lnTo>
                    <a:pt x="3999118" y="670893"/>
                  </a:lnTo>
                  <a:lnTo>
                    <a:pt x="4008882" y="622554"/>
                  </a:lnTo>
                  <a:close/>
                </a:path>
              </a:pathLst>
            </a:custGeom>
            <a:solidFill>
              <a:srgbClr val="FFF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646305" y="5186934"/>
              <a:ext cx="4018279" cy="754380"/>
            </a:xfrm>
            <a:custGeom>
              <a:avLst/>
              <a:gdLst/>
              <a:ahLst/>
              <a:cxnLst/>
              <a:rect l="l" t="t" r="r" b="b"/>
              <a:pathLst>
                <a:path w="4018279" h="754379">
                  <a:moveTo>
                    <a:pt x="4018026" y="632460"/>
                  </a:moveTo>
                  <a:lnTo>
                    <a:pt x="4018026" y="121920"/>
                  </a:lnTo>
                  <a:lnTo>
                    <a:pt x="4017264" y="115062"/>
                  </a:lnTo>
                  <a:lnTo>
                    <a:pt x="4004362" y="71305"/>
                  </a:lnTo>
                  <a:lnTo>
                    <a:pt x="3977320" y="35013"/>
                  </a:lnTo>
                  <a:lnTo>
                    <a:pt x="3939770" y="9981"/>
                  </a:lnTo>
                  <a:lnTo>
                    <a:pt x="3895344" y="0"/>
                  </a:lnTo>
                  <a:lnTo>
                    <a:pt x="128778" y="0"/>
                  </a:lnTo>
                  <a:lnTo>
                    <a:pt x="83407" y="7871"/>
                  </a:lnTo>
                  <a:lnTo>
                    <a:pt x="44753" y="30613"/>
                  </a:lnTo>
                  <a:lnTo>
                    <a:pt x="16297" y="65290"/>
                  </a:lnTo>
                  <a:lnTo>
                    <a:pt x="1523" y="108966"/>
                  </a:lnTo>
                  <a:lnTo>
                    <a:pt x="0" y="121920"/>
                  </a:lnTo>
                  <a:lnTo>
                    <a:pt x="0" y="632460"/>
                  </a:lnTo>
                  <a:lnTo>
                    <a:pt x="762" y="639318"/>
                  </a:lnTo>
                  <a:lnTo>
                    <a:pt x="1524" y="645414"/>
                  </a:lnTo>
                  <a:lnTo>
                    <a:pt x="3048" y="652272"/>
                  </a:lnTo>
                  <a:lnTo>
                    <a:pt x="8382" y="671898"/>
                  </a:lnTo>
                  <a:lnTo>
                    <a:pt x="8382" y="121920"/>
                  </a:lnTo>
                  <a:lnTo>
                    <a:pt x="10667" y="103632"/>
                  </a:lnTo>
                  <a:lnTo>
                    <a:pt x="25774" y="66013"/>
                  </a:lnTo>
                  <a:lnTo>
                    <a:pt x="52577" y="35814"/>
                  </a:lnTo>
                  <a:lnTo>
                    <a:pt x="99160" y="11901"/>
                  </a:lnTo>
                  <a:lnTo>
                    <a:pt x="3901440" y="8382"/>
                  </a:lnTo>
                  <a:lnTo>
                    <a:pt x="3942791" y="20816"/>
                  </a:lnTo>
                  <a:lnTo>
                    <a:pt x="3976396" y="45429"/>
                  </a:lnTo>
                  <a:lnTo>
                    <a:pt x="3999575" y="79903"/>
                  </a:lnTo>
                  <a:lnTo>
                    <a:pt x="4009644" y="121920"/>
                  </a:lnTo>
                  <a:lnTo>
                    <a:pt x="4009644" y="667447"/>
                  </a:lnTo>
                  <a:lnTo>
                    <a:pt x="4018026" y="632460"/>
                  </a:lnTo>
                  <a:close/>
                </a:path>
                <a:path w="4018279" h="754379">
                  <a:moveTo>
                    <a:pt x="4009644" y="667447"/>
                  </a:moveTo>
                  <a:lnTo>
                    <a:pt x="4009644" y="632460"/>
                  </a:lnTo>
                  <a:lnTo>
                    <a:pt x="4008882" y="638556"/>
                  </a:lnTo>
                  <a:lnTo>
                    <a:pt x="3997129" y="679536"/>
                  </a:lnTo>
                  <a:lnTo>
                    <a:pt x="3971882" y="713327"/>
                  </a:lnTo>
                  <a:lnTo>
                    <a:pt x="3936749" y="736593"/>
                  </a:lnTo>
                  <a:lnTo>
                    <a:pt x="3895344" y="745998"/>
                  </a:lnTo>
                  <a:lnTo>
                    <a:pt x="128778" y="745998"/>
                  </a:lnTo>
                  <a:lnTo>
                    <a:pt x="86888" y="738873"/>
                  </a:lnTo>
                  <a:lnTo>
                    <a:pt x="50287" y="717137"/>
                  </a:lnTo>
                  <a:lnTo>
                    <a:pt x="23213" y="684304"/>
                  </a:lnTo>
                  <a:lnTo>
                    <a:pt x="9906" y="643890"/>
                  </a:lnTo>
                  <a:lnTo>
                    <a:pt x="8382" y="632460"/>
                  </a:lnTo>
                  <a:lnTo>
                    <a:pt x="8382" y="671898"/>
                  </a:lnTo>
                  <a:lnTo>
                    <a:pt x="32049" y="710586"/>
                  </a:lnTo>
                  <a:lnTo>
                    <a:pt x="67818" y="739140"/>
                  </a:lnTo>
                  <a:lnTo>
                    <a:pt x="113582" y="753807"/>
                  </a:lnTo>
                  <a:lnTo>
                    <a:pt x="128778" y="754380"/>
                  </a:lnTo>
                  <a:lnTo>
                    <a:pt x="3896105" y="754380"/>
                  </a:lnTo>
                  <a:lnTo>
                    <a:pt x="3902202" y="753618"/>
                  </a:lnTo>
                  <a:lnTo>
                    <a:pt x="3946643" y="741366"/>
                  </a:lnTo>
                  <a:lnTo>
                    <a:pt x="3982559" y="714851"/>
                  </a:lnTo>
                  <a:lnTo>
                    <a:pt x="4007252" y="677429"/>
                  </a:lnTo>
                  <a:lnTo>
                    <a:pt x="4009644" y="667447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247265" y="3322573"/>
            <a:ext cx="5262880" cy="25412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29895">
              <a:lnSpc>
                <a:spcPct val="100000"/>
              </a:lnSpc>
              <a:spcBef>
                <a:spcPts val="125"/>
              </a:spcBef>
            </a:pPr>
            <a:r>
              <a:rPr sz="2600" b="1" spc="25" dirty="0">
                <a:solidFill>
                  <a:srgbClr val="C55A11"/>
                </a:solidFill>
                <a:latin typeface="Microsoft JhengHei"/>
                <a:cs typeface="Microsoft JhengHei"/>
              </a:rPr>
              <a:t>愛滋指定醫事機構</a:t>
            </a:r>
            <a:endParaRPr sz="2600">
              <a:latin typeface="Microsoft JhengHei"/>
              <a:cs typeface="Microsoft JhengHei"/>
            </a:endParaRPr>
          </a:p>
          <a:p>
            <a:pPr marL="201295" indent="-189230">
              <a:lnSpc>
                <a:spcPct val="100000"/>
              </a:lnSpc>
              <a:spcBef>
                <a:spcPts val="1620"/>
              </a:spcBef>
              <a:buSzPct val="61290"/>
              <a:buFont typeface="Wingdings"/>
              <a:buChar char=""/>
              <a:tabLst>
                <a:tab pos="201930" algn="l"/>
              </a:tabLst>
            </a:pPr>
            <a:r>
              <a:rPr sz="1550" spc="10" dirty="0">
                <a:solidFill>
                  <a:srgbClr val="252525"/>
                </a:solidFill>
                <a:latin typeface="Microsoft JhengHei"/>
                <a:cs typeface="Microsoft JhengHei"/>
              </a:rPr>
              <a:t>2021</a:t>
            </a:r>
            <a:r>
              <a:rPr sz="1550" spc="20" dirty="0">
                <a:solidFill>
                  <a:srgbClr val="252525"/>
                </a:solidFill>
                <a:latin typeface="Microsoft JhengHei"/>
                <a:cs typeface="Microsoft JhengHei"/>
              </a:rPr>
              <a:t>年</a:t>
            </a:r>
            <a:r>
              <a:rPr sz="1550" spc="10" dirty="0">
                <a:solidFill>
                  <a:srgbClr val="252525"/>
                </a:solidFill>
                <a:latin typeface="Microsoft JhengHei"/>
                <a:cs typeface="Microsoft JhengHei"/>
              </a:rPr>
              <a:t>1</a:t>
            </a:r>
            <a:r>
              <a:rPr sz="1550" spc="20" dirty="0">
                <a:solidFill>
                  <a:srgbClr val="252525"/>
                </a:solidFill>
                <a:latin typeface="Microsoft JhengHei"/>
                <a:cs typeface="Microsoft JhengHei"/>
              </a:rPr>
              <a:t>月全國計有指定醫</a:t>
            </a:r>
            <a:r>
              <a:rPr sz="1550" spc="10" dirty="0">
                <a:solidFill>
                  <a:srgbClr val="252525"/>
                </a:solidFill>
                <a:latin typeface="Microsoft JhengHei"/>
                <a:cs typeface="Microsoft JhengHei"/>
              </a:rPr>
              <a:t>院</a:t>
            </a:r>
            <a:r>
              <a:rPr sz="1750" b="1" spc="-5" dirty="0">
                <a:solidFill>
                  <a:srgbClr val="D0305C"/>
                </a:solidFill>
                <a:latin typeface="Microsoft JhengHei"/>
                <a:cs typeface="Microsoft JhengHei"/>
              </a:rPr>
              <a:t>83</a:t>
            </a:r>
            <a:r>
              <a:rPr sz="1550" spc="25" dirty="0">
                <a:solidFill>
                  <a:srgbClr val="252525"/>
                </a:solidFill>
                <a:latin typeface="Microsoft JhengHei"/>
                <a:cs typeface="Microsoft JhengHei"/>
              </a:rPr>
              <a:t>家、診所</a:t>
            </a:r>
            <a:r>
              <a:rPr sz="1750" b="1" spc="-10" dirty="0">
                <a:solidFill>
                  <a:srgbClr val="D0305C"/>
                </a:solidFill>
                <a:latin typeface="Microsoft JhengHei"/>
                <a:cs typeface="Microsoft JhengHei"/>
              </a:rPr>
              <a:t>1</a:t>
            </a:r>
            <a:r>
              <a:rPr sz="1550" spc="25" dirty="0">
                <a:solidFill>
                  <a:srgbClr val="252525"/>
                </a:solidFill>
                <a:latin typeface="Microsoft JhengHei"/>
                <a:cs typeface="Microsoft JhengHei"/>
              </a:rPr>
              <a:t>家、藥局</a:t>
            </a:r>
            <a:r>
              <a:rPr sz="1750" b="1" spc="-5" dirty="0">
                <a:solidFill>
                  <a:srgbClr val="D0305C"/>
                </a:solidFill>
                <a:latin typeface="Microsoft JhengHei"/>
                <a:cs typeface="Microsoft JhengHei"/>
              </a:rPr>
              <a:t>56</a:t>
            </a:r>
            <a:r>
              <a:rPr sz="1550" spc="25" dirty="0">
                <a:solidFill>
                  <a:srgbClr val="252525"/>
                </a:solidFill>
                <a:latin typeface="Microsoft JhengHei"/>
                <a:cs typeface="Microsoft JhengHei"/>
              </a:rPr>
              <a:t>家</a:t>
            </a:r>
            <a:endParaRPr sz="1550">
              <a:latin typeface="Microsoft JhengHei"/>
              <a:cs typeface="Microsoft JhengHei"/>
            </a:endParaRPr>
          </a:p>
          <a:p>
            <a:pPr marL="201295" indent="-189230">
              <a:lnSpc>
                <a:spcPct val="100000"/>
              </a:lnSpc>
              <a:spcBef>
                <a:spcPts val="560"/>
              </a:spcBef>
              <a:buSzPct val="61290"/>
              <a:buFont typeface="Wingdings"/>
              <a:buChar char=""/>
              <a:tabLst>
                <a:tab pos="201930" algn="l"/>
              </a:tabLst>
            </a:pPr>
            <a:r>
              <a:rPr sz="1550" spc="25" dirty="0">
                <a:solidFill>
                  <a:srgbClr val="252525"/>
                </a:solidFill>
                <a:latin typeface="Microsoft JhengHei"/>
                <a:cs typeface="Microsoft JhengHei"/>
              </a:rPr>
              <a:t>提供HIV檢驗及衛教諮詢、感染者醫療照護等服務</a:t>
            </a:r>
            <a:endParaRPr sz="1550">
              <a:latin typeface="Microsoft JhengHei"/>
              <a:cs typeface="Microsoft JhengHei"/>
            </a:endParaRPr>
          </a:p>
          <a:p>
            <a:pPr marL="201295" indent="-189230">
              <a:lnSpc>
                <a:spcPct val="100000"/>
              </a:lnSpc>
              <a:spcBef>
                <a:spcPts val="560"/>
              </a:spcBef>
              <a:buClr>
                <a:srgbClr val="252525"/>
              </a:buClr>
              <a:buSzPct val="61290"/>
              <a:buFont typeface="Wingdings"/>
              <a:buChar char=""/>
              <a:tabLst>
                <a:tab pos="201930" algn="l"/>
              </a:tabLst>
            </a:pPr>
            <a:r>
              <a:rPr sz="1550" spc="20" dirty="0">
                <a:latin typeface="Microsoft JhengHei"/>
                <a:cs typeface="Microsoft JhengHei"/>
              </a:rPr>
              <a:t>整合式篩檢服務(健康檢查常規附加愛滋病毒檢驗選項)</a:t>
            </a:r>
            <a:endParaRPr sz="1550">
              <a:latin typeface="Microsoft JhengHei"/>
              <a:cs typeface="Microsoft JhengHei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850">
              <a:latin typeface="Microsoft JhengHei"/>
              <a:cs typeface="Microsoft JhengHei"/>
            </a:endParaRPr>
          </a:p>
          <a:p>
            <a:pPr marL="520065" marR="1958975">
              <a:lnSpc>
                <a:spcPct val="101600"/>
              </a:lnSpc>
            </a:pPr>
            <a:r>
              <a:rPr sz="1900" b="1" spc="25" dirty="0">
                <a:latin typeface="Microsoft JhengHei"/>
                <a:cs typeface="Microsoft JhengHei"/>
              </a:rPr>
              <a:t>指定醫事機構服務地點： </a:t>
            </a:r>
            <a:r>
              <a:rPr sz="1900" b="1" spc="30" dirty="0">
                <a:latin typeface="Microsoft JhengHei"/>
                <a:cs typeface="Microsoft JhengHei"/>
              </a:rPr>
              <a:t> </a:t>
            </a:r>
            <a:r>
              <a:rPr sz="1900" b="1" spc="5" dirty="0">
                <a:latin typeface="Microsoft JhengHei"/>
                <a:cs typeface="Microsoft JhengHei"/>
              </a:rPr>
              <a:t>https://</a:t>
            </a:r>
            <a:r>
              <a:rPr sz="1900" b="1" spc="-25" dirty="0">
                <a:latin typeface="Microsoft JhengHei"/>
                <a:cs typeface="Microsoft JhengHei"/>
              </a:rPr>
              <a:t>r</a:t>
            </a:r>
            <a:r>
              <a:rPr sz="1900" b="1" spc="15" dirty="0">
                <a:latin typeface="Microsoft JhengHei"/>
                <a:cs typeface="Microsoft JhengHei"/>
              </a:rPr>
              <a:t>eurl.cc/kVWlYx</a:t>
            </a:r>
            <a:endParaRPr sz="1900">
              <a:latin typeface="Microsoft JhengHei"/>
              <a:cs typeface="Microsoft JhengHei"/>
            </a:endParaRPr>
          </a:p>
        </p:txBody>
      </p:sp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768219" y="5199126"/>
            <a:ext cx="726186" cy="726186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261251" y="816102"/>
            <a:ext cx="1013460" cy="951230"/>
            <a:chOff x="261251" y="816102"/>
            <a:chExt cx="1013460" cy="951230"/>
          </a:xfrm>
        </p:grpSpPr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1251" y="816102"/>
              <a:ext cx="1013460" cy="95097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0801" y="983742"/>
              <a:ext cx="632459" cy="632459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533533" y="6288502"/>
            <a:ext cx="9193530" cy="26289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400" spc="-5" dirty="0">
                <a:solidFill>
                  <a:srgbClr val="3F3F3F"/>
                </a:solidFill>
                <a:latin typeface="Microsoft JhengHei"/>
                <a:cs typeface="Microsoft JhengHei"/>
              </a:rPr>
              <a:t>疾管署全球資訊網</a:t>
            </a:r>
            <a:r>
              <a:rPr sz="1400" spc="-15" dirty="0">
                <a:solidFill>
                  <a:srgbClr val="3F3F3F"/>
                </a:solidFill>
                <a:latin typeface="Microsoft JhengHei"/>
                <a:cs typeface="Microsoft JhengHei"/>
              </a:rPr>
              <a:t>(https://www.cdc.gov.tw)/</a:t>
            </a:r>
            <a:r>
              <a:rPr sz="1400" spc="-5" dirty="0">
                <a:solidFill>
                  <a:srgbClr val="3F3F3F"/>
                </a:solidFill>
                <a:latin typeface="Microsoft JhengHei"/>
                <a:cs typeface="Microsoft JhengHei"/>
              </a:rPr>
              <a:t>傳染病與防疫專題/第三類法定傳染病/人類免疫缺乏病毒(愛滋</a:t>
            </a:r>
            <a:r>
              <a:rPr sz="1400" spc="-20" dirty="0">
                <a:solidFill>
                  <a:srgbClr val="3F3F3F"/>
                </a:solidFill>
                <a:latin typeface="Microsoft JhengHei"/>
                <a:cs typeface="Microsoft JhengHei"/>
              </a:rPr>
              <a:t>病</a:t>
            </a:r>
            <a:r>
              <a:rPr sz="1400" spc="-5" dirty="0">
                <a:solidFill>
                  <a:srgbClr val="3F3F3F"/>
                </a:solidFill>
                <a:latin typeface="Microsoft JhengHei"/>
                <a:cs typeface="Microsoft JhengHei"/>
              </a:rPr>
              <a:t>毒)感染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417435" y="6395579"/>
            <a:ext cx="167640" cy="18859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950" dirty="0">
                <a:solidFill>
                  <a:srgbClr val="252525"/>
                </a:solidFill>
                <a:latin typeface="Microsoft JhengHei"/>
                <a:cs typeface="Microsoft JhengHei"/>
              </a:rPr>
              <a:t>87</a:t>
            </a:r>
            <a:endParaRPr sz="950">
              <a:latin typeface="Microsoft JhengHei"/>
              <a:cs typeface="Microsoft JhengHei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3315" y="1024127"/>
            <a:ext cx="9919970" cy="5762625"/>
            <a:chOff x="773315" y="1024127"/>
            <a:chExt cx="9919970" cy="5762625"/>
          </a:xfrm>
        </p:grpSpPr>
        <p:sp>
          <p:nvSpPr>
            <p:cNvPr id="3" name="object 3"/>
            <p:cNvSpPr/>
            <p:nvPr/>
          </p:nvSpPr>
          <p:spPr>
            <a:xfrm>
              <a:off x="773315" y="1024127"/>
              <a:ext cx="9290050" cy="593090"/>
            </a:xfrm>
            <a:custGeom>
              <a:avLst/>
              <a:gdLst/>
              <a:ahLst/>
              <a:cxnLst/>
              <a:rect l="l" t="t" r="r" b="b"/>
              <a:pathLst>
                <a:path w="9290050" h="593090">
                  <a:moveTo>
                    <a:pt x="9289542" y="592835"/>
                  </a:moveTo>
                  <a:lnTo>
                    <a:pt x="9289542" y="0"/>
                  </a:lnTo>
                  <a:lnTo>
                    <a:pt x="0" y="0"/>
                  </a:lnTo>
                  <a:lnTo>
                    <a:pt x="0" y="592836"/>
                  </a:lnTo>
                  <a:lnTo>
                    <a:pt x="9289542" y="592835"/>
                  </a:lnTo>
                  <a:close/>
                </a:path>
              </a:pathLst>
            </a:custGeom>
            <a:solidFill>
              <a:srgbClr val="C1E1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281313" y="6585978"/>
              <a:ext cx="8411845" cy="200660"/>
            </a:xfrm>
            <a:custGeom>
              <a:avLst/>
              <a:gdLst/>
              <a:ahLst/>
              <a:cxnLst/>
              <a:rect l="l" t="t" r="r" b="b"/>
              <a:pathLst>
                <a:path w="8411845" h="200659">
                  <a:moveTo>
                    <a:pt x="8411832" y="83820"/>
                  </a:moveTo>
                  <a:lnTo>
                    <a:pt x="0" y="83820"/>
                  </a:lnTo>
                  <a:lnTo>
                    <a:pt x="0" y="200406"/>
                  </a:lnTo>
                  <a:lnTo>
                    <a:pt x="8411832" y="200406"/>
                  </a:lnTo>
                  <a:lnTo>
                    <a:pt x="8411832" y="83820"/>
                  </a:lnTo>
                  <a:close/>
                </a:path>
                <a:path w="8411845" h="200659">
                  <a:moveTo>
                    <a:pt x="8411832" y="0"/>
                  </a:moveTo>
                  <a:lnTo>
                    <a:pt x="0" y="0"/>
                  </a:lnTo>
                  <a:lnTo>
                    <a:pt x="0" y="40386"/>
                  </a:lnTo>
                  <a:lnTo>
                    <a:pt x="8411832" y="40386"/>
                  </a:lnTo>
                  <a:lnTo>
                    <a:pt x="8411832" y="0"/>
                  </a:lnTo>
                  <a:close/>
                </a:path>
              </a:pathLst>
            </a:custGeom>
            <a:solidFill>
              <a:srgbClr val="158B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46291" y="5226773"/>
              <a:ext cx="3952756" cy="123041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305436" y="6275844"/>
              <a:ext cx="2357120" cy="297180"/>
            </a:xfrm>
            <a:custGeom>
              <a:avLst/>
              <a:gdLst/>
              <a:ahLst/>
              <a:cxnLst/>
              <a:rect l="l" t="t" r="r" b="b"/>
              <a:pathLst>
                <a:path w="2357120" h="297179">
                  <a:moveTo>
                    <a:pt x="1034796" y="0"/>
                  </a:moveTo>
                  <a:lnTo>
                    <a:pt x="0" y="0"/>
                  </a:lnTo>
                  <a:lnTo>
                    <a:pt x="0" y="233934"/>
                  </a:lnTo>
                  <a:lnTo>
                    <a:pt x="1034796" y="233934"/>
                  </a:lnTo>
                  <a:lnTo>
                    <a:pt x="1034796" y="0"/>
                  </a:lnTo>
                  <a:close/>
                </a:path>
                <a:path w="2357120" h="297179">
                  <a:moveTo>
                    <a:pt x="2356866" y="64008"/>
                  </a:moveTo>
                  <a:lnTo>
                    <a:pt x="1322070" y="64008"/>
                  </a:lnTo>
                  <a:lnTo>
                    <a:pt x="1322070" y="297180"/>
                  </a:lnTo>
                  <a:lnTo>
                    <a:pt x="2356866" y="297180"/>
                  </a:lnTo>
                  <a:lnTo>
                    <a:pt x="2356866" y="640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261981" y="2086811"/>
            <a:ext cx="5130165" cy="3127375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313690" indent="-301625">
              <a:lnSpc>
                <a:spcPct val="100000"/>
              </a:lnSpc>
              <a:spcBef>
                <a:spcPts val="860"/>
              </a:spcBef>
              <a:buSzPct val="78571"/>
              <a:buFont typeface="Arial"/>
              <a:buChar char="•"/>
              <a:tabLst>
                <a:tab pos="313055" algn="l"/>
                <a:tab pos="314325" algn="l"/>
              </a:tabLst>
            </a:pPr>
            <a:r>
              <a:rPr sz="2100" b="1" spc="-5" dirty="0">
                <a:latin typeface="Microsoft JhengHei"/>
                <a:cs typeface="Microsoft JhengHei"/>
              </a:rPr>
              <a:t>2021</a:t>
            </a:r>
            <a:r>
              <a:rPr sz="2100" b="1" dirty="0">
                <a:latin typeface="Microsoft JhengHei"/>
                <a:cs typeface="Microsoft JhengHei"/>
              </a:rPr>
              <a:t>年參與醫院共</a:t>
            </a:r>
            <a:r>
              <a:rPr sz="3150" dirty="0">
                <a:solidFill>
                  <a:srgbClr val="D0305C"/>
                </a:solidFill>
                <a:latin typeface="Arial Black"/>
                <a:cs typeface="Arial Black"/>
              </a:rPr>
              <a:t>66</a:t>
            </a:r>
            <a:r>
              <a:rPr sz="2100" b="1" spc="5" dirty="0">
                <a:latin typeface="Microsoft JhengHei"/>
                <a:cs typeface="Microsoft JhengHei"/>
              </a:rPr>
              <a:t>家</a:t>
            </a:r>
            <a:endParaRPr sz="2100">
              <a:latin typeface="Microsoft JhengHei"/>
              <a:cs typeface="Microsoft JhengHei"/>
            </a:endParaRPr>
          </a:p>
          <a:p>
            <a:pPr marL="485775" lvl="1" indent="-301625">
              <a:lnSpc>
                <a:spcPct val="100000"/>
              </a:lnSpc>
              <a:spcBef>
                <a:spcPts val="420"/>
              </a:spcBef>
              <a:buFont typeface="Wingdings"/>
              <a:buChar char=""/>
              <a:tabLst>
                <a:tab pos="486409" algn="l"/>
              </a:tabLst>
            </a:pPr>
            <a:r>
              <a:rPr sz="1750" dirty="0">
                <a:latin typeface="Microsoft JhengHei"/>
                <a:cs typeface="Microsoft JhengHei"/>
              </a:rPr>
              <a:t>53家醫院</a:t>
            </a:r>
            <a:r>
              <a:rPr sz="1750" spc="415" dirty="0">
                <a:latin typeface="Microsoft JhengHei"/>
                <a:cs typeface="Microsoft JhengHei"/>
              </a:rPr>
              <a:t> </a:t>
            </a:r>
            <a:r>
              <a:rPr sz="1200" spc="10" dirty="0">
                <a:latin typeface="Microsoft JhengHei"/>
                <a:cs typeface="Microsoft JhengHei"/>
              </a:rPr>
              <a:t>(HIV</a:t>
            </a:r>
            <a:r>
              <a:rPr sz="1200" spc="-5" dirty="0">
                <a:latin typeface="Microsoft JhengHei"/>
                <a:cs typeface="Microsoft JhengHei"/>
              </a:rPr>
              <a:t> </a:t>
            </a:r>
            <a:r>
              <a:rPr sz="1200" spc="15" dirty="0">
                <a:latin typeface="Microsoft JhengHei"/>
                <a:cs typeface="Microsoft JhengHei"/>
              </a:rPr>
              <a:t>combo</a:t>
            </a:r>
            <a:r>
              <a:rPr sz="1200" spc="30" dirty="0">
                <a:latin typeface="Microsoft JhengHei"/>
                <a:cs typeface="Microsoft JhengHei"/>
              </a:rPr>
              <a:t>抗原</a:t>
            </a:r>
            <a:r>
              <a:rPr sz="1200" spc="10" dirty="0">
                <a:latin typeface="Microsoft JhengHei"/>
                <a:cs typeface="Microsoft JhengHei"/>
              </a:rPr>
              <a:t>/</a:t>
            </a:r>
            <a:r>
              <a:rPr sz="1200" spc="30" dirty="0">
                <a:latin typeface="Microsoft JhengHei"/>
                <a:cs typeface="Microsoft JhengHei"/>
              </a:rPr>
              <a:t>抗體快速篩檢</a:t>
            </a:r>
            <a:r>
              <a:rPr sz="1200" spc="5" dirty="0">
                <a:latin typeface="Microsoft JhengHei"/>
                <a:cs typeface="Microsoft JhengHei"/>
              </a:rPr>
              <a:t>)</a:t>
            </a:r>
            <a:endParaRPr sz="1200">
              <a:latin typeface="Microsoft JhengHei"/>
              <a:cs typeface="Microsoft JhengHei"/>
            </a:endParaRPr>
          </a:p>
          <a:p>
            <a:pPr marL="485775" lvl="1" indent="-301625">
              <a:lnSpc>
                <a:spcPct val="100000"/>
              </a:lnSpc>
              <a:spcBef>
                <a:spcPts val="710"/>
              </a:spcBef>
              <a:buFont typeface="Wingdings"/>
              <a:buChar char=""/>
              <a:tabLst>
                <a:tab pos="486409" algn="l"/>
              </a:tabLst>
            </a:pPr>
            <a:r>
              <a:rPr sz="1750" dirty="0">
                <a:latin typeface="Microsoft JhengHei"/>
                <a:cs typeface="Microsoft JhengHei"/>
              </a:rPr>
              <a:t>13家⼀站式醫院</a:t>
            </a:r>
            <a:r>
              <a:rPr sz="1750" spc="-15" dirty="0">
                <a:latin typeface="Microsoft JhengHei"/>
                <a:cs typeface="Microsoft JhengHei"/>
              </a:rPr>
              <a:t> </a:t>
            </a:r>
            <a:r>
              <a:rPr sz="1200" spc="10" dirty="0">
                <a:latin typeface="Microsoft JhengHei"/>
                <a:cs typeface="Microsoft JhengHei"/>
              </a:rPr>
              <a:t>(HIV</a:t>
            </a:r>
            <a:r>
              <a:rPr sz="1200" spc="-10" dirty="0">
                <a:latin typeface="Microsoft JhengHei"/>
                <a:cs typeface="Microsoft JhengHei"/>
              </a:rPr>
              <a:t> </a:t>
            </a:r>
            <a:r>
              <a:rPr sz="1200" spc="15" dirty="0">
                <a:latin typeface="Microsoft JhengHei"/>
                <a:cs typeface="Microsoft JhengHei"/>
              </a:rPr>
              <a:t>combo</a:t>
            </a:r>
            <a:r>
              <a:rPr sz="1200" spc="30" dirty="0">
                <a:latin typeface="Microsoft JhengHei"/>
                <a:cs typeface="Microsoft JhengHei"/>
              </a:rPr>
              <a:t>抗原</a:t>
            </a:r>
            <a:r>
              <a:rPr sz="1200" spc="10" dirty="0">
                <a:latin typeface="Microsoft JhengHei"/>
                <a:cs typeface="Microsoft JhengHei"/>
              </a:rPr>
              <a:t>/</a:t>
            </a:r>
            <a:r>
              <a:rPr sz="1200" spc="30" dirty="0">
                <a:latin typeface="Microsoft JhengHei"/>
                <a:cs typeface="Microsoft JhengHei"/>
              </a:rPr>
              <a:t>抗體快速篩檢</a:t>
            </a:r>
            <a:r>
              <a:rPr sz="1200" spc="20" dirty="0">
                <a:latin typeface="Microsoft JhengHei"/>
                <a:cs typeface="Microsoft JhengHei"/>
              </a:rPr>
              <a:t>+</a:t>
            </a:r>
            <a:r>
              <a:rPr sz="1200" spc="30" dirty="0">
                <a:latin typeface="Microsoft JhengHei"/>
                <a:cs typeface="Microsoft JhengHei"/>
              </a:rPr>
              <a:t>快速確診</a:t>
            </a:r>
            <a:r>
              <a:rPr sz="1200" spc="5" dirty="0">
                <a:latin typeface="Microsoft JhengHei"/>
                <a:cs typeface="Microsoft JhengHei"/>
              </a:rPr>
              <a:t>)</a:t>
            </a:r>
            <a:endParaRPr sz="1200">
              <a:latin typeface="Microsoft JhengHei"/>
              <a:cs typeface="Microsoft JhengHei"/>
            </a:endParaRPr>
          </a:p>
          <a:p>
            <a:pPr marL="485775" lvl="1" indent="-301625">
              <a:lnSpc>
                <a:spcPct val="100000"/>
              </a:lnSpc>
              <a:spcBef>
                <a:spcPts val="700"/>
              </a:spcBef>
              <a:buFont typeface="Wingdings"/>
              <a:buChar char=""/>
              <a:tabLst>
                <a:tab pos="486409" algn="l"/>
              </a:tabLst>
            </a:pPr>
            <a:r>
              <a:rPr sz="1750" dirty="0">
                <a:latin typeface="Microsoft JhengHei"/>
                <a:cs typeface="Microsoft JhengHei"/>
              </a:rPr>
              <a:t>免費提供服務</a:t>
            </a:r>
            <a:endParaRPr sz="1750">
              <a:latin typeface="Microsoft JhengHei"/>
              <a:cs typeface="Microsoft JhengHei"/>
            </a:endParaRPr>
          </a:p>
          <a:p>
            <a:pPr marL="485775" lvl="1" indent="-301625">
              <a:lnSpc>
                <a:spcPct val="100000"/>
              </a:lnSpc>
              <a:spcBef>
                <a:spcPts val="710"/>
              </a:spcBef>
              <a:buFont typeface="Wingdings"/>
              <a:buChar char=""/>
              <a:tabLst>
                <a:tab pos="486409" algn="l"/>
              </a:tabLst>
            </a:pPr>
            <a:r>
              <a:rPr sz="1750" dirty="0">
                <a:latin typeface="Microsoft JhengHei"/>
                <a:cs typeface="Microsoft JhengHei"/>
              </a:rPr>
              <a:t>由專人提供衛教諮詢及轉介就醫(含確認檢驗)</a:t>
            </a:r>
            <a:endParaRPr sz="1750">
              <a:latin typeface="Microsoft JhengHei"/>
              <a:cs typeface="Microsoft JhengHei"/>
            </a:endParaRPr>
          </a:p>
          <a:p>
            <a:pPr marL="313690" indent="-300990">
              <a:lnSpc>
                <a:spcPct val="100000"/>
              </a:lnSpc>
              <a:spcBef>
                <a:spcPts val="180"/>
              </a:spcBef>
              <a:buFont typeface="Arial"/>
              <a:buChar char="•"/>
              <a:tabLst>
                <a:tab pos="313055" algn="l"/>
                <a:tab pos="313690" algn="l"/>
              </a:tabLst>
            </a:pPr>
            <a:r>
              <a:rPr sz="1750" spc="-5" dirty="0">
                <a:latin typeface="Microsoft JhengHei"/>
                <a:cs typeface="Microsoft JhengHei"/>
              </a:rPr>
              <a:t>2020年提供</a:t>
            </a:r>
            <a:r>
              <a:rPr sz="2800" spc="-5" dirty="0">
                <a:solidFill>
                  <a:srgbClr val="D0305C"/>
                </a:solidFill>
                <a:latin typeface="Arial Black"/>
                <a:cs typeface="Arial Black"/>
              </a:rPr>
              <a:t>36,883</a:t>
            </a:r>
            <a:r>
              <a:rPr sz="1750" dirty="0">
                <a:latin typeface="Microsoft JhengHei"/>
                <a:cs typeface="Microsoft JhengHei"/>
              </a:rPr>
              <a:t>人次篩檢服務</a:t>
            </a:r>
            <a:endParaRPr sz="1750">
              <a:latin typeface="Microsoft JhengHei"/>
              <a:cs typeface="Microsoft JhengHei"/>
            </a:endParaRPr>
          </a:p>
          <a:p>
            <a:pPr marL="313690" indent="-301625">
              <a:lnSpc>
                <a:spcPct val="100000"/>
              </a:lnSpc>
              <a:spcBef>
                <a:spcPts val="495"/>
              </a:spcBef>
              <a:buFont typeface="Arial"/>
              <a:buChar char="•"/>
              <a:tabLst>
                <a:tab pos="313055" algn="l"/>
                <a:tab pos="314325" algn="l"/>
              </a:tabLst>
            </a:pPr>
            <a:r>
              <a:rPr sz="1750" dirty="0">
                <a:latin typeface="Microsoft JhengHei"/>
                <a:cs typeface="Microsoft JhengHei"/>
              </a:rPr>
              <a:t>初篩陽性率</a:t>
            </a:r>
            <a:r>
              <a:rPr sz="1750" spc="-5" dirty="0">
                <a:solidFill>
                  <a:srgbClr val="C00000"/>
                </a:solidFill>
                <a:latin typeface="Microsoft JhengHei"/>
                <a:cs typeface="Microsoft JhengHei"/>
              </a:rPr>
              <a:t>1.2%</a:t>
            </a:r>
            <a:r>
              <a:rPr sz="1750" dirty="0">
                <a:latin typeface="Microsoft JhengHei"/>
                <a:cs typeface="Microsoft JhengHei"/>
              </a:rPr>
              <a:t>，</a:t>
            </a:r>
            <a:r>
              <a:rPr sz="1750" dirty="0">
                <a:solidFill>
                  <a:srgbClr val="C00000"/>
                </a:solidFill>
                <a:latin typeface="Microsoft JhengHei"/>
                <a:cs typeface="Microsoft JhengHei"/>
              </a:rPr>
              <a:t>85%</a:t>
            </a:r>
            <a:r>
              <a:rPr sz="1750" dirty="0">
                <a:latin typeface="Microsoft JhengHei"/>
                <a:cs typeface="Microsoft JhengHei"/>
              </a:rPr>
              <a:t>初篩陽性個案當日確診</a:t>
            </a:r>
            <a:endParaRPr sz="1750">
              <a:latin typeface="Microsoft JhengHei"/>
              <a:cs typeface="Microsoft JhengHei"/>
            </a:endParaRPr>
          </a:p>
          <a:p>
            <a:pPr marL="313055" indent="-300990">
              <a:lnSpc>
                <a:spcPct val="100000"/>
              </a:lnSpc>
              <a:spcBef>
                <a:spcPts val="705"/>
              </a:spcBef>
              <a:buFont typeface="Arial"/>
              <a:buChar char="•"/>
              <a:tabLst>
                <a:tab pos="313055" algn="l"/>
                <a:tab pos="313690" algn="l"/>
              </a:tabLst>
            </a:pPr>
            <a:r>
              <a:rPr sz="1750" dirty="0">
                <a:latin typeface="Microsoft JhengHei"/>
                <a:cs typeface="Microsoft JhengHei"/>
              </a:rPr>
              <a:t>大幅縮短篩檢至確診通報時間，由</a:t>
            </a:r>
            <a:r>
              <a:rPr sz="1750" spc="-5" dirty="0">
                <a:solidFill>
                  <a:srgbClr val="C00000"/>
                </a:solidFill>
                <a:latin typeface="Microsoft JhengHei"/>
                <a:cs typeface="Microsoft JhengHei"/>
              </a:rPr>
              <a:t>13日</a:t>
            </a:r>
            <a:r>
              <a:rPr sz="1750" spc="5" dirty="0">
                <a:latin typeface="Microsoft JhengHei"/>
                <a:cs typeface="Microsoft JhengHei"/>
              </a:rPr>
              <a:t>縮至</a:t>
            </a:r>
            <a:r>
              <a:rPr sz="1750" spc="-5" dirty="0">
                <a:solidFill>
                  <a:srgbClr val="C00000"/>
                </a:solidFill>
                <a:latin typeface="Microsoft JhengHei"/>
                <a:cs typeface="Microsoft JhengHei"/>
              </a:rPr>
              <a:t>2日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460126" y="1034288"/>
            <a:ext cx="553593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" dirty="0"/>
              <a:t>⼀站式愛滋匿名篩檢+拓點計畫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780673" y="5343144"/>
            <a:ext cx="1736725" cy="350520"/>
          </a:xfrm>
          <a:prstGeom prst="rect">
            <a:avLst/>
          </a:prstGeom>
          <a:solidFill>
            <a:srgbClr val="D9EDE7"/>
          </a:solidFill>
        </p:spPr>
        <p:txBody>
          <a:bodyPr vert="horz" wrap="square" lIns="0" tIns="28575" rIns="0" bIns="0" rtlCol="0">
            <a:spAutoFit/>
          </a:bodyPr>
          <a:lstStyle/>
          <a:p>
            <a:pPr marL="79375">
              <a:lnSpc>
                <a:spcPct val="100000"/>
              </a:lnSpc>
              <a:spcBef>
                <a:spcPts val="225"/>
              </a:spcBef>
            </a:pPr>
            <a:r>
              <a:rPr sz="1750" b="1" dirty="0">
                <a:latin typeface="Microsoft JhengHei"/>
                <a:cs typeface="Microsoft JhengHei"/>
              </a:rPr>
              <a:t>⼀站式檢驗流程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063631" y="1722882"/>
            <a:ext cx="5935980" cy="459105"/>
          </a:xfrm>
          <a:prstGeom prst="rect">
            <a:avLst/>
          </a:prstGeom>
          <a:solidFill>
            <a:srgbClr val="D9EDE7"/>
          </a:solidFill>
        </p:spPr>
        <p:txBody>
          <a:bodyPr vert="horz" wrap="square" lIns="0" tIns="23495" rIns="0" bIns="0" rtlCol="0">
            <a:spAutoFit/>
          </a:bodyPr>
          <a:lstStyle/>
          <a:p>
            <a:pPr marL="318135">
              <a:lnSpc>
                <a:spcPct val="100000"/>
              </a:lnSpc>
              <a:spcBef>
                <a:spcPts val="185"/>
              </a:spcBef>
            </a:pPr>
            <a:r>
              <a:rPr sz="2450" b="1" dirty="0">
                <a:latin typeface="Microsoft JhengHei"/>
                <a:cs typeface="Microsoft JhengHei"/>
              </a:rPr>
              <a:t>迅速診斷，即時銜接治療，降低失聯率</a:t>
            </a:r>
            <a:endParaRPr sz="2450">
              <a:latin typeface="Microsoft JhengHei"/>
              <a:cs typeface="Microsoft JhengHe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61251" y="816102"/>
            <a:ext cx="6133465" cy="5737860"/>
            <a:chOff x="261251" y="816102"/>
            <a:chExt cx="6133465" cy="573786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8891" y="1590294"/>
              <a:ext cx="3517391" cy="496366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1251" y="816102"/>
              <a:ext cx="1013460" cy="95097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0801" y="983742"/>
              <a:ext cx="632459" cy="63245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3415931" y="5882640"/>
              <a:ext cx="2974975" cy="662940"/>
            </a:xfrm>
            <a:custGeom>
              <a:avLst/>
              <a:gdLst/>
              <a:ahLst/>
              <a:cxnLst/>
              <a:rect l="l" t="t" r="r" b="b"/>
              <a:pathLst>
                <a:path w="2974975" h="662940">
                  <a:moveTo>
                    <a:pt x="2974848" y="552450"/>
                  </a:moveTo>
                  <a:lnTo>
                    <a:pt x="2974848" y="110490"/>
                  </a:lnTo>
                  <a:lnTo>
                    <a:pt x="2966156" y="67508"/>
                  </a:lnTo>
                  <a:lnTo>
                    <a:pt x="2942463" y="32385"/>
                  </a:lnTo>
                  <a:lnTo>
                    <a:pt x="2907339" y="8691"/>
                  </a:lnTo>
                  <a:lnTo>
                    <a:pt x="2864358" y="0"/>
                  </a:lnTo>
                  <a:lnTo>
                    <a:pt x="110489" y="0"/>
                  </a:lnTo>
                  <a:lnTo>
                    <a:pt x="67508" y="8691"/>
                  </a:lnTo>
                  <a:lnTo>
                    <a:pt x="32384" y="32385"/>
                  </a:lnTo>
                  <a:lnTo>
                    <a:pt x="8691" y="67508"/>
                  </a:lnTo>
                  <a:lnTo>
                    <a:pt x="0" y="110490"/>
                  </a:lnTo>
                  <a:lnTo>
                    <a:pt x="0" y="552450"/>
                  </a:lnTo>
                  <a:lnTo>
                    <a:pt x="8691" y="595431"/>
                  </a:lnTo>
                  <a:lnTo>
                    <a:pt x="32385" y="630555"/>
                  </a:lnTo>
                  <a:lnTo>
                    <a:pt x="67508" y="654248"/>
                  </a:lnTo>
                  <a:lnTo>
                    <a:pt x="110490" y="662940"/>
                  </a:lnTo>
                  <a:lnTo>
                    <a:pt x="2864358" y="662940"/>
                  </a:lnTo>
                  <a:lnTo>
                    <a:pt x="2907339" y="654248"/>
                  </a:lnTo>
                  <a:lnTo>
                    <a:pt x="2942463" y="630555"/>
                  </a:lnTo>
                  <a:lnTo>
                    <a:pt x="2966156" y="595431"/>
                  </a:lnTo>
                  <a:lnTo>
                    <a:pt x="2974848" y="552450"/>
                  </a:lnTo>
                  <a:close/>
                </a:path>
              </a:pathLst>
            </a:custGeom>
            <a:solidFill>
              <a:srgbClr val="FFF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411359" y="5878067"/>
              <a:ext cx="2983230" cy="671830"/>
            </a:xfrm>
            <a:custGeom>
              <a:avLst/>
              <a:gdLst/>
              <a:ahLst/>
              <a:cxnLst/>
              <a:rect l="l" t="t" r="r" b="b"/>
              <a:pathLst>
                <a:path w="2983229" h="671829">
                  <a:moveTo>
                    <a:pt x="2983230" y="563117"/>
                  </a:moveTo>
                  <a:lnTo>
                    <a:pt x="2983230" y="108965"/>
                  </a:lnTo>
                  <a:lnTo>
                    <a:pt x="2982468" y="102869"/>
                  </a:lnTo>
                  <a:lnTo>
                    <a:pt x="2971293" y="63900"/>
                  </a:lnTo>
                  <a:lnTo>
                    <a:pt x="2947158" y="31513"/>
                  </a:lnTo>
                  <a:lnTo>
                    <a:pt x="2913627" y="9277"/>
                  </a:lnTo>
                  <a:lnTo>
                    <a:pt x="2874264" y="761"/>
                  </a:lnTo>
                  <a:lnTo>
                    <a:pt x="2868930" y="0"/>
                  </a:lnTo>
                  <a:lnTo>
                    <a:pt x="115062" y="0"/>
                  </a:lnTo>
                  <a:lnTo>
                    <a:pt x="75566" y="7321"/>
                  </a:lnTo>
                  <a:lnTo>
                    <a:pt x="42224" y="26103"/>
                  </a:lnTo>
                  <a:lnTo>
                    <a:pt x="17106" y="54883"/>
                  </a:lnTo>
                  <a:lnTo>
                    <a:pt x="2285" y="92202"/>
                  </a:lnTo>
                  <a:lnTo>
                    <a:pt x="0" y="108966"/>
                  </a:lnTo>
                  <a:lnTo>
                    <a:pt x="0" y="563118"/>
                  </a:lnTo>
                  <a:lnTo>
                    <a:pt x="2286" y="580644"/>
                  </a:lnTo>
                  <a:lnTo>
                    <a:pt x="5334" y="591312"/>
                  </a:lnTo>
                  <a:lnTo>
                    <a:pt x="8382" y="599396"/>
                  </a:lnTo>
                  <a:lnTo>
                    <a:pt x="8382" y="109728"/>
                  </a:lnTo>
                  <a:lnTo>
                    <a:pt x="10667" y="93726"/>
                  </a:lnTo>
                  <a:lnTo>
                    <a:pt x="26641" y="55540"/>
                  </a:lnTo>
                  <a:lnTo>
                    <a:pt x="55626" y="26670"/>
                  </a:lnTo>
                  <a:lnTo>
                    <a:pt x="101142" y="9663"/>
                  </a:lnTo>
                  <a:lnTo>
                    <a:pt x="2868930" y="8381"/>
                  </a:lnTo>
                  <a:lnTo>
                    <a:pt x="2874264" y="9143"/>
                  </a:lnTo>
                  <a:lnTo>
                    <a:pt x="2879598" y="9143"/>
                  </a:lnTo>
                  <a:lnTo>
                    <a:pt x="2916513" y="19852"/>
                  </a:lnTo>
                  <a:lnTo>
                    <a:pt x="2945801" y="41757"/>
                  </a:lnTo>
                  <a:lnTo>
                    <a:pt x="2965799" y="72501"/>
                  </a:lnTo>
                  <a:lnTo>
                    <a:pt x="2974848" y="109727"/>
                  </a:lnTo>
                  <a:lnTo>
                    <a:pt x="2974848" y="597080"/>
                  </a:lnTo>
                  <a:lnTo>
                    <a:pt x="2983230" y="563117"/>
                  </a:lnTo>
                  <a:close/>
                </a:path>
                <a:path w="2983229" h="671829">
                  <a:moveTo>
                    <a:pt x="2974848" y="597080"/>
                  </a:moveTo>
                  <a:lnTo>
                    <a:pt x="2974848" y="562355"/>
                  </a:lnTo>
                  <a:lnTo>
                    <a:pt x="2974086" y="567689"/>
                  </a:lnTo>
                  <a:lnTo>
                    <a:pt x="2964184" y="603789"/>
                  </a:lnTo>
                  <a:lnTo>
                    <a:pt x="2941915" y="633964"/>
                  </a:lnTo>
                  <a:lnTo>
                    <a:pt x="2910776" y="654815"/>
                  </a:lnTo>
                  <a:lnTo>
                    <a:pt x="2874264" y="662939"/>
                  </a:lnTo>
                  <a:lnTo>
                    <a:pt x="115062" y="662940"/>
                  </a:lnTo>
                  <a:lnTo>
                    <a:pt x="79246" y="657391"/>
                  </a:lnTo>
                  <a:lnTo>
                    <a:pt x="47829" y="639465"/>
                  </a:lnTo>
                  <a:lnTo>
                    <a:pt x="23930" y="612131"/>
                  </a:lnTo>
                  <a:lnTo>
                    <a:pt x="10668" y="578358"/>
                  </a:lnTo>
                  <a:lnTo>
                    <a:pt x="8382" y="562356"/>
                  </a:lnTo>
                  <a:lnTo>
                    <a:pt x="8382" y="599396"/>
                  </a:lnTo>
                  <a:lnTo>
                    <a:pt x="30610" y="635113"/>
                  </a:lnTo>
                  <a:lnTo>
                    <a:pt x="71542" y="663510"/>
                  </a:lnTo>
                  <a:lnTo>
                    <a:pt x="115062" y="671322"/>
                  </a:lnTo>
                  <a:lnTo>
                    <a:pt x="2880360" y="671321"/>
                  </a:lnTo>
                  <a:lnTo>
                    <a:pt x="2920238" y="659417"/>
                  </a:lnTo>
                  <a:lnTo>
                    <a:pt x="2951726" y="636246"/>
                  </a:lnTo>
                  <a:lnTo>
                    <a:pt x="2973248" y="603561"/>
                  </a:lnTo>
                  <a:lnTo>
                    <a:pt x="2974848" y="59708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3516001" y="5982716"/>
            <a:ext cx="211899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Microsoft JhengHei"/>
                <a:cs typeface="Microsoft JhengHei"/>
              </a:rPr>
              <a:t>匿名篩檢服務地點： </a:t>
            </a:r>
            <a:r>
              <a:rPr sz="1400" b="1" spc="5" dirty="0">
                <a:latin typeface="Microsoft JhengHei"/>
                <a:cs typeface="Microsoft JhengHei"/>
              </a:rPr>
              <a:t> </a:t>
            </a:r>
            <a:r>
              <a:rPr sz="1400" b="1" spc="-5" dirty="0">
                <a:latin typeface="Microsoft JhengHei"/>
                <a:cs typeface="Microsoft JhengHei"/>
              </a:rPr>
              <a:t>https://reurl.cc/V3goGQ</a:t>
            </a:r>
            <a:endParaRPr sz="1400">
              <a:latin typeface="Microsoft JhengHei"/>
              <a:cs typeface="Microsoft JhengHei"/>
            </a:endParaRPr>
          </a:p>
        </p:txBody>
      </p:sp>
      <p:pic>
        <p:nvPicPr>
          <p:cNvPr id="1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791085" y="5925311"/>
            <a:ext cx="515873" cy="569976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5" dirty="0"/>
              <a:t>88</a:t>
            </a:fld>
            <a:endParaRPr spc="5" dirty="0"/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3315" y="1024127"/>
            <a:ext cx="9290050" cy="593090"/>
          </a:xfrm>
          <a:custGeom>
            <a:avLst/>
            <a:gdLst/>
            <a:ahLst/>
            <a:cxnLst/>
            <a:rect l="l" t="t" r="r" b="b"/>
            <a:pathLst>
              <a:path w="9290050" h="593090">
                <a:moveTo>
                  <a:pt x="9289542" y="592835"/>
                </a:moveTo>
                <a:lnTo>
                  <a:pt x="9289542" y="0"/>
                </a:lnTo>
                <a:lnTo>
                  <a:pt x="0" y="0"/>
                </a:lnTo>
                <a:lnTo>
                  <a:pt x="0" y="592836"/>
                </a:lnTo>
                <a:lnTo>
                  <a:pt x="9289542" y="592835"/>
                </a:lnTo>
                <a:close/>
              </a:path>
            </a:pathLst>
          </a:custGeom>
          <a:solidFill>
            <a:srgbClr val="C1E1D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281313" y="4700015"/>
            <a:ext cx="8411845" cy="2086610"/>
            <a:chOff x="2281313" y="4700015"/>
            <a:chExt cx="8411845" cy="2086610"/>
          </a:xfrm>
        </p:grpSpPr>
        <p:sp>
          <p:nvSpPr>
            <p:cNvPr id="4" name="object 4"/>
            <p:cNvSpPr/>
            <p:nvPr/>
          </p:nvSpPr>
          <p:spPr>
            <a:xfrm>
              <a:off x="2281313" y="6585978"/>
              <a:ext cx="8411845" cy="200660"/>
            </a:xfrm>
            <a:custGeom>
              <a:avLst/>
              <a:gdLst/>
              <a:ahLst/>
              <a:cxnLst/>
              <a:rect l="l" t="t" r="r" b="b"/>
              <a:pathLst>
                <a:path w="8411845" h="200659">
                  <a:moveTo>
                    <a:pt x="8411832" y="83820"/>
                  </a:moveTo>
                  <a:lnTo>
                    <a:pt x="0" y="83820"/>
                  </a:lnTo>
                  <a:lnTo>
                    <a:pt x="0" y="200406"/>
                  </a:lnTo>
                  <a:lnTo>
                    <a:pt x="8411832" y="200406"/>
                  </a:lnTo>
                  <a:lnTo>
                    <a:pt x="8411832" y="83820"/>
                  </a:lnTo>
                  <a:close/>
                </a:path>
                <a:path w="8411845" h="200659">
                  <a:moveTo>
                    <a:pt x="8411832" y="0"/>
                  </a:moveTo>
                  <a:lnTo>
                    <a:pt x="0" y="0"/>
                  </a:lnTo>
                  <a:lnTo>
                    <a:pt x="0" y="40386"/>
                  </a:lnTo>
                  <a:lnTo>
                    <a:pt x="8411832" y="40386"/>
                  </a:lnTo>
                  <a:lnTo>
                    <a:pt x="8411832" y="0"/>
                  </a:lnTo>
                  <a:close/>
                </a:path>
              </a:pathLst>
            </a:custGeom>
            <a:solidFill>
              <a:srgbClr val="158B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705997" y="4708397"/>
              <a:ext cx="899160" cy="967105"/>
            </a:xfrm>
            <a:custGeom>
              <a:avLst/>
              <a:gdLst/>
              <a:ahLst/>
              <a:cxnLst/>
              <a:rect l="l" t="t" r="r" b="b"/>
              <a:pathLst>
                <a:path w="899160" h="967104">
                  <a:moveTo>
                    <a:pt x="899160" y="611123"/>
                  </a:moveTo>
                  <a:lnTo>
                    <a:pt x="879792" y="565690"/>
                  </a:lnTo>
                  <a:lnTo>
                    <a:pt x="858315" y="521624"/>
                  </a:lnTo>
                  <a:lnTo>
                    <a:pt x="834802" y="478976"/>
                  </a:lnTo>
                  <a:lnTo>
                    <a:pt x="809325" y="437797"/>
                  </a:lnTo>
                  <a:lnTo>
                    <a:pt x="781957" y="398136"/>
                  </a:lnTo>
                  <a:lnTo>
                    <a:pt x="752772" y="360044"/>
                  </a:lnTo>
                  <a:lnTo>
                    <a:pt x="721843" y="323572"/>
                  </a:lnTo>
                  <a:lnTo>
                    <a:pt x="689243" y="288769"/>
                  </a:lnTo>
                  <a:lnTo>
                    <a:pt x="655044" y="255686"/>
                  </a:lnTo>
                  <a:lnTo>
                    <a:pt x="619321" y="224373"/>
                  </a:lnTo>
                  <a:lnTo>
                    <a:pt x="582145" y="194881"/>
                  </a:lnTo>
                  <a:lnTo>
                    <a:pt x="543591" y="167258"/>
                  </a:lnTo>
                  <a:lnTo>
                    <a:pt x="503731" y="141557"/>
                  </a:lnTo>
                  <a:lnTo>
                    <a:pt x="462639" y="117827"/>
                  </a:lnTo>
                  <a:lnTo>
                    <a:pt x="420387" y="96119"/>
                  </a:lnTo>
                  <a:lnTo>
                    <a:pt x="377048" y="76482"/>
                  </a:lnTo>
                  <a:lnTo>
                    <a:pt x="332697" y="58967"/>
                  </a:lnTo>
                  <a:lnTo>
                    <a:pt x="287404" y="43624"/>
                  </a:lnTo>
                  <a:lnTo>
                    <a:pt x="241245" y="30504"/>
                  </a:lnTo>
                  <a:lnTo>
                    <a:pt x="194292" y="19656"/>
                  </a:lnTo>
                  <a:lnTo>
                    <a:pt x="146618" y="11132"/>
                  </a:lnTo>
                  <a:lnTo>
                    <a:pt x="98295" y="4981"/>
                  </a:lnTo>
                  <a:lnTo>
                    <a:pt x="49398" y="1253"/>
                  </a:lnTo>
                  <a:lnTo>
                    <a:pt x="0" y="0"/>
                  </a:lnTo>
                  <a:lnTo>
                    <a:pt x="0" y="966978"/>
                  </a:lnTo>
                  <a:lnTo>
                    <a:pt x="899160" y="611123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98377" y="4700015"/>
              <a:ext cx="915669" cy="984885"/>
            </a:xfrm>
            <a:custGeom>
              <a:avLst/>
              <a:gdLst/>
              <a:ahLst/>
              <a:cxnLst/>
              <a:rect l="l" t="t" r="r" b="b"/>
              <a:pathLst>
                <a:path w="915670" h="984885">
                  <a:moveTo>
                    <a:pt x="915162" y="621029"/>
                  </a:moveTo>
                  <a:lnTo>
                    <a:pt x="915162" y="618743"/>
                  </a:lnTo>
                  <a:lnTo>
                    <a:pt x="914400" y="616457"/>
                  </a:lnTo>
                  <a:lnTo>
                    <a:pt x="879502" y="538381"/>
                  </a:lnTo>
                  <a:lnTo>
                    <a:pt x="857038" y="495939"/>
                  </a:lnTo>
                  <a:lnTo>
                    <a:pt x="832605" y="454891"/>
                  </a:lnTo>
                  <a:lnTo>
                    <a:pt x="806277" y="415283"/>
                  </a:lnTo>
                  <a:lnTo>
                    <a:pt x="778128" y="377165"/>
                  </a:lnTo>
                  <a:lnTo>
                    <a:pt x="748233" y="340585"/>
                  </a:lnTo>
                  <a:lnTo>
                    <a:pt x="716666" y="305592"/>
                  </a:lnTo>
                  <a:lnTo>
                    <a:pt x="683501" y="272232"/>
                  </a:lnTo>
                  <a:lnTo>
                    <a:pt x="648814" y="240555"/>
                  </a:lnTo>
                  <a:lnTo>
                    <a:pt x="612678" y="210608"/>
                  </a:lnTo>
                  <a:lnTo>
                    <a:pt x="575168" y="182441"/>
                  </a:lnTo>
                  <a:lnTo>
                    <a:pt x="536359" y="156101"/>
                  </a:lnTo>
                  <a:lnTo>
                    <a:pt x="496324" y="131637"/>
                  </a:lnTo>
                  <a:lnTo>
                    <a:pt x="455138" y="109096"/>
                  </a:lnTo>
                  <a:lnTo>
                    <a:pt x="412876" y="88527"/>
                  </a:lnTo>
                  <a:lnTo>
                    <a:pt x="369612" y="69979"/>
                  </a:lnTo>
                  <a:lnTo>
                    <a:pt x="325420" y="53499"/>
                  </a:lnTo>
                  <a:lnTo>
                    <a:pt x="280375" y="39136"/>
                  </a:lnTo>
                  <a:lnTo>
                    <a:pt x="234551" y="26938"/>
                  </a:lnTo>
                  <a:lnTo>
                    <a:pt x="188023" y="16953"/>
                  </a:lnTo>
                  <a:lnTo>
                    <a:pt x="140865" y="9230"/>
                  </a:lnTo>
                  <a:lnTo>
                    <a:pt x="93152" y="3817"/>
                  </a:lnTo>
                  <a:lnTo>
                    <a:pt x="44958" y="761"/>
                  </a:lnTo>
                  <a:lnTo>
                    <a:pt x="6095" y="0"/>
                  </a:lnTo>
                  <a:lnTo>
                    <a:pt x="3809" y="1523"/>
                  </a:lnTo>
                  <a:lnTo>
                    <a:pt x="761" y="4571"/>
                  </a:lnTo>
                  <a:lnTo>
                    <a:pt x="0" y="6095"/>
                  </a:lnTo>
                  <a:lnTo>
                    <a:pt x="0" y="978407"/>
                  </a:lnTo>
                  <a:lnTo>
                    <a:pt x="762" y="980693"/>
                  </a:lnTo>
                  <a:lnTo>
                    <a:pt x="4572" y="983233"/>
                  </a:lnTo>
                  <a:lnTo>
                    <a:pt x="4572" y="967739"/>
                  </a:lnTo>
                  <a:lnTo>
                    <a:pt x="7620" y="966533"/>
                  </a:lnTo>
                  <a:lnTo>
                    <a:pt x="7620" y="16763"/>
                  </a:lnTo>
                  <a:lnTo>
                    <a:pt x="16764" y="8381"/>
                  </a:lnTo>
                  <a:lnTo>
                    <a:pt x="16764" y="16950"/>
                  </a:lnTo>
                  <a:lnTo>
                    <a:pt x="44958" y="17525"/>
                  </a:lnTo>
                  <a:lnTo>
                    <a:pt x="94632" y="20847"/>
                  </a:lnTo>
                  <a:lnTo>
                    <a:pt x="143732" y="26665"/>
                  </a:lnTo>
                  <a:lnTo>
                    <a:pt x="192180" y="34927"/>
                  </a:lnTo>
                  <a:lnTo>
                    <a:pt x="239898" y="45583"/>
                  </a:lnTo>
                  <a:lnTo>
                    <a:pt x="286806" y="58583"/>
                  </a:lnTo>
                  <a:lnTo>
                    <a:pt x="332828" y="73875"/>
                  </a:lnTo>
                  <a:lnTo>
                    <a:pt x="377884" y="91410"/>
                  </a:lnTo>
                  <a:lnTo>
                    <a:pt x="421897" y="111136"/>
                  </a:lnTo>
                  <a:lnTo>
                    <a:pt x="464788" y="133003"/>
                  </a:lnTo>
                  <a:lnTo>
                    <a:pt x="506479" y="156959"/>
                  </a:lnTo>
                  <a:lnTo>
                    <a:pt x="546892" y="182956"/>
                  </a:lnTo>
                  <a:lnTo>
                    <a:pt x="585948" y="210941"/>
                  </a:lnTo>
                  <a:lnTo>
                    <a:pt x="623569" y="240864"/>
                  </a:lnTo>
                  <a:lnTo>
                    <a:pt x="659677" y="272674"/>
                  </a:lnTo>
                  <a:lnTo>
                    <a:pt x="694194" y="306321"/>
                  </a:lnTo>
                  <a:lnTo>
                    <a:pt x="727041" y="341755"/>
                  </a:lnTo>
                  <a:lnTo>
                    <a:pt x="758141" y="378924"/>
                  </a:lnTo>
                  <a:lnTo>
                    <a:pt x="787414" y="417777"/>
                  </a:lnTo>
                  <a:lnTo>
                    <a:pt x="814783" y="458265"/>
                  </a:lnTo>
                  <a:lnTo>
                    <a:pt x="840169" y="500336"/>
                  </a:lnTo>
                  <a:lnTo>
                    <a:pt x="863495" y="543940"/>
                  </a:lnTo>
                  <a:lnTo>
                    <a:pt x="884682" y="589025"/>
                  </a:lnTo>
                  <a:lnTo>
                    <a:pt x="895893" y="614988"/>
                  </a:lnTo>
                  <a:lnTo>
                    <a:pt x="903732" y="611885"/>
                  </a:lnTo>
                  <a:lnTo>
                    <a:pt x="903732" y="629540"/>
                  </a:lnTo>
                  <a:lnTo>
                    <a:pt x="909828" y="627125"/>
                  </a:lnTo>
                  <a:lnTo>
                    <a:pt x="912113" y="626363"/>
                  </a:lnTo>
                  <a:lnTo>
                    <a:pt x="913638" y="624839"/>
                  </a:lnTo>
                  <a:lnTo>
                    <a:pt x="914400" y="622553"/>
                  </a:lnTo>
                  <a:lnTo>
                    <a:pt x="915162" y="621029"/>
                  </a:lnTo>
                  <a:close/>
                </a:path>
                <a:path w="915670" h="984885">
                  <a:moveTo>
                    <a:pt x="903732" y="629540"/>
                  </a:moveTo>
                  <a:lnTo>
                    <a:pt x="903732" y="611885"/>
                  </a:lnTo>
                  <a:lnTo>
                    <a:pt x="899160" y="622553"/>
                  </a:lnTo>
                  <a:lnTo>
                    <a:pt x="895893" y="614988"/>
                  </a:lnTo>
                  <a:lnTo>
                    <a:pt x="4572" y="967739"/>
                  </a:lnTo>
                  <a:lnTo>
                    <a:pt x="16764" y="975359"/>
                  </a:lnTo>
                  <a:lnTo>
                    <a:pt x="16763" y="980867"/>
                  </a:lnTo>
                  <a:lnTo>
                    <a:pt x="903732" y="629540"/>
                  </a:lnTo>
                  <a:close/>
                </a:path>
                <a:path w="915670" h="984885">
                  <a:moveTo>
                    <a:pt x="16763" y="980867"/>
                  </a:moveTo>
                  <a:lnTo>
                    <a:pt x="16764" y="975359"/>
                  </a:lnTo>
                  <a:lnTo>
                    <a:pt x="4572" y="967739"/>
                  </a:lnTo>
                  <a:lnTo>
                    <a:pt x="4572" y="983233"/>
                  </a:lnTo>
                  <a:lnTo>
                    <a:pt x="5334" y="983741"/>
                  </a:lnTo>
                  <a:lnTo>
                    <a:pt x="8382" y="984503"/>
                  </a:lnTo>
                  <a:lnTo>
                    <a:pt x="11430" y="982979"/>
                  </a:lnTo>
                  <a:lnTo>
                    <a:pt x="16763" y="980867"/>
                  </a:lnTo>
                  <a:close/>
                </a:path>
                <a:path w="915670" h="984885">
                  <a:moveTo>
                    <a:pt x="16764" y="16950"/>
                  </a:moveTo>
                  <a:lnTo>
                    <a:pt x="16764" y="8381"/>
                  </a:lnTo>
                  <a:lnTo>
                    <a:pt x="7620" y="16763"/>
                  </a:lnTo>
                  <a:lnTo>
                    <a:pt x="16764" y="16950"/>
                  </a:lnTo>
                  <a:close/>
                </a:path>
                <a:path w="915670" h="984885">
                  <a:moveTo>
                    <a:pt x="16764" y="962914"/>
                  </a:moveTo>
                  <a:lnTo>
                    <a:pt x="16764" y="16950"/>
                  </a:lnTo>
                  <a:lnTo>
                    <a:pt x="7620" y="16763"/>
                  </a:lnTo>
                  <a:lnTo>
                    <a:pt x="7620" y="966533"/>
                  </a:lnTo>
                  <a:lnTo>
                    <a:pt x="16764" y="962914"/>
                  </a:lnTo>
                  <a:close/>
                </a:path>
                <a:path w="915670" h="984885">
                  <a:moveTo>
                    <a:pt x="903732" y="611885"/>
                  </a:moveTo>
                  <a:lnTo>
                    <a:pt x="895893" y="614988"/>
                  </a:lnTo>
                  <a:lnTo>
                    <a:pt x="899160" y="622553"/>
                  </a:lnTo>
                  <a:lnTo>
                    <a:pt x="903732" y="61188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705997" y="5319521"/>
              <a:ext cx="967105" cy="1172210"/>
            </a:xfrm>
            <a:custGeom>
              <a:avLst/>
              <a:gdLst/>
              <a:ahLst/>
              <a:cxnLst/>
              <a:rect l="l" t="t" r="r" b="b"/>
              <a:pathLst>
                <a:path w="967104" h="1172210">
                  <a:moveTo>
                    <a:pt x="966784" y="377498"/>
                  </a:moveTo>
                  <a:lnTo>
                    <a:pt x="966716" y="330136"/>
                  </a:lnTo>
                  <a:lnTo>
                    <a:pt x="964306" y="282657"/>
                  </a:lnTo>
                  <a:lnTo>
                    <a:pt x="959527" y="235145"/>
                  </a:lnTo>
                  <a:lnTo>
                    <a:pt x="952353" y="187683"/>
                  </a:lnTo>
                  <a:lnTo>
                    <a:pt x="942756" y="140354"/>
                  </a:lnTo>
                  <a:lnTo>
                    <a:pt x="930710" y="93241"/>
                  </a:lnTo>
                  <a:lnTo>
                    <a:pt x="916187" y="46429"/>
                  </a:lnTo>
                  <a:lnTo>
                    <a:pt x="899160" y="0"/>
                  </a:lnTo>
                  <a:lnTo>
                    <a:pt x="0" y="355854"/>
                  </a:lnTo>
                  <a:lnTo>
                    <a:pt x="518160" y="1171956"/>
                  </a:lnTo>
                  <a:lnTo>
                    <a:pt x="559233" y="1144421"/>
                  </a:lnTo>
                  <a:lnTo>
                    <a:pt x="598507" y="1115103"/>
                  </a:lnTo>
                  <a:lnTo>
                    <a:pt x="635953" y="1084086"/>
                  </a:lnTo>
                  <a:lnTo>
                    <a:pt x="671546" y="1051453"/>
                  </a:lnTo>
                  <a:lnTo>
                    <a:pt x="705257" y="1017287"/>
                  </a:lnTo>
                  <a:lnTo>
                    <a:pt x="737061" y="981671"/>
                  </a:lnTo>
                  <a:lnTo>
                    <a:pt x="766929" y="944689"/>
                  </a:lnTo>
                  <a:lnTo>
                    <a:pt x="794834" y="906424"/>
                  </a:lnTo>
                  <a:lnTo>
                    <a:pt x="820751" y="866959"/>
                  </a:lnTo>
                  <a:lnTo>
                    <a:pt x="844650" y="826379"/>
                  </a:lnTo>
                  <a:lnTo>
                    <a:pt x="866507" y="784765"/>
                  </a:lnTo>
                  <a:lnTo>
                    <a:pt x="886292" y="742201"/>
                  </a:lnTo>
                  <a:lnTo>
                    <a:pt x="903980" y="698771"/>
                  </a:lnTo>
                  <a:lnTo>
                    <a:pt x="919543" y="654557"/>
                  </a:lnTo>
                  <a:lnTo>
                    <a:pt x="932954" y="609644"/>
                  </a:lnTo>
                  <a:lnTo>
                    <a:pt x="944186" y="564115"/>
                  </a:lnTo>
                  <a:lnTo>
                    <a:pt x="953213" y="518052"/>
                  </a:lnTo>
                  <a:lnTo>
                    <a:pt x="960006" y="471540"/>
                  </a:lnTo>
                  <a:lnTo>
                    <a:pt x="964539" y="424661"/>
                  </a:lnTo>
                  <a:lnTo>
                    <a:pt x="966784" y="377498"/>
                  </a:lnTo>
                  <a:close/>
                </a:path>
              </a:pathLst>
            </a:custGeom>
            <a:solidFill>
              <a:srgbClr val="2F55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697615" y="5311139"/>
              <a:ext cx="984250" cy="1189990"/>
            </a:xfrm>
            <a:custGeom>
              <a:avLst/>
              <a:gdLst/>
              <a:ahLst/>
              <a:cxnLst/>
              <a:rect l="l" t="t" r="r" b="b"/>
              <a:pathLst>
                <a:path w="984250" h="1189989">
                  <a:moveTo>
                    <a:pt x="984029" y="370982"/>
                  </a:moveTo>
                  <a:lnTo>
                    <a:pt x="983241" y="324497"/>
                  </a:lnTo>
                  <a:lnTo>
                    <a:pt x="980205" y="277926"/>
                  </a:lnTo>
                  <a:lnTo>
                    <a:pt x="974895" y="231346"/>
                  </a:lnTo>
                  <a:lnTo>
                    <a:pt x="967286" y="184835"/>
                  </a:lnTo>
                  <a:lnTo>
                    <a:pt x="957351" y="138469"/>
                  </a:lnTo>
                  <a:lnTo>
                    <a:pt x="945065" y="92325"/>
                  </a:lnTo>
                  <a:lnTo>
                    <a:pt x="930402" y="46482"/>
                  </a:lnTo>
                  <a:lnTo>
                    <a:pt x="915162" y="5334"/>
                  </a:lnTo>
                  <a:lnTo>
                    <a:pt x="914400" y="3048"/>
                  </a:lnTo>
                  <a:lnTo>
                    <a:pt x="912876" y="1524"/>
                  </a:lnTo>
                  <a:lnTo>
                    <a:pt x="910590" y="762"/>
                  </a:lnTo>
                  <a:lnTo>
                    <a:pt x="909066" y="0"/>
                  </a:lnTo>
                  <a:lnTo>
                    <a:pt x="906780" y="0"/>
                  </a:lnTo>
                  <a:lnTo>
                    <a:pt x="904272" y="849"/>
                  </a:lnTo>
                  <a:lnTo>
                    <a:pt x="5334" y="356616"/>
                  </a:lnTo>
                  <a:lnTo>
                    <a:pt x="3048" y="357378"/>
                  </a:lnTo>
                  <a:lnTo>
                    <a:pt x="1524" y="359664"/>
                  </a:lnTo>
                  <a:lnTo>
                    <a:pt x="0" y="364236"/>
                  </a:lnTo>
                  <a:lnTo>
                    <a:pt x="0" y="366522"/>
                  </a:lnTo>
                  <a:lnTo>
                    <a:pt x="1524" y="368808"/>
                  </a:lnTo>
                  <a:lnTo>
                    <a:pt x="12192" y="385610"/>
                  </a:lnTo>
                  <a:lnTo>
                    <a:pt x="12192" y="371856"/>
                  </a:lnTo>
                  <a:lnTo>
                    <a:pt x="16002" y="359664"/>
                  </a:lnTo>
                  <a:lnTo>
                    <a:pt x="21421" y="368200"/>
                  </a:lnTo>
                  <a:lnTo>
                    <a:pt x="899922" y="20227"/>
                  </a:lnTo>
                  <a:lnTo>
                    <a:pt x="899922" y="11430"/>
                  </a:lnTo>
                  <a:lnTo>
                    <a:pt x="910590" y="16002"/>
                  </a:lnTo>
                  <a:lnTo>
                    <a:pt x="910590" y="41188"/>
                  </a:lnTo>
                  <a:lnTo>
                    <a:pt x="914400" y="51816"/>
                  </a:lnTo>
                  <a:lnTo>
                    <a:pt x="929375" y="98355"/>
                  </a:lnTo>
                  <a:lnTo>
                    <a:pt x="941815" y="145271"/>
                  </a:lnTo>
                  <a:lnTo>
                    <a:pt x="951750" y="192474"/>
                  </a:lnTo>
                  <a:lnTo>
                    <a:pt x="959210" y="239874"/>
                  </a:lnTo>
                  <a:lnTo>
                    <a:pt x="964224" y="287380"/>
                  </a:lnTo>
                  <a:lnTo>
                    <a:pt x="966824" y="334902"/>
                  </a:lnTo>
                  <a:lnTo>
                    <a:pt x="967038" y="544146"/>
                  </a:lnTo>
                  <a:lnTo>
                    <a:pt x="973167" y="509145"/>
                  </a:lnTo>
                  <a:lnTo>
                    <a:pt x="978966" y="463383"/>
                  </a:lnTo>
                  <a:lnTo>
                    <a:pt x="982596" y="417303"/>
                  </a:lnTo>
                  <a:lnTo>
                    <a:pt x="984029" y="370982"/>
                  </a:lnTo>
                  <a:close/>
                </a:path>
                <a:path w="984250" h="1189989">
                  <a:moveTo>
                    <a:pt x="21421" y="368200"/>
                  </a:moveTo>
                  <a:lnTo>
                    <a:pt x="16002" y="359664"/>
                  </a:lnTo>
                  <a:lnTo>
                    <a:pt x="12192" y="371856"/>
                  </a:lnTo>
                  <a:lnTo>
                    <a:pt x="21421" y="368200"/>
                  </a:lnTo>
                  <a:close/>
                </a:path>
                <a:path w="984250" h="1189989">
                  <a:moveTo>
                    <a:pt x="529540" y="1168486"/>
                  </a:moveTo>
                  <a:lnTo>
                    <a:pt x="21421" y="368200"/>
                  </a:lnTo>
                  <a:lnTo>
                    <a:pt x="12192" y="371856"/>
                  </a:lnTo>
                  <a:lnTo>
                    <a:pt x="12192" y="385610"/>
                  </a:lnTo>
                  <a:lnTo>
                    <a:pt x="519684" y="1184910"/>
                  </a:lnTo>
                  <a:lnTo>
                    <a:pt x="521208" y="1187196"/>
                  </a:lnTo>
                  <a:lnTo>
                    <a:pt x="521970" y="1187577"/>
                  </a:lnTo>
                  <a:lnTo>
                    <a:pt x="521970" y="1173480"/>
                  </a:lnTo>
                  <a:lnTo>
                    <a:pt x="529540" y="1168486"/>
                  </a:lnTo>
                  <a:close/>
                </a:path>
                <a:path w="984250" h="1189989">
                  <a:moveTo>
                    <a:pt x="534162" y="1175766"/>
                  </a:moveTo>
                  <a:lnTo>
                    <a:pt x="529540" y="1168486"/>
                  </a:lnTo>
                  <a:lnTo>
                    <a:pt x="521970" y="1173480"/>
                  </a:lnTo>
                  <a:lnTo>
                    <a:pt x="534162" y="1175766"/>
                  </a:lnTo>
                  <a:close/>
                </a:path>
                <a:path w="984250" h="1189989">
                  <a:moveTo>
                    <a:pt x="534162" y="1185227"/>
                  </a:moveTo>
                  <a:lnTo>
                    <a:pt x="534162" y="1175766"/>
                  </a:lnTo>
                  <a:lnTo>
                    <a:pt x="521970" y="1173480"/>
                  </a:lnTo>
                  <a:lnTo>
                    <a:pt x="521970" y="1187577"/>
                  </a:lnTo>
                  <a:lnTo>
                    <a:pt x="522732" y="1187958"/>
                  </a:lnTo>
                  <a:lnTo>
                    <a:pt x="527304" y="1189482"/>
                  </a:lnTo>
                  <a:lnTo>
                    <a:pt x="529590" y="1188720"/>
                  </a:lnTo>
                  <a:lnTo>
                    <a:pt x="531114" y="1187196"/>
                  </a:lnTo>
                  <a:lnTo>
                    <a:pt x="534162" y="1185227"/>
                  </a:lnTo>
                  <a:close/>
                </a:path>
                <a:path w="984250" h="1189989">
                  <a:moveTo>
                    <a:pt x="967038" y="544146"/>
                  </a:moveTo>
                  <a:lnTo>
                    <a:pt x="967038" y="382350"/>
                  </a:lnTo>
                  <a:lnTo>
                    <a:pt x="964898" y="429634"/>
                  </a:lnTo>
                  <a:lnTo>
                    <a:pt x="960432" y="476663"/>
                  </a:lnTo>
                  <a:lnTo>
                    <a:pt x="953670" y="523349"/>
                  </a:lnTo>
                  <a:lnTo>
                    <a:pt x="944644" y="569599"/>
                  </a:lnTo>
                  <a:lnTo>
                    <a:pt x="933382" y="615324"/>
                  </a:lnTo>
                  <a:lnTo>
                    <a:pt x="919914" y="660434"/>
                  </a:lnTo>
                  <a:lnTo>
                    <a:pt x="904272" y="704839"/>
                  </a:lnTo>
                  <a:lnTo>
                    <a:pt x="886483" y="748449"/>
                  </a:lnTo>
                  <a:lnTo>
                    <a:pt x="866580" y="791173"/>
                  </a:lnTo>
                  <a:lnTo>
                    <a:pt x="844591" y="832921"/>
                  </a:lnTo>
                  <a:lnTo>
                    <a:pt x="820546" y="873602"/>
                  </a:lnTo>
                  <a:lnTo>
                    <a:pt x="794475" y="913128"/>
                  </a:lnTo>
                  <a:lnTo>
                    <a:pt x="766409" y="951407"/>
                  </a:lnTo>
                  <a:lnTo>
                    <a:pt x="736378" y="988350"/>
                  </a:lnTo>
                  <a:lnTo>
                    <a:pt x="704410" y="1023866"/>
                  </a:lnTo>
                  <a:lnTo>
                    <a:pt x="670537" y="1057865"/>
                  </a:lnTo>
                  <a:lnTo>
                    <a:pt x="634789" y="1090256"/>
                  </a:lnTo>
                  <a:lnTo>
                    <a:pt x="597194" y="1120951"/>
                  </a:lnTo>
                  <a:lnTo>
                    <a:pt x="557784" y="1149858"/>
                  </a:lnTo>
                  <a:lnTo>
                    <a:pt x="529540" y="1168486"/>
                  </a:lnTo>
                  <a:lnTo>
                    <a:pt x="534162" y="1175766"/>
                  </a:lnTo>
                  <a:lnTo>
                    <a:pt x="534162" y="1185227"/>
                  </a:lnTo>
                  <a:lnTo>
                    <a:pt x="567690" y="1163574"/>
                  </a:lnTo>
                  <a:lnTo>
                    <a:pt x="606412" y="1135039"/>
                  </a:lnTo>
                  <a:lnTo>
                    <a:pt x="643406" y="1104873"/>
                  </a:lnTo>
                  <a:lnTo>
                    <a:pt x="678644" y="1073153"/>
                  </a:lnTo>
                  <a:lnTo>
                    <a:pt x="712101" y="1039956"/>
                  </a:lnTo>
                  <a:lnTo>
                    <a:pt x="743752" y="1005359"/>
                  </a:lnTo>
                  <a:lnTo>
                    <a:pt x="773569" y="969440"/>
                  </a:lnTo>
                  <a:lnTo>
                    <a:pt x="801527" y="932276"/>
                  </a:lnTo>
                  <a:lnTo>
                    <a:pt x="827600" y="893943"/>
                  </a:lnTo>
                  <a:lnTo>
                    <a:pt x="851763" y="854520"/>
                  </a:lnTo>
                  <a:lnTo>
                    <a:pt x="873989" y="814084"/>
                  </a:lnTo>
                  <a:lnTo>
                    <a:pt x="894253" y="772712"/>
                  </a:lnTo>
                  <a:lnTo>
                    <a:pt x="912527" y="730481"/>
                  </a:lnTo>
                  <a:lnTo>
                    <a:pt x="928788" y="687468"/>
                  </a:lnTo>
                  <a:lnTo>
                    <a:pt x="943008" y="643750"/>
                  </a:lnTo>
                  <a:lnTo>
                    <a:pt x="955162" y="599406"/>
                  </a:lnTo>
                  <a:lnTo>
                    <a:pt x="965223" y="554512"/>
                  </a:lnTo>
                  <a:lnTo>
                    <a:pt x="967038" y="544146"/>
                  </a:lnTo>
                  <a:close/>
                </a:path>
                <a:path w="984250" h="1189989">
                  <a:moveTo>
                    <a:pt x="910590" y="16002"/>
                  </a:moveTo>
                  <a:lnTo>
                    <a:pt x="899922" y="11430"/>
                  </a:lnTo>
                  <a:lnTo>
                    <a:pt x="902683" y="19133"/>
                  </a:lnTo>
                  <a:lnTo>
                    <a:pt x="910590" y="16002"/>
                  </a:lnTo>
                  <a:close/>
                </a:path>
                <a:path w="984250" h="1189989">
                  <a:moveTo>
                    <a:pt x="902683" y="19133"/>
                  </a:moveTo>
                  <a:lnTo>
                    <a:pt x="899922" y="11430"/>
                  </a:lnTo>
                  <a:lnTo>
                    <a:pt x="899922" y="20227"/>
                  </a:lnTo>
                  <a:lnTo>
                    <a:pt x="902683" y="19133"/>
                  </a:lnTo>
                  <a:close/>
                </a:path>
                <a:path w="984250" h="1189989">
                  <a:moveTo>
                    <a:pt x="910590" y="41188"/>
                  </a:moveTo>
                  <a:lnTo>
                    <a:pt x="910590" y="16002"/>
                  </a:lnTo>
                  <a:lnTo>
                    <a:pt x="902683" y="19133"/>
                  </a:lnTo>
                  <a:lnTo>
                    <a:pt x="910590" y="411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739549" y="4708397"/>
              <a:ext cx="1484630" cy="1934210"/>
            </a:xfrm>
            <a:custGeom>
              <a:avLst/>
              <a:gdLst/>
              <a:ahLst/>
              <a:cxnLst/>
              <a:rect l="l" t="t" r="r" b="b"/>
              <a:pathLst>
                <a:path w="1484629" h="1934209">
                  <a:moveTo>
                    <a:pt x="1484607" y="1783079"/>
                  </a:moveTo>
                  <a:lnTo>
                    <a:pt x="966447" y="966977"/>
                  </a:lnTo>
                  <a:lnTo>
                    <a:pt x="966447" y="0"/>
                  </a:lnTo>
                  <a:lnTo>
                    <a:pt x="916663" y="1298"/>
                  </a:lnTo>
                  <a:lnTo>
                    <a:pt x="867130" y="5173"/>
                  </a:lnTo>
                  <a:lnTo>
                    <a:pt x="817947" y="11593"/>
                  </a:lnTo>
                  <a:lnTo>
                    <a:pt x="769214" y="20527"/>
                  </a:lnTo>
                  <a:lnTo>
                    <a:pt x="721030" y="31945"/>
                  </a:lnTo>
                  <a:lnTo>
                    <a:pt x="673496" y="45816"/>
                  </a:lnTo>
                  <a:lnTo>
                    <a:pt x="626710" y="62108"/>
                  </a:lnTo>
                  <a:lnTo>
                    <a:pt x="580773" y="80791"/>
                  </a:lnTo>
                  <a:lnTo>
                    <a:pt x="535785" y="101834"/>
                  </a:lnTo>
                  <a:lnTo>
                    <a:pt x="491843" y="125206"/>
                  </a:lnTo>
                  <a:lnTo>
                    <a:pt x="449049" y="150875"/>
                  </a:lnTo>
                  <a:lnTo>
                    <a:pt x="408918" y="177699"/>
                  </a:lnTo>
                  <a:lnTo>
                    <a:pt x="370554" y="206162"/>
                  </a:lnTo>
                  <a:lnTo>
                    <a:pt x="333975" y="236190"/>
                  </a:lnTo>
                  <a:lnTo>
                    <a:pt x="299198" y="267706"/>
                  </a:lnTo>
                  <a:lnTo>
                    <a:pt x="266238" y="300633"/>
                  </a:lnTo>
                  <a:lnTo>
                    <a:pt x="235115" y="334895"/>
                  </a:lnTo>
                  <a:lnTo>
                    <a:pt x="205843" y="370415"/>
                  </a:lnTo>
                  <a:lnTo>
                    <a:pt x="178440" y="407117"/>
                  </a:lnTo>
                  <a:lnTo>
                    <a:pt x="152924" y="444924"/>
                  </a:lnTo>
                  <a:lnTo>
                    <a:pt x="129310" y="483761"/>
                  </a:lnTo>
                  <a:lnTo>
                    <a:pt x="107617" y="523550"/>
                  </a:lnTo>
                  <a:lnTo>
                    <a:pt x="87860" y="564215"/>
                  </a:lnTo>
                  <a:lnTo>
                    <a:pt x="70057" y="605680"/>
                  </a:lnTo>
                  <a:lnTo>
                    <a:pt x="54225" y="647867"/>
                  </a:lnTo>
                  <a:lnTo>
                    <a:pt x="40380" y="690702"/>
                  </a:lnTo>
                  <a:lnTo>
                    <a:pt x="28540" y="734106"/>
                  </a:lnTo>
                  <a:lnTo>
                    <a:pt x="18721" y="778005"/>
                  </a:lnTo>
                  <a:lnTo>
                    <a:pt x="10941" y="822321"/>
                  </a:lnTo>
                  <a:lnTo>
                    <a:pt x="5216" y="866977"/>
                  </a:lnTo>
                  <a:lnTo>
                    <a:pt x="1563" y="911898"/>
                  </a:lnTo>
                  <a:lnTo>
                    <a:pt x="0" y="957007"/>
                  </a:lnTo>
                  <a:lnTo>
                    <a:pt x="542" y="1002227"/>
                  </a:lnTo>
                  <a:lnTo>
                    <a:pt x="3207" y="1047482"/>
                  </a:lnTo>
                  <a:lnTo>
                    <a:pt x="8012" y="1092696"/>
                  </a:lnTo>
                  <a:lnTo>
                    <a:pt x="14974" y="1137792"/>
                  </a:lnTo>
                  <a:lnTo>
                    <a:pt x="24110" y="1182693"/>
                  </a:lnTo>
                  <a:lnTo>
                    <a:pt x="35436" y="1227324"/>
                  </a:lnTo>
                  <a:lnTo>
                    <a:pt x="48970" y="1271607"/>
                  </a:lnTo>
                  <a:lnTo>
                    <a:pt x="64729" y="1315467"/>
                  </a:lnTo>
                  <a:lnTo>
                    <a:pt x="82728" y="1358826"/>
                  </a:lnTo>
                  <a:lnTo>
                    <a:pt x="102986" y="1401608"/>
                  </a:lnTo>
                  <a:lnTo>
                    <a:pt x="125520" y="1443738"/>
                  </a:lnTo>
                  <a:lnTo>
                    <a:pt x="150345" y="1485137"/>
                  </a:lnTo>
                  <a:lnTo>
                    <a:pt x="177236" y="1525204"/>
                  </a:lnTo>
                  <a:lnTo>
                    <a:pt x="205762" y="1563510"/>
                  </a:lnTo>
                  <a:lnTo>
                    <a:pt x="235849" y="1600039"/>
                  </a:lnTo>
                  <a:lnTo>
                    <a:pt x="267419" y="1634774"/>
                  </a:lnTo>
                  <a:lnTo>
                    <a:pt x="300397" y="1667696"/>
                  </a:lnTo>
                  <a:lnTo>
                    <a:pt x="334705" y="1698789"/>
                  </a:lnTo>
                  <a:lnTo>
                    <a:pt x="370267" y="1728036"/>
                  </a:lnTo>
                  <a:lnTo>
                    <a:pt x="407007" y="1755418"/>
                  </a:lnTo>
                  <a:lnTo>
                    <a:pt x="444848" y="1780918"/>
                  </a:lnTo>
                  <a:lnTo>
                    <a:pt x="483714" y="1804519"/>
                  </a:lnTo>
                  <a:lnTo>
                    <a:pt x="523528" y="1826203"/>
                  </a:lnTo>
                  <a:lnTo>
                    <a:pt x="564214" y="1845953"/>
                  </a:lnTo>
                  <a:lnTo>
                    <a:pt x="605695" y="1863752"/>
                  </a:lnTo>
                  <a:lnTo>
                    <a:pt x="647896" y="1879582"/>
                  </a:lnTo>
                  <a:lnTo>
                    <a:pt x="690738" y="1893426"/>
                  </a:lnTo>
                  <a:lnTo>
                    <a:pt x="734147" y="1905266"/>
                  </a:lnTo>
                  <a:lnTo>
                    <a:pt x="778046" y="1915084"/>
                  </a:lnTo>
                  <a:lnTo>
                    <a:pt x="822357" y="1922864"/>
                  </a:lnTo>
                  <a:lnTo>
                    <a:pt x="867005" y="1928588"/>
                  </a:lnTo>
                  <a:lnTo>
                    <a:pt x="911914" y="1932239"/>
                  </a:lnTo>
                  <a:lnTo>
                    <a:pt x="957006" y="1933799"/>
                  </a:lnTo>
                  <a:lnTo>
                    <a:pt x="1002205" y="1933250"/>
                  </a:lnTo>
                  <a:lnTo>
                    <a:pt x="1047435" y="1930575"/>
                  </a:lnTo>
                  <a:lnTo>
                    <a:pt x="1092619" y="1925758"/>
                  </a:lnTo>
                  <a:lnTo>
                    <a:pt x="1137682" y="1918780"/>
                  </a:lnTo>
                  <a:lnTo>
                    <a:pt x="1182545" y="1909623"/>
                  </a:lnTo>
                  <a:lnTo>
                    <a:pt x="1227134" y="1898271"/>
                  </a:lnTo>
                  <a:lnTo>
                    <a:pt x="1271371" y="1884707"/>
                  </a:lnTo>
                  <a:lnTo>
                    <a:pt x="1315180" y="1868912"/>
                  </a:lnTo>
                  <a:lnTo>
                    <a:pt x="1358485" y="1850869"/>
                  </a:lnTo>
                  <a:lnTo>
                    <a:pt x="1401208" y="1830561"/>
                  </a:lnTo>
                  <a:lnTo>
                    <a:pt x="1443275" y="1807970"/>
                  </a:lnTo>
                  <a:lnTo>
                    <a:pt x="1484607" y="1783079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731399" y="4700015"/>
              <a:ext cx="1502410" cy="1951355"/>
            </a:xfrm>
            <a:custGeom>
              <a:avLst/>
              <a:gdLst/>
              <a:ahLst/>
              <a:cxnLst/>
              <a:rect l="l" t="t" r="r" b="b"/>
              <a:pathLst>
                <a:path w="1502410" h="1951354">
                  <a:moveTo>
                    <a:pt x="983741" y="973188"/>
                  </a:moveTo>
                  <a:lnTo>
                    <a:pt x="983741" y="6857"/>
                  </a:lnTo>
                  <a:lnTo>
                    <a:pt x="982217" y="4571"/>
                  </a:lnTo>
                  <a:lnTo>
                    <a:pt x="979169" y="1523"/>
                  </a:lnTo>
                  <a:lnTo>
                    <a:pt x="976883" y="0"/>
                  </a:lnTo>
                  <a:lnTo>
                    <a:pt x="973127" y="66"/>
                  </a:lnTo>
                  <a:lnTo>
                    <a:pt x="957833" y="762"/>
                  </a:lnTo>
                  <a:lnTo>
                    <a:pt x="940307" y="762"/>
                  </a:lnTo>
                  <a:lnTo>
                    <a:pt x="892737" y="3732"/>
                  </a:lnTo>
                  <a:lnTo>
                    <a:pt x="845784" y="8924"/>
                  </a:lnTo>
                  <a:lnTo>
                    <a:pt x="799505" y="16288"/>
                  </a:lnTo>
                  <a:lnTo>
                    <a:pt x="753955" y="25775"/>
                  </a:lnTo>
                  <a:lnTo>
                    <a:pt x="709189" y="37333"/>
                  </a:lnTo>
                  <a:lnTo>
                    <a:pt x="665264" y="50914"/>
                  </a:lnTo>
                  <a:lnTo>
                    <a:pt x="622235" y="66467"/>
                  </a:lnTo>
                  <a:lnTo>
                    <a:pt x="580158" y="83943"/>
                  </a:lnTo>
                  <a:lnTo>
                    <a:pt x="539088" y="103290"/>
                  </a:lnTo>
                  <a:lnTo>
                    <a:pt x="499082" y="124460"/>
                  </a:lnTo>
                  <a:lnTo>
                    <a:pt x="460033" y="147507"/>
                  </a:lnTo>
                  <a:lnTo>
                    <a:pt x="422480" y="172067"/>
                  </a:lnTo>
                  <a:lnTo>
                    <a:pt x="385996" y="198403"/>
                  </a:lnTo>
                  <a:lnTo>
                    <a:pt x="350797" y="226362"/>
                  </a:lnTo>
                  <a:lnTo>
                    <a:pt x="316940" y="255894"/>
                  </a:lnTo>
                  <a:lnTo>
                    <a:pt x="284480" y="286947"/>
                  </a:lnTo>
                  <a:lnTo>
                    <a:pt x="253473" y="319474"/>
                  </a:lnTo>
                  <a:lnTo>
                    <a:pt x="223973" y="353422"/>
                  </a:lnTo>
                  <a:lnTo>
                    <a:pt x="196038" y="388743"/>
                  </a:lnTo>
                  <a:lnTo>
                    <a:pt x="169722" y="425386"/>
                  </a:lnTo>
                  <a:lnTo>
                    <a:pt x="145081" y="463302"/>
                  </a:lnTo>
                  <a:lnTo>
                    <a:pt x="122171" y="502440"/>
                  </a:lnTo>
                  <a:lnTo>
                    <a:pt x="101047" y="542751"/>
                  </a:lnTo>
                  <a:lnTo>
                    <a:pt x="81766" y="584184"/>
                  </a:lnTo>
                  <a:lnTo>
                    <a:pt x="64382" y="626689"/>
                  </a:lnTo>
                  <a:lnTo>
                    <a:pt x="48951" y="670217"/>
                  </a:lnTo>
                  <a:lnTo>
                    <a:pt x="35530" y="714718"/>
                  </a:lnTo>
                  <a:lnTo>
                    <a:pt x="24173" y="760141"/>
                  </a:lnTo>
                  <a:lnTo>
                    <a:pt x="14937" y="806437"/>
                  </a:lnTo>
                  <a:lnTo>
                    <a:pt x="7876" y="853555"/>
                  </a:lnTo>
                  <a:lnTo>
                    <a:pt x="3047" y="901446"/>
                  </a:lnTo>
                  <a:lnTo>
                    <a:pt x="0" y="948690"/>
                  </a:lnTo>
                  <a:lnTo>
                    <a:pt x="0" y="995171"/>
                  </a:lnTo>
                  <a:lnTo>
                    <a:pt x="2307" y="1042669"/>
                  </a:lnTo>
                  <a:lnTo>
                    <a:pt x="6722" y="1089341"/>
                  </a:lnTo>
                  <a:lnTo>
                    <a:pt x="13189" y="1135156"/>
                  </a:lnTo>
                  <a:lnTo>
                    <a:pt x="16763" y="1154127"/>
                  </a:lnTo>
                  <a:lnTo>
                    <a:pt x="16763" y="948690"/>
                  </a:lnTo>
                  <a:lnTo>
                    <a:pt x="19059" y="902889"/>
                  </a:lnTo>
                  <a:lnTo>
                    <a:pt x="24383" y="856488"/>
                  </a:lnTo>
                  <a:lnTo>
                    <a:pt x="31583" y="808314"/>
                  </a:lnTo>
                  <a:lnTo>
                    <a:pt x="41089" y="761038"/>
                  </a:lnTo>
                  <a:lnTo>
                    <a:pt x="52838" y="714713"/>
                  </a:lnTo>
                  <a:lnTo>
                    <a:pt x="66767" y="669393"/>
                  </a:lnTo>
                  <a:lnTo>
                    <a:pt x="82814" y="625129"/>
                  </a:lnTo>
                  <a:lnTo>
                    <a:pt x="100918" y="581975"/>
                  </a:lnTo>
                  <a:lnTo>
                    <a:pt x="121014" y="539983"/>
                  </a:lnTo>
                  <a:lnTo>
                    <a:pt x="143042" y="499208"/>
                  </a:lnTo>
                  <a:lnTo>
                    <a:pt x="166938" y="459701"/>
                  </a:lnTo>
                  <a:lnTo>
                    <a:pt x="192640" y="421516"/>
                  </a:lnTo>
                  <a:lnTo>
                    <a:pt x="220085" y="384705"/>
                  </a:lnTo>
                  <a:lnTo>
                    <a:pt x="249212" y="349322"/>
                  </a:lnTo>
                  <a:lnTo>
                    <a:pt x="279957" y="315419"/>
                  </a:lnTo>
                  <a:lnTo>
                    <a:pt x="312259" y="283050"/>
                  </a:lnTo>
                  <a:lnTo>
                    <a:pt x="346054" y="252267"/>
                  </a:lnTo>
                  <a:lnTo>
                    <a:pt x="381281" y="223123"/>
                  </a:lnTo>
                  <a:lnTo>
                    <a:pt x="417933" y="195634"/>
                  </a:lnTo>
                  <a:lnTo>
                    <a:pt x="455779" y="169966"/>
                  </a:lnTo>
                  <a:lnTo>
                    <a:pt x="494925" y="146058"/>
                  </a:lnTo>
                  <a:lnTo>
                    <a:pt x="535253" y="124001"/>
                  </a:lnTo>
                  <a:lnTo>
                    <a:pt x="576700" y="103848"/>
                  </a:lnTo>
                  <a:lnTo>
                    <a:pt x="619203" y="85652"/>
                  </a:lnTo>
                  <a:lnTo>
                    <a:pt x="662701" y="69466"/>
                  </a:lnTo>
                  <a:lnTo>
                    <a:pt x="707130" y="55344"/>
                  </a:lnTo>
                  <a:lnTo>
                    <a:pt x="752429" y="43336"/>
                  </a:lnTo>
                  <a:lnTo>
                    <a:pt x="798535" y="33498"/>
                  </a:lnTo>
                  <a:lnTo>
                    <a:pt x="845385" y="25882"/>
                  </a:lnTo>
                  <a:lnTo>
                    <a:pt x="892918" y="20540"/>
                  </a:lnTo>
                  <a:lnTo>
                    <a:pt x="940307" y="17573"/>
                  </a:lnTo>
                  <a:lnTo>
                    <a:pt x="957833" y="17525"/>
                  </a:lnTo>
                  <a:lnTo>
                    <a:pt x="966977" y="17128"/>
                  </a:lnTo>
                  <a:lnTo>
                    <a:pt x="966977" y="8381"/>
                  </a:lnTo>
                  <a:lnTo>
                    <a:pt x="975359" y="16763"/>
                  </a:lnTo>
                  <a:lnTo>
                    <a:pt x="975359" y="991933"/>
                  </a:lnTo>
                  <a:lnTo>
                    <a:pt x="982217" y="1002734"/>
                  </a:lnTo>
                  <a:lnTo>
                    <a:pt x="982217" y="970787"/>
                  </a:lnTo>
                  <a:lnTo>
                    <a:pt x="983741" y="973188"/>
                  </a:lnTo>
                  <a:close/>
                </a:path>
                <a:path w="1502410" h="1951354">
                  <a:moveTo>
                    <a:pt x="1488947" y="1804021"/>
                  </a:moveTo>
                  <a:lnTo>
                    <a:pt x="1488947" y="1784603"/>
                  </a:lnTo>
                  <a:lnTo>
                    <a:pt x="1485899" y="1796033"/>
                  </a:lnTo>
                  <a:lnTo>
                    <a:pt x="1481448" y="1789023"/>
                  </a:lnTo>
                  <a:lnTo>
                    <a:pt x="1446275" y="1809750"/>
                  </a:lnTo>
                  <a:lnTo>
                    <a:pt x="1402841" y="1832609"/>
                  </a:lnTo>
                  <a:lnTo>
                    <a:pt x="1360259" y="1852385"/>
                  </a:lnTo>
                  <a:lnTo>
                    <a:pt x="1317447" y="1869931"/>
                  </a:lnTo>
                  <a:lnTo>
                    <a:pt x="1274461" y="1885281"/>
                  </a:lnTo>
                  <a:lnTo>
                    <a:pt x="1231352" y="1898469"/>
                  </a:lnTo>
                  <a:lnTo>
                    <a:pt x="1188175" y="1909528"/>
                  </a:lnTo>
                  <a:lnTo>
                    <a:pt x="1144983" y="1918493"/>
                  </a:lnTo>
                  <a:lnTo>
                    <a:pt x="1101828" y="1925398"/>
                  </a:lnTo>
                  <a:lnTo>
                    <a:pt x="1058765" y="1930276"/>
                  </a:lnTo>
                  <a:lnTo>
                    <a:pt x="1015847" y="1933161"/>
                  </a:lnTo>
                  <a:lnTo>
                    <a:pt x="967739" y="1933961"/>
                  </a:lnTo>
                  <a:lnTo>
                    <a:pt x="930658" y="1933089"/>
                  </a:lnTo>
                  <a:lnTo>
                    <a:pt x="888493" y="1930199"/>
                  </a:lnTo>
                  <a:lnTo>
                    <a:pt x="846574" y="1925435"/>
                  </a:lnTo>
                  <a:lnTo>
                    <a:pt x="805291" y="1918883"/>
                  </a:lnTo>
                  <a:lnTo>
                    <a:pt x="764360" y="1910523"/>
                  </a:lnTo>
                  <a:lnTo>
                    <a:pt x="723947" y="1900408"/>
                  </a:lnTo>
                  <a:lnTo>
                    <a:pt x="684105" y="1888571"/>
                  </a:lnTo>
                  <a:lnTo>
                    <a:pt x="644888" y="1875047"/>
                  </a:lnTo>
                  <a:lnTo>
                    <a:pt x="606348" y="1859869"/>
                  </a:lnTo>
                  <a:lnTo>
                    <a:pt x="568540" y="1843070"/>
                  </a:lnTo>
                  <a:lnTo>
                    <a:pt x="531515" y="1824686"/>
                  </a:lnTo>
                  <a:lnTo>
                    <a:pt x="495329" y="1804749"/>
                  </a:lnTo>
                  <a:lnTo>
                    <a:pt x="460033" y="1783294"/>
                  </a:lnTo>
                  <a:lnTo>
                    <a:pt x="425682" y="1760354"/>
                  </a:lnTo>
                  <a:lnTo>
                    <a:pt x="392328" y="1735964"/>
                  </a:lnTo>
                  <a:lnTo>
                    <a:pt x="360026" y="1710157"/>
                  </a:lnTo>
                  <a:lnTo>
                    <a:pt x="328827" y="1682967"/>
                  </a:lnTo>
                  <a:lnTo>
                    <a:pt x="298786" y="1654429"/>
                  </a:lnTo>
                  <a:lnTo>
                    <a:pt x="269956" y="1624575"/>
                  </a:lnTo>
                  <a:lnTo>
                    <a:pt x="242390" y="1593440"/>
                  </a:lnTo>
                  <a:lnTo>
                    <a:pt x="216142" y="1561058"/>
                  </a:lnTo>
                  <a:lnTo>
                    <a:pt x="191264" y="1527462"/>
                  </a:lnTo>
                  <a:lnTo>
                    <a:pt x="167811" y="1492687"/>
                  </a:lnTo>
                  <a:lnTo>
                    <a:pt x="145834" y="1456766"/>
                  </a:lnTo>
                  <a:lnTo>
                    <a:pt x="125389" y="1419734"/>
                  </a:lnTo>
                  <a:lnTo>
                    <a:pt x="106528" y="1381623"/>
                  </a:lnTo>
                  <a:lnTo>
                    <a:pt x="89304" y="1342469"/>
                  </a:lnTo>
                  <a:lnTo>
                    <a:pt x="73770" y="1302304"/>
                  </a:lnTo>
                  <a:lnTo>
                    <a:pt x="59981" y="1261164"/>
                  </a:lnTo>
                  <a:lnTo>
                    <a:pt x="47989" y="1219080"/>
                  </a:lnTo>
                  <a:lnTo>
                    <a:pt x="37847" y="1176089"/>
                  </a:lnTo>
                  <a:lnTo>
                    <a:pt x="29609" y="1132223"/>
                  </a:lnTo>
                  <a:lnTo>
                    <a:pt x="23329" y="1087516"/>
                  </a:lnTo>
                  <a:lnTo>
                    <a:pt x="19059" y="1042002"/>
                  </a:lnTo>
                  <a:lnTo>
                    <a:pt x="16853" y="995715"/>
                  </a:lnTo>
                  <a:lnTo>
                    <a:pt x="16763" y="948690"/>
                  </a:lnTo>
                  <a:lnTo>
                    <a:pt x="16763" y="1154127"/>
                  </a:lnTo>
                  <a:lnTo>
                    <a:pt x="32061" y="1224080"/>
                  </a:lnTo>
                  <a:lnTo>
                    <a:pt x="44356" y="1267123"/>
                  </a:lnTo>
                  <a:lnTo>
                    <a:pt x="58484" y="1309177"/>
                  </a:lnTo>
                  <a:lnTo>
                    <a:pt x="74389" y="1350208"/>
                  </a:lnTo>
                  <a:lnTo>
                    <a:pt x="92017" y="1390184"/>
                  </a:lnTo>
                  <a:lnTo>
                    <a:pt x="111313" y="1429071"/>
                  </a:lnTo>
                  <a:lnTo>
                    <a:pt x="132222" y="1466836"/>
                  </a:lnTo>
                  <a:lnTo>
                    <a:pt x="154689" y="1503446"/>
                  </a:lnTo>
                  <a:lnTo>
                    <a:pt x="178659" y="1538869"/>
                  </a:lnTo>
                  <a:lnTo>
                    <a:pt x="204077" y="1573071"/>
                  </a:lnTo>
                  <a:lnTo>
                    <a:pt x="230888" y="1606019"/>
                  </a:lnTo>
                  <a:lnTo>
                    <a:pt x="259038" y="1637681"/>
                  </a:lnTo>
                  <a:lnTo>
                    <a:pt x="288470" y="1668023"/>
                  </a:lnTo>
                  <a:lnTo>
                    <a:pt x="319131" y="1697012"/>
                  </a:lnTo>
                  <a:lnTo>
                    <a:pt x="350965" y="1724616"/>
                  </a:lnTo>
                  <a:lnTo>
                    <a:pt x="383917" y="1750801"/>
                  </a:lnTo>
                  <a:lnTo>
                    <a:pt x="417933" y="1775534"/>
                  </a:lnTo>
                  <a:lnTo>
                    <a:pt x="452957" y="1798783"/>
                  </a:lnTo>
                  <a:lnTo>
                    <a:pt x="488934" y="1820514"/>
                  </a:lnTo>
                  <a:lnTo>
                    <a:pt x="525811" y="1840694"/>
                  </a:lnTo>
                  <a:lnTo>
                    <a:pt x="563530" y="1859291"/>
                  </a:lnTo>
                  <a:lnTo>
                    <a:pt x="602039" y="1876271"/>
                  </a:lnTo>
                  <a:lnTo>
                    <a:pt x="641281" y="1891602"/>
                  </a:lnTo>
                  <a:lnTo>
                    <a:pt x="681202" y="1905250"/>
                  </a:lnTo>
                  <a:lnTo>
                    <a:pt x="721747" y="1917182"/>
                  </a:lnTo>
                  <a:lnTo>
                    <a:pt x="762860" y="1927366"/>
                  </a:lnTo>
                  <a:lnTo>
                    <a:pt x="804488" y="1935768"/>
                  </a:lnTo>
                  <a:lnTo>
                    <a:pt x="846687" y="1942368"/>
                  </a:lnTo>
                  <a:lnTo>
                    <a:pt x="889065" y="1947095"/>
                  </a:lnTo>
                  <a:lnTo>
                    <a:pt x="931904" y="1949954"/>
                  </a:lnTo>
                  <a:lnTo>
                    <a:pt x="973127" y="1950858"/>
                  </a:lnTo>
                  <a:lnTo>
                    <a:pt x="983741" y="1950699"/>
                  </a:lnTo>
                  <a:lnTo>
                    <a:pt x="1061968" y="1946918"/>
                  </a:lnTo>
                  <a:lnTo>
                    <a:pt x="1105654" y="1941925"/>
                  </a:lnTo>
                  <a:lnTo>
                    <a:pt x="1149415" y="1934887"/>
                  </a:lnTo>
                  <a:lnTo>
                    <a:pt x="1193194" y="1925769"/>
                  </a:lnTo>
                  <a:lnTo>
                    <a:pt x="1236939" y="1914541"/>
                  </a:lnTo>
                  <a:lnTo>
                    <a:pt x="1280593" y="1901167"/>
                  </a:lnTo>
                  <a:lnTo>
                    <a:pt x="1324101" y="1885616"/>
                  </a:lnTo>
                  <a:lnTo>
                    <a:pt x="1367409" y="1867855"/>
                  </a:lnTo>
                  <a:lnTo>
                    <a:pt x="1410461" y="1847850"/>
                  </a:lnTo>
                  <a:lnTo>
                    <a:pt x="1454658" y="1824227"/>
                  </a:lnTo>
                  <a:lnTo>
                    <a:pt x="1488947" y="1804021"/>
                  </a:lnTo>
                  <a:close/>
                </a:path>
                <a:path w="1502410" h="1951354">
                  <a:moveTo>
                    <a:pt x="975359" y="16763"/>
                  </a:moveTo>
                  <a:lnTo>
                    <a:pt x="966977" y="8381"/>
                  </a:lnTo>
                  <a:lnTo>
                    <a:pt x="966977" y="17128"/>
                  </a:lnTo>
                  <a:lnTo>
                    <a:pt x="975359" y="16763"/>
                  </a:lnTo>
                  <a:close/>
                </a:path>
                <a:path w="1502410" h="1951354">
                  <a:moveTo>
                    <a:pt x="975359" y="991933"/>
                  </a:moveTo>
                  <a:lnTo>
                    <a:pt x="975359" y="16763"/>
                  </a:lnTo>
                  <a:lnTo>
                    <a:pt x="966977" y="17128"/>
                  </a:lnTo>
                  <a:lnTo>
                    <a:pt x="966977" y="978407"/>
                  </a:lnTo>
                  <a:lnTo>
                    <a:pt x="967739" y="979932"/>
                  </a:lnTo>
                  <a:lnTo>
                    <a:pt x="975359" y="991933"/>
                  </a:lnTo>
                  <a:close/>
                </a:path>
                <a:path w="1502410" h="1951354">
                  <a:moveTo>
                    <a:pt x="1501902" y="1791462"/>
                  </a:moveTo>
                  <a:lnTo>
                    <a:pt x="1500377" y="1786889"/>
                  </a:lnTo>
                  <a:lnTo>
                    <a:pt x="982217" y="970787"/>
                  </a:lnTo>
                  <a:lnTo>
                    <a:pt x="983741" y="975359"/>
                  </a:lnTo>
                  <a:lnTo>
                    <a:pt x="983741" y="1005135"/>
                  </a:lnTo>
                  <a:lnTo>
                    <a:pt x="1481448" y="1789023"/>
                  </a:lnTo>
                  <a:lnTo>
                    <a:pt x="1488947" y="1784603"/>
                  </a:lnTo>
                  <a:lnTo>
                    <a:pt x="1488947" y="1804021"/>
                  </a:lnTo>
                  <a:lnTo>
                    <a:pt x="1497330" y="1799082"/>
                  </a:lnTo>
                  <a:lnTo>
                    <a:pt x="1500377" y="1796033"/>
                  </a:lnTo>
                  <a:lnTo>
                    <a:pt x="1501902" y="1791462"/>
                  </a:lnTo>
                  <a:close/>
                </a:path>
                <a:path w="1502410" h="1951354">
                  <a:moveTo>
                    <a:pt x="983741" y="1005135"/>
                  </a:moveTo>
                  <a:lnTo>
                    <a:pt x="983741" y="975359"/>
                  </a:lnTo>
                  <a:lnTo>
                    <a:pt x="982217" y="970787"/>
                  </a:lnTo>
                  <a:lnTo>
                    <a:pt x="982217" y="1002734"/>
                  </a:lnTo>
                  <a:lnTo>
                    <a:pt x="983741" y="1005135"/>
                  </a:lnTo>
                  <a:close/>
                </a:path>
                <a:path w="1502410" h="1951354">
                  <a:moveTo>
                    <a:pt x="1488947" y="1784603"/>
                  </a:moveTo>
                  <a:lnTo>
                    <a:pt x="1481448" y="1789023"/>
                  </a:lnTo>
                  <a:lnTo>
                    <a:pt x="1485899" y="1796033"/>
                  </a:lnTo>
                  <a:lnTo>
                    <a:pt x="1488947" y="17846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53047" y="2335529"/>
            <a:ext cx="10540365" cy="657225"/>
            <a:chOff x="153047" y="2335529"/>
            <a:chExt cx="10540365" cy="657225"/>
          </a:xfrm>
        </p:grpSpPr>
        <p:sp>
          <p:nvSpPr>
            <p:cNvPr id="12" name="object 12"/>
            <p:cNvSpPr/>
            <p:nvPr/>
          </p:nvSpPr>
          <p:spPr>
            <a:xfrm>
              <a:off x="153047" y="2372880"/>
              <a:ext cx="10540365" cy="296545"/>
            </a:xfrm>
            <a:custGeom>
              <a:avLst/>
              <a:gdLst/>
              <a:ahLst/>
              <a:cxnLst/>
              <a:rect l="l" t="t" r="r" b="b"/>
              <a:pathLst>
                <a:path w="10540365" h="296544">
                  <a:moveTo>
                    <a:pt x="10540111" y="114300"/>
                  </a:moveTo>
                  <a:lnTo>
                    <a:pt x="1269390" y="114300"/>
                  </a:lnTo>
                  <a:lnTo>
                    <a:pt x="1267269" y="101142"/>
                  </a:lnTo>
                  <a:lnTo>
                    <a:pt x="1246212" y="60566"/>
                  </a:lnTo>
                  <a:lnTo>
                    <a:pt x="1214081" y="28549"/>
                  </a:lnTo>
                  <a:lnTo>
                    <a:pt x="1173289" y="7543"/>
                  </a:lnTo>
                  <a:lnTo>
                    <a:pt x="1126236" y="0"/>
                  </a:lnTo>
                  <a:lnTo>
                    <a:pt x="1079550" y="7543"/>
                  </a:lnTo>
                  <a:lnTo>
                    <a:pt x="1038974" y="28549"/>
                  </a:lnTo>
                  <a:lnTo>
                    <a:pt x="1006957" y="60566"/>
                  </a:lnTo>
                  <a:lnTo>
                    <a:pt x="985951" y="101142"/>
                  </a:lnTo>
                  <a:lnTo>
                    <a:pt x="983818" y="114300"/>
                  </a:lnTo>
                  <a:lnTo>
                    <a:pt x="0" y="114300"/>
                  </a:lnTo>
                  <a:lnTo>
                    <a:pt x="0" y="169926"/>
                  </a:lnTo>
                  <a:lnTo>
                    <a:pt x="981938" y="169926"/>
                  </a:lnTo>
                  <a:lnTo>
                    <a:pt x="985951" y="194881"/>
                  </a:lnTo>
                  <a:lnTo>
                    <a:pt x="1006957" y="235673"/>
                  </a:lnTo>
                  <a:lnTo>
                    <a:pt x="1038974" y="267804"/>
                  </a:lnTo>
                  <a:lnTo>
                    <a:pt x="1079550" y="288861"/>
                  </a:lnTo>
                  <a:lnTo>
                    <a:pt x="1126236" y="296418"/>
                  </a:lnTo>
                  <a:lnTo>
                    <a:pt x="1173289" y="288861"/>
                  </a:lnTo>
                  <a:lnTo>
                    <a:pt x="1214081" y="267804"/>
                  </a:lnTo>
                  <a:lnTo>
                    <a:pt x="1246212" y="235673"/>
                  </a:lnTo>
                  <a:lnTo>
                    <a:pt x="1267269" y="194881"/>
                  </a:lnTo>
                  <a:lnTo>
                    <a:pt x="1271270" y="169926"/>
                  </a:lnTo>
                  <a:lnTo>
                    <a:pt x="10540111" y="169926"/>
                  </a:lnTo>
                  <a:lnTo>
                    <a:pt x="10540111" y="114300"/>
                  </a:lnTo>
                  <a:close/>
                </a:path>
              </a:pathLst>
            </a:custGeom>
            <a:solidFill>
              <a:srgbClr val="60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268615" y="2657855"/>
              <a:ext cx="22225" cy="334645"/>
            </a:xfrm>
            <a:custGeom>
              <a:avLst/>
              <a:gdLst/>
              <a:ahLst/>
              <a:cxnLst/>
              <a:rect l="l" t="t" r="r" b="b"/>
              <a:pathLst>
                <a:path w="22225" h="334644">
                  <a:moveTo>
                    <a:pt x="22097" y="17525"/>
                  </a:moveTo>
                  <a:lnTo>
                    <a:pt x="22097" y="5333"/>
                  </a:lnTo>
                  <a:lnTo>
                    <a:pt x="17525" y="0"/>
                  </a:lnTo>
                  <a:lnTo>
                    <a:pt x="4571" y="0"/>
                  </a:lnTo>
                  <a:lnTo>
                    <a:pt x="0" y="5333"/>
                  </a:lnTo>
                  <a:lnTo>
                    <a:pt x="0" y="17525"/>
                  </a:lnTo>
                  <a:lnTo>
                    <a:pt x="4571" y="22097"/>
                  </a:lnTo>
                  <a:lnTo>
                    <a:pt x="17525" y="22097"/>
                  </a:lnTo>
                  <a:lnTo>
                    <a:pt x="22097" y="17525"/>
                  </a:lnTo>
                  <a:close/>
                </a:path>
                <a:path w="22225" h="334644">
                  <a:moveTo>
                    <a:pt x="22097" y="61721"/>
                  </a:moveTo>
                  <a:lnTo>
                    <a:pt x="22097" y="49529"/>
                  </a:lnTo>
                  <a:lnTo>
                    <a:pt x="17525" y="44957"/>
                  </a:lnTo>
                  <a:lnTo>
                    <a:pt x="4571" y="44957"/>
                  </a:lnTo>
                  <a:lnTo>
                    <a:pt x="0" y="49529"/>
                  </a:lnTo>
                  <a:lnTo>
                    <a:pt x="0" y="61721"/>
                  </a:lnTo>
                  <a:lnTo>
                    <a:pt x="4571" y="67055"/>
                  </a:lnTo>
                  <a:lnTo>
                    <a:pt x="17525" y="67055"/>
                  </a:lnTo>
                  <a:lnTo>
                    <a:pt x="22097" y="61721"/>
                  </a:lnTo>
                  <a:close/>
                </a:path>
                <a:path w="22225" h="334644">
                  <a:moveTo>
                    <a:pt x="22097" y="106679"/>
                  </a:moveTo>
                  <a:lnTo>
                    <a:pt x="22097" y="94487"/>
                  </a:lnTo>
                  <a:lnTo>
                    <a:pt x="17525" y="89153"/>
                  </a:lnTo>
                  <a:lnTo>
                    <a:pt x="4571" y="89153"/>
                  </a:lnTo>
                  <a:lnTo>
                    <a:pt x="0" y="94487"/>
                  </a:lnTo>
                  <a:lnTo>
                    <a:pt x="0" y="106679"/>
                  </a:lnTo>
                  <a:lnTo>
                    <a:pt x="4571" y="111251"/>
                  </a:lnTo>
                  <a:lnTo>
                    <a:pt x="17525" y="111251"/>
                  </a:lnTo>
                  <a:lnTo>
                    <a:pt x="22097" y="106679"/>
                  </a:lnTo>
                  <a:close/>
                </a:path>
                <a:path w="22225" h="334644">
                  <a:moveTo>
                    <a:pt x="22097" y="150875"/>
                  </a:moveTo>
                  <a:lnTo>
                    <a:pt x="22097" y="138683"/>
                  </a:lnTo>
                  <a:lnTo>
                    <a:pt x="17525" y="134111"/>
                  </a:lnTo>
                  <a:lnTo>
                    <a:pt x="4571" y="134111"/>
                  </a:lnTo>
                  <a:lnTo>
                    <a:pt x="0" y="138683"/>
                  </a:lnTo>
                  <a:lnTo>
                    <a:pt x="0" y="150875"/>
                  </a:lnTo>
                  <a:lnTo>
                    <a:pt x="4571" y="156209"/>
                  </a:lnTo>
                  <a:lnTo>
                    <a:pt x="17525" y="156209"/>
                  </a:lnTo>
                  <a:lnTo>
                    <a:pt x="22097" y="150875"/>
                  </a:lnTo>
                  <a:close/>
                </a:path>
                <a:path w="22225" h="334644">
                  <a:moveTo>
                    <a:pt x="22097" y="195833"/>
                  </a:moveTo>
                  <a:lnTo>
                    <a:pt x="22097" y="183641"/>
                  </a:lnTo>
                  <a:lnTo>
                    <a:pt x="17525" y="178307"/>
                  </a:lnTo>
                  <a:lnTo>
                    <a:pt x="4571" y="178307"/>
                  </a:lnTo>
                  <a:lnTo>
                    <a:pt x="0" y="183641"/>
                  </a:lnTo>
                  <a:lnTo>
                    <a:pt x="0" y="195833"/>
                  </a:lnTo>
                  <a:lnTo>
                    <a:pt x="4571" y="200405"/>
                  </a:lnTo>
                  <a:lnTo>
                    <a:pt x="17525" y="200405"/>
                  </a:lnTo>
                  <a:lnTo>
                    <a:pt x="22097" y="195833"/>
                  </a:lnTo>
                  <a:close/>
                </a:path>
                <a:path w="22225" h="334644">
                  <a:moveTo>
                    <a:pt x="22097" y="240029"/>
                  </a:moveTo>
                  <a:lnTo>
                    <a:pt x="22097" y="227837"/>
                  </a:lnTo>
                  <a:lnTo>
                    <a:pt x="17525" y="223265"/>
                  </a:lnTo>
                  <a:lnTo>
                    <a:pt x="4571" y="223265"/>
                  </a:lnTo>
                  <a:lnTo>
                    <a:pt x="0" y="227837"/>
                  </a:lnTo>
                  <a:lnTo>
                    <a:pt x="0" y="240029"/>
                  </a:lnTo>
                  <a:lnTo>
                    <a:pt x="4571" y="245363"/>
                  </a:lnTo>
                  <a:lnTo>
                    <a:pt x="17525" y="245363"/>
                  </a:lnTo>
                  <a:lnTo>
                    <a:pt x="22097" y="240029"/>
                  </a:lnTo>
                  <a:close/>
                </a:path>
                <a:path w="22225" h="334644">
                  <a:moveTo>
                    <a:pt x="22097" y="284987"/>
                  </a:moveTo>
                  <a:lnTo>
                    <a:pt x="22097" y="272795"/>
                  </a:lnTo>
                  <a:lnTo>
                    <a:pt x="17525" y="267461"/>
                  </a:lnTo>
                  <a:lnTo>
                    <a:pt x="4571" y="267461"/>
                  </a:lnTo>
                  <a:lnTo>
                    <a:pt x="0" y="272795"/>
                  </a:lnTo>
                  <a:lnTo>
                    <a:pt x="0" y="284987"/>
                  </a:lnTo>
                  <a:lnTo>
                    <a:pt x="4571" y="289559"/>
                  </a:lnTo>
                  <a:lnTo>
                    <a:pt x="17525" y="289559"/>
                  </a:lnTo>
                  <a:lnTo>
                    <a:pt x="22097" y="284987"/>
                  </a:lnTo>
                  <a:close/>
                </a:path>
                <a:path w="22225" h="334644">
                  <a:moveTo>
                    <a:pt x="22097" y="329183"/>
                  </a:moveTo>
                  <a:lnTo>
                    <a:pt x="22097" y="316991"/>
                  </a:lnTo>
                  <a:lnTo>
                    <a:pt x="17525" y="312419"/>
                  </a:lnTo>
                  <a:lnTo>
                    <a:pt x="4571" y="312419"/>
                  </a:lnTo>
                  <a:lnTo>
                    <a:pt x="0" y="316991"/>
                  </a:lnTo>
                  <a:lnTo>
                    <a:pt x="0" y="329183"/>
                  </a:lnTo>
                  <a:lnTo>
                    <a:pt x="4571" y="334517"/>
                  </a:lnTo>
                  <a:lnTo>
                    <a:pt x="17525" y="334517"/>
                  </a:lnTo>
                  <a:lnTo>
                    <a:pt x="22097" y="32918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475367" y="2335529"/>
              <a:ext cx="296545" cy="296545"/>
            </a:xfrm>
            <a:custGeom>
              <a:avLst/>
              <a:gdLst/>
              <a:ahLst/>
              <a:cxnLst/>
              <a:rect l="l" t="t" r="r" b="b"/>
              <a:pathLst>
                <a:path w="296545" h="296544">
                  <a:moveTo>
                    <a:pt x="296418" y="147827"/>
                  </a:moveTo>
                  <a:lnTo>
                    <a:pt x="288871" y="101144"/>
                  </a:lnTo>
                  <a:lnTo>
                    <a:pt x="267864" y="60569"/>
                  </a:lnTo>
                  <a:lnTo>
                    <a:pt x="235848" y="28553"/>
                  </a:lnTo>
                  <a:lnTo>
                    <a:pt x="195273" y="7546"/>
                  </a:lnTo>
                  <a:lnTo>
                    <a:pt x="148590" y="0"/>
                  </a:lnTo>
                  <a:lnTo>
                    <a:pt x="101534" y="7546"/>
                  </a:lnTo>
                  <a:lnTo>
                    <a:pt x="60734" y="28553"/>
                  </a:lnTo>
                  <a:lnTo>
                    <a:pt x="28602" y="60569"/>
                  </a:lnTo>
                  <a:lnTo>
                    <a:pt x="7552" y="101144"/>
                  </a:lnTo>
                  <a:lnTo>
                    <a:pt x="0" y="147827"/>
                  </a:lnTo>
                  <a:lnTo>
                    <a:pt x="7552" y="194883"/>
                  </a:lnTo>
                  <a:lnTo>
                    <a:pt x="28602" y="235683"/>
                  </a:lnTo>
                  <a:lnTo>
                    <a:pt x="60734" y="267815"/>
                  </a:lnTo>
                  <a:lnTo>
                    <a:pt x="101534" y="288865"/>
                  </a:lnTo>
                  <a:lnTo>
                    <a:pt x="148590" y="296417"/>
                  </a:lnTo>
                  <a:lnTo>
                    <a:pt x="195273" y="288865"/>
                  </a:lnTo>
                  <a:lnTo>
                    <a:pt x="235848" y="267815"/>
                  </a:lnTo>
                  <a:lnTo>
                    <a:pt x="267864" y="235683"/>
                  </a:lnTo>
                  <a:lnTo>
                    <a:pt x="288871" y="194883"/>
                  </a:lnTo>
                  <a:lnTo>
                    <a:pt x="296418" y="147827"/>
                  </a:lnTo>
                  <a:close/>
                </a:path>
              </a:pathLst>
            </a:custGeom>
            <a:solidFill>
              <a:srgbClr val="60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612527" y="2629661"/>
              <a:ext cx="22225" cy="334010"/>
            </a:xfrm>
            <a:custGeom>
              <a:avLst/>
              <a:gdLst/>
              <a:ahLst/>
              <a:cxnLst/>
              <a:rect l="l" t="t" r="r" b="b"/>
              <a:pathLst>
                <a:path w="22225" h="334010">
                  <a:moveTo>
                    <a:pt x="22098" y="16763"/>
                  </a:moveTo>
                  <a:lnTo>
                    <a:pt x="22098" y="4571"/>
                  </a:lnTo>
                  <a:lnTo>
                    <a:pt x="17526" y="0"/>
                  </a:lnTo>
                  <a:lnTo>
                    <a:pt x="5334" y="0"/>
                  </a:lnTo>
                  <a:lnTo>
                    <a:pt x="0" y="4571"/>
                  </a:lnTo>
                  <a:lnTo>
                    <a:pt x="0" y="16763"/>
                  </a:lnTo>
                  <a:lnTo>
                    <a:pt x="5334" y="22097"/>
                  </a:lnTo>
                  <a:lnTo>
                    <a:pt x="17526" y="22097"/>
                  </a:lnTo>
                  <a:lnTo>
                    <a:pt x="22098" y="16763"/>
                  </a:lnTo>
                  <a:close/>
                </a:path>
                <a:path w="22225" h="334010">
                  <a:moveTo>
                    <a:pt x="22098" y="61721"/>
                  </a:moveTo>
                  <a:lnTo>
                    <a:pt x="22098" y="49529"/>
                  </a:lnTo>
                  <a:lnTo>
                    <a:pt x="17526" y="44195"/>
                  </a:lnTo>
                  <a:lnTo>
                    <a:pt x="5334" y="44195"/>
                  </a:lnTo>
                  <a:lnTo>
                    <a:pt x="0" y="49529"/>
                  </a:lnTo>
                  <a:lnTo>
                    <a:pt x="0" y="61721"/>
                  </a:lnTo>
                  <a:lnTo>
                    <a:pt x="5334" y="66293"/>
                  </a:lnTo>
                  <a:lnTo>
                    <a:pt x="17526" y="66293"/>
                  </a:lnTo>
                  <a:lnTo>
                    <a:pt x="22098" y="61721"/>
                  </a:lnTo>
                  <a:close/>
                </a:path>
                <a:path w="22225" h="334010">
                  <a:moveTo>
                    <a:pt x="22098" y="105917"/>
                  </a:moveTo>
                  <a:lnTo>
                    <a:pt x="22098" y="93725"/>
                  </a:lnTo>
                  <a:lnTo>
                    <a:pt x="17526" y="89153"/>
                  </a:lnTo>
                  <a:lnTo>
                    <a:pt x="5334" y="89153"/>
                  </a:lnTo>
                  <a:lnTo>
                    <a:pt x="0" y="93725"/>
                  </a:lnTo>
                  <a:lnTo>
                    <a:pt x="0" y="105917"/>
                  </a:lnTo>
                  <a:lnTo>
                    <a:pt x="5334" y="111251"/>
                  </a:lnTo>
                  <a:lnTo>
                    <a:pt x="17526" y="111251"/>
                  </a:lnTo>
                  <a:lnTo>
                    <a:pt x="22098" y="105917"/>
                  </a:lnTo>
                  <a:close/>
                </a:path>
                <a:path w="22225" h="334010">
                  <a:moveTo>
                    <a:pt x="22098" y="150875"/>
                  </a:moveTo>
                  <a:lnTo>
                    <a:pt x="22098" y="138683"/>
                  </a:lnTo>
                  <a:lnTo>
                    <a:pt x="17526" y="133349"/>
                  </a:lnTo>
                  <a:lnTo>
                    <a:pt x="5334" y="133349"/>
                  </a:lnTo>
                  <a:lnTo>
                    <a:pt x="0" y="138683"/>
                  </a:lnTo>
                  <a:lnTo>
                    <a:pt x="0" y="150875"/>
                  </a:lnTo>
                  <a:lnTo>
                    <a:pt x="5334" y="155447"/>
                  </a:lnTo>
                  <a:lnTo>
                    <a:pt x="17526" y="155447"/>
                  </a:lnTo>
                  <a:lnTo>
                    <a:pt x="22098" y="150875"/>
                  </a:lnTo>
                  <a:close/>
                </a:path>
                <a:path w="22225" h="334010">
                  <a:moveTo>
                    <a:pt x="22098" y="195071"/>
                  </a:moveTo>
                  <a:lnTo>
                    <a:pt x="22098" y="182879"/>
                  </a:lnTo>
                  <a:lnTo>
                    <a:pt x="17526" y="178307"/>
                  </a:lnTo>
                  <a:lnTo>
                    <a:pt x="5334" y="178307"/>
                  </a:lnTo>
                  <a:lnTo>
                    <a:pt x="0" y="182879"/>
                  </a:lnTo>
                  <a:lnTo>
                    <a:pt x="0" y="195071"/>
                  </a:lnTo>
                  <a:lnTo>
                    <a:pt x="5334" y="200405"/>
                  </a:lnTo>
                  <a:lnTo>
                    <a:pt x="17526" y="200405"/>
                  </a:lnTo>
                  <a:lnTo>
                    <a:pt x="22098" y="195071"/>
                  </a:lnTo>
                  <a:close/>
                </a:path>
                <a:path w="22225" h="334010">
                  <a:moveTo>
                    <a:pt x="22098" y="240029"/>
                  </a:moveTo>
                  <a:lnTo>
                    <a:pt x="22098" y="227837"/>
                  </a:lnTo>
                  <a:lnTo>
                    <a:pt x="17526" y="222503"/>
                  </a:lnTo>
                  <a:lnTo>
                    <a:pt x="5334" y="222503"/>
                  </a:lnTo>
                  <a:lnTo>
                    <a:pt x="0" y="227837"/>
                  </a:lnTo>
                  <a:lnTo>
                    <a:pt x="0" y="240029"/>
                  </a:lnTo>
                  <a:lnTo>
                    <a:pt x="5334" y="244601"/>
                  </a:lnTo>
                  <a:lnTo>
                    <a:pt x="17526" y="244601"/>
                  </a:lnTo>
                  <a:lnTo>
                    <a:pt x="22098" y="240029"/>
                  </a:lnTo>
                  <a:close/>
                </a:path>
                <a:path w="22225" h="334010">
                  <a:moveTo>
                    <a:pt x="22098" y="284225"/>
                  </a:moveTo>
                  <a:lnTo>
                    <a:pt x="22098" y="272033"/>
                  </a:lnTo>
                  <a:lnTo>
                    <a:pt x="17526" y="267461"/>
                  </a:lnTo>
                  <a:lnTo>
                    <a:pt x="5334" y="267461"/>
                  </a:lnTo>
                  <a:lnTo>
                    <a:pt x="0" y="272033"/>
                  </a:lnTo>
                  <a:lnTo>
                    <a:pt x="0" y="284225"/>
                  </a:lnTo>
                  <a:lnTo>
                    <a:pt x="5334" y="289559"/>
                  </a:lnTo>
                  <a:lnTo>
                    <a:pt x="17526" y="289559"/>
                  </a:lnTo>
                  <a:lnTo>
                    <a:pt x="22098" y="284225"/>
                  </a:lnTo>
                  <a:close/>
                </a:path>
                <a:path w="22225" h="334010">
                  <a:moveTo>
                    <a:pt x="22098" y="329183"/>
                  </a:moveTo>
                  <a:lnTo>
                    <a:pt x="22098" y="316991"/>
                  </a:lnTo>
                  <a:lnTo>
                    <a:pt x="17526" y="311657"/>
                  </a:lnTo>
                  <a:lnTo>
                    <a:pt x="5334" y="311657"/>
                  </a:lnTo>
                  <a:lnTo>
                    <a:pt x="0" y="316991"/>
                  </a:lnTo>
                  <a:lnTo>
                    <a:pt x="0" y="329183"/>
                  </a:lnTo>
                  <a:lnTo>
                    <a:pt x="5334" y="333755"/>
                  </a:lnTo>
                  <a:lnTo>
                    <a:pt x="17526" y="333755"/>
                  </a:lnTo>
                  <a:lnTo>
                    <a:pt x="22098" y="32918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36327" y="1814576"/>
            <a:ext cx="170053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3150" b="1" spc="-5" dirty="0">
                <a:solidFill>
                  <a:srgbClr val="60A8AC"/>
                </a:solidFill>
                <a:latin typeface="Microsoft JhengHei"/>
                <a:cs typeface="Microsoft JhengHei"/>
              </a:rPr>
              <a:t>201</a:t>
            </a:r>
            <a:r>
              <a:rPr sz="3150" b="1" dirty="0">
                <a:solidFill>
                  <a:srgbClr val="60A8AC"/>
                </a:solidFill>
                <a:latin typeface="Microsoft JhengHei"/>
                <a:cs typeface="Microsoft JhengHei"/>
              </a:rPr>
              <a:t>6</a:t>
            </a:r>
            <a:r>
              <a:rPr sz="3150" b="1" spc="-430" dirty="0">
                <a:solidFill>
                  <a:srgbClr val="60A8AC"/>
                </a:solidFill>
                <a:latin typeface="Microsoft JhengHei"/>
                <a:cs typeface="Microsoft JhengHei"/>
              </a:rPr>
              <a:t> </a:t>
            </a:r>
            <a:r>
              <a:rPr sz="3675" b="1" baseline="9070" dirty="0">
                <a:latin typeface="Microsoft JhengHei"/>
                <a:cs typeface="Microsoft JhengHei"/>
              </a:rPr>
              <a:t>試辦</a:t>
            </a:r>
            <a:endParaRPr sz="3675" baseline="9070">
              <a:latin typeface="Microsoft JhengHei"/>
              <a:cs typeface="Microsoft JhengHe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56350" y="3026155"/>
            <a:ext cx="2280285" cy="9074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17500">
              <a:lnSpc>
                <a:spcPct val="101600"/>
              </a:lnSpc>
              <a:spcBef>
                <a:spcPts val="95"/>
              </a:spcBef>
            </a:pPr>
            <a:r>
              <a:rPr sz="1900" b="1" spc="30" dirty="0">
                <a:latin typeface="Microsoft JhengHei"/>
                <a:cs typeface="Microsoft JhengHei"/>
              </a:rPr>
              <a:t>全國</a:t>
            </a:r>
            <a:r>
              <a:rPr sz="1900" b="1" spc="15" dirty="0">
                <a:solidFill>
                  <a:srgbClr val="60A8AC"/>
                </a:solidFill>
                <a:latin typeface="Microsoft JhengHei"/>
                <a:cs typeface="Microsoft JhengHei"/>
              </a:rPr>
              <a:t>9</a:t>
            </a:r>
            <a:r>
              <a:rPr sz="1900" b="1" spc="30" dirty="0">
                <a:latin typeface="Microsoft JhengHei"/>
                <a:cs typeface="Microsoft JhengHei"/>
              </a:rPr>
              <a:t>縣市設置 </a:t>
            </a:r>
            <a:r>
              <a:rPr sz="1900" b="1" spc="35" dirty="0">
                <a:latin typeface="Microsoft JhengHei"/>
                <a:cs typeface="Microsoft JhengHei"/>
              </a:rPr>
              <a:t> </a:t>
            </a:r>
            <a:r>
              <a:rPr sz="1900" b="1" spc="15" dirty="0">
                <a:solidFill>
                  <a:srgbClr val="60A8AC"/>
                </a:solidFill>
                <a:latin typeface="Microsoft JhengHei"/>
                <a:cs typeface="Microsoft JhengHei"/>
              </a:rPr>
              <a:t>81</a:t>
            </a:r>
            <a:r>
              <a:rPr sz="1900" b="1" spc="25" dirty="0">
                <a:latin typeface="Microsoft JhengHei"/>
                <a:cs typeface="Microsoft JhengHei"/>
              </a:rPr>
              <a:t>個人工發放執行點</a:t>
            </a:r>
            <a:endParaRPr sz="1900">
              <a:latin typeface="Microsoft JhengHei"/>
              <a:cs typeface="Microsoft JhengHei"/>
            </a:endParaRPr>
          </a:p>
          <a:p>
            <a:pPr marL="257175">
              <a:lnSpc>
                <a:spcPct val="100000"/>
              </a:lnSpc>
              <a:spcBef>
                <a:spcPts val="30"/>
              </a:spcBef>
            </a:pPr>
            <a:r>
              <a:rPr sz="1900" b="1" spc="15" dirty="0">
                <a:solidFill>
                  <a:srgbClr val="60A8AC"/>
                </a:solidFill>
                <a:latin typeface="Microsoft JhengHei"/>
                <a:cs typeface="Microsoft JhengHei"/>
              </a:rPr>
              <a:t>23</a:t>
            </a:r>
            <a:r>
              <a:rPr sz="1900" b="1" spc="30" dirty="0">
                <a:latin typeface="Microsoft JhengHei"/>
                <a:cs typeface="Microsoft JhengHei"/>
              </a:rPr>
              <a:t>台自動服務機</a:t>
            </a:r>
            <a:endParaRPr sz="1900">
              <a:latin typeface="Microsoft JhengHei"/>
              <a:cs typeface="Microsoft JhengHe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133477" y="1783334"/>
            <a:ext cx="4274185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174240" algn="l"/>
              </a:tabLst>
            </a:pPr>
            <a:r>
              <a:rPr sz="3150" b="1" spc="-5" dirty="0">
                <a:solidFill>
                  <a:srgbClr val="60A8AC"/>
                </a:solidFill>
                <a:latin typeface="Microsoft JhengHei"/>
                <a:cs typeface="Microsoft JhengHei"/>
              </a:rPr>
              <a:t>2017	</a:t>
            </a:r>
            <a:r>
              <a:rPr sz="3150" b="1" dirty="0">
                <a:solidFill>
                  <a:srgbClr val="60A8AC"/>
                </a:solidFill>
                <a:latin typeface="Microsoft JhengHei"/>
                <a:cs typeface="Microsoft JhengHei"/>
              </a:rPr>
              <a:t>2018-2019</a:t>
            </a:r>
            <a:endParaRPr sz="3150">
              <a:latin typeface="Microsoft JhengHei"/>
              <a:cs typeface="Microsoft JhengHe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461376" y="2968244"/>
            <a:ext cx="2425065" cy="16427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31470" marR="480059">
              <a:lnSpc>
                <a:spcPct val="100000"/>
              </a:lnSpc>
              <a:spcBef>
                <a:spcPts val="105"/>
              </a:spcBef>
            </a:pPr>
            <a:r>
              <a:rPr sz="2100" b="1" spc="5" dirty="0">
                <a:latin typeface="Microsoft JhengHei"/>
                <a:cs typeface="Microsoft JhengHei"/>
              </a:rPr>
              <a:t>新增</a:t>
            </a:r>
            <a:r>
              <a:rPr sz="2100" b="1" spc="5" dirty="0">
                <a:solidFill>
                  <a:srgbClr val="60A8AC"/>
                </a:solidFill>
                <a:latin typeface="Microsoft JhengHei"/>
                <a:cs typeface="Microsoft JhengHei"/>
              </a:rPr>
              <a:t>網路訂購 超商取貨服務</a:t>
            </a:r>
            <a:endParaRPr sz="2100">
              <a:latin typeface="Microsoft JhengHei"/>
              <a:cs typeface="Microsoft JhengHei"/>
            </a:endParaRPr>
          </a:p>
          <a:p>
            <a:pPr marL="12700" marR="5080" indent="194945">
              <a:lnSpc>
                <a:spcPct val="101600"/>
              </a:lnSpc>
              <a:spcBef>
                <a:spcPts val="740"/>
              </a:spcBef>
            </a:pPr>
            <a:r>
              <a:rPr sz="1900" b="1" spc="30" dirty="0">
                <a:latin typeface="Microsoft JhengHei"/>
                <a:cs typeface="Microsoft JhengHei"/>
              </a:rPr>
              <a:t>全國</a:t>
            </a:r>
            <a:r>
              <a:rPr sz="1900" b="1" spc="15" dirty="0">
                <a:solidFill>
                  <a:srgbClr val="60A8AC"/>
                </a:solidFill>
                <a:latin typeface="Microsoft JhengHei"/>
                <a:cs typeface="Microsoft JhengHei"/>
              </a:rPr>
              <a:t>19</a:t>
            </a:r>
            <a:r>
              <a:rPr sz="1900" b="1" spc="25" dirty="0">
                <a:latin typeface="Microsoft JhengHei"/>
                <a:cs typeface="Microsoft JhengHei"/>
              </a:rPr>
              <a:t>縣市共設置 </a:t>
            </a:r>
            <a:r>
              <a:rPr sz="1900" b="1" spc="15" dirty="0">
                <a:solidFill>
                  <a:srgbClr val="60A8AC"/>
                </a:solidFill>
                <a:latin typeface="Microsoft JhengHei"/>
                <a:cs typeface="Microsoft JhengHei"/>
              </a:rPr>
              <a:t>27</a:t>
            </a:r>
            <a:r>
              <a:rPr sz="1900" b="1" spc="10" dirty="0">
                <a:solidFill>
                  <a:srgbClr val="60A8AC"/>
                </a:solidFill>
                <a:latin typeface="Microsoft JhengHei"/>
                <a:cs typeface="Microsoft JhengHei"/>
              </a:rPr>
              <a:t>8</a:t>
            </a:r>
            <a:r>
              <a:rPr sz="1900" b="1" spc="25" dirty="0">
                <a:latin typeface="Microsoft JhengHei"/>
                <a:cs typeface="Microsoft JhengHei"/>
              </a:rPr>
              <a:t>個人工發放執行點</a:t>
            </a:r>
            <a:endParaRPr sz="1900">
              <a:latin typeface="Microsoft JhengHei"/>
              <a:cs typeface="Microsoft JhengHei"/>
            </a:endParaRPr>
          </a:p>
          <a:p>
            <a:pPr marL="330200">
              <a:lnSpc>
                <a:spcPct val="100000"/>
              </a:lnSpc>
              <a:spcBef>
                <a:spcPts val="30"/>
              </a:spcBef>
            </a:pPr>
            <a:r>
              <a:rPr sz="1900" b="1" spc="15" dirty="0">
                <a:solidFill>
                  <a:srgbClr val="60A8AC"/>
                </a:solidFill>
                <a:latin typeface="Microsoft JhengHei"/>
                <a:cs typeface="Microsoft JhengHei"/>
              </a:rPr>
              <a:t>24</a:t>
            </a:r>
            <a:r>
              <a:rPr sz="1900" b="1" spc="30" dirty="0">
                <a:latin typeface="Microsoft JhengHei"/>
                <a:cs typeface="Microsoft JhengHei"/>
              </a:rPr>
              <a:t>台自動服務機</a:t>
            </a:r>
            <a:endParaRPr sz="1900">
              <a:latin typeface="Microsoft JhengHei"/>
              <a:cs typeface="Microsoft JhengHe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156083" y="2320289"/>
            <a:ext cx="3110865" cy="660400"/>
            <a:chOff x="6156083" y="2320289"/>
            <a:chExt cx="3110865" cy="660400"/>
          </a:xfrm>
        </p:grpSpPr>
        <p:sp>
          <p:nvSpPr>
            <p:cNvPr id="21" name="object 21"/>
            <p:cNvSpPr/>
            <p:nvPr/>
          </p:nvSpPr>
          <p:spPr>
            <a:xfrm>
              <a:off x="6156083" y="2320289"/>
              <a:ext cx="296545" cy="295910"/>
            </a:xfrm>
            <a:custGeom>
              <a:avLst/>
              <a:gdLst/>
              <a:ahLst/>
              <a:cxnLst/>
              <a:rect l="l" t="t" r="r" b="b"/>
              <a:pathLst>
                <a:path w="296545" h="295910">
                  <a:moveTo>
                    <a:pt x="296418" y="147827"/>
                  </a:moveTo>
                  <a:lnTo>
                    <a:pt x="288871" y="101144"/>
                  </a:lnTo>
                  <a:lnTo>
                    <a:pt x="267864" y="60569"/>
                  </a:lnTo>
                  <a:lnTo>
                    <a:pt x="235848" y="28553"/>
                  </a:lnTo>
                  <a:lnTo>
                    <a:pt x="195273" y="7546"/>
                  </a:lnTo>
                  <a:lnTo>
                    <a:pt x="148590" y="0"/>
                  </a:lnTo>
                  <a:lnTo>
                    <a:pt x="101534" y="7546"/>
                  </a:lnTo>
                  <a:lnTo>
                    <a:pt x="60734" y="28553"/>
                  </a:lnTo>
                  <a:lnTo>
                    <a:pt x="28602" y="60569"/>
                  </a:lnTo>
                  <a:lnTo>
                    <a:pt x="7552" y="101144"/>
                  </a:lnTo>
                  <a:lnTo>
                    <a:pt x="0" y="147827"/>
                  </a:lnTo>
                  <a:lnTo>
                    <a:pt x="7552" y="194511"/>
                  </a:lnTo>
                  <a:lnTo>
                    <a:pt x="28602" y="235086"/>
                  </a:lnTo>
                  <a:lnTo>
                    <a:pt x="60734" y="267102"/>
                  </a:lnTo>
                  <a:lnTo>
                    <a:pt x="101534" y="288109"/>
                  </a:lnTo>
                  <a:lnTo>
                    <a:pt x="148590" y="295655"/>
                  </a:lnTo>
                  <a:lnTo>
                    <a:pt x="195273" y="288109"/>
                  </a:lnTo>
                  <a:lnTo>
                    <a:pt x="235848" y="267102"/>
                  </a:lnTo>
                  <a:lnTo>
                    <a:pt x="267864" y="235086"/>
                  </a:lnTo>
                  <a:lnTo>
                    <a:pt x="288871" y="194511"/>
                  </a:lnTo>
                  <a:lnTo>
                    <a:pt x="296418" y="147827"/>
                  </a:lnTo>
                  <a:close/>
                </a:path>
              </a:pathLst>
            </a:custGeom>
            <a:solidFill>
              <a:srgbClr val="60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293243" y="2613659"/>
              <a:ext cx="22225" cy="334645"/>
            </a:xfrm>
            <a:custGeom>
              <a:avLst/>
              <a:gdLst/>
              <a:ahLst/>
              <a:cxnLst/>
              <a:rect l="l" t="t" r="r" b="b"/>
              <a:pathLst>
                <a:path w="22225" h="334644">
                  <a:moveTo>
                    <a:pt x="22098" y="17525"/>
                  </a:moveTo>
                  <a:lnTo>
                    <a:pt x="22098" y="5333"/>
                  </a:lnTo>
                  <a:lnTo>
                    <a:pt x="17526" y="0"/>
                  </a:lnTo>
                  <a:lnTo>
                    <a:pt x="5334" y="0"/>
                  </a:lnTo>
                  <a:lnTo>
                    <a:pt x="0" y="5333"/>
                  </a:lnTo>
                  <a:lnTo>
                    <a:pt x="0" y="17525"/>
                  </a:lnTo>
                  <a:lnTo>
                    <a:pt x="5334" y="22859"/>
                  </a:lnTo>
                  <a:lnTo>
                    <a:pt x="17526" y="22859"/>
                  </a:lnTo>
                  <a:lnTo>
                    <a:pt x="22098" y="17525"/>
                  </a:lnTo>
                  <a:close/>
                </a:path>
                <a:path w="22225" h="334644">
                  <a:moveTo>
                    <a:pt x="22098" y="62483"/>
                  </a:moveTo>
                  <a:lnTo>
                    <a:pt x="22098" y="49529"/>
                  </a:lnTo>
                  <a:lnTo>
                    <a:pt x="17526" y="44957"/>
                  </a:lnTo>
                  <a:lnTo>
                    <a:pt x="5334" y="44957"/>
                  </a:lnTo>
                  <a:lnTo>
                    <a:pt x="0" y="49529"/>
                  </a:lnTo>
                  <a:lnTo>
                    <a:pt x="0" y="62483"/>
                  </a:lnTo>
                  <a:lnTo>
                    <a:pt x="5334" y="67055"/>
                  </a:lnTo>
                  <a:lnTo>
                    <a:pt x="17526" y="67055"/>
                  </a:lnTo>
                  <a:lnTo>
                    <a:pt x="22098" y="62483"/>
                  </a:lnTo>
                  <a:close/>
                </a:path>
                <a:path w="22225" h="334644">
                  <a:moveTo>
                    <a:pt x="22098" y="106679"/>
                  </a:moveTo>
                  <a:lnTo>
                    <a:pt x="22098" y="94487"/>
                  </a:lnTo>
                  <a:lnTo>
                    <a:pt x="17526" y="89153"/>
                  </a:lnTo>
                  <a:lnTo>
                    <a:pt x="5334" y="89153"/>
                  </a:lnTo>
                  <a:lnTo>
                    <a:pt x="0" y="94487"/>
                  </a:lnTo>
                  <a:lnTo>
                    <a:pt x="0" y="106679"/>
                  </a:lnTo>
                  <a:lnTo>
                    <a:pt x="5334" y="112013"/>
                  </a:lnTo>
                  <a:lnTo>
                    <a:pt x="17526" y="112013"/>
                  </a:lnTo>
                  <a:lnTo>
                    <a:pt x="22098" y="106679"/>
                  </a:lnTo>
                  <a:close/>
                </a:path>
                <a:path w="22225" h="334644">
                  <a:moveTo>
                    <a:pt x="22098" y="151637"/>
                  </a:moveTo>
                  <a:lnTo>
                    <a:pt x="22098" y="138683"/>
                  </a:lnTo>
                  <a:lnTo>
                    <a:pt x="17526" y="134111"/>
                  </a:lnTo>
                  <a:lnTo>
                    <a:pt x="5334" y="134111"/>
                  </a:lnTo>
                  <a:lnTo>
                    <a:pt x="0" y="138683"/>
                  </a:lnTo>
                  <a:lnTo>
                    <a:pt x="0" y="151637"/>
                  </a:lnTo>
                  <a:lnTo>
                    <a:pt x="5334" y="156209"/>
                  </a:lnTo>
                  <a:lnTo>
                    <a:pt x="17526" y="156209"/>
                  </a:lnTo>
                  <a:lnTo>
                    <a:pt x="22098" y="151637"/>
                  </a:lnTo>
                  <a:close/>
                </a:path>
                <a:path w="22225" h="334644">
                  <a:moveTo>
                    <a:pt x="22098" y="195833"/>
                  </a:moveTo>
                  <a:lnTo>
                    <a:pt x="22098" y="183641"/>
                  </a:lnTo>
                  <a:lnTo>
                    <a:pt x="17526" y="178307"/>
                  </a:lnTo>
                  <a:lnTo>
                    <a:pt x="5334" y="178307"/>
                  </a:lnTo>
                  <a:lnTo>
                    <a:pt x="0" y="183641"/>
                  </a:lnTo>
                  <a:lnTo>
                    <a:pt x="0" y="195833"/>
                  </a:lnTo>
                  <a:lnTo>
                    <a:pt x="5334" y="201167"/>
                  </a:lnTo>
                  <a:lnTo>
                    <a:pt x="17526" y="201167"/>
                  </a:lnTo>
                  <a:lnTo>
                    <a:pt x="22098" y="195833"/>
                  </a:lnTo>
                  <a:close/>
                </a:path>
                <a:path w="22225" h="334644">
                  <a:moveTo>
                    <a:pt x="22098" y="240791"/>
                  </a:moveTo>
                  <a:lnTo>
                    <a:pt x="22098" y="227837"/>
                  </a:lnTo>
                  <a:lnTo>
                    <a:pt x="17526" y="223265"/>
                  </a:lnTo>
                  <a:lnTo>
                    <a:pt x="5334" y="223265"/>
                  </a:lnTo>
                  <a:lnTo>
                    <a:pt x="0" y="227837"/>
                  </a:lnTo>
                  <a:lnTo>
                    <a:pt x="0" y="240791"/>
                  </a:lnTo>
                  <a:lnTo>
                    <a:pt x="5334" y="245363"/>
                  </a:lnTo>
                  <a:lnTo>
                    <a:pt x="17526" y="245363"/>
                  </a:lnTo>
                  <a:lnTo>
                    <a:pt x="22098" y="240791"/>
                  </a:lnTo>
                  <a:close/>
                </a:path>
                <a:path w="22225" h="334644">
                  <a:moveTo>
                    <a:pt x="22098" y="284987"/>
                  </a:moveTo>
                  <a:lnTo>
                    <a:pt x="22098" y="272795"/>
                  </a:lnTo>
                  <a:lnTo>
                    <a:pt x="17526" y="267461"/>
                  </a:lnTo>
                  <a:lnTo>
                    <a:pt x="5334" y="267461"/>
                  </a:lnTo>
                  <a:lnTo>
                    <a:pt x="0" y="272795"/>
                  </a:lnTo>
                  <a:lnTo>
                    <a:pt x="0" y="284987"/>
                  </a:lnTo>
                  <a:lnTo>
                    <a:pt x="5334" y="290321"/>
                  </a:lnTo>
                  <a:lnTo>
                    <a:pt x="17526" y="290321"/>
                  </a:lnTo>
                  <a:lnTo>
                    <a:pt x="22098" y="284987"/>
                  </a:lnTo>
                  <a:close/>
                </a:path>
                <a:path w="22225" h="334644">
                  <a:moveTo>
                    <a:pt x="22098" y="329945"/>
                  </a:moveTo>
                  <a:lnTo>
                    <a:pt x="22098" y="316991"/>
                  </a:lnTo>
                  <a:lnTo>
                    <a:pt x="17526" y="312419"/>
                  </a:lnTo>
                  <a:lnTo>
                    <a:pt x="5334" y="312419"/>
                  </a:lnTo>
                  <a:lnTo>
                    <a:pt x="0" y="316991"/>
                  </a:lnTo>
                  <a:lnTo>
                    <a:pt x="0" y="329945"/>
                  </a:lnTo>
                  <a:lnTo>
                    <a:pt x="5334" y="334517"/>
                  </a:lnTo>
                  <a:lnTo>
                    <a:pt x="17526" y="334517"/>
                  </a:lnTo>
                  <a:lnTo>
                    <a:pt x="22098" y="32994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970898" y="2351531"/>
              <a:ext cx="295910" cy="296545"/>
            </a:xfrm>
            <a:custGeom>
              <a:avLst/>
              <a:gdLst/>
              <a:ahLst/>
              <a:cxnLst/>
              <a:rect l="l" t="t" r="r" b="b"/>
              <a:pathLst>
                <a:path w="295909" h="296544">
                  <a:moveTo>
                    <a:pt x="295656" y="148589"/>
                  </a:moveTo>
                  <a:lnTo>
                    <a:pt x="288109" y="101534"/>
                  </a:lnTo>
                  <a:lnTo>
                    <a:pt x="267102" y="60734"/>
                  </a:lnTo>
                  <a:lnTo>
                    <a:pt x="235086" y="28602"/>
                  </a:lnTo>
                  <a:lnTo>
                    <a:pt x="194511" y="7552"/>
                  </a:lnTo>
                  <a:lnTo>
                    <a:pt x="147828" y="0"/>
                  </a:lnTo>
                  <a:lnTo>
                    <a:pt x="101144" y="7552"/>
                  </a:lnTo>
                  <a:lnTo>
                    <a:pt x="60569" y="28602"/>
                  </a:lnTo>
                  <a:lnTo>
                    <a:pt x="28553" y="60734"/>
                  </a:lnTo>
                  <a:lnTo>
                    <a:pt x="7546" y="101534"/>
                  </a:lnTo>
                  <a:lnTo>
                    <a:pt x="0" y="148589"/>
                  </a:lnTo>
                  <a:lnTo>
                    <a:pt x="7546" y="195273"/>
                  </a:lnTo>
                  <a:lnTo>
                    <a:pt x="28553" y="235848"/>
                  </a:lnTo>
                  <a:lnTo>
                    <a:pt x="60569" y="267864"/>
                  </a:lnTo>
                  <a:lnTo>
                    <a:pt x="101144" y="288871"/>
                  </a:lnTo>
                  <a:lnTo>
                    <a:pt x="147828" y="296417"/>
                  </a:lnTo>
                  <a:lnTo>
                    <a:pt x="194511" y="288871"/>
                  </a:lnTo>
                  <a:lnTo>
                    <a:pt x="235086" y="267864"/>
                  </a:lnTo>
                  <a:lnTo>
                    <a:pt x="267102" y="235848"/>
                  </a:lnTo>
                  <a:lnTo>
                    <a:pt x="288109" y="195273"/>
                  </a:lnTo>
                  <a:lnTo>
                    <a:pt x="295656" y="148589"/>
                  </a:lnTo>
                  <a:close/>
                </a:path>
              </a:pathLst>
            </a:custGeom>
            <a:solidFill>
              <a:srgbClr val="60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107309" y="2645663"/>
              <a:ext cx="22860" cy="334645"/>
            </a:xfrm>
            <a:custGeom>
              <a:avLst/>
              <a:gdLst/>
              <a:ahLst/>
              <a:cxnLst/>
              <a:rect l="l" t="t" r="r" b="b"/>
              <a:pathLst>
                <a:path w="22859" h="334644">
                  <a:moveTo>
                    <a:pt x="22859" y="17525"/>
                  </a:moveTo>
                  <a:lnTo>
                    <a:pt x="22859" y="5333"/>
                  </a:lnTo>
                  <a:lnTo>
                    <a:pt x="17525" y="0"/>
                  </a:lnTo>
                  <a:lnTo>
                    <a:pt x="5333" y="0"/>
                  </a:lnTo>
                  <a:lnTo>
                    <a:pt x="0" y="5333"/>
                  </a:lnTo>
                  <a:lnTo>
                    <a:pt x="0" y="17525"/>
                  </a:lnTo>
                  <a:lnTo>
                    <a:pt x="5333" y="22097"/>
                  </a:lnTo>
                  <a:lnTo>
                    <a:pt x="17525" y="22097"/>
                  </a:lnTo>
                  <a:lnTo>
                    <a:pt x="22859" y="17525"/>
                  </a:lnTo>
                  <a:close/>
                </a:path>
                <a:path w="22859" h="334644">
                  <a:moveTo>
                    <a:pt x="22859" y="61721"/>
                  </a:moveTo>
                  <a:lnTo>
                    <a:pt x="22859" y="49529"/>
                  </a:lnTo>
                  <a:lnTo>
                    <a:pt x="17525" y="44195"/>
                  </a:lnTo>
                  <a:lnTo>
                    <a:pt x="5333" y="44195"/>
                  </a:lnTo>
                  <a:lnTo>
                    <a:pt x="0" y="49529"/>
                  </a:lnTo>
                  <a:lnTo>
                    <a:pt x="0" y="61721"/>
                  </a:lnTo>
                  <a:lnTo>
                    <a:pt x="5333" y="67055"/>
                  </a:lnTo>
                  <a:lnTo>
                    <a:pt x="17525" y="67055"/>
                  </a:lnTo>
                  <a:lnTo>
                    <a:pt x="22859" y="61721"/>
                  </a:lnTo>
                  <a:close/>
                </a:path>
                <a:path w="22859" h="334644">
                  <a:moveTo>
                    <a:pt x="22859" y="106679"/>
                  </a:moveTo>
                  <a:lnTo>
                    <a:pt x="22859" y="93725"/>
                  </a:lnTo>
                  <a:lnTo>
                    <a:pt x="17525" y="89153"/>
                  </a:lnTo>
                  <a:lnTo>
                    <a:pt x="5333" y="89153"/>
                  </a:lnTo>
                  <a:lnTo>
                    <a:pt x="0" y="93725"/>
                  </a:lnTo>
                  <a:lnTo>
                    <a:pt x="0" y="106679"/>
                  </a:lnTo>
                  <a:lnTo>
                    <a:pt x="5333" y="111251"/>
                  </a:lnTo>
                  <a:lnTo>
                    <a:pt x="17525" y="111251"/>
                  </a:lnTo>
                  <a:lnTo>
                    <a:pt x="22859" y="106679"/>
                  </a:lnTo>
                  <a:close/>
                </a:path>
                <a:path w="22859" h="334644">
                  <a:moveTo>
                    <a:pt x="22859" y="150875"/>
                  </a:moveTo>
                  <a:lnTo>
                    <a:pt x="22859" y="138683"/>
                  </a:lnTo>
                  <a:lnTo>
                    <a:pt x="17525" y="133349"/>
                  </a:lnTo>
                  <a:lnTo>
                    <a:pt x="5333" y="133349"/>
                  </a:lnTo>
                  <a:lnTo>
                    <a:pt x="0" y="138683"/>
                  </a:lnTo>
                  <a:lnTo>
                    <a:pt x="0" y="150875"/>
                  </a:lnTo>
                  <a:lnTo>
                    <a:pt x="5333" y="156209"/>
                  </a:lnTo>
                  <a:lnTo>
                    <a:pt x="17525" y="156209"/>
                  </a:lnTo>
                  <a:lnTo>
                    <a:pt x="22859" y="150875"/>
                  </a:lnTo>
                  <a:close/>
                </a:path>
                <a:path w="22859" h="334644">
                  <a:moveTo>
                    <a:pt x="22859" y="195833"/>
                  </a:moveTo>
                  <a:lnTo>
                    <a:pt x="22859" y="182879"/>
                  </a:lnTo>
                  <a:lnTo>
                    <a:pt x="17525" y="178307"/>
                  </a:lnTo>
                  <a:lnTo>
                    <a:pt x="5333" y="178307"/>
                  </a:lnTo>
                  <a:lnTo>
                    <a:pt x="0" y="182879"/>
                  </a:lnTo>
                  <a:lnTo>
                    <a:pt x="0" y="195833"/>
                  </a:lnTo>
                  <a:lnTo>
                    <a:pt x="5333" y="200405"/>
                  </a:lnTo>
                  <a:lnTo>
                    <a:pt x="17525" y="200405"/>
                  </a:lnTo>
                  <a:lnTo>
                    <a:pt x="22859" y="195833"/>
                  </a:lnTo>
                  <a:close/>
                </a:path>
                <a:path w="22859" h="334644">
                  <a:moveTo>
                    <a:pt x="22859" y="240029"/>
                  </a:moveTo>
                  <a:lnTo>
                    <a:pt x="22859" y="227837"/>
                  </a:lnTo>
                  <a:lnTo>
                    <a:pt x="17525" y="222503"/>
                  </a:lnTo>
                  <a:lnTo>
                    <a:pt x="5333" y="222503"/>
                  </a:lnTo>
                  <a:lnTo>
                    <a:pt x="0" y="227837"/>
                  </a:lnTo>
                  <a:lnTo>
                    <a:pt x="0" y="240029"/>
                  </a:lnTo>
                  <a:lnTo>
                    <a:pt x="5333" y="245363"/>
                  </a:lnTo>
                  <a:lnTo>
                    <a:pt x="17525" y="245363"/>
                  </a:lnTo>
                  <a:lnTo>
                    <a:pt x="22859" y="240029"/>
                  </a:lnTo>
                  <a:close/>
                </a:path>
                <a:path w="22859" h="334644">
                  <a:moveTo>
                    <a:pt x="22859" y="284987"/>
                  </a:moveTo>
                  <a:lnTo>
                    <a:pt x="22859" y="272033"/>
                  </a:lnTo>
                  <a:lnTo>
                    <a:pt x="17525" y="267461"/>
                  </a:lnTo>
                  <a:lnTo>
                    <a:pt x="5333" y="267461"/>
                  </a:lnTo>
                  <a:lnTo>
                    <a:pt x="0" y="272033"/>
                  </a:lnTo>
                  <a:lnTo>
                    <a:pt x="0" y="284987"/>
                  </a:lnTo>
                  <a:lnTo>
                    <a:pt x="5333" y="289559"/>
                  </a:lnTo>
                  <a:lnTo>
                    <a:pt x="17525" y="289559"/>
                  </a:lnTo>
                  <a:lnTo>
                    <a:pt x="22859" y="284987"/>
                  </a:lnTo>
                  <a:close/>
                </a:path>
                <a:path w="22859" h="334644">
                  <a:moveTo>
                    <a:pt x="22859" y="329183"/>
                  </a:moveTo>
                  <a:lnTo>
                    <a:pt x="22859" y="316991"/>
                  </a:lnTo>
                  <a:lnTo>
                    <a:pt x="17525" y="311657"/>
                  </a:lnTo>
                  <a:lnTo>
                    <a:pt x="5333" y="311657"/>
                  </a:lnTo>
                  <a:lnTo>
                    <a:pt x="0" y="316991"/>
                  </a:lnTo>
                  <a:lnTo>
                    <a:pt x="0" y="329183"/>
                  </a:lnTo>
                  <a:lnTo>
                    <a:pt x="5333" y="334517"/>
                  </a:lnTo>
                  <a:lnTo>
                    <a:pt x="17525" y="334517"/>
                  </a:lnTo>
                  <a:lnTo>
                    <a:pt x="22859" y="32918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5065882" y="3003295"/>
            <a:ext cx="2425065" cy="16306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50800" algn="ctr">
              <a:lnSpc>
                <a:spcPct val="100000"/>
              </a:lnSpc>
              <a:spcBef>
                <a:spcPts val="130"/>
              </a:spcBef>
            </a:pPr>
            <a:r>
              <a:rPr sz="1900" b="1" spc="30" dirty="0">
                <a:latin typeface="Microsoft JhengHei"/>
                <a:cs typeface="Microsoft JhengHei"/>
              </a:rPr>
              <a:t>新增發放</a:t>
            </a:r>
            <a:endParaRPr sz="1900">
              <a:latin typeface="Microsoft JhengHei"/>
              <a:cs typeface="Microsoft JhengHei"/>
            </a:endParaRPr>
          </a:p>
          <a:p>
            <a:pPr marL="50165" algn="ctr">
              <a:lnSpc>
                <a:spcPct val="100000"/>
              </a:lnSpc>
              <a:spcBef>
                <a:spcPts val="35"/>
              </a:spcBef>
            </a:pPr>
            <a:r>
              <a:rPr sz="1900" b="1" spc="25" dirty="0">
                <a:solidFill>
                  <a:srgbClr val="60A8AC"/>
                </a:solidFill>
                <a:latin typeface="Microsoft JhengHei"/>
                <a:cs typeface="Microsoft JhengHei"/>
              </a:rPr>
              <a:t>⾎液自我篩檢試劑</a:t>
            </a:r>
            <a:endParaRPr sz="1900">
              <a:latin typeface="Microsoft JhengHei"/>
              <a:cs typeface="Microsoft JhengHei"/>
            </a:endParaRPr>
          </a:p>
          <a:p>
            <a:pPr marL="12065" marR="5080" indent="-635" algn="ctr">
              <a:lnSpc>
                <a:spcPct val="101600"/>
              </a:lnSpc>
              <a:spcBef>
                <a:spcPts val="1065"/>
              </a:spcBef>
            </a:pPr>
            <a:r>
              <a:rPr sz="1900" b="1" spc="30" dirty="0">
                <a:latin typeface="Microsoft JhengHei"/>
                <a:cs typeface="Microsoft JhengHei"/>
              </a:rPr>
              <a:t>全國</a:t>
            </a:r>
            <a:r>
              <a:rPr sz="1900" b="1" spc="15" dirty="0">
                <a:solidFill>
                  <a:srgbClr val="60A8AC"/>
                </a:solidFill>
                <a:latin typeface="Microsoft JhengHei"/>
                <a:cs typeface="Microsoft JhengHei"/>
              </a:rPr>
              <a:t>22</a:t>
            </a:r>
            <a:r>
              <a:rPr sz="1900" b="1" spc="25" dirty="0">
                <a:latin typeface="Microsoft JhengHei"/>
                <a:cs typeface="Microsoft JhengHei"/>
              </a:rPr>
              <a:t>縣市共設置 </a:t>
            </a:r>
            <a:r>
              <a:rPr sz="1900" b="1" spc="15" dirty="0">
                <a:solidFill>
                  <a:srgbClr val="60A8AC"/>
                </a:solidFill>
                <a:latin typeface="Microsoft JhengHei"/>
                <a:cs typeface="Microsoft JhengHei"/>
              </a:rPr>
              <a:t>42</a:t>
            </a:r>
            <a:r>
              <a:rPr sz="1900" b="1" spc="10" dirty="0">
                <a:solidFill>
                  <a:srgbClr val="60A8AC"/>
                </a:solidFill>
                <a:latin typeface="Microsoft JhengHei"/>
                <a:cs typeface="Microsoft JhengHei"/>
              </a:rPr>
              <a:t>9</a:t>
            </a:r>
            <a:r>
              <a:rPr sz="1900" b="1" spc="25" dirty="0">
                <a:latin typeface="Microsoft JhengHei"/>
                <a:cs typeface="Microsoft JhengHei"/>
              </a:rPr>
              <a:t>個人工發放執行點</a:t>
            </a:r>
            <a:endParaRPr sz="1900">
              <a:latin typeface="Microsoft JhengHei"/>
              <a:cs typeface="Microsoft JhengHei"/>
            </a:endParaRPr>
          </a:p>
          <a:p>
            <a:pPr marL="635" algn="ctr">
              <a:lnSpc>
                <a:spcPct val="100000"/>
              </a:lnSpc>
              <a:spcBef>
                <a:spcPts val="30"/>
              </a:spcBef>
            </a:pPr>
            <a:r>
              <a:rPr sz="1900" b="1" spc="15" dirty="0">
                <a:solidFill>
                  <a:srgbClr val="60A8AC"/>
                </a:solidFill>
                <a:latin typeface="Microsoft JhengHei"/>
                <a:cs typeface="Microsoft JhengHei"/>
              </a:rPr>
              <a:t>29</a:t>
            </a:r>
            <a:r>
              <a:rPr sz="1900" b="1" spc="30" dirty="0">
                <a:latin typeface="Microsoft JhengHei"/>
                <a:cs typeface="Microsoft JhengHei"/>
              </a:rPr>
              <a:t>台自動服務機</a:t>
            </a:r>
            <a:endParaRPr sz="1900">
              <a:latin typeface="Microsoft JhengHei"/>
              <a:cs typeface="Microsoft JhengHe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675503" y="1799335"/>
            <a:ext cx="98044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150" b="1" spc="-5" dirty="0">
                <a:solidFill>
                  <a:srgbClr val="60A8AC"/>
                </a:solidFill>
                <a:latin typeface="Microsoft JhengHei"/>
                <a:cs typeface="Microsoft JhengHei"/>
              </a:rPr>
              <a:t>2020</a:t>
            </a:r>
            <a:endParaRPr sz="3150">
              <a:latin typeface="Microsoft JhengHei"/>
              <a:cs typeface="Microsoft JhengHe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633849" y="3001771"/>
            <a:ext cx="2967990" cy="1874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5085" marR="5080" indent="-33020" algn="just">
              <a:lnSpc>
                <a:spcPct val="101499"/>
              </a:lnSpc>
              <a:spcBef>
                <a:spcPts val="95"/>
              </a:spcBef>
            </a:pPr>
            <a:r>
              <a:rPr sz="1900" b="1" spc="20" dirty="0">
                <a:latin typeface="Microsoft JhengHei"/>
                <a:cs typeface="Microsoft JhengHei"/>
              </a:rPr>
              <a:t>網路訂購超商取貨通路新增  </a:t>
            </a:r>
            <a:r>
              <a:rPr sz="1900" b="1" spc="10" dirty="0">
                <a:solidFill>
                  <a:srgbClr val="60A8AC"/>
                </a:solidFill>
                <a:latin typeface="Microsoft JhengHei"/>
                <a:cs typeface="Microsoft JhengHei"/>
              </a:rPr>
              <a:t>7-ELEVEN</a:t>
            </a:r>
            <a:r>
              <a:rPr sz="1900" b="1" spc="25" dirty="0">
                <a:solidFill>
                  <a:srgbClr val="60A8AC"/>
                </a:solidFill>
                <a:latin typeface="Microsoft JhengHei"/>
                <a:cs typeface="Microsoft JhengHei"/>
              </a:rPr>
              <a:t>共同提供服務， </a:t>
            </a:r>
            <a:r>
              <a:rPr sz="1900" b="1" spc="-465" dirty="0">
                <a:solidFill>
                  <a:srgbClr val="60A8AC"/>
                </a:solidFill>
                <a:latin typeface="Microsoft JhengHei"/>
                <a:cs typeface="Microsoft JhengHei"/>
              </a:rPr>
              <a:t> </a:t>
            </a:r>
            <a:r>
              <a:rPr sz="1900" b="1" spc="25" dirty="0">
                <a:solidFill>
                  <a:srgbClr val="60A8AC"/>
                </a:solidFill>
                <a:latin typeface="Microsoft JhengHei"/>
                <a:cs typeface="Microsoft JhengHei"/>
              </a:rPr>
              <a:t>全國超過</a:t>
            </a:r>
            <a:r>
              <a:rPr sz="1900" b="1" spc="10" dirty="0">
                <a:solidFill>
                  <a:srgbClr val="60A8AC"/>
                </a:solidFill>
                <a:latin typeface="Microsoft JhengHei"/>
                <a:cs typeface="Microsoft JhengHei"/>
              </a:rPr>
              <a:t>1</a:t>
            </a:r>
            <a:r>
              <a:rPr sz="1900" b="1" spc="25" dirty="0">
                <a:solidFill>
                  <a:srgbClr val="60A8AC"/>
                </a:solidFill>
                <a:latin typeface="Microsoft JhengHei"/>
                <a:cs typeface="Microsoft JhengHei"/>
              </a:rPr>
              <a:t>萬家超商門市</a:t>
            </a:r>
            <a:endParaRPr sz="1900">
              <a:latin typeface="Microsoft JhengHei"/>
              <a:cs typeface="Microsoft JhengHei"/>
            </a:endParaRPr>
          </a:p>
          <a:p>
            <a:pPr marL="308610" marR="250825" indent="-635" algn="ctr">
              <a:lnSpc>
                <a:spcPct val="101600"/>
              </a:lnSpc>
              <a:spcBef>
                <a:spcPts val="675"/>
              </a:spcBef>
            </a:pPr>
            <a:r>
              <a:rPr sz="1900" b="1" spc="30" dirty="0">
                <a:latin typeface="Microsoft JhengHei"/>
                <a:cs typeface="Microsoft JhengHei"/>
              </a:rPr>
              <a:t>全國</a:t>
            </a:r>
            <a:r>
              <a:rPr sz="1900" b="1" spc="15" dirty="0">
                <a:solidFill>
                  <a:srgbClr val="60A8AC"/>
                </a:solidFill>
                <a:latin typeface="Microsoft JhengHei"/>
                <a:cs typeface="Microsoft JhengHei"/>
              </a:rPr>
              <a:t>22</a:t>
            </a:r>
            <a:r>
              <a:rPr sz="1900" b="1" spc="25" dirty="0">
                <a:latin typeface="Microsoft JhengHei"/>
                <a:cs typeface="Microsoft JhengHei"/>
              </a:rPr>
              <a:t>縣市共設置 </a:t>
            </a:r>
            <a:r>
              <a:rPr sz="1900" b="1" spc="15" dirty="0">
                <a:solidFill>
                  <a:srgbClr val="60A8AC"/>
                </a:solidFill>
                <a:latin typeface="Microsoft JhengHei"/>
                <a:cs typeface="Microsoft JhengHei"/>
              </a:rPr>
              <a:t>37</a:t>
            </a:r>
            <a:r>
              <a:rPr sz="1900" b="1" spc="10" dirty="0">
                <a:solidFill>
                  <a:srgbClr val="60A8AC"/>
                </a:solidFill>
                <a:latin typeface="Microsoft JhengHei"/>
                <a:cs typeface="Microsoft JhengHei"/>
              </a:rPr>
              <a:t>0</a:t>
            </a:r>
            <a:r>
              <a:rPr sz="1900" b="1" spc="25" dirty="0">
                <a:latin typeface="Microsoft JhengHei"/>
                <a:cs typeface="Microsoft JhengHei"/>
              </a:rPr>
              <a:t>個人工發放執行點</a:t>
            </a:r>
            <a:endParaRPr sz="1900">
              <a:latin typeface="Microsoft JhengHei"/>
              <a:cs typeface="Microsoft JhengHei"/>
            </a:endParaRPr>
          </a:p>
          <a:p>
            <a:pPr marL="50800" algn="ctr">
              <a:lnSpc>
                <a:spcPct val="100000"/>
              </a:lnSpc>
              <a:spcBef>
                <a:spcPts val="30"/>
              </a:spcBef>
            </a:pPr>
            <a:r>
              <a:rPr sz="1900" b="1" spc="15" dirty="0">
                <a:solidFill>
                  <a:srgbClr val="60A8AC"/>
                </a:solidFill>
                <a:latin typeface="Microsoft JhengHei"/>
                <a:cs typeface="Microsoft JhengHei"/>
              </a:rPr>
              <a:t>38</a:t>
            </a:r>
            <a:r>
              <a:rPr sz="1900" b="1" spc="30" dirty="0">
                <a:latin typeface="Microsoft JhengHei"/>
                <a:cs typeface="Microsoft JhengHei"/>
              </a:rPr>
              <a:t>台自動服務機</a:t>
            </a:r>
            <a:endParaRPr sz="1900">
              <a:latin typeface="Microsoft JhengHei"/>
              <a:cs typeface="Microsoft JhengHe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723261" y="5512556"/>
            <a:ext cx="2715260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2625" spc="-1485" baseline="77777" dirty="0">
                <a:latin typeface="Adobe Heiti Std R"/>
                <a:cs typeface="Adobe Heiti Std R"/>
              </a:rPr>
              <a:t>2</a:t>
            </a:r>
            <a:r>
              <a:rPr sz="1750" spc="-780" dirty="0">
                <a:latin typeface="Adobe Heiti Std R"/>
                <a:cs typeface="Adobe Heiti Std R"/>
              </a:rPr>
              <a:t>䲿</a:t>
            </a:r>
            <a:r>
              <a:rPr sz="2625" spc="-600" baseline="77777" dirty="0">
                <a:latin typeface="Adobe Heiti Std R"/>
                <a:cs typeface="Adobe Heiti Std R"/>
              </a:rPr>
              <a:t>0</a:t>
            </a:r>
            <a:r>
              <a:rPr sz="1750" spc="-400" dirty="0">
                <a:latin typeface="Adobe Heiti Std R"/>
                <a:cs typeface="Adobe Heiti Std R"/>
              </a:rPr>
              <a:t>⣘</a:t>
            </a:r>
            <a:r>
              <a:rPr sz="2625" spc="-600" baseline="77777" dirty="0">
                <a:latin typeface="Adobe Heiti Std R"/>
                <a:cs typeface="Adobe Heiti Std R"/>
              </a:rPr>
              <a:t>18</a:t>
            </a:r>
            <a:r>
              <a:rPr sz="2100" spc="-400" dirty="0">
                <a:solidFill>
                  <a:srgbClr val="DA0058"/>
                </a:solidFill>
                <a:latin typeface="Adobe Heiti Std R"/>
                <a:cs typeface="Adobe Heiti Std R"/>
              </a:rPr>
              <a:t>5</a:t>
            </a:r>
            <a:r>
              <a:rPr sz="2625" spc="-600" baseline="77777" dirty="0">
                <a:latin typeface="Adobe Heiti Std R"/>
                <a:cs typeface="Adobe Heiti Std R"/>
              </a:rPr>
              <a:t>-2</a:t>
            </a:r>
            <a:r>
              <a:rPr sz="2100" spc="-400" dirty="0">
                <a:solidFill>
                  <a:srgbClr val="DA0058"/>
                </a:solidFill>
                <a:latin typeface="Adobe Heiti Std R"/>
                <a:cs typeface="Adobe Heiti Std R"/>
              </a:rPr>
              <a:t>4</a:t>
            </a:r>
            <a:r>
              <a:rPr sz="2625" spc="-600" baseline="77777" dirty="0">
                <a:latin typeface="Adobe Heiti Std R"/>
                <a:cs typeface="Adobe Heiti Std R"/>
              </a:rPr>
              <a:t>0</a:t>
            </a:r>
            <a:r>
              <a:rPr sz="2100" spc="-400" dirty="0">
                <a:solidFill>
                  <a:srgbClr val="DA0058"/>
                </a:solidFill>
                <a:latin typeface="Adobe Heiti Std R"/>
                <a:cs typeface="Adobe Heiti Std R"/>
              </a:rPr>
              <a:t>,</a:t>
            </a:r>
            <a:r>
              <a:rPr sz="2625" spc="-600" baseline="77777" dirty="0">
                <a:latin typeface="Adobe Heiti Std R"/>
                <a:cs typeface="Adobe Heiti Std R"/>
              </a:rPr>
              <a:t>1</a:t>
            </a:r>
            <a:r>
              <a:rPr sz="2100" spc="-400" dirty="0">
                <a:solidFill>
                  <a:srgbClr val="DA0058"/>
                </a:solidFill>
                <a:latin typeface="Adobe Heiti Std R"/>
                <a:cs typeface="Adobe Heiti Std R"/>
              </a:rPr>
              <a:t>0</a:t>
            </a:r>
            <a:r>
              <a:rPr sz="2625" spc="-600" baseline="77777" dirty="0">
                <a:latin typeface="Adobe Heiti Std R"/>
                <a:cs typeface="Adobe Heiti Std R"/>
              </a:rPr>
              <a:t>9</a:t>
            </a:r>
            <a:r>
              <a:rPr sz="2100" spc="-400" dirty="0">
                <a:solidFill>
                  <a:srgbClr val="DA0058"/>
                </a:solidFill>
                <a:latin typeface="Adobe Heiti Std R"/>
                <a:cs typeface="Adobe Heiti Std R"/>
              </a:rPr>
              <a:t>90</a:t>
            </a:r>
            <a:r>
              <a:rPr sz="1750" spc="-400" dirty="0">
                <a:latin typeface="Adobe Heiti Std R"/>
                <a:cs typeface="Adobe Heiti Std R"/>
              </a:rPr>
              <a:t>➃</a:t>
            </a:r>
            <a:r>
              <a:rPr sz="1750" dirty="0">
                <a:latin typeface="Adobe Heiti Std R"/>
                <a:cs typeface="Adobe Heiti Std R"/>
              </a:rPr>
              <a:t>妄睨增剪⹡</a:t>
            </a:r>
            <a:endParaRPr sz="1750">
              <a:latin typeface="Adobe Heiti Std R"/>
              <a:cs typeface="Adobe Heiti Std R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748651" y="5832607"/>
            <a:ext cx="1784350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50" dirty="0">
                <a:latin typeface="Adobe Heiti Std R"/>
                <a:cs typeface="Adobe Heiti Std R"/>
              </a:rPr>
              <a:t>ⴲ睨ꤿ䚍桧</a:t>
            </a:r>
            <a:r>
              <a:rPr sz="2100" spc="85" dirty="0">
                <a:solidFill>
                  <a:srgbClr val="DA0058"/>
                </a:solidFill>
                <a:latin typeface="Adobe Heiti Std R"/>
                <a:cs typeface="Adobe Heiti Std R"/>
              </a:rPr>
              <a:t>0.7%</a:t>
            </a:r>
            <a:endParaRPr sz="2100">
              <a:latin typeface="Adobe Heiti Std R"/>
              <a:cs typeface="Adobe Heiti Std R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748661" y="6156454"/>
            <a:ext cx="3288665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45" dirty="0">
                <a:latin typeface="Adobe Heiti Std R"/>
                <a:cs typeface="Adobe Heiti Std R"/>
              </a:rPr>
              <a:t>䊺剤215⡙焷鏻㽠ꄴ䭰糵鷆髠⚥</a:t>
            </a:r>
            <a:endParaRPr sz="1750">
              <a:latin typeface="Adobe Heiti Std R"/>
              <a:cs typeface="Adobe Heiti Std R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730621" y="4862397"/>
            <a:ext cx="739140" cy="48895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42240">
              <a:lnSpc>
                <a:spcPct val="100000"/>
              </a:lnSpc>
              <a:spcBef>
                <a:spcPts val="240"/>
              </a:spcBef>
            </a:pPr>
            <a:r>
              <a:rPr sz="1400" b="1" spc="-5" dirty="0">
                <a:latin typeface="Microsoft JhengHei"/>
                <a:cs typeface="Microsoft JhengHei"/>
              </a:rPr>
              <a:t>19%</a:t>
            </a:r>
            <a:endParaRPr sz="14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1400" b="1" dirty="0">
                <a:latin typeface="Microsoft JhengHei"/>
                <a:cs typeface="Microsoft JhengHei"/>
              </a:rPr>
              <a:t>人工發放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954910" y="5500186"/>
            <a:ext cx="739140" cy="518159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47625">
              <a:lnSpc>
                <a:spcPct val="100000"/>
              </a:lnSpc>
              <a:spcBef>
                <a:spcPts val="355"/>
              </a:spcBef>
            </a:pPr>
            <a:r>
              <a:rPr sz="1400" b="1" spc="-5" dirty="0">
                <a:latin typeface="Microsoft JhengHei"/>
                <a:cs typeface="Microsoft JhengHei"/>
              </a:rPr>
              <a:t>59%</a:t>
            </a:r>
            <a:endParaRPr sz="14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1400" b="1" dirty="0">
                <a:latin typeface="Microsoft JhengHei"/>
                <a:cs typeface="Microsoft JhengHei"/>
              </a:rPr>
              <a:t>超商取貨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751965" y="5552823"/>
            <a:ext cx="916940" cy="5803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12420" marR="5080" indent="-300355">
              <a:lnSpc>
                <a:spcPct val="130000"/>
              </a:lnSpc>
              <a:spcBef>
                <a:spcPts val="95"/>
              </a:spcBef>
            </a:pPr>
            <a:r>
              <a:rPr sz="1400" b="1" dirty="0">
                <a:solidFill>
                  <a:srgbClr val="FFFFFF"/>
                </a:solidFill>
                <a:latin typeface="Microsoft JhengHei"/>
                <a:cs typeface="Microsoft JhengHei"/>
              </a:rPr>
              <a:t>自動服務機  </a:t>
            </a:r>
            <a:r>
              <a:rPr sz="1400" b="1" spc="-5" dirty="0">
                <a:solidFill>
                  <a:srgbClr val="FFFFFF"/>
                </a:solidFill>
                <a:latin typeface="Microsoft JhengHei"/>
                <a:cs typeface="Microsoft JhengHei"/>
              </a:rPr>
              <a:t>22%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1432693" y="1053338"/>
            <a:ext cx="5636895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" dirty="0"/>
              <a:t>推動「愛滋自我篩檢計畫」歷程</a:t>
            </a:r>
          </a:p>
        </p:txBody>
      </p:sp>
      <p:grpSp>
        <p:nvGrpSpPr>
          <p:cNvPr id="35" name="object 35"/>
          <p:cNvGrpSpPr/>
          <p:nvPr/>
        </p:nvGrpSpPr>
        <p:grpSpPr>
          <a:xfrm>
            <a:off x="261251" y="816102"/>
            <a:ext cx="1013460" cy="951230"/>
            <a:chOff x="261251" y="816102"/>
            <a:chExt cx="1013460" cy="951230"/>
          </a:xfrm>
        </p:grpSpPr>
        <p:pic>
          <p:nvPicPr>
            <p:cNvPr id="36" name="object 3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1251" y="816102"/>
              <a:ext cx="1013460" cy="950976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9935" y="929640"/>
              <a:ext cx="815339" cy="703326"/>
            </a:xfrm>
            <a:prstGeom prst="rect">
              <a:avLst/>
            </a:prstGeom>
          </p:spPr>
        </p:pic>
      </p:grpSp>
      <p:pic>
        <p:nvPicPr>
          <p:cNvPr id="38" name="object 3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8743" y="4158996"/>
            <a:ext cx="773010" cy="1339596"/>
          </a:xfrm>
          <a:prstGeom prst="rect">
            <a:avLst/>
          </a:prstGeom>
        </p:spPr>
      </p:pic>
      <p:sp>
        <p:nvSpPr>
          <p:cNvPr id="39" name="object 39"/>
          <p:cNvSpPr/>
          <p:nvPr/>
        </p:nvSpPr>
        <p:spPr>
          <a:xfrm>
            <a:off x="9152267" y="4991861"/>
            <a:ext cx="1201420" cy="1483360"/>
          </a:xfrm>
          <a:custGeom>
            <a:avLst/>
            <a:gdLst/>
            <a:ahLst/>
            <a:cxnLst/>
            <a:rect l="l" t="t" r="r" b="b"/>
            <a:pathLst>
              <a:path w="1201420" h="1483360">
                <a:moveTo>
                  <a:pt x="1200912" y="1283207"/>
                </a:moveTo>
                <a:lnTo>
                  <a:pt x="1200912" y="200405"/>
                </a:lnTo>
                <a:lnTo>
                  <a:pt x="1195609" y="154275"/>
                </a:lnTo>
                <a:lnTo>
                  <a:pt x="1180509" y="112022"/>
                </a:lnTo>
                <a:lnTo>
                  <a:pt x="1156824" y="74822"/>
                </a:lnTo>
                <a:lnTo>
                  <a:pt x="1125769" y="43847"/>
                </a:lnTo>
                <a:lnTo>
                  <a:pt x="1088555" y="20269"/>
                </a:lnTo>
                <a:lnTo>
                  <a:pt x="1046397" y="5262"/>
                </a:lnTo>
                <a:lnTo>
                  <a:pt x="1000506" y="0"/>
                </a:lnTo>
                <a:lnTo>
                  <a:pt x="200405" y="0"/>
                </a:lnTo>
                <a:lnTo>
                  <a:pt x="154514" y="5262"/>
                </a:lnTo>
                <a:lnTo>
                  <a:pt x="112356" y="20269"/>
                </a:lnTo>
                <a:lnTo>
                  <a:pt x="75142" y="43847"/>
                </a:lnTo>
                <a:lnTo>
                  <a:pt x="44087" y="74822"/>
                </a:lnTo>
                <a:lnTo>
                  <a:pt x="20402" y="112022"/>
                </a:lnTo>
                <a:lnTo>
                  <a:pt x="5302" y="154275"/>
                </a:lnTo>
                <a:lnTo>
                  <a:pt x="0" y="200405"/>
                </a:lnTo>
                <a:lnTo>
                  <a:pt x="0" y="1283207"/>
                </a:lnTo>
                <a:lnTo>
                  <a:pt x="5302" y="1329056"/>
                </a:lnTo>
                <a:lnTo>
                  <a:pt x="20402" y="1371106"/>
                </a:lnTo>
                <a:lnTo>
                  <a:pt x="44087" y="1408171"/>
                </a:lnTo>
                <a:lnTo>
                  <a:pt x="75142" y="1439064"/>
                </a:lnTo>
                <a:lnTo>
                  <a:pt x="112356" y="1462600"/>
                </a:lnTo>
                <a:lnTo>
                  <a:pt x="154514" y="1477591"/>
                </a:lnTo>
                <a:lnTo>
                  <a:pt x="200406" y="1482851"/>
                </a:lnTo>
                <a:lnTo>
                  <a:pt x="1000506" y="1482851"/>
                </a:lnTo>
                <a:lnTo>
                  <a:pt x="1046397" y="1477591"/>
                </a:lnTo>
                <a:lnTo>
                  <a:pt x="1088555" y="1462600"/>
                </a:lnTo>
                <a:lnTo>
                  <a:pt x="1125769" y="1439064"/>
                </a:lnTo>
                <a:lnTo>
                  <a:pt x="1156824" y="1408171"/>
                </a:lnTo>
                <a:lnTo>
                  <a:pt x="1180509" y="1371106"/>
                </a:lnTo>
                <a:lnTo>
                  <a:pt x="1195609" y="1329056"/>
                </a:lnTo>
                <a:lnTo>
                  <a:pt x="1200912" y="1283207"/>
                </a:lnTo>
                <a:close/>
              </a:path>
            </a:pathLst>
          </a:custGeom>
          <a:solidFill>
            <a:srgbClr val="3857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9294247" y="5072888"/>
            <a:ext cx="916940" cy="1308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Microsoft JhengHei"/>
                <a:cs typeface="Microsoft JhengHei"/>
              </a:rPr>
              <a:t>持</a:t>
            </a:r>
            <a:endParaRPr sz="1400">
              <a:latin typeface="Microsoft JhengHei"/>
              <a:cs typeface="Microsoft JhengHei"/>
            </a:endParaRPr>
          </a:p>
          <a:p>
            <a:pPr marL="12700" marR="5080" indent="88900" algn="just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FFD965"/>
                </a:solidFill>
                <a:latin typeface="Microsoft JhengHei"/>
                <a:cs typeface="Microsoft JhengHei"/>
              </a:rPr>
              <a:t>自我篩檢 試劑編號 </a:t>
            </a:r>
            <a:r>
              <a:rPr sz="1400" b="1" spc="5" dirty="0">
                <a:solidFill>
                  <a:srgbClr val="FFD965"/>
                </a:solidFill>
                <a:latin typeface="Microsoft JhengHei"/>
                <a:cs typeface="Microsoft JhengHe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Microsoft JhengHei"/>
                <a:cs typeface="Microsoft JhengHei"/>
              </a:rPr>
              <a:t>當次就醫 </a:t>
            </a:r>
            <a:r>
              <a:rPr sz="1400" b="1" spc="5" dirty="0">
                <a:solidFill>
                  <a:srgbClr val="FFFFFF"/>
                </a:solidFill>
                <a:latin typeface="Microsoft JhengHei"/>
                <a:cs typeface="Microsoft JhengHe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Microsoft JhengHei"/>
                <a:cs typeface="Microsoft JhengHei"/>
              </a:rPr>
              <a:t>確認檢驗 </a:t>
            </a:r>
            <a:r>
              <a:rPr sz="1400" b="1" spc="5" dirty="0">
                <a:solidFill>
                  <a:srgbClr val="FFFFFF"/>
                </a:solidFill>
                <a:latin typeface="Microsoft JhengHei"/>
                <a:cs typeface="Microsoft JhengHei"/>
              </a:rPr>
              <a:t> </a:t>
            </a:r>
            <a:r>
              <a:rPr sz="1400" b="1" dirty="0">
                <a:solidFill>
                  <a:srgbClr val="FF6500"/>
                </a:solidFill>
                <a:latin typeface="Microsoft JhengHei"/>
                <a:cs typeface="Microsoft JhengHei"/>
              </a:rPr>
              <a:t>免部分負擔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41" name="object 4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5" dirty="0"/>
              <a:t>89</a:t>
            </a:fld>
            <a:endParaRPr spc="5" dirty="0"/>
          </a:p>
        </p:txBody>
      </p:sp>
      <p:sp>
        <p:nvSpPr>
          <p:cNvPr id="42" name="object 4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1313" y="6669785"/>
            <a:ext cx="8411845" cy="116839"/>
          </a:xfrm>
          <a:custGeom>
            <a:avLst/>
            <a:gdLst/>
            <a:ahLst/>
            <a:cxnLst/>
            <a:rect l="l" t="t" r="r" b="b"/>
            <a:pathLst>
              <a:path w="8411845" h="116840">
                <a:moveTo>
                  <a:pt x="8411832" y="116587"/>
                </a:moveTo>
                <a:lnTo>
                  <a:pt x="8411832" y="0"/>
                </a:lnTo>
                <a:lnTo>
                  <a:pt x="0" y="0"/>
                </a:lnTo>
                <a:lnTo>
                  <a:pt x="0" y="116587"/>
                </a:lnTo>
                <a:lnTo>
                  <a:pt x="8411832" y="116587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-12312" y="6273800"/>
            <a:ext cx="10743565" cy="5727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73380">
              <a:lnSpc>
                <a:spcPts val="1390"/>
              </a:lnSpc>
              <a:spcBef>
                <a:spcPts val="130"/>
              </a:spcBef>
            </a:pPr>
            <a:r>
              <a:rPr sz="1200" b="1" spc="25" dirty="0">
                <a:solidFill>
                  <a:srgbClr val="7E7E7E"/>
                </a:solidFill>
                <a:latin typeface="Microsoft JhengHei"/>
                <a:cs typeface="Microsoft JhengHei"/>
              </a:rPr>
              <a:t>疾管署</a:t>
            </a:r>
            <a:r>
              <a:rPr sz="1200" b="1" spc="10" dirty="0">
                <a:solidFill>
                  <a:srgbClr val="7E7E7E"/>
                </a:solidFill>
                <a:latin typeface="Microsoft JhengHei"/>
                <a:cs typeface="Microsoft JhengHei"/>
              </a:rPr>
              <a:t>HIV</a:t>
            </a:r>
            <a:r>
              <a:rPr sz="1200" b="1" spc="25" dirty="0">
                <a:solidFill>
                  <a:srgbClr val="7E7E7E"/>
                </a:solidFill>
                <a:latin typeface="Microsoft JhengHei"/>
                <a:cs typeface="Microsoft JhengHei"/>
              </a:rPr>
              <a:t>預防性投藥資訊</a:t>
            </a:r>
            <a:r>
              <a:rPr sz="1200" b="1" spc="5" dirty="0">
                <a:solidFill>
                  <a:srgbClr val="7E7E7E"/>
                </a:solidFill>
                <a:latin typeface="Microsoft JhengHei"/>
                <a:cs typeface="Microsoft JhengHei"/>
              </a:rPr>
              <a:t>：https:/</a:t>
            </a:r>
            <a:r>
              <a:rPr sz="1200" b="1" spc="5" dirty="0">
                <a:solidFill>
                  <a:srgbClr val="7E7E7E"/>
                </a:solidFill>
                <a:latin typeface="Microsoft JhengHei"/>
                <a:cs typeface="Microsoft JhengHei"/>
                <a:hlinkClick r:id="rId2"/>
              </a:rPr>
              <a:t>/www.cdc.</a:t>
            </a:r>
            <a:r>
              <a:rPr sz="1200" b="1" spc="5" dirty="0">
                <a:solidFill>
                  <a:srgbClr val="7E7E7E"/>
                </a:solidFill>
                <a:latin typeface="Microsoft JhengHei"/>
                <a:cs typeface="Microsoft JhengHei"/>
              </a:rPr>
              <a:t>g</a:t>
            </a:r>
            <a:r>
              <a:rPr sz="1200" b="1" spc="5" dirty="0">
                <a:solidFill>
                  <a:srgbClr val="7E7E7E"/>
                </a:solidFill>
                <a:latin typeface="Microsoft JhengHei"/>
                <a:cs typeface="Microsoft JhengHei"/>
                <a:hlinkClick r:id="rId2"/>
              </a:rPr>
              <a:t>ov.tw/Category/List/_7bKSlhAttfRF7NiaVWULQ</a:t>
            </a:r>
            <a:endParaRPr sz="1200">
              <a:latin typeface="Microsoft JhengHei"/>
              <a:cs typeface="Microsoft JhengHei"/>
            </a:endParaRPr>
          </a:p>
          <a:p>
            <a:pPr marL="38100">
              <a:lnSpc>
                <a:spcPts val="2890"/>
              </a:lnSpc>
              <a:tabLst>
                <a:tab pos="10485755" algn="l"/>
                <a:tab pos="10704830" algn="l"/>
              </a:tabLst>
            </a:pPr>
            <a:r>
              <a:rPr sz="2450" spc="-30" dirty="0">
                <a:solidFill>
                  <a:srgbClr val="158B95"/>
                </a:solidFill>
                <a:latin typeface="Arial Black"/>
                <a:cs typeface="Arial Black"/>
              </a:rPr>
              <a:t>TAIWAN</a:t>
            </a:r>
            <a:r>
              <a:rPr sz="2450" spc="15" dirty="0">
                <a:solidFill>
                  <a:srgbClr val="158B95"/>
                </a:solidFill>
                <a:latin typeface="Arial Black"/>
                <a:cs typeface="Arial Black"/>
              </a:rPr>
              <a:t> </a:t>
            </a:r>
            <a:r>
              <a:rPr sz="2450" spc="-5" dirty="0">
                <a:solidFill>
                  <a:srgbClr val="158B95"/>
                </a:solidFill>
                <a:latin typeface="Arial Black"/>
                <a:cs typeface="Arial Black"/>
              </a:rPr>
              <a:t>CDC</a:t>
            </a:r>
            <a:r>
              <a:rPr sz="3675" u="heavy" spc="-7" baseline="37414" dirty="0">
                <a:solidFill>
                  <a:srgbClr val="252525"/>
                </a:solidFill>
                <a:uFill>
                  <a:solidFill>
                    <a:srgbClr val="158B95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425" u="heavy" spc="7" baseline="96491" dirty="0">
                <a:solidFill>
                  <a:srgbClr val="252525"/>
                </a:solidFill>
                <a:uFill>
                  <a:solidFill>
                    <a:srgbClr val="158B95"/>
                  </a:solidFill>
                </a:uFill>
                <a:latin typeface="Microsoft JhengHei"/>
                <a:cs typeface="Microsoft JhengHei"/>
              </a:rPr>
              <a:t>9	</a:t>
            </a:r>
            <a:endParaRPr sz="1425" baseline="96491">
              <a:latin typeface="Microsoft JhengHei"/>
              <a:cs typeface="Microsoft JhengHe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91731" y="1104137"/>
            <a:ext cx="10113645" cy="5158740"/>
            <a:chOff x="291731" y="1104137"/>
            <a:chExt cx="10113645" cy="515874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1731" y="1104137"/>
              <a:ext cx="5058917" cy="51587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42267" y="1104137"/>
              <a:ext cx="5062728" cy="51587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33157" y="1912620"/>
              <a:ext cx="3443604" cy="1007110"/>
            </a:xfrm>
            <a:custGeom>
              <a:avLst/>
              <a:gdLst/>
              <a:ahLst/>
              <a:cxnLst/>
              <a:rect l="l" t="t" r="r" b="b"/>
              <a:pathLst>
                <a:path w="3443604" h="1007110">
                  <a:moveTo>
                    <a:pt x="3443478" y="502919"/>
                  </a:moveTo>
                  <a:lnTo>
                    <a:pt x="3441210" y="457201"/>
                  </a:lnTo>
                  <a:lnTo>
                    <a:pt x="3434539" y="412621"/>
                  </a:lnTo>
                  <a:lnTo>
                    <a:pt x="3423662" y="369358"/>
                  </a:lnTo>
                  <a:lnTo>
                    <a:pt x="3408775" y="327591"/>
                  </a:lnTo>
                  <a:lnTo>
                    <a:pt x="3390074" y="287498"/>
                  </a:lnTo>
                  <a:lnTo>
                    <a:pt x="3367757" y="249258"/>
                  </a:lnTo>
                  <a:lnTo>
                    <a:pt x="3342021" y="213051"/>
                  </a:lnTo>
                  <a:lnTo>
                    <a:pt x="3313062" y="179054"/>
                  </a:lnTo>
                  <a:lnTo>
                    <a:pt x="3281076" y="147446"/>
                  </a:lnTo>
                  <a:lnTo>
                    <a:pt x="3246262" y="118407"/>
                  </a:lnTo>
                  <a:lnTo>
                    <a:pt x="3208815" y="92115"/>
                  </a:lnTo>
                  <a:lnTo>
                    <a:pt x="3168932" y="68749"/>
                  </a:lnTo>
                  <a:lnTo>
                    <a:pt x="3126810" y="48487"/>
                  </a:lnTo>
                  <a:lnTo>
                    <a:pt x="3082646" y="31508"/>
                  </a:lnTo>
                  <a:lnTo>
                    <a:pt x="3036637" y="17991"/>
                  </a:lnTo>
                  <a:lnTo>
                    <a:pt x="2988978" y="8115"/>
                  </a:lnTo>
                  <a:lnTo>
                    <a:pt x="2939869" y="2058"/>
                  </a:lnTo>
                  <a:lnTo>
                    <a:pt x="2889504" y="0"/>
                  </a:lnTo>
                  <a:lnTo>
                    <a:pt x="553973" y="0"/>
                  </a:lnTo>
                  <a:lnTo>
                    <a:pt x="503495" y="2058"/>
                  </a:lnTo>
                  <a:lnTo>
                    <a:pt x="454298" y="8115"/>
                  </a:lnTo>
                  <a:lnTo>
                    <a:pt x="406576" y="17991"/>
                  </a:lnTo>
                  <a:lnTo>
                    <a:pt x="360524" y="31508"/>
                  </a:lnTo>
                  <a:lnTo>
                    <a:pt x="316336" y="48487"/>
                  </a:lnTo>
                  <a:lnTo>
                    <a:pt x="274207" y="68749"/>
                  </a:lnTo>
                  <a:lnTo>
                    <a:pt x="234330" y="92115"/>
                  </a:lnTo>
                  <a:lnTo>
                    <a:pt x="196902" y="118407"/>
                  </a:lnTo>
                  <a:lnTo>
                    <a:pt x="162115" y="147447"/>
                  </a:lnTo>
                  <a:lnTo>
                    <a:pt x="130165" y="179054"/>
                  </a:lnTo>
                  <a:lnTo>
                    <a:pt x="101245" y="213051"/>
                  </a:lnTo>
                  <a:lnTo>
                    <a:pt x="75550" y="249258"/>
                  </a:lnTo>
                  <a:lnTo>
                    <a:pt x="53275" y="287498"/>
                  </a:lnTo>
                  <a:lnTo>
                    <a:pt x="34615" y="327591"/>
                  </a:lnTo>
                  <a:lnTo>
                    <a:pt x="19762" y="369358"/>
                  </a:lnTo>
                  <a:lnTo>
                    <a:pt x="8912" y="412621"/>
                  </a:lnTo>
                  <a:lnTo>
                    <a:pt x="2260" y="457201"/>
                  </a:lnTo>
                  <a:lnTo>
                    <a:pt x="0" y="502920"/>
                  </a:lnTo>
                  <a:lnTo>
                    <a:pt x="2260" y="548758"/>
                  </a:lnTo>
                  <a:lnTo>
                    <a:pt x="8912" y="593445"/>
                  </a:lnTo>
                  <a:lnTo>
                    <a:pt x="19762" y="636802"/>
                  </a:lnTo>
                  <a:lnTo>
                    <a:pt x="34615" y="678652"/>
                  </a:lnTo>
                  <a:lnTo>
                    <a:pt x="53275" y="718816"/>
                  </a:lnTo>
                  <a:lnTo>
                    <a:pt x="75550" y="757117"/>
                  </a:lnTo>
                  <a:lnTo>
                    <a:pt x="101245" y="793376"/>
                  </a:lnTo>
                  <a:lnTo>
                    <a:pt x="130165" y="827417"/>
                  </a:lnTo>
                  <a:lnTo>
                    <a:pt x="162115" y="859059"/>
                  </a:lnTo>
                  <a:lnTo>
                    <a:pt x="196902" y="888127"/>
                  </a:lnTo>
                  <a:lnTo>
                    <a:pt x="234330" y="914441"/>
                  </a:lnTo>
                  <a:lnTo>
                    <a:pt x="274207" y="937824"/>
                  </a:lnTo>
                  <a:lnTo>
                    <a:pt x="316336" y="958098"/>
                  </a:lnTo>
                  <a:lnTo>
                    <a:pt x="360524" y="975085"/>
                  </a:lnTo>
                  <a:lnTo>
                    <a:pt x="406576" y="988606"/>
                  </a:lnTo>
                  <a:lnTo>
                    <a:pt x="454298" y="998485"/>
                  </a:lnTo>
                  <a:lnTo>
                    <a:pt x="503495" y="1004543"/>
                  </a:lnTo>
                  <a:lnTo>
                    <a:pt x="553974" y="1006602"/>
                  </a:lnTo>
                  <a:lnTo>
                    <a:pt x="2889504" y="1006601"/>
                  </a:lnTo>
                  <a:lnTo>
                    <a:pt x="2939869" y="1004543"/>
                  </a:lnTo>
                  <a:lnTo>
                    <a:pt x="2988978" y="998485"/>
                  </a:lnTo>
                  <a:lnTo>
                    <a:pt x="3036637" y="988606"/>
                  </a:lnTo>
                  <a:lnTo>
                    <a:pt x="3082646" y="975085"/>
                  </a:lnTo>
                  <a:lnTo>
                    <a:pt x="3126810" y="958098"/>
                  </a:lnTo>
                  <a:lnTo>
                    <a:pt x="3168932" y="937824"/>
                  </a:lnTo>
                  <a:lnTo>
                    <a:pt x="3208815" y="914441"/>
                  </a:lnTo>
                  <a:lnTo>
                    <a:pt x="3246262" y="888127"/>
                  </a:lnTo>
                  <a:lnTo>
                    <a:pt x="3281076" y="859059"/>
                  </a:lnTo>
                  <a:lnTo>
                    <a:pt x="3313062" y="827417"/>
                  </a:lnTo>
                  <a:lnTo>
                    <a:pt x="3342021" y="793376"/>
                  </a:lnTo>
                  <a:lnTo>
                    <a:pt x="3367757" y="757117"/>
                  </a:lnTo>
                  <a:lnTo>
                    <a:pt x="3390074" y="718816"/>
                  </a:lnTo>
                  <a:lnTo>
                    <a:pt x="3408775" y="678652"/>
                  </a:lnTo>
                  <a:lnTo>
                    <a:pt x="3423662" y="636802"/>
                  </a:lnTo>
                  <a:lnTo>
                    <a:pt x="3434539" y="593445"/>
                  </a:lnTo>
                  <a:lnTo>
                    <a:pt x="3441210" y="548758"/>
                  </a:lnTo>
                  <a:lnTo>
                    <a:pt x="3443478" y="502919"/>
                  </a:lnTo>
                  <a:close/>
                </a:path>
              </a:pathLst>
            </a:custGeom>
            <a:solidFill>
              <a:srgbClr val="66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04963" y="1884426"/>
              <a:ext cx="3492500" cy="1062355"/>
            </a:xfrm>
            <a:custGeom>
              <a:avLst/>
              <a:gdLst/>
              <a:ahLst/>
              <a:cxnLst/>
              <a:rect l="l" t="t" r="r" b="b"/>
              <a:pathLst>
                <a:path w="3492500" h="1062355">
                  <a:moveTo>
                    <a:pt x="584200" y="55626"/>
                  </a:moveTo>
                  <a:lnTo>
                    <a:pt x="584200" y="762"/>
                  </a:lnTo>
                  <a:lnTo>
                    <a:pt x="575733" y="254"/>
                  </a:lnTo>
                  <a:lnTo>
                    <a:pt x="558800" y="762"/>
                  </a:lnTo>
                  <a:lnTo>
                    <a:pt x="546100" y="762"/>
                  </a:lnTo>
                  <a:lnTo>
                    <a:pt x="533400" y="1524"/>
                  </a:lnTo>
                  <a:lnTo>
                    <a:pt x="482600" y="6518"/>
                  </a:lnTo>
                  <a:lnTo>
                    <a:pt x="431800" y="15050"/>
                  </a:lnTo>
                  <a:lnTo>
                    <a:pt x="393700" y="26997"/>
                  </a:lnTo>
                  <a:lnTo>
                    <a:pt x="342900" y="42232"/>
                  </a:lnTo>
                  <a:lnTo>
                    <a:pt x="304800" y="60632"/>
                  </a:lnTo>
                  <a:lnTo>
                    <a:pt x="266700" y="82073"/>
                  </a:lnTo>
                  <a:lnTo>
                    <a:pt x="228600" y="106428"/>
                  </a:lnTo>
                  <a:lnTo>
                    <a:pt x="190500" y="133574"/>
                  </a:lnTo>
                  <a:lnTo>
                    <a:pt x="152400" y="163387"/>
                  </a:lnTo>
                  <a:lnTo>
                    <a:pt x="127000" y="195740"/>
                  </a:lnTo>
                  <a:lnTo>
                    <a:pt x="101600" y="230511"/>
                  </a:lnTo>
                  <a:lnTo>
                    <a:pt x="76200" y="267574"/>
                  </a:lnTo>
                  <a:lnTo>
                    <a:pt x="50800" y="306805"/>
                  </a:lnTo>
                  <a:lnTo>
                    <a:pt x="25400" y="348079"/>
                  </a:lnTo>
                  <a:lnTo>
                    <a:pt x="12700" y="391272"/>
                  </a:lnTo>
                  <a:lnTo>
                    <a:pt x="0" y="436258"/>
                  </a:lnTo>
                  <a:lnTo>
                    <a:pt x="0" y="606492"/>
                  </a:lnTo>
                  <a:lnTo>
                    <a:pt x="12700" y="652732"/>
                  </a:lnTo>
                  <a:lnTo>
                    <a:pt x="25400" y="697145"/>
                  </a:lnTo>
                  <a:lnTo>
                    <a:pt x="38100" y="739610"/>
                  </a:lnTo>
                  <a:lnTo>
                    <a:pt x="50800" y="759809"/>
                  </a:lnTo>
                  <a:lnTo>
                    <a:pt x="50800" y="459486"/>
                  </a:lnTo>
                  <a:lnTo>
                    <a:pt x="63500" y="447294"/>
                  </a:lnTo>
                  <a:lnTo>
                    <a:pt x="63500" y="402336"/>
                  </a:lnTo>
                  <a:lnTo>
                    <a:pt x="76200" y="390144"/>
                  </a:lnTo>
                  <a:lnTo>
                    <a:pt x="76200" y="380238"/>
                  </a:lnTo>
                  <a:lnTo>
                    <a:pt x="88900" y="357378"/>
                  </a:lnTo>
                  <a:lnTo>
                    <a:pt x="88900" y="336804"/>
                  </a:lnTo>
                  <a:lnTo>
                    <a:pt x="101600" y="326136"/>
                  </a:lnTo>
                  <a:lnTo>
                    <a:pt x="101600" y="326898"/>
                  </a:lnTo>
                  <a:lnTo>
                    <a:pt x="114300" y="305562"/>
                  </a:lnTo>
                  <a:lnTo>
                    <a:pt x="114300" y="306324"/>
                  </a:lnTo>
                  <a:lnTo>
                    <a:pt x="127000" y="284988"/>
                  </a:lnTo>
                  <a:lnTo>
                    <a:pt x="127000" y="286512"/>
                  </a:lnTo>
                  <a:lnTo>
                    <a:pt x="139700" y="265938"/>
                  </a:lnTo>
                  <a:lnTo>
                    <a:pt x="139700" y="267462"/>
                  </a:lnTo>
                  <a:lnTo>
                    <a:pt x="152400" y="247650"/>
                  </a:lnTo>
                  <a:lnTo>
                    <a:pt x="152400" y="248412"/>
                  </a:lnTo>
                  <a:lnTo>
                    <a:pt x="165100" y="229362"/>
                  </a:lnTo>
                  <a:lnTo>
                    <a:pt x="165100" y="230886"/>
                  </a:lnTo>
                  <a:lnTo>
                    <a:pt x="190500" y="212598"/>
                  </a:lnTo>
                  <a:lnTo>
                    <a:pt x="190500" y="213360"/>
                  </a:lnTo>
                  <a:lnTo>
                    <a:pt x="203200" y="195834"/>
                  </a:lnTo>
                  <a:lnTo>
                    <a:pt x="203200" y="196596"/>
                  </a:lnTo>
                  <a:lnTo>
                    <a:pt x="215900" y="179832"/>
                  </a:lnTo>
                  <a:lnTo>
                    <a:pt x="215900" y="180594"/>
                  </a:lnTo>
                  <a:lnTo>
                    <a:pt x="241300" y="164592"/>
                  </a:lnTo>
                  <a:lnTo>
                    <a:pt x="241300" y="165354"/>
                  </a:lnTo>
                  <a:lnTo>
                    <a:pt x="254000" y="158115"/>
                  </a:lnTo>
                  <a:lnTo>
                    <a:pt x="254000" y="151638"/>
                  </a:lnTo>
                  <a:lnTo>
                    <a:pt x="279400" y="137160"/>
                  </a:lnTo>
                  <a:lnTo>
                    <a:pt x="279400" y="137922"/>
                  </a:lnTo>
                  <a:lnTo>
                    <a:pt x="304800" y="124968"/>
                  </a:lnTo>
                  <a:lnTo>
                    <a:pt x="304800" y="125730"/>
                  </a:lnTo>
                  <a:lnTo>
                    <a:pt x="317500" y="119634"/>
                  </a:lnTo>
                  <a:lnTo>
                    <a:pt x="317500" y="114300"/>
                  </a:lnTo>
                  <a:lnTo>
                    <a:pt x="342900" y="102870"/>
                  </a:lnTo>
                  <a:lnTo>
                    <a:pt x="342900" y="103632"/>
                  </a:lnTo>
                  <a:lnTo>
                    <a:pt x="368300" y="93726"/>
                  </a:lnTo>
                  <a:lnTo>
                    <a:pt x="393700" y="84582"/>
                  </a:lnTo>
                  <a:lnTo>
                    <a:pt x="393700" y="85344"/>
                  </a:lnTo>
                  <a:lnTo>
                    <a:pt x="419100" y="76962"/>
                  </a:lnTo>
                  <a:lnTo>
                    <a:pt x="419100" y="77724"/>
                  </a:lnTo>
                  <a:lnTo>
                    <a:pt x="431800" y="73914"/>
                  </a:lnTo>
                  <a:lnTo>
                    <a:pt x="457200" y="67818"/>
                  </a:lnTo>
                  <a:lnTo>
                    <a:pt x="457200" y="68580"/>
                  </a:lnTo>
                  <a:lnTo>
                    <a:pt x="469900" y="65532"/>
                  </a:lnTo>
                  <a:lnTo>
                    <a:pt x="482600" y="63246"/>
                  </a:lnTo>
                  <a:lnTo>
                    <a:pt x="495300" y="61722"/>
                  </a:lnTo>
                  <a:lnTo>
                    <a:pt x="508000" y="59436"/>
                  </a:lnTo>
                  <a:lnTo>
                    <a:pt x="508000" y="60198"/>
                  </a:lnTo>
                  <a:lnTo>
                    <a:pt x="533400" y="57150"/>
                  </a:lnTo>
                  <a:lnTo>
                    <a:pt x="546100" y="56388"/>
                  </a:lnTo>
                  <a:lnTo>
                    <a:pt x="558800" y="56388"/>
                  </a:lnTo>
                  <a:lnTo>
                    <a:pt x="571500" y="55626"/>
                  </a:lnTo>
                  <a:lnTo>
                    <a:pt x="584200" y="55626"/>
                  </a:lnTo>
                  <a:close/>
                </a:path>
                <a:path w="3492500" h="1062355">
                  <a:moveTo>
                    <a:pt x="266700" y="912114"/>
                  </a:moveTo>
                  <a:lnTo>
                    <a:pt x="241300" y="896874"/>
                  </a:lnTo>
                  <a:lnTo>
                    <a:pt x="241300" y="897636"/>
                  </a:lnTo>
                  <a:lnTo>
                    <a:pt x="215900" y="882396"/>
                  </a:lnTo>
                  <a:lnTo>
                    <a:pt x="215900" y="883158"/>
                  </a:lnTo>
                  <a:lnTo>
                    <a:pt x="203200" y="866394"/>
                  </a:lnTo>
                  <a:lnTo>
                    <a:pt x="203200" y="867156"/>
                  </a:lnTo>
                  <a:lnTo>
                    <a:pt x="190500" y="849630"/>
                  </a:lnTo>
                  <a:lnTo>
                    <a:pt x="190500" y="850392"/>
                  </a:lnTo>
                  <a:lnTo>
                    <a:pt x="165100" y="832104"/>
                  </a:lnTo>
                  <a:lnTo>
                    <a:pt x="165100" y="833628"/>
                  </a:lnTo>
                  <a:lnTo>
                    <a:pt x="152400" y="814578"/>
                  </a:lnTo>
                  <a:lnTo>
                    <a:pt x="152400" y="815340"/>
                  </a:lnTo>
                  <a:lnTo>
                    <a:pt x="139700" y="795528"/>
                  </a:lnTo>
                  <a:lnTo>
                    <a:pt x="139700" y="797052"/>
                  </a:lnTo>
                  <a:lnTo>
                    <a:pt x="127000" y="776478"/>
                  </a:lnTo>
                  <a:lnTo>
                    <a:pt x="127000" y="777240"/>
                  </a:lnTo>
                  <a:lnTo>
                    <a:pt x="114300" y="756666"/>
                  </a:lnTo>
                  <a:lnTo>
                    <a:pt x="114300" y="757428"/>
                  </a:lnTo>
                  <a:lnTo>
                    <a:pt x="101600" y="736092"/>
                  </a:lnTo>
                  <a:lnTo>
                    <a:pt x="101600" y="736854"/>
                  </a:lnTo>
                  <a:lnTo>
                    <a:pt x="88900" y="726186"/>
                  </a:lnTo>
                  <a:lnTo>
                    <a:pt x="88900" y="704850"/>
                  </a:lnTo>
                  <a:lnTo>
                    <a:pt x="76200" y="693420"/>
                  </a:lnTo>
                  <a:lnTo>
                    <a:pt x="76200" y="672084"/>
                  </a:lnTo>
                  <a:lnTo>
                    <a:pt x="63500" y="660654"/>
                  </a:lnTo>
                  <a:lnTo>
                    <a:pt x="63500" y="615696"/>
                  </a:lnTo>
                  <a:lnTo>
                    <a:pt x="50800" y="602742"/>
                  </a:lnTo>
                  <a:lnTo>
                    <a:pt x="50800" y="759809"/>
                  </a:lnTo>
                  <a:lnTo>
                    <a:pt x="63500" y="780008"/>
                  </a:lnTo>
                  <a:lnTo>
                    <a:pt x="88900" y="818218"/>
                  </a:lnTo>
                  <a:lnTo>
                    <a:pt x="88900" y="726186"/>
                  </a:lnTo>
                  <a:lnTo>
                    <a:pt x="101600" y="726186"/>
                  </a:lnTo>
                  <a:lnTo>
                    <a:pt x="101600" y="836169"/>
                  </a:lnTo>
                  <a:lnTo>
                    <a:pt x="139700" y="887592"/>
                  </a:lnTo>
                  <a:lnTo>
                    <a:pt x="177800" y="918514"/>
                  </a:lnTo>
                  <a:lnTo>
                    <a:pt x="215900" y="946767"/>
                  </a:lnTo>
                  <a:lnTo>
                    <a:pt x="254000" y="972230"/>
                  </a:lnTo>
                  <a:lnTo>
                    <a:pt x="254000" y="911352"/>
                  </a:lnTo>
                  <a:lnTo>
                    <a:pt x="266700" y="912114"/>
                  </a:lnTo>
                  <a:close/>
                </a:path>
                <a:path w="3492500" h="1062355">
                  <a:moveTo>
                    <a:pt x="101600" y="336804"/>
                  </a:moveTo>
                  <a:lnTo>
                    <a:pt x="88900" y="336804"/>
                  </a:lnTo>
                  <a:lnTo>
                    <a:pt x="88900" y="347472"/>
                  </a:lnTo>
                  <a:lnTo>
                    <a:pt x="101600" y="336804"/>
                  </a:lnTo>
                  <a:close/>
                </a:path>
                <a:path w="3492500" h="1062355">
                  <a:moveTo>
                    <a:pt x="266700" y="150876"/>
                  </a:moveTo>
                  <a:lnTo>
                    <a:pt x="254000" y="151638"/>
                  </a:lnTo>
                  <a:lnTo>
                    <a:pt x="254000" y="158115"/>
                  </a:lnTo>
                  <a:lnTo>
                    <a:pt x="266700" y="150876"/>
                  </a:lnTo>
                  <a:close/>
                </a:path>
                <a:path w="3492500" h="1062355">
                  <a:moveTo>
                    <a:pt x="330200" y="949452"/>
                  </a:moveTo>
                  <a:lnTo>
                    <a:pt x="304800" y="937260"/>
                  </a:lnTo>
                  <a:lnTo>
                    <a:pt x="304800" y="938022"/>
                  </a:lnTo>
                  <a:lnTo>
                    <a:pt x="279400" y="925068"/>
                  </a:lnTo>
                  <a:lnTo>
                    <a:pt x="254000" y="911352"/>
                  </a:lnTo>
                  <a:lnTo>
                    <a:pt x="254000" y="972230"/>
                  </a:lnTo>
                  <a:lnTo>
                    <a:pt x="292100" y="994782"/>
                  </a:lnTo>
                  <a:lnTo>
                    <a:pt x="317500" y="1007796"/>
                  </a:lnTo>
                  <a:lnTo>
                    <a:pt x="317500" y="948690"/>
                  </a:lnTo>
                  <a:lnTo>
                    <a:pt x="330200" y="949452"/>
                  </a:lnTo>
                  <a:close/>
                </a:path>
                <a:path w="3492500" h="1062355">
                  <a:moveTo>
                    <a:pt x="330200" y="113538"/>
                  </a:moveTo>
                  <a:lnTo>
                    <a:pt x="317500" y="114300"/>
                  </a:lnTo>
                  <a:lnTo>
                    <a:pt x="317500" y="119634"/>
                  </a:lnTo>
                  <a:lnTo>
                    <a:pt x="330200" y="113538"/>
                  </a:lnTo>
                  <a:close/>
                </a:path>
                <a:path w="3492500" h="1062355">
                  <a:moveTo>
                    <a:pt x="2971800" y="1059022"/>
                  </a:moveTo>
                  <a:lnTo>
                    <a:pt x="2971800" y="1004315"/>
                  </a:lnTo>
                  <a:lnTo>
                    <a:pt x="2946400" y="1005839"/>
                  </a:lnTo>
                  <a:lnTo>
                    <a:pt x="2946400" y="1005077"/>
                  </a:lnTo>
                  <a:lnTo>
                    <a:pt x="2933700" y="1006601"/>
                  </a:lnTo>
                  <a:lnTo>
                    <a:pt x="2933700" y="1005839"/>
                  </a:lnTo>
                  <a:lnTo>
                    <a:pt x="2921000" y="1006601"/>
                  </a:lnTo>
                  <a:lnTo>
                    <a:pt x="546100" y="1006602"/>
                  </a:lnTo>
                  <a:lnTo>
                    <a:pt x="533400" y="1005840"/>
                  </a:lnTo>
                  <a:lnTo>
                    <a:pt x="495300" y="1001268"/>
                  </a:lnTo>
                  <a:lnTo>
                    <a:pt x="482600" y="998982"/>
                  </a:lnTo>
                  <a:lnTo>
                    <a:pt x="482600" y="999744"/>
                  </a:lnTo>
                  <a:lnTo>
                    <a:pt x="469900" y="997458"/>
                  </a:lnTo>
                  <a:lnTo>
                    <a:pt x="444500" y="991362"/>
                  </a:lnTo>
                  <a:lnTo>
                    <a:pt x="444500" y="992124"/>
                  </a:lnTo>
                  <a:lnTo>
                    <a:pt x="431800" y="988314"/>
                  </a:lnTo>
                  <a:lnTo>
                    <a:pt x="431800" y="989076"/>
                  </a:lnTo>
                  <a:lnTo>
                    <a:pt x="393700" y="977646"/>
                  </a:lnTo>
                  <a:lnTo>
                    <a:pt x="368300" y="969264"/>
                  </a:lnTo>
                  <a:lnTo>
                    <a:pt x="342900" y="959358"/>
                  </a:lnTo>
                  <a:lnTo>
                    <a:pt x="342900" y="960120"/>
                  </a:lnTo>
                  <a:lnTo>
                    <a:pt x="317500" y="948690"/>
                  </a:lnTo>
                  <a:lnTo>
                    <a:pt x="317500" y="1007796"/>
                  </a:lnTo>
                  <a:lnTo>
                    <a:pt x="330200" y="1014303"/>
                  </a:lnTo>
                  <a:lnTo>
                    <a:pt x="381000" y="1030673"/>
                  </a:lnTo>
                  <a:lnTo>
                    <a:pt x="419100" y="1043770"/>
                  </a:lnTo>
                  <a:lnTo>
                    <a:pt x="469900" y="1053475"/>
                  </a:lnTo>
                  <a:lnTo>
                    <a:pt x="508000" y="1059668"/>
                  </a:lnTo>
                  <a:lnTo>
                    <a:pt x="558800" y="1062228"/>
                  </a:lnTo>
                  <a:lnTo>
                    <a:pt x="2921000" y="1062227"/>
                  </a:lnTo>
                  <a:lnTo>
                    <a:pt x="2946400" y="1061465"/>
                  </a:lnTo>
                  <a:lnTo>
                    <a:pt x="2971800" y="1059022"/>
                  </a:lnTo>
                  <a:close/>
                </a:path>
                <a:path w="3492500" h="1062355">
                  <a:moveTo>
                    <a:pt x="584200" y="0"/>
                  </a:moveTo>
                  <a:lnTo>
                    <a:pt x="571500" y="0"/>
                  </a:lnTo>
                  <a:lnTo>
                    <a:pt x="575733" y="254"/>
                  </a:lnTo>
                  <a:lnTo>
                    <a:pt x="584200" y="0"/>
                  </a:lnTo>
                  <a:close/>
                </a:path>
                <a:path w="3492500" h="1062355">
                  <a:moveTo>
                    <a:pt x="3492500" y="592980"/>
                  </a:moveTo>
                  <a:lnTo>
                    <a:pt x="3492500" y="469089"/>
                  </a:lnTo>
                  <a:lnTo>
                    <a:pt x="3479800" y="422489"/>
                  </a:lnTo>
                  <a:lnTo>
                    <a:pt x="3467100" y="377711"/>
                  </a:lnTo>
                  <a:lnTo>
                    <a:pt x="3454400" y="334865"/>
                  </a:lnTo>
                  <a:lnTo>
                    <a:pt x="3429000" y="294065"/>
                  </a:lnTo>
                  <a:lnTo>
                    <a:pt x="3403600" y="255422"/>
                  </a:lnTo>
                  <a:lnTo>
                    <a:pt x="3378200" y="219048"/>
                  </a:lnTo>
                  <a:lnTo>
                    <a:pt x="3352800" y="185056"/>
                  </a:lnTo>
                  <a:lnTo>
                    <a:pt x="3314700" y="153557"/>
                  </a:lnTo>
                  <a:lnTo>
                    <a:pt x="3289300" y="124663"/>
                  </a:lnTo>
                  <a:lnTo>
                    <a:pt x="3251200" y="98487"/>
                  </a:lnTo>
                  <a:lnTo>
                    <a:pt x="3213100" y="75141"/>
                  </a:lnTo>
                  <a:lnTo>
                    <a:pt x="3162300" y="54737"/>
                  </a:lnTo>
                  <a:lnTo>
                    <a:pt x="3124200" y="37386"/>
                  </a:lnTo>
                  <a:lnTo>
                    <a:pt x="3086100" y="23201"/>
                  </a:lnTo>
                  <a:lnTo>
                    <a:pt x="3035300" y="12294"/>
                  </a:lnTo>
                  <a:lnTo>
                    <a:pt x="2984500" y="4777"/>
                  </a:lnTo>
                  <a:lnTo>
                    <a:pt x="2946400" y="761"/>
                  </a:lnTo>
                  <a:lnTo>
                    <a:pt x="2921000" y="761"/>
                  </a:lnTo>
                  <a:lnTo>
                    <a:pt x="2908300" y="0"/>
                  </a:lnTo>
                  <a:lnTo>
                    <a:pt x="584200" y="0"/>
                  </a:lnTo>
                  <a:lnTo>
                    <a:pt x="575733" y="254"/>
                  </a:lnTo>
                  <a:lnTo>
                    <a:pt x="584200" y="762"/>
                  </a:lnTo>
                  <a:lnTo>
                    <a:pt x="584200" y="55626"/>
                  </a:lnTo>
                  <a:lnTo>
                    <a:pt x="2908300" y="55625"/>
                  </a:lnTo>
                  <a:lnTo>
                    <a:pt x="2921000" y="56387"/>
                  </a:lnTo>
                  <a:lnTo>
                    <a:pt x="2933700" y="56387"/>
                  </a:lnTo>
                  <a:lnTo>
                    <a:pt x="2971800" y="58673"/>
                  </a:lnTo>
                  <a:lnTo>
                    <a:pt x="2971800" y="59435"/>
                  </a:lnTo>
                  <a:lnTo>
                    <a:pt x="2984500" y="60197"/>
                  </a:lnTo>
                  <a:lnTo>
                    <a:pt x="2984500" y="59435"/>
                  </a:lnTo>
                  <a:lnTo>
                    <a:pt x="2997200" y="61721"/>
                  </a:lnTo>
                  <a:lnTo>
                    <a:pt x="3009900" y="63245"/>
                  </a:lnTo>
                  <a:lnTo>
                    <a:pt x="3022600" y="65531"/>
                  </a:lnTo>
                  <a:lnTo>
                    <a:pt x="3035300" y="68579"/>
                  </a:lnTo>
                  <a:lnTo>
                    <a:pt x="3048000" y="70865"/>
                  </a:lnTo>
                  <a:lnTo>
                    <a:pt x="3060700" y="73913"/>
                  </a:lnTo>
                  <a:lnTo>
                    <a:pt x="3098800" y="85343"/>
                  </a:lnTo>
                  <a:lnTo>
                    <a:pt x="3098800" y="89153"/>
                  </a:lnTo>
                  <a:lnTo>
                    <a:pt x="3111500" y="93725"/>
                  </a:lnTo>
                  <a:lnTo>
                    <a:pt x="3136900" y="103631"/>
                  </a:lnTo>
                  <a:lnTo>
                    <a:pt x="3136900" y="102869"/>
                  </a:lnTo>
                  <a:lnTo>
                    <a:pt x="3162300" y="114299"/>
                  </a:lnTo>
                  <a:lnTo>
                    <a:pt x="3162300" y="113537"/>
                  </a:lnTo>
                  <a:lnTo>
                    <a:pt x="3187700" y="125729"/>
                  </a:lnTo>
                  <a:lnTo>
                    <a:pt x="3187700" y="124967"/>
                  </a:lnTo>
                  <a:lnTo>
                    <a:pt x="3213100" y="137921"/>
                  </a:lnTo>
                  <a:lnTo>
                    <a:pt x="3213100" y="144398"/>
                  </a:lnTo>
                  <a:lnTo>
                    <a:pt x="3225800" y="151637"/>
                  </a:lnTo>
                  <a:lnTo>
                    <a:pt x="3225800" y="150875"/>
                  </a:lnTo>
                  <a:lnTo>
                    <a:pt x="3251200" y="165353"/>
                  </a:lnTo>
                  <a:lnTo>
                    <a:pt x="3251200" y="164591"/>
                  </a:lnTo>
                  <a:lnTo>
                    <a:pt x="3263900" y="180593"/>
                  </a:lnTo>
                  <a:lnTo>
                    <a:pt x="3263900" y="179831"/>
                  </a:lnTo>
                  <a:lnTo>
                    <a:pt x="3289300" y="196595"/>
                  </a:lnTo>
                  <a:lnTo>
                    <a:pt x="3289300" y="195833"/>
                  </a:lnTo>
                  <a:lnTo>
                    <a:pt x="3302000" y="213359"/>
                  </a:lnTo>
                  <a:lnTo>
                    <a:pt x="3302000" y="212597"/>
                  </a:lnTo>
                  <a:lnTo>
                    <a:pt x="3314700" y="230123"/>
                  </a:lnTo>
                  <a:lnTo>
                    <a:pt x="3314700" y="229361"/>
                  </a:lnTo>
                  <a:lnTo>
                    <a:pt x="3340100" y="248411"/>
                  </a:lnTo>
                  <a:lnTo>
                    <a:pt x="3340100" y="257555"/>
                  </a:lnTo>
                  <a:lnTo>
                    <a:pt x="3352800" y="267461"/>
                  </a:lnTo>
                  <a:lnTo>
                    <a:pt x="3352800" y="265937"/>
                  </a:lnTo>
                  <a:lnTo>
                    <a:pt x="3365500" y="286511"/>
                  </a:lnTo>
                  <a:lnTo>
                    <a:pt x="3365500" y="284987"/>
                  </a:lnTo>
                  <a:lnTo>
                    <a:pt x="3378200" y="306323"/>
                  </a:lnTo>
                  <a:lnTo>
                    <a:pt x="3378200" y="305561"/>
                  </a:lnTo>
                  <a:lnTo>
                    <a:pt x="3390900" y="326897"/>
                  </a:lnTo>
                  <a:lnTo>
                    <a:pt x="3390900" y="346709"/>
                  </a:lnTo>
                  <a:lnTo>
                    <a:pt x="3403600" y="358139"/>
                  </a:lnTo>
                  <a:lnTo>
                    <a:pt x="3403600" y="379475"/>
                  </a:lnTo>
                  <a:lnTo>
                    <a:pt x="3416300" y="390905"/>
                  </a:lnTo>
                  <a:lnTo>
                    <a:pt x="3416300" y="413003"/>
                  </a:lnTo>
                  <a:lnTo>
                    <a:pt x="3429000" y="425195"/>
                  </a:lnTo>
                  <a:lnTo>
                    <a:pt x="3429000" y="482345"/>
                  </a:lnTo>
                  <a:lnTo>
                    <a:pt x="3441700" y="495299"/>
                  </a:lnTo>
                  <a:lnTo>
                    <a:pt x="3441700" y="747599"/>
                  </a:lnTo>
                  <a:lnTo>
                    <a:pt x="3454400" y="727155"/>
                  </a:lnTo>
                  <a:lnTo>
                    <a:pt x="3467100" y="684266"/>
                  </a:lnTo>
                  <a:lnTo>
                    <a:pt x="3479800" y="639500"/>
                  </a:lnTo>
                  <a:lnTo>
                    <a:pt x="3492500" y="592980"/>
                  </a:lnTo>
                  <a:close/>
                </a:path>
                <a:path w="3492500" h="1062355">
                  <a:moveTo>
                    <a:pt x="2971800" y="59435"/>
                  </a:moveTo>
                  <a:lnTo>
                    <a:pt x="2971800" y="58673"/>
                  </a:lnTo>
                  <a:lnTo>
                    <a:pt x="2959100" y="58673"/>
                  </a:lnTo>
                  <a:lnTo>
                    <a:pt x="2971800" y="59435"/>
                  </a:lnTo>
                  <a:close/>
                </a:path>
                <a:path w="3492500" h="1062355">
                  <a:moveTo>
                    <a:pt x="3098800" y="1035083"/>
                  </a:moveTo>
                  <a:lnTo>
                    <a:pt x="3098800" y="977645"/>
                  </a:lnTo>
                  <a:lnTo>
                    <a:pt x="3060700" y="989075"/>
                  </a:lnTo>
                  <a:lnTo>
                    <a:pt x="3060700" y="988313"/>
                  </a:lnTo>
                  <a:lnTo>
                    <a:pt x="3048000" y="992123"/>
                  </a:lnTo>
                  <a:lnTo>
                    <a:pt x="3048000" y="991361"/>
                  </a:lnTo>
                  <a:lnTo>
                    <a:pt x="3022600" y="997457"/>
                  </a:lnTo>
                  <a:lnTo>
                    <a:pt x="3022600" y="996695"/>
                  </a:lnTo>
                  <a:lnTo>
                    <a:pt x="3009900" y="999743"/>
                  </a:lnTo>
                  <a:lnTo>
                    <a:pt x="3009900" y="998981"/>
                  </a:lnTo>
                  <a:lnTo>
                    <a:pt x="2997200" y="1001267"/>
                  </a:lnTo>
                  <a:lnTo>
                    <a:pt x="2959100" y="1004315"/>
                  </a:lnTo>
                  <a:lnTo>
                    <a:pt x="2971800" y="1004315"/>
                  </a:lnTo>
                  <a:lnTo>
                    <a:pt x="2971800" y="1059022"/>
                  </a:lnTo>
                  <a:lnTo>
                    <a:pt x="2984500" y="1057800"/>
                  </a:lnTo>
                  <a:lnTo>
                    <a:pt x="3035300" y="1050532"/>
                  </a:lnTo>
                  <a:lnTo>
                    <a:pt x="3086100" y="1039785"/>
                  </a:lnTo>
                  <a:lnTo>
                    <a:pt x="3098800" y="1035083"/>
                  </a:lnTo>
                  <a:close/>
                </a:path>
                <a:path w="3492500" h="1062355">
                  <a:moveTo>
                    <a:pt x="3098800" y="89153"/>
                  </a:moveTo>
                  <a:lnTo>
                    <a:pt x="3098800" y="85343"/>
                  </a:lnTo>
                  <a:lnTo>
                    <a:pt x="3086100" y="84581"/>
                  </a:lnTo>
                  <a:lnTo>
                    <a:pt x="3098800" y="89153"/>
                  </a:lnTo>
                  <a:close/>
                </a:path>
                <a:path w="3492500" h="1062355">
                  <a:moveTo>
                    <a:pt x="3213100" y="987896"/>
                  </a:moveTo>
                  <a:lnTo>
                    <a:pt x="3213100" y="925067"/>
                  </a:lnTo>
                  <a:lnTo>
                    <a:pt x="3187700" y="938021"/>
                  </a:lnTo>
                  <a:lnTo>
                    <a:pt x="3187700" y="937259"/>
                  </a:lnTo>
                  <a:lnTo>
                    <a:pt x="3162300" y="949451"/>
                  </a:lnTo>
                  <a:lnTo>
                    <a:pt x="3162300" y="948689"/>
                  </a:lnTo>
                  <a:lnTo>
                    <a:pt x="3136900" y="960119"/>
                  </a:lnTo>
                  <a:lnTo>
                    <a:pt x="3136900" y="959357"/>
                  </a:lnTo>
                  <a:lnTo>
                    <a:pt x="3111500" y="969263"/>
                  </a:lnTo>
                  <a:lnTo>
                    <a:pt x="3086100" y="977645"/>
                  </a:lnTo>
                  <a:lnTo>
                    <a:pt x="3098800" y="977645"/>
                  </a:lnTo>
                  <a:lnTo>
                    <a:pt x="3098800" y="1035083"/>
                  </a:lnTo>
                  <a:lnTo>
                    <a:pt x="3124200" y="1025680"/>
                  </a:lnTo>
                  <a:lnTo>
                    <a:pt x="3162300" y="1008343"/>
                  </a:lnTo>
                  <a:lnTo>
                    <a:pt x="3213100" y="987896"/>
                  </a:lnTo>
                  <a:close/>
                </a:path>
                <a:path w="3492500" h="1062355">
                  <a:moveTo>
                    <a:pt x="3213100" y="144398"/>
                  </a:moveTo>
                  <a:lnTo>
                    <a:pt x="3213100" y="137921"/>
                  </a:lnTo>
                  <a:lnTo>
                    <a:pt x="3200400" y="137159"/>
                  </a:lnTo>
                  <a:lnTo>
                    <a:pt x="3213100" y="144398"/>
                  </a:lnTo>
                  <a:close/>
                </a:path>
                <a:path w="3492500" h="1062355">
                  <a:moveTo>
                    <a:pt x="3340100" y="888025"/>
                  </a:moveTo>
                  <a:lnTo>
                    <a:pt x="3340100" y="814577"/>
                  </a:lnTo>
                  <a:lnTo>
                    <a:pt x="3314700" y="833627"/>
                  </a:lnTo>
                  <a:lnTo>
                    <a:pt x="3314700" y="832103"/>
                  </a:lnTo>
                  <a:lnTo>
                    <a:pt x="3302000" y="850391"/>
                  </a:lnTo>
                  <a:lnTo>
                    <a:pt x="3302000" y="849629"/>
                  </a:lnTo>
                  <a:lnTo>
                    <a:pt x="3289300" y="867155"/>
                  </a:lnTo>
                  <a:lnTo>
                    <a:pt x="3289300" y="866393"/>
                  </a:lnTo>
                  <a:lnTo>
                    <a:pt x="3263900" y="883157"/>
                  </a:lnTo>
                  <a:lnTo>
                    <a:pt x="3263900" y="882395"/>
                  </a:lnTo>
                  <a:lnTo>
                    <a:pt x="3251200" y="897635"/>
                  </a:lnTo>
                  <a:lnTo>
                    <a:pt x="3251200" y="896873"/>
                  </a:lnTo>
                  <a:lnTo>
                    <a:pt x="3225800" y="912113"/>
                  </a:lnTo>
                  <a:lnTo>
                    <a:pt x="3225800" y="911351"/>
                  </a:lnTo>
                  <a:lnTo>
                    <a:pt x="3200400" y="925067"/>
                  </a:lnTo>
                  <a:lnTo>
                    <a:pt x="3213100" y="925067"/>
                  </a:lnTo>
                  <a:lnTo>
                    <a:pt x="3213100" y="987896"/>
                  </a:lnTo>
                  <a:lnTo>
                    <a:pt x="3251200" y="964462"/>
                  </a:lnTo>
                  <a:lnTo>
                    <a:pt x="3289300" y="938165"/>
                  </a:lnTo>
                  <a:lnTo>
                    <a:pt x="3314700" y="909127"/>
                  </a:lnTo>
                  <a:lnTo>
                    <a:pt x="3340100" y="888025"/>
                  </a:lnTo>
                  <a:close/>
                </a:path>
                <a:path w="3492500" h="1062355">
                  <a:moveTo>
                    <a:pt x="3340100" y="257555"/>
                  </a:moveTo>
                  <a:lnTo>
                    <a:pt x="3340100" y="248411"/>
                  </a:lnTo>
                  <a:lnTo>
                    <a:pt x="3327400" y="247649"/>
                  </a:lnTo>
                  <a:lnTo>
                    <a:pt x="3340100" y="257555"/>
                  </a:lnTo>
                  <a:close/>
                </a:path>
                <a:path w="3492500" h="1062355">
                  <a:moveTo>
                    <a:pt x="3441700" y="747599"/>
                  </a:moveTo>
                  <a:lnTo>
                    <a:pt x="3441700" y="567689"/>
                  </a:lnTo>
                  <a:lnTo>
                    <a:pt x="3429000" y="579881"/>
                  </a:lnTo>
                  <a:lnTo>
                    <a:pt x="3429000" y="637793"/>
                  </a:lnTo>
                  <a:lnTo>
                    <a:pt x="3416300" y="649985"/>
                  </a:lnTo>
                  <a:lnTo>
                    <a:pt x="3416300" y="682751"/>
                  </a:lnTo>
                  <a:lnTo>
                    <a:pt x="3403600" y="694181"/>
                  </a:lnTo>
                  <a:lnTo>
                    <a:pt x="3403600" y="704849"/>
                  </a:lnTo>
                  <a:lnTo>
                    <a:pt x="3390900" y="716279"/>
                  </a:lnTo>
                  <a:lnTo>
                    <a:pt x="3390900" y="736091"/>
                  </a:lnTo>
                  <a:lnTo>
                    <a:pt x="3378200" y="757427"/>
                  </a:lnTo>
                  <a:lnTo>
                    <a:pt x="3378200" y="756665"/>
                  </a:lnTo>
                  <a:lnTo>
                    <a:pt x="3365500" y="777239"/>
                  </a:lnTo>
                  <a:lnTo>
                    <a:pt x="3365500" y="776477"/>
                  </a:lnTo>
                  <a:lnTo>
                    <a:pt x="3352800" y="797051"/>
                  </a:lnTo>
                  <a:lnTo>
                    <a:pt x="3352800" y="795527"/>
                  </a:lnTo>
                  <a:lnTo>
                    <a:pt x="3327400" y="815339"/>
                  </a:lnTo>
                  <a:lnTo>
                    <a:pt x="3340100" y="814577"/>
                  </a:lnTo>
                  <a:lnTo>
                    <a:pt x="3340100" y="888025"/>
                  </a:lnTo>
                  <a:lnTo>
                    <a:pt x="3352800" y="877473"/>
                  </a:lnTo>
                  <a:lnTo>
                    <a:pt x="3378200" y="843326"/>
                  </a:lnTo>
                  <a:lnTo>
                    <a:pt x="3403600" y="806808"/>
                  </a:lnTo>
                  <a:lnTo>
                    <a:pt x="3429000" y="768043"/>
                  </a:lnTo>
                  <a:lnTo>
                    <a:pt x="3441700" y="747599"/>
                  </a:lnTo>
                  <a:close/>
                </a:path>
                <a:path w="3492500" h="1062355">
                  <a:moveTo>
                    <a:pt x="3416300" y="682751"/>
                  </a:moveTo>
                  <a:lnTo>
                    <a:pt x="3416300" y="672083"/>
                  </a:lnTo>
                  <a:lnTo>
                    <a:pt x="3403600" y="683513"/>
                  </a:lnTo>
                  <a:lnTo>
                    <a:pt x="3416300" y="682751"/>
                  </a:lnTo>
                  <a:close/>
                </a:path>
              </a:pathLst>
            </a:custGeom>
            <a:solidFill>
              <a:srgbClr val="2F55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273431" y="1941575"/>
              <a:ext cx="3550285" cy="1005840"/>
            </a:xfrm>
            <a:custGeom>
              <a:avLst/>
              <a:gdLst/>
              <a:ahLst/>
              <a:cxnLst/>
              <a:rect l="l" t="t" r="r" b="b"/>
              <a:pathLst>
                <a:path w="3550284" h="1005839">
                  <a:moveTo>
                    <a:pt x="3550157" y="502919"/>
                  </a:moveTo>
                  <a:lnTo>
                    <a:pt x="3547821" y="457088"/>
                  </a:lnTo>
                  <a:lnTo>
                    <a:pt x="3540945" y="412420"/>
                  </a:lnTo>
                  <a:lnTo>
                    <a:pt x="3529732" y="369093"/>
                  </a:lnTo>
                  <a:lnTo>
                    <a:pt x="3514384" y="327283"/>
                  </a:lnTo>
                  <a:lnTo>
                    <a:pt x="3495105" y="287166"/>
                  </a:lnTo>
                  <a:lnTo>
                    <a:pt x="3472095" y="248919"/>
                  </a:lnTo>
                  <a:lnTo>
                    <a:pt x="3445557" y="212719"/>
                  </a:lnTo>
                  <a:lnTo>
                    <a:pt x="3415694" y="178740"/>
                  </a:lnTo>
                  <a:lnTo>
                    <a:pt x="3382708" y="147161"/>
                  </a:lnTo>
                  <a:lnTo>
                    <a:pt x="3346801" y="118157"/>
                  </a:lnTo>
                  <a:lnTo>
                    <a:pt x="3308175" y="91904"/>
                  </a:lnTo>
                  <a:lnTo>
                    <a:pt x="3267032" y="68579"/>
                  </a:lnTo>
                  <a:lnTo>
                    <a:pt x="3223575" y="48359"/>
                  </a:lnTo>
                  <a:lnTo>
                    <a:pt x="3178007" y="31420"/>
                  </a:lnTo>
                  <a:lnTo>
                    <a:pt x="3130528" y="17938"/>
                  </a:lnTo>
                  <a:lnTo>
                    <a:pt x="3081342" y="8090"/>
                  </a:lnTo>
                  <a:lnTo>
                    <a:pt x="3030651" y="2051"/>
                  </a:lnTo>
                  <a:lnTo>
                    <a:pt x="2978658" y="0"/>
                  </a:lnTo>
                  <a:lnTo>
                    <a:pt x="571500" y="0"/>
                  </a:lnTo>
                  <a:lnTo>
                    <a:pt x="519506" y="2051"/>
                  </a:lnTo>
                  <a:lnTo>
                    <a:pt x="468815" y="8090"/>
                  </a:lnTo>
                  <a:lnTo>
                    <a:pt x="419629" y="17938"/>
                  </a:lnTo>
                  <a:lnTo>
                    <a:pt x="372150" y="31420"/>
                  </a:lnTo>
                  <a:lnTo>
                    <a:pt x="326582" y="48359"/>
                  </a:lnTo>
                  <a:lnTo>
                    <a:pt x="283125" y="68579"/>
                  </a:lnTo>
                  <a:lnTo>
                    <a:pt x="241982" y="91904"/>
                  </a:lnTo>
                  <a:lnTo>
                    <a:pt x="203356" y="118157"/>
                  </a:lnTo>
                  <a:lnTo>
                    <a:pt x="167449" y="147161"/>
                  </a:lnTo>
                  <a:lnTo>
                    <a:pt x="134463" y="178740"/>
                  </a:lnTo>
                  <a:lnTo>
                    <a:pt x="104600" y="212719"/>
                  </a:lnTo>
                  <a:lnTo>
                    <a:pt x="78062" y="248919"/>
                  </a:lnTo>
                  <a:lnTo>
                    <a:pt x="55052" y="287166"/>
                  </a:lnTo>
                  <a:lnTo>
                    <a:pt x="35773" y="327283"/>
                  </a:lnTo>
                  <a:lnTo>
                    <a:pt x="20425" y="369093"/>
                  </a:lnTo>
                  <a:lnTo>
                    <a:pt x="9212" y="412420"/>
                  </a:lnTo>
                  <a:lnTo>
                    <a:pt x="2336" y="457088"/>
                  </a:lnTo>
                  <a:lnTo>
                    <a:pt x="0" y="502920"/>
                  </a:lnTo>
                  <a:lnTo>
                    <a:pt x="2336" y="548751"/>
                  </a:lnTo>
                  <a:lnTo>
                    <a:pt x="9212" y="593419"/>
                  </a:lnTo>
                  <a:lnTo>
                    <a:pt x="20425" y="636746"/>
                  </a:lnTo>
                  <a:lnTo>
                    <a:pt x="35773" y="678556"/>
                  </a:lnTo>
                  <a:lnTo>
                    <a:pt x="55052" y="718673"/>
                  </a:lnTo>
                  <a:lnTo>
                    <a:pt x="78062" y="756920"/>
                  </a:lnTo>
                  <a:lnTo>
                    <a:pt x="104600" y="793120"/>
                  </a:lnTo>
                  <a:lnTo>
                    <a:pt x="134463" y="827099"/>
                  </a:lnTo>
                  <a:lnTo>
                    <a:pt x="167449" y="858678"/>
                  </a:lnTo>
                  <a:lnTo>
                    <a:pt x="203356" y="887682"/>
                  </a:lnTo>
                  <a:lnTo>
                    <a:pt x="241982" y="913935"/>
                  </a:lnTo>
                  <a:lnTo>
                    <a:pt x="283125" y="937260"/>
                  </a:lnTo>
                  <a:lnTo>
                    <a:pt x="326582" y="957480"/>
                  </a:lnTo>
                  <a:lnTo>
                    <a:pt x="372150" y="974419"/>
                  </a:lnTo>
                  <a:lnTo>
                    <a:pt x="419629" y="987901"/>
                  </a:lnTo>
                  <a:lnTo>
                    <a:pt x="468815" y="997749"/>
                  </a:lnTo>
                  <a:lnTo>
                    <a:pt x="519506" y="1003788"/>
                  </a:lnTo>
                  <a:lnTo>
                    <a:pt x="571500" y="1005840"/>
                  </a:lnTo>
                  <a:lnTo>
                    <a:pt x="2978658" y="1005839"/>
                  </a:lnTo>
                  <a:lnTo>
                    <a:pt x="3030651" y="1003788"/>
                  </a:lnTo>
                  <a:lnTo>
                    <a:pt x="3081342" y="997749"/>
                  </a:lnTo>
                  <a:lnTo>
                    <a:pt x="3130528" y="987901"/>
                  </a:lnTo>
                  <a:lnTo>
                    <a:pt x="3178007" y="974419"/>
                  </a:lnTo>
                  <a:lnTo>
                    <a:pt x="3223575" y="957480"/>
                  </a:lnTo>
                  <a:lnTo>
                    <a:pt x="3267032" y="937260"/>
                  </a:lnTo>
                  <a:lnTo>
                    <a:pt x="3308175" y="913935"/>
                  </a:lnTo>
                  <a:lnTo>
                    <a:pt x="3346801" y="887682"/>
                  </a:lnTo>
                  <a:lnTo>
                    <a:pt x="3382708" y="858678"/>
                  </a:lnTo>
                  <a:lnTo>
                    <a:pt x="3415694" y="827099"/>
                  </a:lnTo>
                  <a:lnTo>
                    <a:pt x="3445557" y="793120"/>
                  </a:lnTo>
                  <a:lnTo>
                    <a:pt x="3472095" y="756919"/>
                  </a:lnTo>
                  <a:lnTo>
                    <a:pt x="3495105" y="718673"/>
                  </a:lnTo>
                  <a:lnTo>
                    <a:pt x="3514384" y="678556"/>
                  </a:lnTo>
                  <a:lnTo>
                    <a:pt x="3529732" y="636746"/>
                  </a:lnTo>
                  <a:lnTo>
                    <a:pt x="3540945" y="593419"/>
                  </a:lnTo>
                  <a:lnTo>
                    <a:pt x="3547821" y="548751"/>
                  </a:lnTo>
                  <a:lnTo>
                    <a:pt x="3550157" y="502919"/>
                  </a:lnTo>
                  <a:close/>
                </a:path>
              </a:pathLst>
            </a:custGeom>
            <a:solidFill>
              <a:srgbClr val="A9D1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245986" y="1913381"/>
              <a:ext cx="3594100" cy="1062355"/>
            </a:xfrm>
            <a:custGeom>
              <a:avLst/>
              <a:gdLst/>
              <a:ahLst/>
              <a:cxnLst/>
              <a:rect l="l" t="t" r="r" b="b"/>
              <a:pathLst>
                <a:path w="3594100" h="1062355">
                  <a:moveTo>
                    <a:pt x="609600" y="55626"/>
                  </a:moveTo>
                  <a:lnTo>
                    <a:pt x="609600" y="3048"/>
                  </a:lnTo>
                  <a:lnTo>
                    <a:pt x="596900" y="0"/>
                  </a:lnTo>
                  <a:lnTo>
                    <a:pt x="571500" y="0"/>
                  </a:lnTo>
                  <a:lnTo>
                    <a:pt x="495300" y="6193"/>
                  </a:lnTo>
                  <a:lnTo>
                    <a:pt x="457200" y="14387"/>
                  </a:lnTo>
                  <a:lnTo>
                    <a:pt x="406400" y="25991"/>
                  </a:lnTo>
                  <a:lnTo>
                    <a:pt x="355600" y="40891"/>
                  </a:lnTo>
                  <a:lnTo>
                    <a:pt x="317500" y="58971"/>
                  </a:lnTo>
                  <a:lnTo>
                    <a:pt x="279400" y="80117"/>
                  </a:lnTo>
                  <a:lnTo>
                    <a:pt x="241300" y="104213"/>
                  </a:lnTo>
                  <a:lnTo>
                    <a:pt x="203200" y="131144"/>
                  </a:lnTo>
                  <a:lnTo>
                    <a:pt x="165100" y="160796"/>
                  </a:lnTo>
                  <a:lnTo>
                    <a:pt x="127000" y="193053"/>
                  </a:lnTo>
                  <a:lnTo>
                    <a:pt x="101600" y="227801"/>
                  </a:lnTo>
                  <a:lnTo>
                    <a:pt x="76200" y="264924"/>
                  </a:lnTo>
                  <a:lnTo>
                    <a:pt x="50800" y="304308"/>
                  </a:lnTo>
                  <a:lnTo>
                    <a:pt x="25400" y="345838"/>
                  </a:lnTo>
                  <a:lnTo>
                    <a:pt x="12700" y="389398"/>
                  </a:lnTo>
                  <a:lnTo>
                    <a:pt x="0" y="434874"/>
                  </a:lnTo>
                  <a:lnTo>
                    <a:pt x="0" y="607321"/>
                  </a:lnTo>
                  <a:lnTo>
                    <a:pt x="12700" y="654191"/>
                  </a:lnTo>
                  <a:lnTo>
                    <a:pt x="25400" y="699052"/>
                  </a:lnTo>
                  <a:lnTo>
                    <a:pt x="38100" y="741806"/>
                  </a:lnTo>
                  <a:lnTo>
                    <a:pt x="50800" y="762077"/>
                  </a:lnTo>
                  <a:lnTo>
                    <a:pt x="50800" y="459486"/>
                  </a:lnTo>
                  <a:lnTo>
                    <a:pt x="63500" y="447294"/>
                  </a:lnTo>
                  <a:lnTo>
                    <a:pt x="63500" y="402336"/>
                  </a:lnTo>
                  <a:lnTo>
                    <a:pt x="76200" y="390144"/>
                  </a:lnTo>
                  <a:lnTo>
                    <a:pt x="76200" y="368808"/>
                  </a:lnTo>
                  <a:lnTo>
                    <a:pt x="88900" y="357378"/>
                  </a:lnTo>
                  <a:lnTo>
                    <a:pt x="88900" y="347472"/>
                  </a:lnTo>
                  <a:lnTo>
                    <a:pt x="101600" y="336042"/>
                  </a:lnTo>
                  <a:lnTo>
                    <a:pt x="101600" y="326898"/>
                  </a:lnTo>
                  <a:lnTo>
                    <a:pt x="114300" y="315468"/>
                  </a:lnTo>
                  <a:lnTo>
                    <a:pt x="114300" y="306324"/>
                  </a:lnTo>
                  <a:lnTo>
                    <a:pt x="127000" y="284988"/>
                  </a:lnTo>
                  <a:lnTo>
                    <a:pt x="127000" y="286512"/>
                  </a:lnTo>
                  <a:lnTo>
                    <a:pt x="139700" y="265938"/>
                  </a:lnTo>
                  <a:lnTo>
                    <a:pt x="139700" y="267462"/>
                  </a:lnTo>
                  <a:lnTo>
                    <a:pt x="152400" y="247650"/>
                  </a:lnTo>
                  <a:lnTo>
                    <a:pt x="152400" y="248412"/>
                  </a:lnTo>
                  <a:lnTo>
                    <a:pt x="165100" y="238887"/>
                  </a:lnTo>
                  <a:lnTo>
                    <a:pt x="165100" y="230124"/>
                  </a:lnTo>
                  <a:lnTo>
                    <a:pt x="190500" y="211836"/>
                  </a:lnTo>
                  <a:lnTo>
                    <a:pt x="190500" y="213360"/>
                  </a:lnTo>
                  <a:lnTo>
                    <a:pt x="203200" y="195834"/>
                  </a:lnTo>
                  <a:lnTo>
                    <a:pt x="203200" y="196596"/>
                  </a:lnTo>
                  <a:lnTo>
                    <a:pt x="228600" y="179832"/>
                  </a:lnTo>
                  <a:lnTo>
                    <a:pt x="228600" y="180594"/>
                  </a:lnTo>
                  <a:lnTo>
                    <a:pt x="241300" y="164592"/>
                  </a:lnTo>
                  <a:lnTo>
                    <a:pt x="241300" y="165354"/>
                  </a:lnTo>
                  <a:lnTo>
                    <a:pt x="266700" y="150876"/>
                  </a:lnTo>
                  <a:lnTo>
                    <a:pt x="266700" y="151638"/>
                  </a:lnTo>
                  <a:lnTo>
                    <a:pt x="292100" y="137160"/>
                  </a:lnTo>
                  <a:lnTo>
                    <a:pt x="292100" y="137922"/>
                  </a:lnTo>
                  <a:lnTo>
                    <a:pt x="304800" y="124968"/>
                  </a:lnTo>
                  <a:lnTo>
                    <a:pt x="304800" y="125730"/>
                  </a:lnTo>
                  <a:lnTo>
                    <a:pt x="330200" y="113538"/>
                  </a:lnTo>
                  <a:lnTo>
                    <a:pt x="330200" y="114300"/>
                  </a:lnTo>
                  <a:lnTo>
                    <a:pt x="355600" y="102870"/>
                  </a:lnTo>
                  <a:lnTo>
                    <a:pt x="355600" y="103632"/>
                  </a:lnTo>
                  <a:lnTo>
                    <a:pt x="381000" y="92964"/>
                  </a:lnTo>
                  <a:lnTo>
                    <a:pt x="381000" y="93726"/>
                  </a:lnTo>
                  <a:lnTo>
                    <a:pt x="406400" y="84582"/>
                  </a:lnTo>
                  <a:lnTo>
                    <a:pt x="406400" y="85344"/>
                  </a:lnTo>
                  <a:lnTo>
                    <a:pt x="431800" y="76962"/>
                  </a:lnTo>
                  <a:lnTo>
                    <a:pt x="431800" y="77724"/>
                  </a:lnTo>
                  <a:lnTo>
                    <a:pt x="444500" y="73914"/>
                  </a:lnTo>
                  <a:lnTo>
                    <a:pt x="508000" y="60960"/>
                  </a:lnTo>
                  <a:lnTo>
                    <a:pt x="558800" y="56388"/>
                  </a:lnTo>
                  <a:lnTo>
                    <a:pt x="584200" y="55626"/>
                  </a:lnTo>
                  <a:lnTo>
                    <a:pt x="584200" y="52578"/>
                  </a:lnTo>
                  <a:lnTo>
                    <a:pt x="596900" y="55626"/>
                  </a:lnTo>
                  <a:lnTo>
                    <a:pt x="609600" y="55626"/>
                  </a:lnTo>
                  <a:close/>
                </a:path>
                <a:path w="3594100" h="1062355">
                  <a:moveTo>
                    <a:pt x="177800" y="832866"/>
                  </a:moveTo>
                  <a:lnTo>
                    <a:pt x="152400" y="813816"/>
                  </a:lnTo>
                  <a:lnTo>
                    <a:pt x="152400" y="814578"/>
                  </a:lnTo>
                  <a:lnTo>
                    <a:pt x="139700" y="794766"/>
                  </a:lnTo>
                  <a:lnTo>
                    <a:pt x="139700" y="796290"/>
                  </a:lnTo>
                  <a:lnTo>
                    <a:pt x="127000" y="775716"/>
                  </a:lnTo>
                  <a:lnTo>
                    <a:pt x="127000" y="776478"/>
                  </a:lnTo>
                  <a:lnTo>
                    <a:pt x="114300" y="755904"/>
                  </a:lnTo>
                  <a:lnTo>
                    <a:pt x="114300" y="746760"/>
                  </a:lnTo>
                  <a:lnTo>
                    <a:pt x="101600" y="735330"/>
                  </a:lnTo>
                  <a:lnTo>
                    <a:pt x="101600" y="726186"/>
                  </a:lnTo>
                  <a:lnTo>
                    <a:pt x="88900" y="714756"/>
                  </a:lnTo>
                  <a:lnTo>
                    <a:pt x="88900" y="704850"/>
                  </a:lnTo>
                  <a:lnTo>
                    <a:pt x="76200" y="693420"/>
                  </a:lnTo>
                  <a:lnTo>
                    <a:pt x="76200" y="672084"/>
                  </a:lnTo>
                  <a:lnTo>
                    <a:pt x="63500" y="659892"/>
                  </a:lnTo>
                  <a:lnTo>
                    <a:pt x="63500" y="614934"/>
                  </a:lnTo>
                  <a:lnTo>
                    <a:pt x="50800" y="602742"/>
                  </a:lnTo>
                  <a:lnTo>
                    <a:pt x="50800" y="762077"/>
                  </a:lnTo>
                  <a:lnTo>
                    <a:pt x="88900" y="820580"/>
                  </a:lnTo>
                  <a:lnTo>
                    <a:pt x="114300" y="856400"/>
                  </a:lnTo>
                  <a:lnTo>
                    <a:pt x="152400" y="889705"/>
                  </a:lnTo>
                  <a:lnTo>
                    <a:pt x="165100" y="899935"/>
                  </a:lnTo>
                  <a:lnTo>
                    <a:pt x="165100" y="832104"/>
                  </a:lnTo>
                  <a:lnTo>
                    <a:pt x="177800" y="832866"/>
                  </a:lnTo>
                  <a:close/>
                </a:path>
                <a:path w="3594100" h="1062355">
                  <a:moveTo>
                    <a:pt x="76200" y="401574"/>
                  </a:moveTo>
                  <a:lnTo>
                    <a:pt x="63500" y="402336"/>
                  </a:lnTo>
                  <a:lnTo>
                    <a:pt x="63500" y="413766"/>
                  </a:lnTo>
                  <a:lnTo>
                    <a:pt x="76200" y="401574"/>
                  </a:lnTo>
                  <a:close/>
                </a:path>
                <a:path w="3594100" h="1062355">
                  <a:moveTo>
                    <a:pt x="76200" y="660654"/>
                  </a:moveTo>
                  <a:lnTo>
                    <a:pt x="63500" y="648462"/>
                  </a:lnTo>
                  <a:lnTo>
                    <a:pt x="63500" y="659892"/>
                  </a:lnTo>
                  <a:lnTo>
                    <a:pt x="76200" y="660654"/>
                  </a:lnTo>
                  <a:close/>
                </a:path>
                <a:path w="3594100" h="1062355">
                  <a:moveTo>
                    <a:pt x="177800" y="229362"/>
                  </a:moveTo>
                  <a:lnTo>
                    <a:pt x="165100" y="230124"/>
                  </a:lnTo>
                  <a:lnTo>
                    <a:pt x="165100" y="238887"/>
                  </a:lnTo>
                  <a:lnTo>
                    <a:pt x="177800" y="229362"/>
                  </a:lnTo>
                  <a:close/>
                </a:path>
                <a:path w="3594100" h="1062355">
                  <a:moveTo>
                    <a:pt x="3289300" y="995732"/>
                  </a:moveTo>
                  <a:lnTo>
                    <a:pt x="3289300" y="936497"/>
                  </a:lnTo>
                  <a:lnTo>
                    <a:pt x="3263900" y="948689"/>
                  </a:lnTo>
                  <a:lnTo>
                    <a:pt x="3263900" y="947928"/>
                  </a:lnTo>
                  <a:lnTo>
                    <a:pt x="3238500" y="959357"/>
                  </a:lnTo>
                  <a:lnTo>
                    <a:pt x="3238500" y="958595"/>
                  </a:lnTo>
                  <a:lnTo>
                    <a:pt x="3213100" y="969263"/>
                  </a:lnTo>
                  <a:lnTo>
                    <a:pt x="3213100" y="968501"/>
                  </a:lnTo>
                  <a:lnTo>
                    <a:pt x="3187700" y="977645"/>
                  </a:lnTo>
                  <a:lnTo>
                    <a:pt x="3187700" y="976884"/>
                  </a:lnTo>
                  <a:lnTo>
                    <a:pt x="3162300" y="985266"/>
                  </a:lnTo>
                  <a:lnTo>
                    <a:pt x="3162300" y="984504"/>
                  </a:lnTo>
                  <a:lnTo>
                    <a:pt x="3149600" y="988313"/>
                  </a:lnTo>
                  <a:lnTo>
                    <a:pt x="3086100" y="1001267"/>
                  </a:lnTo>
                  <a:lnTo>
                    <a:pt x="3048000" y="1005078"/>
                  </a:lnTo>
                  <a:lnTo>
                    <a:pt x="3022600" y="1005839"/>
                  </a:lnTo>
                  <a:lnTo>
                    <a:pt x="3009900" y="1006601"/>
                  </a:lnTo>
                  <a:lnTo>
                    <a:pt x="584200" y="1006602"/>
                  </a:lnTo>
                  <a:lnTo>
                    <a:pt x="546100" y="1005078"/>
                  </a:lnTo>
                  <a:lnTo>
                    <a:pt x="508000" y="1001268"/>
                  </a:lnTo>
                  <a:lnTo>
                    <a:pt x="469900" y="994410"/>
                  </a:lnTo>
                  <a:lnTo>
                    <a:pt x="431800" y="984504"/>
                  </a:lnTo>
                  <a:lnTo>
                    <a:pt x="431800" y="985266"/>
                  </a:lnTo>
                  <a:lnTo>
                    <a:pt x="406400" y="976884"/>
                  </a:lnTo>
                  <a:lnTo>
                    <a:pt x="406400" y="977646"/>
                  </a:lnTo>
                  <a:lnTo>
                    <a:pt x="381000" y="968502"/>
                  </a:lnTo>
                  <a:lnTo>
                    <a:pt x="381000" y="969264"/>
                  </a:lnTo>
                  <a:lnTo>
                    <a:pt x="355600" y="958596"/>
                  </a:lnTo>
                  <a:lnTo>
                    <a:pt x="355600" y="959358"/>
                  </a:lnTo>
                  <a:lnTo>
                    <a:pt x="330200" y="947928"/>
                  </a:lnTo>
                  <a:lnTo>
                    <a:pt x="330200" y="948690"/>
                  </a:lnTo>
                  <a:lnTo>
                    <a:pt x="304800" y="936498"/>
                  </a:lnTo>
                  <a:lnTo>
                    <a:pt x="304800" y="937260"/>
                  </a:lnTo>
                  <a:lnTo>
                    <a:pt x="292100" y="924306"/>
                  </a:lnTo>
                  <a:lnTo>
                    <a:pt x="292100" y="925068"/>
                  </a:lnTo>
                  <a:lnTo>
                    <a:pt x="266700" y="910590"/>
                  </a:lnTo>
                  <a:lnTo>
                    <a:pt x="266700" y="911352"/>
                  </a:lnTo>
                  <a:lnTo>
                    <a:pt x="241300" y="896874"/>
                  </a:lnTo>
                  <a:lnTo>
                    <a:pt x="241300" y="897636"/>
                  </a:lnTo>
                  <a:lnTo>
                    <a:pt x="228600" y="881634"/>
                  </a:lnTo>
                  <a:lnTo>
                    <a:pt x="228600" y="882396"/>
                  </a:lnTo>
                  <a:lnTo>
                    <a:pt x="203200" y="865632"/>
                  </a:lnTo>
                  <a:lnTo>
                    <a:pt x="203200" y="866394"/>
                  </a:lnTo>
                  <a:lnTo>
                    <a:pt x="190500" y="848868"/>
                  </a:lnTo>
                  <a:lnTo>
                    <a:pt x="190500" y="849630"/>
                  </a:lnTo>
                  <a:lnTo>
                    <a:pt x="165100" y="832104"/>
                  </a:lnTo>
                  <a:lnTo>
                    <a:pt x="165100" y="899935"/>
                  </a:lnTo>
                  <a:lnTo>
                    <a:pt x="190500" y="920395"/>
                  </a:lnTo>
                  <a:lnTo>
                    <a:pt x="215900" y="948370"/>
                  </a:lnTo>
                  <a:lnTo>
                    <a:pt x="266700" y="973526"/>
                  </a:lnTo>
                  <a:lnTo>
                    <a:pt x="304800" y="995764"/>
                  </a:lnTo>
                  <a:lnTo>
                    <a:pt x="342900" y="1014982"/>
                  </a:lnTo>
                  <a:lnTo>
                    <a:pt x="393700" y="1031079"/>
                  </a:lnTo>
                  <a:lnTo>
                    <a:pt x="431800" y="1043953"/>
                  </a:lnTo>
                  <a:lnTo>
                    <a:pt x="482600" y="1053503"/>
                  </a:lnTo>
                  <a:lnTo>
                    <a:pt x="533400" y="1059628"/>
                  </a:lnTo>
                  <a:lnTo>
                    <a:pt x="571500" y="1062228"/>
                  </a:lnTo>
                  <a:lnTo>
                    <a:pt x="3009900" y="1062228"/>
                  </a:lnTo>
                  <a:lnTo>
                    <a:pt x="3073400" y="1057826"/>
                  </a:lnTo>
                  <a:lnTo>
                    <a:pt x="3124200" y="1050670"/>
                  </a:lnTo>
                  <a:lnTo>
                    <a:pt x="3175000" y="1040105"/>
                  </a:lnTo>
                  <a:lnTo>
                    <a:pt x="3213100" y="1026236"/>
                  </a:lnTo>
                  <a:lnTo>
                    <a:pt x="3263900" y="1009170"/>
                  </a:lnTo>
                  <a:lnTo>
                    <a:pt x="3289300" y="995732"/>
                  </a:lnTo>
                  <a:close/>
                </a:path>
                <a:path w="3594100" h="1062355">
                  <a:moveTo>
                    <a:pt x="596900" y="55626"/>
                  </a:moveTo>
                  <a:lnTo>
                    <a:pt x="584200" y="52578"/>
                  </a:lnTo>
                  <a:lnTo>
                    <a:pt x="584200" y="55626"/>
                  </a:lnTo>
                  <a:lnTo>
                    <a:pt x="596900" y="55626"/>
                  </a:lnTo>
                  <a:close/>
                </a:path>
                <a:path w="3594100" h="1062355">
                  <a:moveTo>
                    <a:pt x="3594100" y="593768"/>
                  </a:moveTo>
                  <a:lnTo>
                    <a:pt x="3594100" y="468503"/>
                  </a:lnTo>
                  <a:lnTo>
                    <a:pt x="3581400" y="421414"/>
                  </a:lnTo>
                  <a:lnTo>
                    <a:pt x="3568700" y="376236"/>
                  </a:lnTo>
                  <a:lnTo>
                    <a:pt x="3556000" y="333077"/>
                  </a:lnTo>
                  <a:lnTo>
                    <a:pt x="3530600" y="292044"/>
                  </a:lnTo>
                  <a:lnTo>
                    <a:pt x="3505200" y="253243"/>
                  </a:lnTo>
                  <a:lnTo>
                    <a:pt x="3479800" y="216782"/>
                  </a:lnTo>
                  <a:lnTo>
                    <a:pt x="3454400" y="182769"/>
                  </a:lnTo>
                  <a:lnTo>
                    <a:pt x="3416300" y="151309"/>
                  </a:lnTo>
                  <a:lnTo>
                    <a:pt x="3378200" y="122510"/>
                  </a:lnTo>
                  <a:lnTo>
                    <a:pt x="3340100" y="96479"/>
                  </a:lnTo>
                  <a:lnTo>
                    <a:pt x="3302000" y="73324"/>
                  </a:lnTo>
                  <a:lnTo>
                    <a:pt x="3263900" y="53150"/>
                  </a:lnTo>
                  <a:lnTo>
                    <a:pt x="3213100" y="36066"/>
                  </a:lnTo>
                  <a:lnTo>
                    <a:pt x="3175000" y="22178"/>
                  </a:lnTo>
                  <a:lnTo>
                    <a:pt x="3124200" y="11593"/>
                  </a:lnTo>
                  <a:lnTo>
                    <a:pt x="3073400" y="4419"/>
                  </a:lnTo>
                  <a:lnTo>
                    <a:pt x="3035300" y="761"/>
                  </a:lnTo>
                  <a:lnTo>
                    <a:pt x="3009900" y="0"/>
                  </a:lnTo>
                  <a:lnTo>
                    <a:pt x="596900" y="0"/>
                  </a:lnTo>
                  <a:lnTo>
                    <a:pt x="609600" y="3048"/>
                  </a:lnTo>
                  <a:lnTo>
                    <a:pt x="609600" y="55626"/>
                  </a:lnTo>
                  <a:lnTo>
                    <a:pt x="3009900" y="55625"/>
                  </a:lnTo>
                  <a:lnTo>
                    <a:pt x="3022600" y="56387"/>
                  </a:lnTo>
                  <a:lnTo>
                    <a:pt x="3048000" y="57149"/>
                  </a:lnTo>
                  <a:lnTo>
                    <a:pt x="3086100" y="60959"/>
                  </a:lnTo>
                  <a:lnTo>
                    <a:pt x="3124200" y="67817"/>
                  </a:lnTo>
                  <a:lnTo>
                    <a:pt x="3162300" y="77723"/>
                  </a:lnTo>
                  <a:lnTo>
                    <a:pt x="3162300" y="76961"/>
                  </a:lnTo>
                  <a:lnTo>
                    <a:pt x="3187700" y="85343"/>
                  </a:lnTo>
                  <a:lnTo>
                    <a:pt x="3187700" y="84581"/>
                  </a:lnTo>
                  <a:lnTo>
                    <a:pt x="3213100" y="93725"/>
                  </a:lnTo>
                  <a:lnTo>
                    <a:pt x="3213100" y="92963"/>
                  </a:lnTo>
                  <a:lnTo>
                    <a:pt x="3238500" y="103631"/>
                  </a:lnTo>
                  <a:lnTo>
                    <a:pt x="3238500" y="102869"/>
                  </a:lnTo>
                  <a:lnTo>
                    <a:pt x="3263900" y="114299"/>
                  </a:lnTo>
                  <a:lnTo>
                    <a:pt x="3263900" y="113537"/>
                  </a:lnTo>
                  <a:lnTo>
                    <a:pt x="3289300" y="125729"/>
                  </a:lnTo>
                  <a:lnTo>
                    <a:pt x="3289300" y="131444"/>
                  </a:lnTo>
                  <a:lnTo>
                    <a:pt x="3302000" y="137921"/>
                  </a:lnTo>
                  <a:lnTo>
                    <a:pt x="3302000" y="137159"/>
                  </a:lnTo>
                  <a:lnTo>
                    <a:pt x="3327400" y="151637"/>
                  </a:lnTo>
                  <a:lnTo>
                    <a:pt x="3327400" y="150875"/>
                  </a:lnTo>
                  <a:lnTo>
                    <a:pt x="3352800" y="165353"/>
                  </a:lnTo>
                  <a:lnTo>
                    <a:pt x="3352800" y="164591"/>
                  </a:lnTo>
                  <a:lnTo>
                    <a:pt x="3365500" y="180593"/>
                  </a:lnTo>
                  <a:lnTo>
                    <a:pt x="3365500" y="179831"/>
                  </a:lnTo>
                  <a:lnTo>
                    <a:pt x="3390900" y="196595"/>
                  </a:lnTo>
                  <a:lnTo>
                    <a:pt x="3390900" y="195833"/>
                  </a:lnTo>
                  <a:lnTo>
                    <a:pt x="3403600" y="213359"/>
                  </a:lnTo>
                  <a:lnTo>
                    <a:pt x="3403600" y="211835"/>
                  </a:lnTo>
                  <a:lnTo>
                    <a:pt x="3416300" y="230123"/>
                  </a:lnTo>
                  <a:lnTo>
                    <a:pt x="3416300" y="229361"/>
                  </a:lnTo>
                  <a:lnTo>
                    <a:pt x="3441700" y="248411"/>
                  </a:lnTo>
                  <a:lnTo>
                    <a:pt x="3441700" y="247649"/>
                  </a:lnTo>
                  <a:lnTo>
                    <a:pt x="3454400" y="267461"/>
                  </a:lnTo>
                  <a:lnTo>
                    <a:pt x="3454400" y="265937"/>
                  </a:lnTo>
                  <a:lnTo>
                    <a:pt x="3467100" y="286511"/>
                  </a:lnTo>
                  <a:lnTo>
                    <a:pt x="3467100" y="284987"/>
                  </a:lnTo>
                  <a:lnTo>
                    <a:pt x="3479800" y="306323"/>
                  </a:lnTo>
                  <a:lnTo>
                    <a:pt x="3479800" y="315467"/>
                  </a:lnTo>
                  <a:lnTo>
                    <a:pt x="3492500" y="326897"/>
                  </a:lnTo>
                  <a:lnTo>
                    <a:pt x="3492500" y="336041"/>
                  </a:lnTo>
                  <a:lnTo>
                    <a:pt x="3505200" y="347471"/>
                  </a:lnTo>
                  <a:lnTo>
                    <a:pt x="3505200" y="368045"/>
                  </a:lnTo>
                  <a:lnTo>
                    <a:pt x="3517900" y="380237"/>
                  </a:lnTo>
                  <a:lnTo>
                    <a:pt x="3517900" y="401573"/>
                  </a:lnTo>
                  <a:lnTo>
                    <a:pt x="3530600" y="413766"/>
                  </a:lnTo>
                  <a:lnTo>
                    <a:pt x="3530600" y="447293"/>
                  </a:lnTo>
                  <a:lnTo>
                    <a:pt x="3543300" y="459485"/>
                  </a:lnTo>
                  <a:lnTo>
                    <a:pt x="3543300" y="749803"/>
                  </a:lnTo>
                  <a:lnTo>
                    <a:pt x="3556000" y="729279"/>
                  </a:lnTo>
                  <a:lnTo>
                    <a:pt x="3568700" y="686099"/>
                  </a:lnTo>
                  <a:lnTo>
                    <a:pt x="3581400" y="640893"/>
                  </a:lnTo>
                  <a:lnTo>
                    <a:pt x="3594100" y="593768"/>
                  </a:lnTo>
                  <a:close/>
                </a:path>
                <a:path w="3594100" h="1062355">
                  <a:moveTo>
                    <a:pt x="3289300" y="131444"/>
                  </a:moveTo>
                  <a:lnTo>
                    <a:pt x="3289300" y="125729"/>
                  </a:lnTo>
                  <a:lnTo>
                    <a:pt x="3276600" y="124967"/>
                  </a:lnTo>
                  <a:lnTo>
                    <a:pt x="3289300" y="131444"/>
                  </a:lnTo>
                  <a:close/>
                </a:path>
                <a:path w="3594100" h="1062355">
                  <a:moveTo>
                    <a:pt x="3543300" y="749803"/>
                  </a:moveTo>
                  <a:lnTo>
                    <a:pt x="3543300" y="602741"/>
                  </a:lnTo>
                  <a:lnTo>
                    <a:pt x="3530600" y="614933"/>
                  </a:lnTo>
                  <a:lnTo>
                    <a:pt x="3530600" y="648461"/>
                  </a:lnTo>
                  <a:lnTo>
                    <a:pt x="3517900" y="660654"/>
                  </a:lnTo>
                  <a:lnTo>
                    <a:pt x="3517900" y="681990"/>
                  </a:lnTo>
                  <a:lnTo>
                    <a:pt x="3505200" y="694182"/>
                  </a:lnTo>
                  <a:lnTo>
                    <a:pt x="3505200" y="714755"/>
                  </a:lnTo>
                  <a:lnTo>
                    <a:pt x="3492500" y="726185"/>
                  </a:lnTo>
                  <a:lnTo>
                    <a:pt x="3492500" y="735329"/>
                  </a:lnTo>
                  <a:lnTo>
                    <a:pt x="3479800" y="746760"/>
                  </a:lnTo>
                  <a:lnTo>
                    <a:pt x="3479800" y="755904"/>
                  </a:lnTo>
                  <a:lnTo>
                    <a:pt x="3467100" y="777240"/>
                  </a:lnTo>
                  <a:lnTo>
                    <a:pt x="3467100" y="775716"/>
                  </a:lnTo>
                  <a:lnTo>
                    <a:pt x="3454400" y="796290"/>
                  </a:lnTo>
                  <a:lnTo>
                    <a:pt x="3454400" y="794766"/>
                  </a:lnTo>
                  <a:lnTo>
                    <a:pt x="3441700" y="814577"/>
                  </a:lnTo>
                  <a:lnTo>
                    <a:pt x="3441700" y="813816"/>
                  </a:lnTo>
                  <a:lnTo>
                    <a:pt x="3416300" y="832866"/>
                  </a:lnTo>
                  <a:lnTo>
                    <a:pt x="3416300" y="832104"/>
                  </a:lnTo>
                  <a:lnTo>
                    <a:pt x="3403600" y="850391"/>
                  </a:lnTo>
                  <a:lnTo>
                    <a:pt x="3403600" y="848867"/>
                  </a:lnTo>
                  <a:lnTo>
                    <a:pt x="3390900" y="866394"/>
                  </a:lnTo>
                  <a:lnTo>
                    <a:pt x="3390900" y="865632"/>
                  </a:lnTo>
                  <a:lnTo>
                    <a:pt x="3365500" y="882395"/>
                  </a:lnTo>
                  <a:lnTo>
                    <a:pt x="3365500" y="881634"/>
                  </a:lnTo>
                  <a:lnTo>
                    <a:pt x="3352800" y="897635"/>
                  </a:lnTo>
                  <a:lnTo>
                    <a:pt x="3352800" y="896873"/>
                  </a:lnTo>
                  <a:lnTo>
                    <a:pt x="3327400" y="911351"/>
                  </a:lnTo>
                  <a:lnTo>
                    <a:pt x="3327400" y="910589"/>
                  </a:lnTo>
                  <a:lnTo>
                    <a:pt x="3302000" y="925067"/>
                  </a:lnTo>
                  <a:lnTo>
                    <a:pt x="3302000" y="924306"/>
                  </a:lnTo>
                  <a:lnTo>
                    <a:pt x="3276600" y="937260"/>
                  </a:lnTo>
                  <a:lnTo>
                    <a:pt x="3289300" y="936497"/>
                  </a:lnTo>
                  <a:lnTo>
                    <a:pt x="3289300" y="995732"/>
                  </a:lnTo>
                  <a:lnTo>
                    <a:pt x="3302000" y="989013"/>
                  </a:lnTo>
                  <a:lnTo>
                    <a:pt x="3340100" y="965873"/>
                  </a:lnTo>
                  <a:lnTo>
                    <a:pt x="3378200" y="939855"/>
                  </a:lnTo>
                  <a:lnTo>
                    <a:pt x="3416300" y="911066"/>
                  </a:lnTo>
                  <a:lnTo>
                    <a:pt x="3454400" y="879612"/>
                  </a:lnTo>
                  <a:lnTo>
                    <a:pt x="3479800" y="845600"/>
                  </a:lnTo>
                  <a:lnTo>
                    <a:pt x="3505200" y="809136"/>
                  </a:lnTo>
                  <a:lnTo>
                    <a:pt x="3530600" y="770327"/>
                  </a:lnTo>
                  <a:lnTo>
                    <a:pt x="3543300" y="749803"/>
                  </a:lnTo>
                  <a:close/>
                </a:path>
              </a:pathLst>
            </a:custGeom>
            <a:solidFill>
              <a:srgbClr val="5482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88569" y="3626415"/>
            <a:ext cx="4691380" cy="212534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70180" marR="163830" indent="-158115">
              <a:lnSpc>
                <a:spcPct val="126400"/>
              </a:lnSpc>
              <a:spcBef>
                <a:spcPts val="130"/>
              </a:spcBef>
              <a:buFont typeface="Arial"/>
              <a:buChar char="•"/>
              <a:tabLst>
                <a:tab pos="170815" algn="l"/>
              </a:tabLst>
            </a:pPr>
            <a:r>
              <a:rPr sz="1750" b="1" spc="20" dirty="0">
                <a:solidFill>
                  <a:srgbClr val="2F5597"/>
                </a:solidFill>
                <a:latin typeface="Microsoft JhengHei"/>
                <a:cs typeface="Microsoft JhengHei"/>
              </a:rPr>
              <a:t>日常預防用：</a:t>
            </a:r>
            <a:r>
              <a:rPr sz="1550" b="1" spc="40" dirty="0">
                <a:solidFill>
                  <a:srgbClr val="3F3F3F"/>
                </a:solidFill>
                <a:latin typeface="Microsoft JhengHei"/>
                <a:cs typeface="Microsoft JhengHei"/>
              </a:rPr>
              <a:t>針對</a:t>
            </a:r>
            <a:r>
              <a:rPr sz="1550" b="1" spc="20" dirty="0">
                <a:solidFill>
                  <a:srgbClr val="3F3F3F"/>
                </a:solidFill>
                <a:latin typeface="Microsoft JhengHei"/>
                <a:cs typeface="Microsoft JhengHei"/>
              </a:rPr>
              <a:t>HIV</a:t>
            </a:r>
            <a:r>
              <a:rPr sz="1550" b="1" spc="40" dirty="0">
                <a:solidFill>
                  <a:srgbClr val="3F3F3F"/>
                </a:solidFill>
                <a:latin typeface="Microsoft JhengHei"/>
                <a:cs typeface="Microsoft JhengHei"/>
              </a:rPr>
              <a:t>檢驗陰性且持續有感染高 </a:t>
            </a:r>
            <a:r>
              <a:rPr sz="1550" b="1" spc="25" dirty="0">
                <a:solidFill>
                  <a:srgbClr val="3F3F3F"/>
                </a:solidFill>
                <a:latin typeface="Microsoft JhengHei"/>
                <a:cs typeface="Microsoft JhengHei"/>
              </a:rPr>
              <a:t>風險行為者</a:t>
            </a:r>
            <a:endParaRPr sz="1550">
              <a:latin typeface="Microsoft JhengHei"/>
              <a:cs typeface="Microsoft JhengHei"/>
            </a:endParaRPr>
          </a:p>
          <a:p>
            <a:pPr marL="170180" marR="5080" indent="-158115">
              <a:lnSpc>
                <a:spcPct val="126400"/>
              </a:lnSpc>
              <a:spcBef>
                <a:spcPts val="365"/>
              </a:spcBef>
              <a:buFont typeface="Arial"/>
              <a:buChar char="•"/>
              <a:tabLst>
                <a:tab pos="170815" algn="l"/>
              </a:tabLst>
            </a:pPr>
            <a:r>
              <a:rPr sz="1750" b="1" dirty="0">
                <a:solidFill>
                  <a:srgbClr val="2F5597"/>
                </a:solidFill>
                <a:latin typeface="Microsoft JhengHei"/>
                <a:cs typeface="Microsoft JhengHei"/>
              </a:rPr>
              <a:t>使用方法：</a:t>
            </a:r>
            <a:r>
              <a:rPr sz="1550" b="1" spc="25" dirty="0">
                <a:solidFill>
                  <a:srgbClr val="3F3F3F"/>
                </a:solidFill>
                <a:latin typeface="Microsoft JhengHei"/>
                <a:cs typeface="Microsoft JhengHei"/>
              </a:rPr>
              <a:t>經醫師評估，每日服用</a:t>
            </a:r>
            <a:r>
              <a:rPr sz="1550" b="1" spc="15" dirty="0">
                <a:solidFill>
                  <a:srgbClr val="3F3F3F"/>
                </a:solidFill>
                <a:latin typeface="Microsoft JhengHei"/>
                <a:cs typeface="Microsoft JhengHei"/>
              </a:rPr>
              <a:t>1</a:t>
            </a:r>
            <a:r>
              <a:rPr sz="1550" b="1" spc="25" dirty="0">
                <a:solidFill>
                  <a:srgbClr val="3F3F3F"/>
                </a:solidFill>
                <a:latin typeface="Microsoft JhengHei"/>
                <a:cs typeface="Microsoft JhengHei"/>
              </a:rPr>
              <a:t>顆</a:t>
            </a:r>
            <a:r>
              <a:rPr sz="1550" b="1" spc="20" dirty="0">
                <a:solidFill>
                  <a:srgbClr val="3F3F3F"/>
                </a:solidFill>
                <a:latin typeface="Microsoft JhengHei"/>
                <a:cs typeface="Microsoft JhengHei"/>
              </a:rPr>
              <a:t> </a:t>
            </a:r>
            <a:r>
              <a:rPr sz="1550" b="1" spc="25" dirty="0">
                <a:solidFill>
                  <a:srgbClr val="3F3F3F"/>
                </a:solidFill>
                <a:latin typeface="Microsoft JhengHei"/>
                <a:cs typeface="Microsoft JhengHei"/>
              </a:rPr>
              <a:t>或</a:t>
            </a:r>
            <a:r>
              <a:rPr sz="1550" b="1" spc="20" dirty="0">
                <a:solidFill>
                  <a:srgbClr val="3F3F3F"/>
                </a:solidFill>
                <a:latin typeface="Microsoft JhengHei"/>
                <a:cs typeface="Microsoft JhengHei"/>
              </a:rPr>
              <a:t> </a:t>
            </a:r>
            <a:r>
              <a:rPr sz="1550" b="1" spc="25" dirty="0">
                <a:solidFill>
                  <a:srgbClr val="3F3F3F"/>
                </a:solidFill>
                <a:latin typeface="Microsoft JhengHei"/>
                <a:cs typeface="Microsoft JhengHei"/>
              </a:rPr>
              <a:t>視需求 </a:t>
            </a:r>
            <a:r>
              <a:rPr sz="1550" b="1" spc="60" dirty="0">
                <a:solidFill>
                  <a:srgbClr val="3F3F3F"/>
                </a:solidFill>
                <a:latin typeface="Microsoft JhengHei"/>
                <a:cs typeface="Microsoft JhengHei"/>
              </a:rPr>
              <a:t>服用</a:t>
            </a:r>
            <a:r>
              <a:rPr sz="1200" b="1" spc="55" dirty="0">
                <a:solidFill>
                  <a:srgbClr val="3F3F3F"/>
                </a:solidFill>
                <a:latin typeface="Microsoft JhengHei"/>
                <a:cs typeface="Microsoft JhengHei"/>
              </a:rPr>
              <a:t>(事件發生前</a:t>
            </a:r>
            <a:r>
              <a:rPr sz="1200" b="1" spc="10" dirty="0">
                <a:solidFill>
                  <a:srgbClr val="3F3F3F"/>
                </a:solidFill>
                <a:latin typeface="Microsoft JhengHei"/>
                <a:cs typeface="Microsoft JhengHei"/>
              </a:rPr>
              <a:t>2</a:t>
            </a:r>
            <a:r>
              <a:rPr sz="1200" b="1" spc="60" dirty="0">
                <a:solidFill>
                  <a:srgbClr val="3F3F3F"/>
                </a:solidFill>
                <a:latin typeface="Microsoft JhengHei"/>
                <a:cs typeface="Microsoft JhengHei"/>
              </a:rPr>
              <a:t>4小時2顆與發生後</a:t>
            </a:r>
            <a:r>
              <a:rPr sz="1200" b="1" spc="10" dirty="0">
                <a:solidFill>
                  <a:srgbClr val="3F3F3F"/>
                </a:solidFill>
                <a:latin typeface="Microsoft JhengHei"/>
                <a:cs typeface="Microsoft JhengHei"/>
              </a:rPr>
              <a:t>2</a:t>
            </a:r>
            <a:r>
              <a:rPr sz="1200" b="1" spc="60" dirty="0">
                <a:solidFill>
                  <a:srgbClr val="3F3F3F"/>
                </a:solidFill>
                <a:latin typeface="Microsoft JhengHei"/>
                <a:cs typeface="Microsoft JhengHei"/>
              </a:rPr>
              <a:t>4小時及</a:t>
            </a:r>
            <a:r>
              <a:rPr sz="1200" b="1" spc="10" dirty="0">
                <a:solidFill>
                  <a:srgbClr val="3F3F3F"/>
                </a:solidFill>
                <a:latin typeface="Microsoft JhengHei"/>
                <a:cs typeface="Microsoft JhengHei"/>
              </a:rPr>
              <a:t>4</a:t>
            </a:r>
            <a:r>
              <a:rPr sz="1200" b="1" spc="60" dirty="0">
                <a:solidFill>
                  <a:srgbClr val="3F3F3F"/>
                </a:solidFill>
                <a:latin typeface="Microsoft JhengHei"/>
                <a:cs typeface="Microsoft JhengHei"/>
              </a:rPr>
              <a:t>8小時各</a:t>
            </a:r>
            <a:r>
              <a:rPr sz="1200" b="1" spc="40" dirty="0">
                <a:solidFill>
                  <a:srgbClr val="3F3F3F"/>
                </a:solidFill>
                <a:latin typeface="Microsoft JhengHei"/>
                <a:cs typeface="Microsoft JhengHei"/>
              </a:rPr>
              <a:t>1</a:t>
            </a:r>
            <a:r>
              <a:rPr sz="1200" b="1" spc="50" dirty="0">
                <a:solidFill>
                  <a:srgbClr val="3F3F3F"/>
                </a:solidFill>
                <a:latin typeface="Microsoft JhengHei"/>
                <a:cs typeface="Microsoft JhengHei"/>
              </a:rPr>
              <a:t>顆)。</a:t>
            </a:r>
            <a:endParaRPr sz="1200">
              <a:latin typeface="Microsoft JhengHei"/>
              <a:cs typeface="Microsoft JhengHei"/>
            </a:endParaRPr>
          </a:p>
          <a:p>
            <a:pPr marL="170180" indent="-158115">
              <a:lnSpc>
                <a:spcPct val="100000"/>
              </a:lnSpc>
              <a:spcBef>
                <a:spcPts val="925"/>
              </a:spcBef>
              <a:buFont typeface="Arial"/>
              <a:buChar char="•"/>
              <a:tabLst>
                <a:tab pos="170815" algn="l"/>
              </a:tabLst>
            </a:pPr>
            <a:r>
              <a:rPr sz="1750" b="1" dirty="0">
                <a:solidFill>
                  <a:srgbClr val="2F5597"/>
                </a:solidFill>
                <a:latin typeface="Microsoft JhengHei"/>
                <a:cs typeface="Microsoft JhengHei"/>
              </a:rPr>
              <a:t>藥物費用(自費部分)：</a:t>
            </a:r>
            <a:r>
              <a:rPr sz="1550" b="1" spc="15" dirty="0">
                <a:solidFill>
                  <a:srgbClr val="3F3F3F"/>
                </a:solidFill>
                <a:latin typeface="Microsoft JhengHei"/>
                <a:cs typeface="Microsoft JhengHei"/>
              </a:rPr>
              <a:t>約10,350-12,420元/月</a:t>
            </a:r>
            <a:endParaRPr sz="1550">
              <a:latin typeface="Microsoft JhengHei"/>
              <a:cs typeface="Microsoft JhengHei"/>
            </a:endParaRPr>
          </a:p>
          <a:p>
            <a:pPr marL="170180" indent="-158115">
              <a:lnSpc>
                <a:spcPct val="100000"/>
              </a:lnSpc>
              <a:spcBef>
                <a:spcPts val="875"/>
              </a:spcBef>
              <a:buFont typeface="Arial"/>
              <a:buChar char="•"/>
              <a:tabLst>
                <a:tab pos="170815" algn="l"/>
              </a:tabLst>
            </a:pPr>
            <a:r>
              <a:rPr sz="1750" b="1" dirty="0">
                <a:solidFill>
                  <a:srgbClr val="2F5597"/>
                </a:solidFill>
                <a:latin typeface="Microsoft JhengHei"/>
                <a:cs typeface="Microsoft JhengHei"/>
              </a:rPr>
              <a:t>藥物副作用較少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55739" y="3483864"/>
            <a:ext cx="4878705" cy="2670810"/>
          </a:xfrm>
          <a:custGeom>
            <a:avLst/>
            <a:gdLst/>
            <a:ahLst/>
            <a:cxnLst/>
            <a:rect l="l" t="t" r="r" b="b"/>
            <a:pathLst>
              <a:path w="4878705" h="2670810">
                <a:moveTo>
                  <a:pt x="67056" y="2603754"/>
                </a:moveTo>
                <a:lnTo>
                  <a:pt x="67056" y="2436876"/>
                </a:lnTo>
                <a:lnTo>
                  <a:pt x="0" y="2436876"/>
                </a:lnTo>
                <a:lnTo>
                  <a:pt x="0" y="2637282"/>
                </a:lnTo>
                <a:lnTo>
                  <a:pt x="33528" y="2637282"/>
                </a:lnTo>
                <a:lnTo>
                  <a:pt x="33528" y="2603754"/>
                </a:lnTo>
                <a:lnTo>
                  <a:pt x="67056" y="2603754"/>
                </a:lnTo>
                <a:close/>
              </a:path>
              <a:path w="4878705" h="2670810">
                <a:moveTo>
                  <a:pt x="163068" y="2670809"/>
                </a:moveTo>
                <a:lnTo>
                  <a:pt x="163068" y="2603754"/>
                </a:lnTo>
                <a:lnTo>
                  <a:pt x="33528" y="2603754"/>
                </a:lnTo>
                <a:lnTo>
                  <a:pt x="33528" y="2637282"/>
                </a:lnTo>
                <a:lnTo>
                  <a:pt x="67056" y="2637282"/>
                </a:lnTo>
                <a:lnTo>
                  <a:pt x="67056" y="2670809"/>
                </a:lnTo>
                <a:lnTo>
                  <a:pt x="163068" y="2670809"/>
                </a:lnTo>
                <a:close/>
              </a:path>
              <a:path w="4878705" h="2670810">
                <a:moveTo>
                  <a:pt x="67056" y="2670809"/>
                </a:moveTo>
                <a:lnTo>
                  <a:pt x="67056" y="2637282"/>
                </a:lnTo>
                <a:lnTo>
                  <a:pt x="33528" y="2637282"/>
                </a:lnTo>
                <a:lnTo>
                  <a:pt x="33528" y="2670809"/>
                </a:lnTo>
                <a:lnTo>
                  <a:pt x="67056" y="2670809"/>
                </a:lnTo>
                <a:close/>
              </a:path>
              <a:path w="4878705" h="2670810">
                <a:moveTo>
                  <a:pt x="67056" y="2369820"/>
                </a:moveTo>
                <a:lnTo>
                  <a:pt x="67056" y="2169414"/>
                </a:lnTo>
                <a:lnTo>
                  <a:pt x="0" y="2169414"/>
                </a:lnTo>
                <a:lnTo>
                  <a:pt x="0" y="2369820"/>
                </a:lnTo>
                <a:lnTo>
                  <a:pt x="67056" y="2369820"/>
                </a:lnTo>
                <a:close/>
              </a:path>
              <a:path w="4878705" h="2670810">
                <a:moveTo>
                  <a:pt x="67056" y="2102358"/>
                </a:moveTo>
                <a:lnTo>
                  <a:pt x="67056" y="1901952"/>
                </a:lnTo>
                <a:lnTo>
                  <a:pt x="0" y="1901952"/>
                </a:lnTo>
                <a:lnTo>
                  <a:pt x="0" y="2102358"/>
                </a:lnTo>
                <a:lnTo>
                  <a:pt x="67056" y="2102358"/>
                </a:lnTo>
                <a:close/>
              </a:path>
              <a:path w="4878705" h="2670810">
                <a:moveTo>
                  <a:pt x="67056" y="1835658"/>
                </a:moveTo>
                <a:lnTo>
                  <a:pt x="67056" y="1635252"/>
                </a:lnTo>
                <a:lnTo>
                  <a:pt x="0" y="1635252"/>
                </a:lnTo>
                <a:lnTo>
                  <a:pt x="0" y="1835658"/>
                </a:lnTo>
                <a:lnTo>
                  <a:pt x="67056" y="1835658"/>
                </a:lnTo>
                <a:close/>
              </a:path>
              <a:path w="4878705" h="2670810">
                <a:moveTo>
                  <a:pt x="67056" y="1568196"/>
                </a:moveTo>
                <a:lnTo>
                  <a:pt x="67056" y="1367790"/>
                </a:lnTo>
                <a:lnTo>
                  <a:pt x="0" y="1367790"/>
                </a:lnTo>
                <a:lnTo>
                  <a:pt x="0" y="1568196"/>
                </a:lnTo>
                <a:lnTo>
                  <a:pt x="67056" y="1568196"/>
                </a:lnTo>
                <a:close/>
              </a:path>
              <a:path w="4878705" h="2670810">
                <a:moveTo>
                  <a:pt x="67056" y="1300734"/>
                </a:moveTo>
                <a:lnTo>
                  <a:pt x="67056" y="1100328"/>
                </a:lnTo>
                <a:lnTo>
                  <a:pt x="0" y="1100328"/>
                </a:lnTo>
                <a:lnTo>
                  <a:pt x="0" y="1300734"/>
                </a:lnTo>
                <a:lnTo>
                  <a:pt x="67056" y="1300734"/>
                </a:lnTo>
                <a:close/>
              </a:path>
              <a:path w="4878705" h="2670810">
                <a:moveTo>
                  <a:pt x="67056" y="1033272"/>
                </a:moveTo>
                <a:lnTo>
                  <a:pt x="67056" y="832866"/>
                </a:lnTo>
                <a:lnTo>
                  <a:pt x="0" y="832866"/>
                </a:lnTo>
                <a:lnTo>
                  <a:pt x="0" y="1033272"/>
                </a:lnTo>
                <a:lnTo>
                  <a:pt x="67056" y="1033272"/>
                </a:lnTo>
                <a:close/>
              </a:path>
              <a:path w="4878705" h="2670810">
                <a:moveTo>
                  <a:pt x="67056" y="765810"/>
                </a:moveTo>
                <a:lnTo>
                  <a:pt x="67056" y="565404"/>
                </a:lnTo>
                <a:lnTo>
                  <a:pt x="0" y="565404"/>
                </a:lnTo>
                <a:lnTo>
                  <a:pt x="0" y="765810"/>
                </a:lnTo>
                <a:lnTo>
                  <a:pt x="67056" y="765810"/>
                </a:lnTo>
                <a:close/>
              </a:path>
              <a:path w="4878705" h="2670810">
                <a:moveTo>
                  <a:pt x="67056" y="499110"/>
                </a:moveTo>
                <a:lnTo>
                  <a:pt x="67056" y="298704"/>
                </a:lnTo>
                <a:lnTo>
                  <a:pt x="0" y="298704"/>
                </a:lnTo>
                <a:lnTo>
                  <a:pt x="0" y="499110"/>
                </a:lnTo>
                <a:lnTo>
                  <a:pt x="67056" y="499110"/>
                </a:lnTo>
                <a:close/>
              </a:path>
              <a:path w="4878705" h="2670810">
                <a:moveTo>
                  <a:pt x="35814" y="64770"/>
                </a:moveTo>
                <a:lnTo>
                  <a:pt x="35814" y="0"/>
                </a:lnTo>
                <a:lnTo>
                  <a:pt x="0" y="0"/>
                </a:lnTo>
                <a:lnTo>
                  <a:pt x="0" y="231648"/>
                </a:lnTo>
                <a:lnTo>
                  <a:pt x="33528" y="231648"/>
                </a:lnTo>
                <a:lnTo>
                  <a:pt x="33528" y="67056"/>
                </a:lnTo>
                <a:lnTo>
                  <a:pt x="35814" y="64770"/>
                </a:lnTo>
                <a:close/>
              </a:path>
              <a:path w="4878705" h="2670810">
                <a:moveTo>
                  <a:pt x="67056" y="231648"/>
                </a:moveTo>
                <a:lnTo>
                  <a:pt x="67055" y="33527"/>
                </a:lnTo>
                <a:lnTo>
                  <a:pt x="33528" y="67056"/>
                </a:lnTo>
                <a:lnTo>
                  <a:pt x="35814" y="67056"/>
                </a:lnTo>
                <a:lnTo>
                  <a:pt x="35814" y="231648"/>
                </a:lnTo>
                <a:lnTo>
                  <a:pt x="67056" y="231648"/>
                </a:lnTo>
                <a:close/>
              </a:path>
              <a:path w="4878705" h="2670810">
                <a:moveTo>
                  <a:pt x="35814" y="231648"/>
                </a:moveTo>
                <a:lnTo>
                  <a:pt x="35814" y="67056"/>
                </a:lnTo>
                <a:lnTo>
                  <a:pt x="33528" y="67056"/>
                </a:lnTo>
                <a:lnTo>
                  <a:pt x="33528" y="231648"/>
                </a:lnTo>
                <a:lnTo>
                  <a:pt x="35814" y="231648"/>
                </a:lnTo>
                <a:close/>
              </a:path>
              <a:path w="4878705" h="2670810">
                <a:moveTo>
                  <a:pt x="303275" y="67056"/>
                </a:moveTo>
                <a:lnTo>
                  <a:pt x="303275" y="0"/>
                </a:lnTo>
                <a:lnTo>
                  <a:pt x="102869" y="0"/>
                </a:lnTo>
                <a:lnTo>
                  <a:pt x="102869" y="67056"/>
                </a:lnTo>
                <a:lnTo>
                  <a:pt x="303275" y="67056"/>
                </a:lnTo>
                <a:close/>
              </a:path>
              <a:path w="4878705" h="2670810">
                <a:moveTo>
                  <a:pt x="570737" y="67056"/>
                </a:moveTo>
                <a:lnTo>
                  <a:pt x="570737" y="0"/>
                </a:lnTo>
                <a:lnTo>
                  <a:pt x="370331" y="0"/>
                </a:lnTo>
                <a:lnTo>
                  <a:pt x="370331" y="67056"/>
                </a:lnTo>
                <a:lnTo>
                  <a:pt x="570737" y="67056"/>
                </a:lnTo>
                <a:close/>
              </a:path>
              <a:path w="4878705" h="2670810">
                <a:moveTo>
                  <a:pt x="838200" y="67056"/>
                </a:moveTo>
                <a:lnTo>
                  <a:pt x="838200" y="0"/>
                </a:lnTo>
                <a:lnTo>
                  <a:pt x="637032" y="0"/>
                </a:lnTo>
                <a:lnTo>
                  <a:pt x="637032" y="67056"/>
                </a:lnTo>
                <a:lnTo>
                  <a:pt x="838200" y="67056"/>
                </a:lnTo>
                <a:close/>
              </a:path>
              <a:path w="4878705" h="2670810">
                <a:moveTo>
                  <a:pt x="1104900" y="67056"/>
                </a:moveTo>
                <a:lnTo>
                  <a:pt x="1104900" y="0"/>
                </a:lnTo>
                <a:lnTo>
                  <a:pt x="904494" y="0"/>
                </a:lnTo>
                <a:lnTo>
                  <a:pt x="904494" y="67056"/>
                </a:lnTo>
                <a:lnTo>
                  <a:pt x="1104900" y="67056"/>
                </a:lnTo>
                <a:close/>
              </a:path>
              <a:path w="4878705" h="2670810">
                <a:moveTo>
                  <a:pt x="1372362" y="67056"/>
                </a:moveTo>
                <a:lnTo>
                  <a:pt x="1372362" y="0"/>
                </a:lnTo>
                <a:lnTo>
                  <a:pt x="1171956" y="0"/>
                </a:lnTo>
                <a:lnTo>
                  <a:pt x="1171956" y="67056"/>
                </a:lnTo>
                <a:lnTo>
                  <a:pt x="1372362" y="67056"/>
                </a:lnTo>
                <a:close/>
              </a:path>
              <a:path w="4878705" h="2670810">
                <a:moveTo>
                  <a:pt x="1639824" y="67056"/>
                </a:moveTo>
                <a:lnTo>
                  <a:pt x="1639824" y="0"/>
                </a:lnTo>
                <a:lnTo>
                  <a:pt x="1439418" y="0"/>
                </a:lnTo>
                <a:lnTo>
                  <a:pt x="1439418" y="67056"/>
                </a:lnTo>
                <a:lnTo>
                  <a:pt x="1639824" y="67056"/>
                </a:lnTo>
                <a:close/>
              </a:path>
              <a:path w="4878705" h="2670810">
                <a:moveTo>
                  <a:pt x="1907286" y="67056"/>
                </a:moveTo>
                <a:lnTo>
                  <a:pt x="1907286" y="0"/>
                </a:lnTo>
                <a:lnTo>
                  <a:pt x="1706880" y="0"/>
                </a:lnTo>
                <a:lnTo>
                  <a:pt x="1706880" y="67056"/>
                </a:lnTo>
                <a:lnTo>
                  <a:pt x="1907286" y="67056"/>
                </a:lnTo>
                <a:close/>
              </a:path>
              <a:path w="4878705" h="2670810">
                <a:moveTo>
                  <a:pt x="2173986" y="67056"/>
                </a:moveTo>
                <a:lnTo>
                  <a:pt x="2173986" y="0"/>
                </a:lnTo>
                <a:lnTo>
                  <a:pt x="1973580" y="0"/>
                </a:lnTo>
                <a:lnTo>
                  <a:pt x="1973580" y="67056"/>
                </a:lnTo>
                <a:lnTo>
                  <a:pt x="2173986" y="67056"/>
                </a:lnTo>
                <a:close/>
              </a:path>
              <a:path w="4878705" h="2670810">
                <a:moveTo>
                  <a:pt x="2441448" y="67056"/>
                </a:moveTo>
                <a:lnTo>
                  <a:pt x="2441448" y="0"/>
                </a:lnTo>
                <a:lnTo>
                  <a:pt x="2241042" y="0"/>
                </a:lnTo>
                <a:lnTo>
                  <a:pt x="2241042" y="67056"/>
                </a:lnTo>
                <a:lnTo>
                  <a:pt x="2441448" y="67056"/>
                </a:lnTo>
                <a:close/>
              </a:path>
              <a:path w="4878705" h="2670810">
                <a:moveTo>
                  <a:pt x="2708910" y="67056"/>
                </a:moveTo>
                <a:lnTo>
                  <a:pt x="2708910" y="0"/>
                </a:lnTo>
                <a:lnTo>
                  <a:pt x="2508504" y="0"/>
                </a:lnTo>
                <a:lnTo>
                  <a:pt x="2508504" y="67056"/>
                </a:lnTo>
                <a:lnTo>
                  <a:pt x="2708910" y="67056"/>
                </a:lnTo>
                <a:close/>
              </a:path>
              <a:path w="4878705" h="2670810">
                <a:moveTo>
                  <a:pt x="2976371" y="67056"/>
                </a:moveTo>
                <a:lnTo>
                  <a:pt x="2976371" y="0"/>
                </a:lnTo>
                <a:lnTo>
                  <a:pt x="2775966" y="0"/>
                </a:lnTo>
                <a:lnTo>
                  <a:pt x="2775966" y="67056"/>
                </a:lnTo>
                <a:lnTo>
                  <a:pt x="2976371" y="67056"/>
                </a:lnTo>
                <a:close/>
              </a:path>
              <a:path w="4878705" h="2670810">
                <a:moveTo>
                  <a:pt x="3243833" y="67056"/>
                </a:moveTo>
                <a:lnTo>
                  <a:pt x="3243833" y="0"/>
                </a:lnTo>
                <a:lnTo>
                  <a:pt x="3042666" y="0"/>
                </a:lnTo>
                <a:lnTo>
                  <a:pt x="3042666" y="67056"/>
                </a:lnTo>
                <a:lnTo>
                  <a:pt x="3243833" y="67056"/>
                </a:lnTo>
                <a:close/>
              </a:path>
              <a:path w="4878705" h="2670810">
                <a:moveTo>
                  <a:pt x="3510533" y="67056"/>
                </a:moveTo>
                <a:lnTo>
                  <a:pt x="3510533" y="0"/>
                </a:lnTo>
                <a:lnTo>
                  <a:pt x="3310128" y="0"/>
                </a:lnTo>
                <a:lnTo>
                  <a:pt x="3310128" y="67056"/>
                </a:lnTo>
                <a:lnTo>
                  <a:pt x="3510533" y="67056"/>
                </a:lnTo>
                <a:close/>
              </a:path>
              <a:path w="4878705" h="2670810">
                <a:moveTo>
                  <a:pt x="3777995" y="67056"/>
                </a:moveTo>
                <a:lnTo>
                  <a:pt x="3777995" y="0"/>
                </a:lnTo>
                <a:lnTo>
                  <a:pt x="3577590" y="0"/>
                </a:lnTo>
                <a:lnTo>
                  <a:pt x="3577590" y="67056"/>
                </a:lnTo>
                <a:lnTo>
                  <a:pt x="3777995" y="67056"/>
                </a:lnTo>
                <a:close/>
              </a:path>
              <a:path w="4878705" h="2670810">
                <a:moveTo>
                  <a:pt x="4045457" y="67056"/>
                </a:moveTo>
                <a:lnTo>
                  <a:pt x="4045457" y="0"/>
                </a:lnTo>
                <a:lnTo>
                  <a:pt x="3845052" y="0"/>
                </a:lnTo>
                <a:lnTo>
                  <a:pt x="3845052" y="67056"/>
                </a:lnTo>
                <a:lnTo>
                  <a:pt x="4045457" y="67056"/>
                </a:lnTo>
                <a:close/>
              </a:path>
              <a:path w="4878705" h="2670810">
                <a:moveTo>
                  <a:pt x="4312920" y="67056"/>
                </a:moveTo>
                <a:lnTo>
                  <a:pt x="4312920" y="0"/>
                </a:lnTo>
                <a:lnTo>
                  <a:pt x="4112514" y="0"/>
                </a:lnTo>
                <a:lnTo>
                  <a:pt x="4112514" y="67056"/>
                </a:lnTo>
                <a:lnTo>
                  <a:pt x="4312920" y="67056"/>
                </a:lnTo>
                <a:close/>
              </a:path>
              <a:path w="4878705" h="2670810">
                <a:moveTo>
                  <a:pt x="4579620" y="67056"/>
                </a:moveTo>
                <a:lnTo>
                  <a:pt x="4579620" y="0"/>
                </a:lnTo>
                <a:lnTo>
                  <a:pt x="4379214" y="0"/>
                </a:lnTo>
                <a:lnTo>
                  <a:pt x="4379214" y="67056"/>
                </a:lnTo>
                <a:lnTo>
                  <a:pt x="4579620" y="67056"/>
                </a:lnTo>
                <a:close/>
              </a:path>
              <a:path w="4878705" h="2670810">
                <a:moveTo>
                  <a:pt x="4878323" y="35813"/>
                </a:moveTo>
                <a:lnTo>
                  <a:pt x="4878323" y="0"/>
                </a:lnTo>
                <a:lnTo>
                  <a:pt x="4646676" y="0"/>
                </a:lnTo>
                <a:lnTo>
                  <a:pt x="4646676" y="67056"/>
                </a:lnTo>
                <a:lnTo>
                  <a:pt x="4812030" y="67056"/>
                </a:lnTo>
                <a:lnTo>
                  <a:pt x="4812030" y="33527"/>
                </a:lnTo>
                <a:lnTo>
                  <a:pt x="4814264" y="35813"/>
                </a:lnTo>
                <a:lnTo>
                  <a:pt x="4878323" y="35813"/>
                </a:lnTo>
                <a:close/>
              </a:path>
              <a:path w="4878705" h="2670810">
                <a:moveTo>
                  <a:pt x="4814264" y="35813"/>
                </a:moveTo>
                <a:lnTo>
                  <a:pt x="4812030" y="33527"/>
                </a:lnTo>
                <a:lnTo>
                  <a:pt x="4812030" y="35813"/>
                </a:lnTo>
                <a:lnTo>
                  <a:pt x="4814264" y="35813"/>
                </a:lnTo>
                <a:close/>
              </a:path>
              <a:path w="4878705" h="2670810">
                <a:moveTo>
                  <a:pt x="4844795" y="67056"/>
                </a:moveTo>
                <a:lnTo>
                  <a:pt x="4814264" y="35813"/>
                </a:lnTo>
                <a:lnTo>
                  <a:pt x="4812030" y="35813"/>
                </a:lnTo>
                <a:lnTo>
                  <a:pt x="4812030" y="67056"/>
                </a:lnTo>
                <a:lnTo>
                  <a:pt x="4844795" y="67056"/>
                </a:lnTo>
                <a:close/>
              </a:path>
              <a:path w="4878705" h="2670810">
                <a:moveTo>
                  <a:pt x="4878323" y="302513"/>
                </a:moveTo>
                <a:lnTo>
                  <a:pt x="4878323" y="102108"/>
                </a:lnTo>
                <a:lnTo>
                  <a:pt x="4812029" y="102108"/>
                </a:lnTo>
                <a:lnTo>
                  <a:pt x="4812029" y="302513"/>
                </a:lnTo>
                <a:lnTo>
                  <a:pt x="4878323" y="302513"/>
                </a:lnTo>
                <a:close/>
              </a:path>
              <a:path w="4878705" h="2670810">
                <a:moveTo>
                  <a:pt x="4878323" y="569976"/>
                </a:moveTo>
                <a:lnTo>
                  <a:pt x="4878323" y="369570"/>
                </a:lnTo>
                <a:lnTo>
                  <a:pt x="4812029" y="369570"/>
                </a:lnTo>
                <a:lnTo>
                  <a:pt x="4812029" y="569976"/>
                </a:lnTo>
                <a:lnTo>
                  <a:pt x="4878323" y="569976"/>
                </a:lnTo>
                <a:close/>
              </a:path>
              <a:path w="4878705" h="2670810">
                <a:moveTo>
                  <a:pt x="4878323" y="837438"/>
                </a:moveTo>
                <a:lnTo>
                  <a:pt x="4878323" y="637032"/>
                </a:lnTo>
                <a:lnTo>
                  <a:pt x="4812029" y="637032"/>
                </a:lnTo>
                <a:lnTo>
                  <a:pt x="4812029" y="837438"/>
                </a:lnTo>
                <a:lnTo>
                  <a:pt x="4878323" y="837438"/>
                </a:lnTo>
                <a:close/>
              </a:path>
              <a:path w="4878705" h="2670810">
                <a:moveTo>
                  <a:pt x="4878323" y="1104900"/>
                </a:moveTo>
                <a:lnTo>
                  <a:pt x="4878323" y="904494"/>
                </a:lnTo>
                <a:lnTo>
                  <a:pt x="4812029" y="904494"/>
                </a:lnTo>
                <a:lnTo>
                  <a:pt x="4812029" y="1104900"/>
                </a:lnTo>
                <a:lnTo>
                  <a:pt x="4878323" y="1104900"/>
                </a:lnTo>
                <a:close/>
              </a:path>
              <a:path w="4878705" h="2670810">
                <a:moveTo>
                  <a:pt x="4878323" y="1372362"/>
                </a:moveTo>
                <a:lnTo>
                  <a:pt x="4878323" y="1171194"/>
                </a:lnTo>
                <a:lnTo>
                  <a:pt x="4812029" y="1171194"/>
                </a:lnTo>
                <a:lnTo>
                  <a:pt x="4812029" y="1372362"/>
                </a:lnTo>
                <a:lnTo>
                  <a:pt x="4878323" y="1372362"/>
                </a:lnTo>
                <a:close/>
              </a:path>
              <a:path w="4878705" h="2670810">
                <a:moveTo>
                  <a:pt x="4878323" y="1639062"/>
                </a:moveTo>
                <a:lnTo>
                  <a:pt x="4878323" y="1438656"/>
                </a:lnTo>
                <a:lnTo>
                  <a:pt x="4812029" y="1438656"/>
                </a:lnTo>
                <a:lnTo>
                  <a:pt x="4812029" y="1639062"/>
                </a:lnTo>
                <a:lnTo>
                  <a:pt x="4878323" y="1639062"/>
                </a:lnTo>
                <a:close/>
              </a:path>
              <a:path w="4878705" h="2670810">
                <a:moveTo>
                  <a:pt x="4878323" y="1906524"/>
                </a:moveTo>
                <a:lnTo>
                  <a:pt x="4878323" y="1706118"/>
                </a:lnTo>
                <a:lnTo>
                  <a:pt x="4812029" y="1706118"/>
                </a:lnTo>
                <a:lnTo>
                  <a:pt x="4812029" y="1906524"/>
                </a:lnTo>
                <a:lnTo>
                  <a:pt x="4878323" y="1906524"/>
                </a:lnTo>
                <a:close/>
              </a:path>
              <a:path w="4878705" h="2670810">
                <a:moveTo>
                  <a:pt x="4878323" y="2173986"/>
                </a:moveTo>
                <a:lnTo>
                  <a:pt x="4878323" y="1973580"/>
                </a:lnTo>
                <a:lnTo>
                  <a:pt x="4812029" y="1973580"/>
                </a:lnTo>
                <a:lnTo>
                  <a:pt x="4812029" y="2173986"/>
                </a:lnTo>
                <a:lnTo>
                  <a:pt x="4878323" y="2173986"/>
                </a:lnTo>
                <a:close/>
              </a:path>
              <a:path w="4878705" h="2670810">
                <a:moveTo>
                  <a:pt x="4878324" y="2441447"/>
                </a:moveTo>
                <a:lnTo>
                  <a:pt x="4878323" y="2241041"/>
                </a:lnTo>
                <a:lnTo>
                  <a:pt x="4812029" y="2241041"/>
                </a:lnTo>
                <a:lnTo>
                  <a:pt x="4812030" y="2441447"/>
                </a:lnTo>
                <a:lnTo>
                  <a:pt x="4878324" y="2441447"/>
                </a:lnTo>
                <a:close/>
              </a:path>
              <a:path w="4878705" h="2670810">
                <a:moveTo>
                  <a:pt x="4844796" y="2603754"/>
                </a:moveTo>
                <a:lnTo>
                  <a:pt x="4773930" y="2603754"/>
                </a:lnTo>
                <a:lnTo>
                  <a:pt x="4773930" y="2670810"/>
                </a:lnTo>
                <a:lnTo>
                  <a:pt x="4812030" y="2670810"/>
                </a:lnTo>
                <a:lnTo>
                  <a:pt x="4812030" y="2637282"/>
                </a:lnTo>
                <a:lnTo>
                  <a:pt x="4844796" y="2603754"/>
                </a:lnTo>
                <a:close/>
              </a:path>
              <a:path w="4878705" h="2670810">
                <a:moveTo>
                  <a:pt x="4878324" y="2670810"/>
                </a:moveTo>
                <a:lnTo>
                  <a:pt x="4878324" y="2507741"/>
                </a:lnTo>
                <a:lnTo>
                  <a:pt x="4812030" y="2507741"/>
                </a:lnTo>
                <a:lnTo>
                  <a:pt x="4812030" y="2603754"/>
                </a:lnTo>
                <a:lnTo>
                  <a:pt x="4844796" y="2603754"/>
                </a:lnTo>
                <a:lnTo>
                  <a:pt x="4844796" y="2670810"/>
                </a:lnTo>
                <a:lnTo>
                  <a:pt x="4878324" y="2670810"/>
                </a:lnTo>
                <a:close/>
              </a:path>
              <a:path w="4878705" h="2670810">
                <a:moveTo>
                  <a:pt x="4844796" y="2670810"/>
                </a:moveTo>
                <a:lnTo>
                  <a:pt x="4844796" y="2603754"/>
                </a:lnTo>
                <a:lnTo>
                  <a:pt x="4812030" y="2637282"/>
                </a:lnTo>
                <a:lnTo>
                  <a:pt x="4812030" y="2670810"/>
                </a:lnTo>
                <a:lnTo>
                  <a:pt x="4844796" y="2670810"/>
                </a:lnTo>
                <a:close/>
              </a:path>
              <a:path w="4878705" h="2670810">
                <a:moveTo>
                  <a:pt x="4706874" y="2670809"/>
                </a:moveTo>
                <a:lnTo>
                  <a:pt x="4706874" y="2603754"/>
                </a:lnTo>
                <a:lnTo>
                  <a:pt x="4506468" y="2603754"/>
                </a:lnTo>
                <a:lnTo>
                  <a:pt x="4506468" y="2670809"/>
                </a:lnTo>
                <a:lnTo>
                  <a:pt x="4706874" y="2670809"/>
                </a:lnTo>
                <a:close/>
              </a:path>
              <a:path w="4878705" h="2670810">
                <a:moveTo>
                  <a:pt x="4439412" y="2670809"/>
                </a:moveTo>
                <a:lnTo>
                  <a:pt x="4439412" y="2603754"/>
                </a:lnTo>
                <a:lnTo>
                  <a:pt x="4239006" y="2603754"/>
                </a:lnTo>
                <a:lnTo>
                  <a:pt x="4239006" y="2670809"/>
                </a:lnTo>
                <a:lnTo>
                  <a:pt x="4439412" y="2670809"/>
                </a:lnTo>
                <a:close/>
              </a:path>
              <a:path w="4878705" h="2670810">
                <a:moveTo>
                  <a:pt x="4172712" y="2670809"/>
                </a:moveTo>
                <a:lnTo>
                  <a:pt x="4172712" y="2603754"/>
                </a:lnTo>
                <a:lnTo>
                  <a:pt x="3972306" y="2603754"/>
                </a:lnTo>
                <a:lnTo>
                  <a:pt x="3972306" y="2670809"/>
                </a:lnTo>
                <a:lnTo>
                  <a:pt x="4172712" y="2670809"/>
                </a:lnTo>
                <a:close/>
              </a:path>
              <a:path w="4878705" h="2670810">
                <a:moveTo>
                  <a:pt x="3905250" y="2670809"/>
                </a:moveTo>
                <a:lnTo>
                  <a:pt x="3905250" y="2603754"/>
                </a:lnTo>
                <a:lnTo>
                  <a:pt x="3704844" y="2603754"/>
                </a:lnTo>
                <a:lnTo>
                  <a:pt x="3704844" y="2670809"/>
                </a:lnTo>
                <a:lnTo>
                  <a:pt x="3905250" y="2670809"/>
                </a:lnTo>
                <a:close/>
              </a:path>
              <a:path w="4878705" h="2670810">
                <a:moveTo>
                  <a:pt x="3637788" y="2670809"/>
                </a:moveTo>
                <a:lnTo>
                  <a:pt x="3637788" y="2603754"/>
                </a:lnTo>
                <a:lnTo>
                  <a:pt x="3437382" y="2603754"/>
                </a:lnTo>
                <a:lnTo>
                  <a:pt x="3437382" y="2670809"/>
                </a:lnTo>
                <a:lnTo>
                  <a:pt x="3637788" y="2670809"/>
                </a:lnTo>
                <a:close/>
              </a:path>
              <a:path w="4878705" h="2670810">
                <a:moveTo>
                  <a:pt x="3370326" y="2670809"/>
                </a:moveTo>
                <a:lnTo>
                  <a:pt x="3370326" y="2603754"/>
                </a:lnTo>
                <a:lnTo>
                  <a:pt x="3169920" y="2603754"/>
                </a:lnTo>
                <a:lnTo>
                  <a:pt x="3169920" y="2670809"/>
                </a:lnTo>
                <a:lnTo>
                  <a:pt x="3370326" y="2670809"/>
                </a:lnTo>
                <a:close/>
              </a:path>
              <a:path w="4878705" h="2670810">
                <a:moveTo>
                  <a:pt x="3102864" y="2670809"/>
                </a:moveTo>
                <a:lnTo>
                  <a:pt x="3102864" y="2603754"/>
                </a:lnTo>
                <a:lnTo>
                  <a:pt x="2902458" y="2603754"/>
                </a:lnTo>
                <a:lnTo>
                  <a:pt x="2902458" y="2670809"/>
                </a:lnTo>
                <a:lnTo>
                  <a:pt x="3102864" y="2670809"/>
                </a:lnTo>
                <a:close/>
              </a:path>
              <a:path w="4878705" h="2670810">
                <a:moveTo>
                  <a:pt x="2836164" y="2670809"/>
                </a:moveTo>
                <a:lnTo>
                  <a:pt x="2836164" y="2603754"/>
                </a:lnTo>
                <a:lnTo>
                  <a:pt x="2635758" y="2603754"/>
                </a:lnTo>
                <a:lnTo>
                  <a:pt x="2635758" y="2670809"/>
                </a:lnTo>
                <a:lnTo>
                  <a:pt x="2836164" y="2670809"/>
                </a:lnTo>
                <a:close/>
              </a:path>
              <a:path w="4878705" h="2670810">
                <a:moveTo>
                  <a:pt x="2568702" y="2670809"/>
                </a:moveTo>
                <a:lnTo>
                  <a:pt x="2568702" y="2603754"/>
                </a:lnTo>
                <a:lnTo>
                  <a:pt x="2368296" y="2603754"/>
                </a:lnTo>
                <a:lnTo>
                  <a:pt x="2368296" y="2670809"/>
                </a:lnTo>
                <a:lnTo>
                  <a:pt x="2568702" y="2670809"/>
                </a:lnTo>
                <a:close/>
              </a:path>
              <a:path w="4878705" h="2670810">
                <a:moveTo>
                  <a:pt x="2301240" y="2670809"/>
                </a:moveTo>
                <a:lnTo>
                  <a:pt x="2301240" y="2603754"/>
                </a:lnTo>
                <a:lnTo>
                  <a:pt x="2100834" y="2603754"/>
                </a:lnTo>
                <a:lnTo>
                  <a:pt x="2100834" y="2670809"/>
                </a:lnTo>
                <a:lnTo>
                  <a:pt x="2301240" y="2670809"/>
                </a:lnTo>
                <a:close/>
              </a:path>
              <a:path w="4878705" h="2670810">
                <a:moveTo>
                  <a:pt x="2033778" y="2670809"/>
                </a:moveTo>
                <a:lnTo>
                  <a:pt x="2033778" y="2603754"/>
                </a:lnTo>
                <a:lnTo>
                  <a:pt x="1833372" y="2603754"/>
                </a:lnTo>
                <a:lnTo>
                  <a:pt x="1833372" y="2670809"/>
                </a:lnTo>
                <a:lnTo>
                  <a:pt x="2033778" y="2670809"/>
                </a:lnTo>
                <a:close/>
              </a:path>
              <a:path w="4878705" h="2670810">
                <a:moveTo>
                  <a:pt x="1767078" y="2670809"/>
                </a:moveTo>
                <a:lnTo>
                  <a:pt x="1767078" y="2603754"/>
                </a:lnTo>
                <a:lnTo>
                  <a:pt x="1565910" y="2603754"/>
                </a:lnTo>
                <a:lnTo>
                  <a:pt x="1565910" y="2670809"/>
                </a:lnTo>
                <a:lnTo>
                  <a:pt x="1767078" y="2670809"/>
                </a:lnTo>
                <a:close/>
              </a:path>
              <a:path w="4878705" h="2670810">
                <a:moveTo>
                  <a:pt x="1499616" y="2670809"/>
                </a:moveTo>
                <a:lnTo>
                  <a:pt x="1499616" y="2603754"/>
                </a:lnTo>
                <a:lnTo>
                  <a:pt x="1299210" y="2603754"/>
                </a:lnTo>
                <a:lnTo>
                  <a:pt x="1299210" y="2670809"/>
                </a:lnTo>
                <a:lnTo>
                  <a:pt x="1499616" y="2670809"/>
                </a:lnTo>
                <a:close/>
              </a:path>
              <a:path w="4878705" h="2670810">
                <a:moveTo>
                  <a:pt x="1232154" y="2670809"/>
                </a:moveTo>
                <a:lnTo>
                  <a:pt x="1232154" y="2603754"/>
                </a:lnTo>
                <a:lnTo>
                  <a:pt x="1031748" y="2603754"/>
                </a:lnTo>
                <a:lnTo>
                  <a:pt x="1031748" y="2670809"/>
                </a:lnTo>
                <a:lnTo>
                  <a:pt x="1232154" y="2670809"/>
                </a:lnTo>
                <a:close/>
              </a:path>
              <a:path w="4878705" h="2670810">
                <a:moveTo>
                  <a:pt x="964692" y="2670809"/>
                </a:moveTo>
                <a:lnTo>
                  <a:pt x="964692" y="2603754"/>
                </a:lnTo>
                <a:lnTo>
                  <a:pt x="764286" y="2603754"/>
                </a:lnTo>
                <a:lnTo>
                  <a:pt x="764286" y="2670809"/>
                </a:lnTo>
                <a:lnTo>
                  <a:pt x="964692" y="2670809"/>
                </a:lnTo>
                <a:close/>
              </a:path>
              <a:path w="4878705" h="2670810">
                <a:moveTo>
                  <a:pt x="697230" y="2670809"/>
                </a:moveTo>
                <a:lnTo>
                  <a:pt x="697230" y="2603754"/>
                </a:lnTo>
                <a:lnTo>
                  <a:pt x="496824" y="2603754"/>
                </a:lnTo>
                <a:lnTo>
                  <a:pt x="496824" y="2670809"/>
                </a:lnTo>
                <a:lnTo>
                  <a:pt x="697230" y="2670809"/>
                </a:lnTo>
                <a:close/>
              </a:path>
              <a:path w="4878705" h="2670810">
                <a:moveTo>
                  <a:pt x="430530" y="2670809"/>
                </a:moveTo>
                <a:lnTo>
                  <a:pt x="430530" y="2603754"/>
                </a:lnTo>
                <a:lnTo>
                  <a:pt x="230124" y="2603754"/>
                </a:lnTo>
                <a:lnTo>
                  <a:pt x="230124" y="2670809"/>
                </a:lnTo>
                <a:lnTo>
                  <a:pt x="430530" y="26708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628265" y="3542293"/>
            <a:ext cx="4481195" cy="2419985"/>
          </a:xfrm>
          <a:prstGeom prst="rect">
            <a:avLst/>
          </a:prstGeom>
        </p:spPr>
        <p:txBody>
          <a:bodyPr vert="horz" wrap="square" lIns="0" tIns="135890" rIns="0" bIns="0" rtlCol="0">
            <a:spAutoFit/>
          </a:bodyPr>
          <a:lstStyle/>
          <a:p>
            <a:pPr marL="233679" indent="-221615">
              <a:lnSpc>
                <a:spcPct val="100000"/>
              </a:lnSpc>
              <a:spcBef>
                <a:spcPts val="1070"/>
              </a:spcBef>
              <a:buFont typeface="Arial"/>
              <a:buChar char="•"/>
              <a:tabLst>
                <a:tab pos="233045" algn="l"/>
                <a:tab pos="234315" algn="l"/>
              </a:tabLst>
            </a:pPr>
            <a:r>
              <a:rPr sz="1750" b="1" dirty="0">
                <a:latin typeface="Microsoft JhengHei"/>
                <a:cs typeface="Microsoft JhengHei"/>
              </a:rPr>
              <a:t>緊急狀況使用，有時效性</a:t>
            </a:r>
            <a:endParaRPr sz="1750">
              <a:latin typeface="Microsoft JhengHei"/>
              <a:cs typeface="Microsoft JhengHei"/>
            </a:endParaRPr>
          </a:p>
          <a:p>
            <a:pPr marL="265430" marR="160020">
              <a:lnSpc>
                <a:spcPct val="122600"/>
              </a:lnSpc>
              <a:spcBef>
                <a:spcPts val="480"/>
              </a:spcBef>
            </a:pPr>
            <a:r>
              <a:rPr sz="1550" b="1" spc="25" dirty="0">
                <a:solidFill>
                  <a:srgbClr val="385723"/>
                </a:solidFill>
                <a:latin typeface="Microsoft JhengHei"/>
                <a:cs typeface="Microsoft JhengHei"/>
              </a:rPr>
              <a:t>於發生感染風險行為後</a:t>
            </a:r>
            <a:r>
              <a:rPr sz="1550" b="1" spc="20" dirty="0">
                <a:solidFill>
                  <a:srgbClr val="C00000"/>
                </a:solidFill>
                <a:latin typeface="Microsoft JhengHei"/>
                <a:cs typeface="Microsoft JhengHei"/>
              </a:rPr>
              <a:t>72小時內</a:t>
            </a:r>
            <a:r>
              <a:rPr sz="1550" b="1" spc="25" dirty="0">
                <a:solidFill>
                  <a:srgbClr val="385723"/>
                </a:solidFill>
                <a:latin typeface="Microsoft JhengHei"/>
                <a:cs typeface="Microsoft JhengHei"/>
              </a:rPr>
              <a:t>儘早請醫師評 估，給予預防性藥物，</a:t>
            </a:r>
            <a:r>
              <a:rPr sz="1550" b="1" spc="25" dirty="0">
                <a:solidFill>
                  <a:srgbClr val="C00000"/>
                </a:solidFill>
                <a:latin typeface="Microsoft JhengHei"/>
                <a:cs typeface="Microsoft JhengHei"/>
              </a:rPr>
              <a:t>需持續服藥</a:t>
            </a:r>
            <a:r>
              <a:rPr sz="1550" b="1" spc="15" dirty="0">
                <a:solidFill>
                  <a:srgbClr val="C00000"/>
                </a:solidFill>
                <a:latin typeface="Microsoft JhengHei"/>
                <a:cs typeface="Microsoft JhengHei"/>
              </a:rPr>
              <a:t>28</a:t>
            </a:r>
            <a:r>
              <a:rPr sz="1550" b="1" spc="25" dirty="0">
                <a:solidFill>
                  <a:srgbClr val="C00000"/>
                </a:solidFill>
                <a:latin typeface="Microsoft JhengHei"/>
                <a:cs typeface="Microsoft JhengHei"/>
              </a:rPr>
              <a:t>天</a:t>
            </a:r>
            <a:endParaRPr sz="1550">
              <a:latin typeface="Microsoft JhengHei"/>
              <a:cs typeface="Microsoft JhengHei"/>
            </a:endParaRPr>
          </a:p>
          <a:p>
            <a:pPr marL="265430" marR="88265" indent="-220979">
              <a:lnSpc>
                <a:spcPct val="118100"/>
              </a:lnSpc>
              <a:spcBef>
                <a:spcPts val="370"/>
              </a:spcBef>
              <a:buFont typeface="Arial"/>
              <a:buChar char="•"/>
              <a:tabLst>
                <a:tab pos="265430" algn="l"/>
                <a:tab pos="266065" algn="l"/>
              </a:tabLst>
            </a:pPr>
            <a:r>
              <a:rPr sz="1750" b="1" dirty="0">
                <a:latin typeface="Microsoft JhengHei"/>
                <a:cs typeface="Microsoft JhengHei"/>
              </a:rPr>
              <a:t>使用方法</a:t>
            </a:r>
            <a:r>
              <a:rPr sz="1750" b="1" spc="-5" dirty="0">
                <a:latin typeface="Microsoft JhengHei"/>
                <a:cs typeface="Microsoft JhengHei"/>
              </a:rPr>
              <a:t>：</a:t>
            </a:r>
            <a:r>
              <a:rPr sz="1550" b="1" spc="25" dirty="0">
                <a:solidFill>
                  <a:srgbClr val="385723"/>
                </a:solidFill>
                <a:latin typeface="Microsoft JhengHei"/>
                <a:cs typeface="Microsoft JhengHei"/>
              </a:rPr>
              <a:t>經醫師評估，每日服用，完整全程 服藥</a:t>
            </a:r>
            <a:r>
              <a:rPr sz="1550" b="1" spc="15" dirty="0">
                <a:solidFill>
                  <a:srgbClr val="385723"/>
                </a:solidFill>
                <a:latin typeface="Microsoft JhengHei"/>
                <a:cs typeface="Microsoft JhengHei"/>
              </a:rPr>
              <a:t>28</a:t>
            </a:r>
            <a:r>
              <a:rPr sz="1550" b="1" spc="25" dirty="0">
                <a:solidFill>
                  <a:srgbClr val="385723"/>
                </a:solidFill>
                <a:latin typeface="Microsoft JhengHei"/>
                <a:cs typeface="Microsoft JhengHei"/>
              </a:rPr>
              <a:t>天。</a:t>
            </a:r>
            <a:endParaRPr sz="1550">
              <a:latin typeface="Microsoft JhengHei"/>
              <a:cs typeface="Microsoft JhengHei"/>
            </a:endParaRPr>
          </a:p>
          <a:p>
            <a:pPr marL="233679" indent="-221615">
              <a:lnSpc>
                <a:spcPct val="100000"/>
              </a:lnSpc>
              <a:spcBef>
                <a:spcPts val="740"/>
              </a:spcBef>
              <a:buFont typeface="Arial"/>
              <a:buChar char="•"/>
              <a:tabLst>
                <a:tab pos="233045" algn="l"/>
                <a:tab pos="234315" algn="l"/>
              </a:tabLst>
            </a:pPr>
            <a:r>
              <a:rPr sz="1750" b="1" dirty="0">
                <a:latin typeface="Microsoft JhengHei"/>
                <a:cs typeface="Microsoft JhengHei"/>
              </a:rPr>
              <a:t>藥物費用(自費部分)：</a:t>
            </a:r>
            <a:r>
              <a:rPr sz="1550" b="1" spc="15" dirty="0">
                <a:solidFill>
                  <a:srgbClr val="385723"/>
                </a:solidFill>
                <a:latin typeface="Microsoft JhengHei"/>
                <a:cs typeface="Microsoft JhengHei"/>
              </a:rPr>
              <a:t>約15,000-25,000元/月</a:t>
            </a:r>
            <a:endParaRPr sz="1550">
              <a:latin typeface="Microsoft JhengHei"/>
              <a:cs typeface="Microsoft JhengHei"/>
            </a:endParaRPr>
          </a:p>
          <a:p>
            <a:pPr marL="233679" indent="-221615">
              <a:lnSpc>
                <a:spcPct val="100000"/>
              </a:lnSpc>
              <a:spcBef>
                <a:spcPts val="710"/>
              </a:spcBef>
              <a:buFont typeface="Arial"/>
              <a:buChar char="•"/>
              <a:tabLst>
                <a:tab pos="233045" algn="l"/>
                <a:tab pos="234315" algn="l"/>
              </a:tabLst>
            </a:pPr>
            <a:r>
              <a:rPr sz="1750" b="1" dirty="0">
                <a:latin typeface="Microsoft JhengHei"/>
                <a:cs typeface="Microsoft JhengHei"/>
              </a:rPr>
              <a:t>藥物副作用可能較多，因人而異</a:t>
            </a:r>
            <a:endParaRPr sz="1750">
              <a:latin typeface="Microsoft JhengHei"/>
              <a:cs typeface="Microsoft JhengHe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767719" y="1743455"/>
            <a:ext cx="5586730" cy="4402455"/>
            <a:chOff x="4767719" y="1743455"/>
            <a:chExt cx="5586730" cy="4402455"/>
          </a:xfrm>
        </p:grpSpPr>
        <p:sp>
          <p:nvSpPr>
            <p:cNvPr id="15" name="object 15"/>
            <p:cNvSpPr/>
            <p:nvPr/>
          </p:nvSpPr>
          <p:spPr>
            <a:xfrm>
              <a:off x="5467235" y="3489198"/>
              <a:ext cx="4886960" cy="2656840"/>
            </a:xfrm>
            <a:custGeom>
              <a:avLst/>
              <a:gdLst/>
              <a:ahLst/>
              <a:cxnLst/>
              <a:rect l="l" t="t" r="r" b="b"/>
              <a:pathLst>
                <a:path w="4886959" h="2656840">
                  <a:moveTo>
                    <a:pt x="66294" y="2590038"/>
                  </a:moveTo>
                  <a:lnTo>
                    <a:pt x="66294" y="2422398"/>
                  </a:lnTo>
                  <a:lnTo>
                    <a:pt x="0" y="2422398"/>
                  </a:lnTo>
                  <a:lnTo>
                    <a:pt x="0" y="2622804"/>
                  </a:lnTo>
                  <a:lnTo>
                    <a:pt x="33528" y="2622804"/>
                  </a:lnTo>
                  <a:lnTo>
                    <a:pt x="33528" y="2590038"/>
                  </a:lnTo>
                  <a:lnTo>
                    <a:pt x="66294" y="2590038"/>
                  </a:lnTo>
                  <a:close/>
                </a:path>
                <a:path w="4886959" h="2656840">
                  <a:moveTo>
                    <a:pt x="152400" y="2656332"/>
                  </a:moveTo>
                  <a:lnTo>
                    <a:pt x="152400" y="2590038"/>
                  </a:lnTo>
                  <a:lnTo>
                    <a:pt x="33528" y="2590038"/>
                  </a:lnTo>
                  <a:lnTo>
                    <a:pt x="33528" y="2622804"/>
                  </a:lnTo>
                  <a:lnTo>
                    <a:pt x="66294" y="2622804"/>
                  </a:lnTo>
                  <a:lnTo>
                    <a:pt x="66294" y="2656332"/>
                  </a:lnTo>
                  <a:lnTo>
                    <a:pt x="152400" y="2656332"/>
                  </a:lnTo>
                  <a:close/>
                </a:path>
                <a:path w="4886959" h="2656840">
                  <a:moveTo>
                    <a:pt x="66294" y="2656332"/>
                  </a:moveTo>
                  <a:lnTo>
                    <a:pt x="66294" y="2622804"/>
                  </a:lnTo>
                  <a:lnTo>
                    <a:pt x="33528" y="2622804"/>
                  </a:lnTo>
                  <a:lnTo>
                    <a:pt x="33528" y="2656332"/>
                  </a:lnTo>
                  <a:lnTo>
                    <a:pt x="66294" y="2656332"/>
                  </a:lnTo>
                  <a:close/>
                </a:path>
                <a:path w="4886959" h="2656840">
                  <a:moveTo>
                    <a:pt x="66294" y="2356104"/>
                  </a:moveTo>
                  <a:lnTo>
                    <a:pt x="66294" y="2155698"/>
                  </a:lnTo>
                  <a:lnTo>
                    <a:pt x="0" y="2155698"/>
                  </a:lnTo>
                  <a:lnTo>
                    <a:pt x="0" y="2356104"/>
                  </a:lnTo>
                  <a:lnTo>
                    <a:pt x="66294" y="2356104"/>
                  </a:lnTo>
                  <a:close/>
                </a:path>
                <a:path w="4886959" h="2656840">
                  <a:moveTo>
                    <a:pt x="66294" y="2088642"/>
                  </a:moveTo>
                  <a:lnTo>
                    <a:pt x="66294" y="1888236"/>
                  </a:lnTo>
                  <a:lnTo>
                    <a:pt x="0" y="1888236"/>
                  </a:lnTo>
                  <a:lnTo>
                    <a:pt x="0" y="2088642"/>
                  </a:lnTo>
                  <a:lnTo>
                    <a:pt x="66294" y="2088642"/>
                  </a:lnTo>
                  <a:close/>
                </a:path>
                <a:path w="4886959" h="2656840">
                  <a:moveTo>
                    <a:pt x="66294" y="1821180"/>
                  </a:moveTo>
                  <a:lnTo>
                    <a:pt x="66294" y="1620774"/>
                  </a:lnTo>
                  <a:lnTo>
                    <a:pt x="0" y="1620774"/>
                  </a:lnTo>
                  <a:lnTo>
                    <a:pt x="0" y="1821180"/>
                  </a:lnTo>
                  <a:lnTo>
                    <a:pt x="66294" y="1821180"/>
                  </a:lnTo>
                  <a:close/>
                </a:path>
                <a:path w="4886959" h="2656840">
                  <a:moveTo>
                    <a:pt x="66294" y="1553718"/>
                  </a:moveTo>
                  <a:lnTo>
                    <a:pt x="66294" y="1353312"/>
                  </a:lnTo>
                  <a:lnTo>
                    <a:pt x="0" y="1353312"/>
                  </a:lnTo>
                  <a:lnTo>
                    <a:pt x="0" y="1553718"/>
                  </a:lnTo>
                  <a:lnTo>
                    <a:pt x="66294" y="1553718"/>
                  </a:lnTo>
                  <a:close/>
                </a:path>
                <a:path w="4886959" h="2656840">
                  <a:moveTo>
                    <a:pt x="66294" y="1286256"/>
                  </a:moveTo>
                  <a:lnTo>
                    <a:pt x="66294" y="1085850"/>
                  </a:lnTo>
                  <a:lnTo>
                    <a:pt x="0" y="1085850"/>
                  </a:lnTo>
                  <a:lnTo>
                    <a:pt x="0" y="1286256"/>
                  </a:lnTo>
                  <a:lnTo>
                    <a:pt x="66294" y="1286256"/>
                  </a:lnTo>
                  <a:close/>
                </a:path>
                <a:path w="4886959" h="2656840">
                  <a:moveTo>
                    <a:pt x="66294" y="1019556"/>
                  </a:moveTo>
                  <a:lnTo>
                    <a:pt x="66294" y="819150"/>
                  </a:lnTo>
                  <a:lnTo>
                    <a:pt x="0" y="819150"/>
                  </a:lnTo>
                  <a:lnTo>
                    <a:pt x="0" y="1019556"/>
                  </a:lnTo>
                  <a:lnTo>
                    <a:pt x="66294" y="1019556"/>
                  </a:lnTo>
                  <a:close/>
                </a:path>
                <a:path w="4886959" h="2656840">
                  <a:moveTo>
                    <a:pt x="66294" y="752094"/>
                  </a:moveTo>
                  <a:lnTo>
                    <a:pt x="66294" y="551688"/>
                  </a:lnTo>
                  <a:lnTo>
                    <a:pt x="0" y="551688"/>
                  </a:lnTo>
                  <a:lnTo>
                    <a:pt x="0" y="752094"/>
                  </a:lnTo>
                  <a:lnTo>
                    <a:pt x="66294" y="752094"/>
                  </a:lnTo>
                  <a:close/>
                </a:path>
                <a:path w="4886959" h="2656840">
                  <a:moveTo>
                    <a:pt x="66294" y="484632"/>
                  </a:moveTo>
                  <a:lnTo>
                    <a:pt x="66294" y="284226"/>
                  </a:lnTo>
                  <a:lnTo>
                    <a:pt x="0" y="284226"/>
                  </a:lnTo>
                  <a:lnTo>
                    <a:pt x="0" y="484632"/>
                  </a:lnTo>
                  <a:lnTo>
                    <a:pt x="66294" y="484632"/>
                  </a:lnTo>
                  <a:close/>
                </a:path>
                <a:path w="4886959" h="2656840">
                  <a:moveTo>
                    <a:pt x="49530" y="50292"/>
                  </a:moveTo>
                  <a:lnTo>
                    <a:pt x="49530" y="0"/>
                  </a:lnTo>
                  <a:lnTo>
                    <a:pt x="0" y="0"/>
                  </a:lnTo>
                  <a:lnTo>
                    <a:pt x="0" y="217170"/>
                  </a:lnTo>
                  <a:lnTo>
                    <a:pt x="33527" y="217170"/>
                  </a:lnTo>
                  <a:lnTo>
                    <a:pt x="33527" y="66294"/>
                  </a:lnTo>
                  <a:lnTo>
                    <a:pt x="49530" y="50292"/>
                  </a:lnTo>
                  <a:close/>
                </a:path>
                <a:path w="4886959" h="2656840">
                  <a:moveTo>
                    <a:pt x="66294" y="217170"/>
                  </a:moveTo>
                  <a:lnTo>
                    <a:pt x="66294" y="33528"/>
                  </a:lnTo>
                  <a:lnTo>
                    <a:pt x="33527" y="66294"/>
                  </a:lnTo>
                  <a:lnTo>
                    <a:pt x="49530" y="66294"/>
                  </a:lnTo>
                  <a:lnTo>
                    <a:pt x="49530" y="217170"/>
                  </a:lnTo>
                  <a:lnTo>
                    <a:pt x="66294" y="217170"/>
                  </a:lnTo>
                  <a:close/>
                </a:path>
                <a:path w="4886959" h="2656840">
                  <a:moveTo>
                    <a:pt x="49530" y="217170"/>
                  </a:moveTo>
                  <a:lnTo>
                    <a:pt x="49530" y="66294"/>
                  </a:lnTo>
                  <a:lnTo>
                    <a:pt x="33527" y="66294"/>
                  </a:lnTo>
                  <a:lnTo>
                    <a:pt x="33527" y="217170"/>
                  </a:lnTo>
                  <a:lnTo>
                    <a:pt x="49530" y="217170"/>
                  </a:lnTo>
                  <a:close/>
                </a:path>
                <a:path w="4886959" h="2656840">
                  <a:moveTo>
                    <a:pt x="316991" y="66294"/>
                  </a:moveTo>
                  <a:lnTo>
                    <a:pt x="316991" y="0"/>
                  </a:lnTo>
                  <a:lnTo>
                    <a:pt x="115824" y="0"/>
                  </a:lnTo>
                  <a:lnTo>
                    <a:pt x="115824" y="66294"/>
                  </a:lnTo>
                  <a:lnTo>
                    <a:pt x="316991" y="66294"/>
                  </a:lnTo>
                  <a:close/>
                </a:path>
                <a:path w="4886959" h="2656840">
                  <a:moveTo>
                    <a:pt x="583691" y="66294"/>
                  </a:moveTo>
                  <a:lnTo>
                    <a:pt x="583691" y="0"/>
                  </a:lnTo>
                  <a:lnTo>
                    <a:pt x="383286" y="0"/>
                  </a:lnTo>
                  <a:lnTo>
                    <a:pt x="383286" y="66294"/>
                  </a:lnTo>
                  <a:lnTo>
                    <a:pt x="583691" y="66294"/>
                  </a:lnTo>
                  <a:close/>
                </a:path>
                <a:path w="4886959" h="2656840">
                  <a:moveTo>
                    <a:pt x="851153" y="66294"/>
                  </a:moveTo>
                  <a:lnTo>
                    <a:pt x="851153" y="0"/>
                  </a:lnTo>
                  <a:lnTo>
                    <a:pt x="650748" y="0"/>
                  </a:lnTo>
                  <a:lnTo>
                    <a:pt x="650748" y="66294"/>
                  </a:lnTo>
                  <a:lnTo>
                    <a:pt x="851153" y="66294"/>
                  </a:lnTo>
                  <a:close/>
                </a:path>
                <a:path w="4886959" h="2656840">
                  <a:moveTo>
                    <a:pt x="1118603" y="66294"/>
                  </a:moveTo>
                  <a:lnTo>
                    <a:pt x="1118603" y="0"/>
                  </a:lnTo>
                  <a:lnTo>
                    <a:pt x="918197" y="0"/>
                  </a:lnTo>
                  <a:lnTo>
                    <a:pt x="918197" y="66294"/>
                  </a:lnTo>
                  <a:lnTo>
                    <a:pt x="1118603" y="66294"/>
                  </a:lnTo>
                  <a:close/>
                </a:path>
                <a:path w="4886959" h="2656840">
                  <a:moveTo>
                    <a:pt x="1386077" y="66294"/>
                  </a:moveTo>
                  <a:lnTo>
                    <a:pt x="1386077" y="0"/>
                  </a:lnTo>
                  <a:lnTo>
                    <a:pt x="1185672" y="0"/>
                  </a:lnTo>
                  <a:lnTo>
                    <a:pt x="1185672" y="66294"/>
                  </a:lnTo>
                  <a:lnTo>
                    <a:pt x="1386077" y="66294"/>
                  </a:lnTo>
                  <a:close/>
                </a:path>
                <a:path w="4886959" h="2656840">
                  <a:moveTo>
                    <a:pt x="1652777" y="66294"/>
                  </a:moveTo>
                  <a:lnTo>
                    <a:pt x="1652777" y="0"/>
                  </a:lnTo>
                  <a:lnTo>
                    <a:pt x="1452372" y="0"/>
                  </a:lnTo>
                  <a:lnTo>
                    <a:pt x="1452372" y="66294"/>
                  </a:lnTo>
                  <a:lnTo>
                    <a:pt x="1652777" y="66294"/>
                  </a:lnTo>
                  <a:close/>
                </a:path>
                <a:path w="4886959" h="2656840">
                  <a:moveTo>
                    <a:pt x="1920239" y="66294"/>
                  </a:moveTo>
                  <a:lnTo>
                    <a:pt x="1920239" y="0"/>
                  </a:lnTo>
                  <a:lnTo>
                    <a:pt x="1719833" y="0"/>
                  </a:lnTo>
                  <a:lnTo>
                    <a:pt x="1719833" y="66294"/>
                  </a:lnTo>
                  <a:lnTo>
                    <a:pt x="1920239" y="66294"/>
                  </a:lnTo>
                  <a:close/>
                </a:path>
                <a:path w="4886959" h="2656840">
                  <a:moveTo>
                    <a:pt x="2187702" y="66294"/>
                  </a:moveTo>
                  <a:lnTo>
                    <a:pt x="2187702" y="0"/>
                  </a:lnTo>
                  <a:lnTo>
                    <a:pt x="1987296" y="0"/>
                  </a:lnTo>
                  <a:lnTo>
                    <a:pt x="1987296" y="66294"/>
                  </a:lnTo>
                  <a:lnTo>
                    <a:pt x="2187702" y="66294"/>
                  </a:lnTo>
                  <a:close/>
                </a:path>
                <a:path w="4886959" h="2656840">
                  <a:moveTo>
                    <a:pt x="2455163" y="66294"/>
                  </a:moveTo>
                  <a:lnTo>
                    <a:pt x="2455163" y="0"/>
                  </a:lnTo>
                  <a:lnTo>
                    <a:pt x="2254757" y="0"/>
                  </a:lnTo>
                  <a:lnTo>
                    <a:pt x="2254757" y="66294"/>
                  </a:lnTo>
                  <a:lnTo>
                    <a:pt x="2455163" y="66294"/>
                  </a:lnTo>
                  <a:close/>
                </a:path>
                <a:path w="4886959" h="2656840">
                  <a:moveTo>
                    <a:pt x="2722626" y="66294"/>
                  </a:moveTo>
                  <a:lnTo>
                    <a:pt x="2722626" y="0"/>
                  </a:lnTo>
                  <a:lnTo>
                    <a:pt x="2522220" y="0"/>
                  </a:lnTo>
                  <a:lnTo>
                    <a:pt x="2522220" y="66294"/>
                  </a:lnTo>
                  <a:lnTo>
                    <a:pt x="2722626" y="66294"/>
                  </a:lnTo>
                  <a:close/>
                </a:path>
                <a:path w="4886959" h="2656840">
                  <a:moveTo>
                    <a:pt x="2989326" y="66294"/>
                  </a:moveTo>
                  <a:lnTo>
                    <a:pt x="2989326" y="0"/>
                  </a:lnTo>
                  <a:lnTo>
                    <a:pt x="2788920" y="0"/>
                  </a:lnTo>
                  <a:lnTo>
                    <a:pt x="2788920" y="66294"/>
                  </a:lnTo>
                  <a:lnTo>
                    <a:pt x="2989326" y="66294"/>
                  </a:lnTo>
                  <a:close/>
                </a:path>
                <a:path w="4886959" h="2656840">
                  <a:moveTo>
                    <a:pt x="3256787" y="66294"/>
                  </a:moveTo>
                  <a:lnTo>
                    <a:pt x="3256787" y="0"/>
                  </a:lnTo>
                  <a:lnTo>
                    <a:pt x="3056381" y="0"/>
                  </a:lnTo>
                  <a:lnTo>
                    <a:pt x="3056381" y="66294"/>
                  </a:lnTo>
                  <a:lnTo>
                    <a:pt x="3256787" y="66294"/>
                  </a:lnTo>
                  <a:close/>
                </a:path>
                <a:path w="4886959" h="2656840">
                  <a:moveTo>
                    <a:pt x="3524250" y="66294"/>
                  </a:moveTo>
                  <a:lnTo>
                    <a:pt x="3524250" y="0"/>
                  </a:lnTo>
                  <a:lnTo>
                    <a:pt x="3323844" y="0"/>
                  </a:lnTo>
                  <a:lnTo>
                    <a:pt x="3323844" y="66294"/>
                  </a:lnTo>
                  <a:lnTo>
                    <a:pt x="3524250" y="66294"/>
                  </a:lnTo>
                  <a:close/>
                </a:path>
                <a:path w="4886959" h="2656840">
                  <a:moveTo>
                    <a:pt x="3791711" y="66294"/>
                  </a:moveTo>
                  <a:lnTo>
                    <a:pt x="3791711" y="0"/>
                  </a:lnTo>
                  <a:lnTo>
                    <a:pt x="3591305" y="0"/>
                  </a:lnTo>
                  <a:lnTo>
                    <a:pt x="3591305" y="66294"/>
                  </a:lnTo>
                  <a:lnTo>
                    <a:pt x="3791711" y="66294"/>
                  </a:lnTo>
                  <a:close/>
                </a:path>
                <a:path w="4886959" h="2656840">
                  <a:moveTo>
                    <a:pt x="4059174" y="66294"/>
                  </a:moveTo>
                  <a:lnTo>
                    <a:pt x="4059174" y="0"/>
                  </a:lnTo>
                  <a:lnTo>
                    <a:pt x="3858005" y="0"/>
                  </a:lnTo>
                  <a:lnTo>
                    <a:pt x="3858005" y="66294"/>
                  </a:lnTo>
                  <a:lnTo>
                    <a:pt x="4059174" y="66294"/>
                  </a:lnTo>
                  <a:close/>
                </a:path>
                <a:path w="4886959" h="2656840">
                  <a:moveTo>
                    <a:pt x="4325874" y="66294"/>
                  </a:moveTo>
                  <a:lnTo>
                    <a:pt x="4325874" y="0"/>
                  </a:lnTo>
                  <a:lnTo>
                    <a:pt x="4125468" y="0"/>
                  </a:lnTo>
                  <a:lnTo>
                    <a:pt x="4125468" y="66294"/>
                  </a:lnTo>
                  <a:lnTo>
                    <a:pt x="4325874" y="66294"/>
                  </a:lnTo>
                  <a:close/>
                </a:path>
                <a:path w="4886959" h="2656840">
                  <a:moveTo>
                    <a:pt x="4593335" y="66294"/>
                  </a:moveTo>
                  <a:lnTo>
                    <a:pt x="4593335" y="0"/>
                  </a:lnTo>
                  <a:lnTo>
                    <a:pt x="4392930" y="0"/>
                  </a:lnTo>
                  <a:lnTo>
                    <a:pt x="4392930" y="66294"/>
                  </a:lnTo>
                  <a:lnTo>
                    <a:pt x="4593335" y="66294"/>
                  </a:lnTo>
                  <a:close/>
                </a:path>
                <a:path w="4886959" h="2656840">
                  <a:moveTo>
                    <a:pt x="4886706" y="40386"/>
                  </a:moveTo>
                  <a:lnTo>
                    <a:pt x="4886706" y="0"/>
                  </a:lnTo>
                  <a:lnTo>
                    <a:pt x="4660392" y="0"/>
                  </a:lnTo>
                  <a:lnTo>
                    <a:pt x="4660392" y="66294"/>
                  </a:lnTo>
                  <a:lnTo>
                    <a:pt x="4819637" y="66294"/>
                  </a:lnTo>
                  <a:lnTo>
                    <a:pt x="4819637" y="33528"/>
                  </a:lnTo>
                  <a:lnTo>
                    <a:pt x="4826654" y="40386"/>
                  </a:lnTo>
                  <a:lnTo>
                    <a:pt x="4886706" y="40386"/>
                  </a:lnTo>
                  <a:close/>
                </a:path>
                <a:path w="4886959" h="2656840">
                  <a:moveTo>
                    <a:pt x="4826654" y="40386"/>
                  </a:moveTo>
                  <a:lnTo>
                    <a:pt x="4819637" y="33528"/>
                  </a:lnTo>
                  <a:lnTo>
                    <a:pt x="4819637" y="40386"/>
                  </a:lnTo>
                  <a:lnTo>
                    <a:pt x="4826654" y="40386"/>
                  </a:lnTo>
                  <a:close/>
                </a:path>
                <a:path w="4886959" h="2656840">
                  <a:moveTo>
                    <a:pt x="4853165" y="66294"/>
                  </a:moveTo>
                  <a:lnTo>
                    <a:pt x="4826654" y="40386"/>
                  </a:lnTo>
                  <a:lnTo>
                    <a:pt x="4819637" y="40386"/>
                  </a:lnTo>
                  <a:lnTo>
                    <a:pt x="4819637" y="66294"/>
                  </a:lnTo>
                  <a:lnTo>
                    <a:pt x="4853165" y="66294"/>
                  </a:lnTo>
                  <a:close/>
                </a:path>
                <a:path w="4886959" h="2656840">
                  <a:moveTo>
                    <a:pt x="4886706" y="307848"/>
                  </a:moveTo>
                  <a:lnTo>
                    <a:pt x="4886706" y="107442"/>
                  </a:lnTo>
                  <a:lnTo>
                    <a:pt x="4819650" y="107442"/>
                  </a:lnTo>
                  <a:lnTo>
                    <a:pt x="4819650" y="307848"/>
                  </a:lnTo>
                  <a:lnTo>
                    <a:pt x="4886706" y="307848"/>
                  </a:lnTo>
                  <a:close/>
                </a:path>
                <a:path w="4886959" h="2656840">
                  <a:moveTo>
                    <a:pt x="4886706" y="575310"/>
                  </a:moveTo>
                  <a:lnTo>
                    <a:pt x="4886706" y="374904"/>
                  </a:lnTo>
                  <a:lnTo>
                    <a:pt x="4819650" y="374904"/>
                  </a:lnTo>
                  <a:lnTo>
                    <a:pt x="4819650" y="575310"/>
                  </a:lnTo>
                  <a:lnTo>
                    <a:pt x="4886706" y="575310"/>
                  </a:lnTo>
                  <a:close/>
                </a:path>
                <a:path w="4886959" h="2656840">
                  <a:moveTo>
                    <a:pt x="4886706" y="842772"/>
                  </a:moveTo>
                  <a:lnTo>
                    <a:pt x="4886706" y="641604"/>
                  </a:lnTo>
                  <a:lnTo>
                    <a:pt x="4819650" y="641604"/>
                  </a:lnTo>
                  <a:lnTo>
                    <a:pt x="4819650" y="842772"/>
                  </a:lnTo>
                  <a:lnTo>
                    <a:pt x="4886706" y="842772"/>
                  </a:lnTo>
                  <a:close/>
                </a:path>
                <a:path w="4886959" h="2656840">
                  <a:moveTo>
                    <a:pt x="4886706" y="1109472"/>
                  </a:moveTo>
                  <a:lnTo>
                    <a:pt x="4886706" y="909066"/>
                  </a:lnTo>
                  <a:lnTo>
                    <a:pt x="4819650" y="909066"/>
                  </a:lnTo>
                  <a:lnTo>
                    <a:pt x="4819650" y="1109472"/>
                  </a:lnTo>
                  <a:lnTo>
                    <a:pt x="4886706" y="1109472"/>
                  </a:lnTo>
                  <a:close/>
                </a:path>
                <a:path w="4886959" h="2656840">
                  <a:moveTo>
                    <a:pt x="4886706" y="1376934"/>
                  </a:moveTo>
                  <a:lnTo>
                    <a:pt x="4886706" y="1176528"/>
                  </a:lnTo>
                  <a:lnTo>
                    <a:pt x="4819650" y="1176528"/>
                  </a:lnTo>
                  <a:lnTo>
                    <a:pt x="4819650" y="1376934"/>
                  </a:lnTo>
                  <a:lnTo>
                    <a:pt x="4886706" y="1376934"/>
                  </a:lnTo>
                  <a:close/>
                </a:path>
                <a:path w="4886959" h="2656840">
                  <a:moveTo>
                    <a:pt x="4886706" y="1644396"/>
                  </a:moveTo>
                  <a:lnTo>
                    <a:pt x="4886706" y="1443990"/>
                  </a:lnTo>
                  <a:lnTo>
                    <a:pt x="4819650" y="1443990"/>
                  </a:lnTo>
                  <a:lnTo>
                    <a:pt x="4819650" y="1644396"/>
                  </a:lnTo>
                  <a:lnTo>
                    <a:pt x="4886706" y="1644396"/>
                  </a:lnTo>
                  <a:close/>
                </a:path>
                <a:path w="4886959" h="2656840">
                  <a:moveTo>
                    <a:pt x="4886706" y="1911858"/>
                  </a:moveTo>
                  <a:lnTo>
                    <a:pt x="4886706" y="1711452"/>
                  </a:lnTo>
                  <a:lnTo>
                    <a:pt x="4819650" y="1711452"/>
                  </a:lnTo>
                  <a:lnTo>
                    <a:pt x="4819650" y="1911858"/>
                  </a:lnTo>
                  <a:lnTo>
                    <a:pt x="4886706" y="1911858"/>
                  </a:lnTo>
                  <a:close/>
                </a:path>
                <a:path w="4886959" h="2656840">
                  <a:moveTo>
                    <a:pt x="4886706" y="2178558"/>
                  </a:moveTo>
                  <a:lnTo>
                    <a:pt x="4886706" y="1978152"/>
                  </a:lnTo>
                  <a:lnTo>
                    <a:pt x="4819650" y="1978152"/>
                  </a:lnTo>
                  <a:lnTo>
                    <a:pt x="4819650" y="2178558"/>
                  </a:lnTo>
                  <a:lnTo>
                    <a:pt x="4886706" y="2178558"/>
                  </a:lnTo>
                  <a:close/>
                </a:path>
                <a:path w="4886959" h="2656840">
                  <a:moveTo>
                    <a:pt x="4886706" y="2446020"/>
                  </a:moveTo>
                  <a:lnTo>
                    <a:pt x="4886706" y="2245614"/>
                  </a:lnTo>
                  <a:lnTo>
                    <a:pt x="4819650" y="2245614"/>
                  </a:lnTo>
                  <a:lnTo>
                    <a:pt x="4819650" y="2446020"/>
                  </a:lnTo>
                  <a:lnTo>
                    <a:pt x="4886706" y="2446020"/>
                  </a:lnTo>
                  <a:close/>
                </a:path>
                <a:path w="4886959" h="2656840">
                  <a:moveTo>
                    <a:pt x="4853165" y="2590038"/>
                  </a:moveTo>
                  <a:lnTo>
                    <a:pt x="4763262" y="2590038"/>
                  </a:lnTo>
                  <a:lnTo>
                    <a:pt x="4763262" y="2656332"/>
                  </a:lnTo>
                  <a:lnTo>
                    <a:pt x="4819637" y="2656332"/>
                  </a:lnTo>
                  <a:lnTo>
                    <a:pt x="4819637" y="2622804"/>
                  </a:lnTo>
                  <a:lnTo>
                    <a:pt x="4853165" y="2590038"/>
                  </a:lnTo>
                  <a:close/>
                </a:path>
                <a:path w="4886959" h="2656840">
                  <a:moveTo>
                    <a:pt x="4886706" y="2656332"/>
                  </a:moveTo>
                  <a:lnTo>
                    <a:pt x="4886706" y="2513076"/>
                  </a:lnTo>
                  <a:lnTo>
                    <a:pt x="4819637" y="2513076"/>
                  </a:lnTo>
                  <a:lnTo>
                    <a:pt x="4819637" y="2590038"/>
                  </a:lnTo>
                  <a:lnTo>
                    <a:pt x="4853165" y="2590038"/>
                  </a:lnTo>
                  <a:lnTo>
                    <a:pt x="4853165" y="2656332"/>
                  </a:lnTo>
                  <a:lnTo>
                    <a:pt x="4886706" y="2656332"/>
                  </a:lnTo>
                  <a:close/>
                </a:path>
                <a:path w="4886959" h="2656840">
                  <a:moveTo>
                    <a:pt x="4853165" y="2656332"/>
                  </a:moveTo>
                  <a:lnTo>
                    <a:pt x="4853165" y="2590038"/>
                  </a:lnTo>
                  <a:lnTo>
                    <a:pt x="4819637" y="2622804"/>
                  </a:lnTo>
                  <a:lnTo>
                    <a:pt x="4819637" y="2656332"/>
                  </a:lnTo>
                  <a:lnTo>
                    <a:pt x="4853165" y="2656332"/>
                  </a:lnTo>
                  <a:close/>
                </a:path>
                <a:path w="4886959" h="2656840">
                  <a:moveTo>
                    <a:pt x="4696206" y="2656332"/>
                  </a:moveTo>
                  <a:lnTo>
                    <a:pt x="4696206" y="2590038"/>
                  </a:lnTo>
                  <a:lnTo>
                    <a:pt x="4495800" y="2590038"/>
                  </a:lnTo>
                  <a:lnTo>
                    <a:pt x="4495800" y="2656332"/>
                  </a:lnTo>
                  <a:lnTo>
                    <a:pt x="4696206" y="2656332"/>
                  </a:lnTo>
                  <a:close/>
                </a:path>
                <a:path w="4886959" h="2656840">
                  <a:moveTo>
                    <a:pt x="4428744" y="2656332"/>
                  </a:moveTo>
                  <a:lnTo>
                    <a:pt x="4428744" y="2590038"/>
                  </a:lnTo>
                  <a:lnTo>
                    <a:pt x="4228338" y="2590038"/>
                  </a:lnTo>
                  <a:lnTo>
                    <a:pt x="4228338" y="2656332"/>
                  </a:lnTo>
                  <a:lnTo>
                    <a:pt x="4428744" y="2656332"/>
                  </a:lnTo>
                  <a:close/>
                </a:path>
                <a:path w="4886959" h="2656840">
                  <a:moveTo>
                    <a:pt x="4161281" y="2656332"/>
                  </a:moveTo>
                  <a:lnTo>
                    <a:pt x="4161281" y="2590038"/>
                  </a:lnTo>
                  <a:lnTo>
                    <a:pt x="3960876" y="2590038"/>
                  </a:lnTo>
                  <a:lnTo>
                    <a:pt x="3960876" y="2656332"/>
                  </a:lnTo>
                  <a:lnTo>
                    <a:pt x="4161281" y="2656332"/>
                  </a:lnTo>
                  <a:close/>
                </a:path>
                <a:path w="4886959" h="2656840">
                  <a:moveTo>
                    <a:pt x="3893820" y="2656332"/>
                  </a:moveTo>
                  <a:lnTo>
                    <a:pt x="3893820" y="2590038"/>
                  </a:lnTo>
                  <a:lnTo>
                    <a:pt x="3693414" y="2590038"/>
                  </a:lnTo>
                  <a:lnTo>
                    <a:pt x="3693414" y="2656332"/>
                  </a:lnTo>
                  <a:lnTo>
                    <a:pt x="3893820" y="2656332"/>
                  </a:lnTo>
                  <a:close/>
                </a:path>
                <a:path w="4886959" h="2656840">
                  <a:moveTo>
                    <a:pt x="3627120" y="2656332"/>
                  </a:moveTo>
                  <a:lnTo>
                    <a:pt x="3627120" y="2590038"/>
                  </a:lnTo>
                  <a:lnTo>
                    <a:pt x="3426714" y="2590038"/>
                  </a:lnTo>
                  <a:lnTo>
                    <a:pt x="3426714" y="2656332"/>
                  </a:lnTo>
                  <a:lnTo>
                    <a:pt x="3627120" y="2656332"/>
                  </a:lnTo>
                  <a:close/>
                </a:path>
                <a:path w="4886959" h="2656840">
                  <a:moveTo>
                    <a:pt x="3359657" y="2656332"/>
                  </a:moveTo>
                  <a:lnTo>
                    <a:pt x="3359657" y="2590038"/>
                  </a:lnTo>
                  <a:lnTo>
                    <a:pt x="3159252" y="2590038"/>
                  </a:lnTo>
                  <a:lnTo>
                    <a:pt x="3159252" y="2656332"/>
                  </a:lnTo>
                  <a:lnTo>
                    <a:pt x="3359657" y="2656332"/>
                  </a:lnTo>
                  <a:close/>
                </a:path>
                <a:path w="4886959" h="2656840">
                  <a:moveTo>
                    <a:pt x="3092196" y="2656332"/>
                  </a:moveTo>
                  <a:lnTo>
                    <a:pt x="3092196" y="2590038"/>
                  </a:lnTo>
                  <a:lnTo>
                    <a:pt x="2891790" y="2590038"/>
                  </a:lnTo>
                  <a:lnTo>
                    <a:pt x="2891790" y="2656332"/>
                  </a:lnTo>
                  <a:lnTo>
                    <a:pt x="3092196" y="2656332"/>
                  </a:lnTo>
                  <a:close/>
                </a:path>
                <a:path w="4886959" h="2656840">
                  <a:moveTo>
                    <a:pt x="2824733" y="2656332"/>
                  </a:moveTo>
                  <a:lnTo>
                    <a:pt x="2824733" y="2590038"/>
                  </a:lnTo>
                  <a:lnTo>
                    <a:pt x="2624328" y="2590038"/>
                  </a:lnTo>
                  <a:lnTo>
                    <a:pt x="2624328" y="2656332"/>
                  </a:lnTo>
                  <a:lnTo>
                    <a:pt x="2824733" y="2656332"/>
                  </a:lnTo>
                  <a:close/>
                </a:path>
                <a:path w="4886959" h="2656840">
                  <a:moveTo>
                    <a:pt x="2558033" y="2656332"/>
                  </a:moveTo>
                  <a:lnTo>
                    <a:pt x="2558033" y="2590038"/>
                  </a:lnTo>
                  <a:lnTo>
                    <a:pt x="2356865" y="2590038"/>
                  </a:lnTo>
                  <a:lnTo>
                    <a:pt x="2356865" y="2656332"/>
                  </a:lnTo>
                  <a:lnTo>
                    <a:pt x="2558033" y="2656332"/>
                  </a:lnTo>
                  <a:close/>
                </a:path>
                <a:path w="4886959" h="2656840">
                  <a:moveTo>
                    <a:pt x="2290572" y="2656332"/>
                  </a:moveTo>
                  <a:lnTo>
                    <a:pt x="2290572" y="2590038"/>
                  </a:lnTo>
                  <a:lnTo>
                    <a:pt x="2090166" y="2590038"/>
                  </a:lnTo>
                  <a:lnTo>
                    <a:pt x="2090166" y="2656332"/>
                  </a:lnTo>
                  <a:lnTo>
                    <a:pt x="2290572" y="2656332"/>
                  </a:lnTo>
                  <a:close/>
                </a:path>
                <a:path w="4886959" h="2656840">
                  <a:moveTo>
                    <a:pt x="2023110" y="2656332"/>
                  </a:moveTo>
                  <a:lnTo>
                    <a:pt x="2023110" y="2590038"/>
                  </a:lnTo>
                  <a:lnTo>
                    <a:pt x="1822704" y="2590038"/>
                  </a:lnTo>
                  <a:lnTo>
                    <a:pt x="1822704" y="2656332"/>
                  </a:lnTo>
                  <a:lnTo>
                    <a:pt x="2023110" y="2656332"/>
                  </a:lnTo>
                  <a:close/>
                </a:path>
                <a:path w="4886959" h="2656840">
                  <a:moveTo>
                    <a:pt x="1755635" y="2656332"/>
                  </a:moveTo>
                  <a:lnTo>
                    <a:pt x="1755635" y="2590038"/>
                  </a:lnTo>
                  <a:lnTo>
                    <a:pt x="1555229" y="2590038"/>
                  </a:lnTo>
                  <a:lnTo>
                    <a:pt x="1555229" y="2656332"/>
                  </a:lnTo>
                  <a:lnTo>
                    <a:pt x="1755635" y="2656332"/>
                  </a:lnTo>
                  <a:close/>
                </a:path>
                <a:path w="4886959" h="2656840">
                  <a:moveTo>
                    <a:pt x="1488186" y="2656332"/>
                  </a:moveTo>
                  <a:lnTo>
                    <a:pt x="1488186" y="2590038"/>
                  </a:lnTo>
                  <a:lnTo>
                    <a:pt x="1287780" y="2590038"/>
                  </a:lnTo>
                  <a:lnTo>
                    <a:pt x="1287780" y="2656332"/>
                  </a:lnTo>
                  <a:lnTo>
                    <a:pt x="1488186" y="2656332"/>
                  </a:lnTo>
                  <a:close/>
                </a:path>
                <a:path w="4886959" h="2656840">
                  <a:moveTo>
                    <a:pt x="1221486" y="2656332"/>
                  </a:moveTo>
                  <a:lnTo>
                    <a:pt x="1221486" y="2590038"/>
                  </a:lnTo>
                  <a:lnTo>
                    <a:pt x="1021080" y="2590038"/>
                  </a:lnTo>
                  <a:lnTo>
                    <a:pt x="1021080" y="2656332"/>
                  </a:lnTo>
                  <a:lnTo>
                    <a:pt x="1221486" y="2656332"/>
                  </a:lnTo>
                  <a:close/>
                </a:path>
                <a:path w="4886959" h="2656840">
                  <a:moveTo>
                    <a:pt x="954024" y="2656332"/>
                  </a:moveTo>
                  <a:lnTo>
                    <a:pt x="954024" y="2590038"/>
                  </a:lnTo>
                  <a:lnTo>
                    <a:pt x="753618" y="2590038"/>
                  </a:lnTo>
                  <a:lnTo>
                    <a:pt x="753618" y="2656332"/>
                  </a:lnTo>
                  <a:lnTo>
                    <a:pt x="954024" y="2656332"/>
                  </a:lnTo>
                  <a:close/>
                </a:path>
                <a:path w="4886959" h="2656840">
                  <a:moveTo>
                    <a:pt x="686562" y="2656332"/>
                  </a:moveTo>
                  <a:lnTo>
                    <a:pt x="686562" y="2590038"/>
                  </a:lnTo>
                  <a:lnTo>
                    <a:pt x="486156" y="2590038"/>
                  </a:lnTo>
                  <a:lnTo>
                    <a:pt x="486156" y="2656332"/>
                  </a:lnTo>
                  <a:lnTo>
                    <a:pt x="686562" y="2656332"/>
                  </a:lnTo>
                  <a:close/>
                </a:path>
                <a:path w="4886959" h="2656840">
                  <a:moveTo>
                    <a:pt x="419100" y="2656332"/>
                  </a:moveTo>
                  <a:lnTo>
                    <a:pt x="419100" y="2590038"/>
                  </a:lnTo>
                  <a:lnTo>
                    <a:pt x="218694" y="2590038"/>
                  </a:lnTo>
                  <a:lnTo>
                    <a:pt x="218694" y="2656332"/>
                  </a:lnTo>
                  <a:lnTo>
                    <a:pt x="419100" y="26563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67719" y="1743455"/>
              <a:ext cx="1159763" cy="1159763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1158373" y="1096771"/>
            <a:ext cx="3195955" cy="22625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2075" algn="ctr">
              <a:lnSpc>
                <a:spcPts val="2885"/>
              </a:lnSpc>
              <a:spcBef>
                <a:spcPts val="105"/>
              </a:spcBef>
            </a:pPr>
            <a:r>
              <a:rPr sz="2450" b="1" dirty="0">
                <a:solidFill>
                  <a:srgbClr val="C00000"/>
                </a:solidFill>
                <a:latin typeface="Microsoft JhengHei"/>
                <a:cs typeface="Microsoft JhengHei"/>
              </a:rPr>
              <a:t>事前預防</a:t>
            </a:r>
            <a:endParaRPr sz="2450">
              <a:latin typeface="Microsoft JhengHei"/>
              <a:cs typeface="Microsoft JhengHei"/>
            </a:endParaRPr>
          </a:p>
          <a:p>
            <a:pPr marL="130810" algn="ctr">
              <a:lnSpc>
                <a:spcPts val="2045"/>
              </a:lnSpc>
            </a:pPr>
            <a:r>
              <a:rPr sz="1750" b="1" spc="-5" dirty="0">
                <a:latin typeface="Microsoft JhengHei"/>
                <a:cs typeface="Microsoft JhengHei"/>
              </a:rPr>
              <a:t>Pre-exposure</a:t>
            </a:r>
            <a:r>
              <a:rPr sz="1750" b="1" spc="-30" dirty="0">
                <a:latin typeface="Microsoft JhengHei"/>
                <a:cs typeface="Microsoft JhengHei"/>
              </a:rPr>
              <a:t> </a:t>
            </a:r>
            <a:r>
              <a:rPr sz="1750" b="1" spc="-5" dirty="0">
                <a:latin typeface="Microsoft JhengHei"/>
                <a:cs typeface="Microsoft JhengHei"/>
              </a:rPr>
              <a:t>prophylaxis</a:t>
            </a:r>
            <a:endParaRPr sz="1750">
              <a:latin typeface="Microsoft JhengHei"/>
              <a:cs typeface="Microsoft JhengHei"/>
            </a:endParaRPr>
          </a:p>
          <a:p>
            <a:pPr marR="89535" algn="ctr">
              <a:lnSpc>
                <a:spcPct val="100000"/>
              </a:lnSpc>
              <a:spcBef>
                <a:spcPts val="1630"/>
              </a:spcBef>
            </a:pPr>
            <a:r>
              <a:rPr sz="3500" b="1" dirty="0">
                <a:solidFill>
                  <a:srgbClr val="FFFFFF"/>
                </a:solidFill>
                <a:latin typeface="Microsoft JhengHei"/>
                <a:cs typeface="Microsoft JhengHei"/>
              </a:rPr>
              <a:t>PrEP</a:t>
            </a:r>
            <a:endParaRPr sz="3500">
              <a:latin typeface="Microsoft JhengHei"/>
              <a:cs typeface="Microsoft JhengHei"/>
            </a:endParaRPr>
          </a:p>
          <a:p>
            <a:pPr marR="11430" algn="ctr">
              <a:lnSpc>
                <a:spcPct val="100000"/>
              </a:lnSpc>
              <a:spcBef>
                <a:spcPts val="80"/>
              </a:spcBef>
            </a:pPr>
            <a:r>
              <a:rPr sz="2100" b="1" dirty="0">
                <a:solidFill>
                  <a:srgbClr val="FFFFFF"/>
                </a:solidFill>
                <a:latin typeface="Microsoft JhengHei"/>
                <a:cs typeface="Microsoft JhengHei"/>
              </a:rPr>
              <a:t>暴露HIV「</a:t>
            </a:r>
            <a:r>
              <a:rPr sz="2100" b="1" spc="5" dirty="0">
                <a:solidFill>
                  <a:srgbClr val="FFFF00"/>
                </a:solidFill>
                <a:latin typeface="Microsoft JhengHei"/>
                <a:cs typeface="Microsoft JhengHei"/>
              </a:rPr>
              <a:t>前</a:t>
            </a:r>
            <a:r>
              <a:rPr sz="2100" b="1" dirty="0">
                <a:solidFill>
                  <a:srgbClr val="FFFFFF"/>
                </a:solidFill>
                <a:latin typeface="Microsoft JhengHei"/>
                <a:cs typeface="Microsoft JhengHei"/>
              </a:rPr>
              <a:t>」預防性投藥</a:t>
            </a:r>
            <a:endParaRPr sz="2100">
              <a:latin typeface="Microsoft JhengHei"/>
              <a:cs typeface="Microsoft JhengHei"/>
            </a:endParaRPr>
          </a:p>
          <a:p>
            <a:pPr marL="58419" algn="ctr">
              <a:lnSpc>
                <a:spcPct val="100000"/>
              </a:lnSpc>
              <a:spcBef>
                <a:spcPts val="2145"/>
              </a:spcBef>
            </a:pPr>
            <a:r>
              <a:rPr sz="1750" b="1" dirty="0">
                <a:solidFill>
                  <a:srgbClr val="2F5597"/>
                </a:solidFill>
                <a:latin typeface="Microsoft JhengHei"/>
                <a:cs typeface="Microsoft JhengHei"/>
              </a:rPr>
              <a:t>藥物含TDF抗HIV成分(至多2種)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6579241" y="1085334"/>
            <a:ext cx="2866390" cy="66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49885">
              <a:lnSpc>
                <a:spcPts val="2930"/>
              </a:lnSpc>
              <a:spcBef>
                <a:spcPts val="105"/>
              </a:spcBef>
            </a:pPr>
            <a:r>
              <a:rPr sz="2450" dirty="0">
                <a:solidFill>
                  <a:srgbClr val="C00000"/>
                </a:solidFill>
              </a:rPr>
              <a:t>事後緊急使用</a:t>
            </a:r>
            <a:endParaRPr sz="2450"/>
          </a:p>
          <a:p>
            <a:pPr marL="12700">
              <a:lnSpc>
                <a:spcPts val="2090"/>
              </a:lnSpc>
            </a:pPr>
            <a:r>
              <a:rPr sz="1750" spc="-20" dirty="0">
                <a:solidFill>
                  <a:srgbClr val="000000"/>
                </a:solidFill>
              </a:rPr>
              <a:t>Post-exposure</a:t>
            </a:r>
            <a:r>
              <a:rPr sz="1750" spc="-5" dirty="0">
                <a:solidFill>
                  <a:srgbClr val="000000"/>
                </a:solidFill>
              </a:rPr>
              <a:t> prophylaxis</a:t>
            </a:r>
            <a:endParaRPr sz="1750"/>
          </a:p>
        </p:txBody>
      </p:sp>
      <p:sp>
        <p:nvSpPr>
          <p:cNvPr id="19" name="object 19"/>
          <p:cNvSpPr txBox="1"/>
          <p:nvPr/>
        </p:nvSpPr>
        <p:spPr>
          <a:xfrm>
            <a:off x="4579761" y="1112011"/>
            <a:ext cx="1534795" cy="55308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 indent="198755">
              <a:lnSpc>
                <a:spcPts val="2050"/>
              </a:lnSpc>
              <a:spcBef>
                <a:spcPts val="210"/>
              </a:spcBef>
            </a:pPr>
            <a:r>
              <a:rPr sz="1750" b="1" dirty="0">
                <a:solidFill>
                  <a:srgbClr val="008F9A"/>
                </a:solidFill>
                <a:latin typeface="Microsoft JhengHei"/>
                <a:cs typeface="Microsoft JhengHei"/>
              </a:rPr>
              <a:t>疾管署網頁 HIV預防性投藥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483229" y="1964689"/>
            <a:ext cx="3176270" cy="13868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R="36195" algn="ctr">
              <a:lnSpc>
                <a:spcPts val="4029"/>
              </a:lnSpc>
              <a:spcBef>
                <a:spcPts val="110"/>
              </a:spcBef>
            </a:pPr>
            <a:r>
              <a:rPr sz="3500" b="1" dirty="0">
                <a:solidFill>
                  <a:srgbClr val="385723"/>
                </a:solidFill>
                <a:latin typeface="Microsoft JhengHei"/>
                <a:cs typeface="Microsoft JhengHei"/>
              </a:rPr>
              <a:t>PEP</a:t>
            </a:r>
            <a:endParaRPr sz="3500">
              <a:latin typeface="Microsoft JhengHei"/>
              <a:cs typeface="Microsoft JhengHei"/>
            </a:endParaRPr>
          </a:p>
          <a:p>
            <a:pPr algn="ctr">
              <a:lnSpc>
                <a:spcPts val="2350"/>
              </a:lnSpc>
            </a:pPr>
            <a:r>
              <a:rPr sz="2100" b="1" dirty="0">
                <a:solidFill>
                  <a:srgbClr val="FFFFFF"/>
                </a:solidFill>
                <a:latin typeface="Microsoft JhengHei"/>
                <a:cs typeface="Microsoft JhengHei"/>
              </a:rPr>
              <a:t>暴露HIV「</a:t>
            </a:r>
            <a:r>
              <a:rPr sz="2100" b="1" spc="5" dirty="0">
                <a:solidFill>
                  <a:srgbClr val="FFFF00"/>
                </a:solidFill>
                <a:latin typeface="Microsoft JhengHei"/>
                <a:cs typeface="Microsoft JhengHei"/>
              </a:rPr>
              <a:t>後</a:t>
            </a:r>
            <a:r>
              <a:rPr sz="2100" b="1" dirty="0">
                <a:solidFill>
                  <a:srgbClr val="FFFFFF"/>
                </a:solidFill>
                <a:latin typeface="Microsoft JhengHei"/>
                <a:cs typeface="Microsoft JhengHei"/>
              </a:rPr>
              <a:t>」預防性投藥</a:t>
            </a:r>
            <a:endParaRPr sz="2100">
              <a:latin typeface="Microsoft JhengHei"/>
              <a:cs typeface="Microsoft JhengHei"/>
            </a:endParaRPr>
          </a:p>
          <a:p>
            <a:pPr marL="316230">
              <a:lnSpc>
                <a:spcPct val="100000"/>
              </a:lnSpc>
              <a:spcBef>
                <a:spcPts val="2225"/>
              </a:spcBef>
            </a:pPr>
            <a:r>
              <a:rPr sz="1750" b="1" dirty="0">
                <a:solidFill>
                  <a:srgbClr val="2F5597"/>
                </a:solidFill>
                <a:latin typeface="Microsoft JhengHei"/>
                <a:cs typeface="Microsoft JhengHei"/>
              </a:rPr>
              <a:t>藥物含3種抗HIV成分</a:t>
            </a:r>
            <a:endParaRPr sz="175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3315" y="1024127"/>
            <a:ext cx="9290050" cy="593090"/>
          </a:xfrm>
          <a:custGeom>
            <a:avLst/>
            <a:gdLst/>
            <a:ahLst/>
            <a:cxnLst/>
            <a:rect l="l" t="t" r="r" b="b"/>
            <a:pathLst>
              <a:path w="9290050" h="593090">
                <a:moveTo>
                  <a:pt x="9289542" y="592835"/>
                </a:moveTo>
                <a:lnTo>
                  <a:pt x="9289542" y="0"/>
                </a:lnTo>
                <a:lnTo>
                  <a:pt x="0" y="0"/>
                </a:lnTo>
                <a:lnTo>
                  <a:pt x="0" y="592836"/>
                </a:lnTo>
                <a:lnTo>
                  <a:pt x="9289542" y="592835"/>
                </a:lnTo>
                <a:close/>
              </a:path>
            </a:pathLst>
          </a:custGeom>
          <a:solidFill>
            <a:srgbClr val="C1E1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672717" y="1883918"/>
            <a:ext cx="5884545" cy="1530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13384" indent="-40132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413384" algn="l"/>
                <a:tab pos="414020" algn="l"/>
              </a:tabLst>
            </a:pPr>
            <a:r>
              <a:rPr sz="2450" dirty="0">
                <a:latin typeface="Microsoft JhengHei"/>
                <a:cs typeface="Microsoft JhengHei"/>
              </a:rPr>
              <a:t>2020年提供超</a:t>
            </a:r>
            <a:r>
              <a:rPr sz="2450" spc="-10" dirty="0">
                <a:latin typeface="Microsoft JhengHei"/>
                <a:cs typeface="Microsoft JhengHei"/>
              </a:rPr>
              <a:t>過</a:t>
            </a:r>
            <a:r>
              <a:rPr sz="2800" spc="-5" dirty="0">
                <a:solidFill>
                  <a:srgbClr val="D0305C"/>
                </a:solidFill>
                <a:latin typeface="Arial Black"/>
                <a:cs typeface="Arial Black"/>
              </a:rPr>
              <a:t>36,033</a:t>
            </a:r>
            <a:r>
              <a:rPr sz="2450" dirty="0">
                <a:latin typeface="Microsoft JhengHei"/>
                <a:cs typeface="Microsoft JhengHei"/>
              </a:rPr>
              <a:t>人次篩檢服務</a:t>
            </a:r>
            <a:endParaRPr sz="2450">
              <a:latin typeface="Microsoft JhengHei"/>
              <a:cs typeface="Microsoft JhengHei"/>
            </a:endParaRPr>
          </a:p>
          <a:p>
            <a:pPr marL="401955" marR="1647189">
              <a:lnSpc>
                <a:spcPts val="2720"/>
              </a:lnSpc>
              <a:spcBef>
                <a:spcPts val="630"/>
              </a:spcBef>
            </a:pPr>
            <a:r>
              <a:rPr sz="2100" spc="5" dirty="0">
                <a:latin typeface="Microsoft JhengHei"/>
                <a:cs typeface="Microsoft JhengHei"/>
              </a:rPr>
              <a:t>初篩陽性率</a:t>
            </a:r>
            <a:r>
              <a:rPr sz="2800" dirty="0">
                <a:solidFill>
                  <a:srgbClr val="D0305C"/>
                </a:solidFill>
                <a:latin typeface="Arial Black"/>
                <a:cs typeface="Arial Black"/>
              </a:rPr>
              <a:t>0.6%       </a:t>
            </a:r>
            <a:r>
              <a:rPr sz="2800" spc="760" dirty="0">
                <a:solidFill>
                  <a:srgbClr val="D0305C"/>
                </a:solidFill>
                <a:latin typeface="Arial Black"/>
                <a:cs typeface="Arial Black"/>
              </a:rPr>
              <a:t> </a:t>
            </a:r>
            <a:r>
              <a:rPr sz="2100" spc="-5" dirty="0">
                <a:latin typeface="Microsoft JhengHei"/>
                <a:cs typeface="Microsoft JhengHei"/>
              </a:rPr>
              <a:t>2020年至少發現</a:t>
            </a:r>
            <a:r>
              <a:rPr sz="2100" spc="-5" dirty="0">
                <a:solidFill>
                  <a:srgbClr val="D0305C"/>
                </a:solidFill>
                <a:latin typeface="Arial Black"/>
                <a:cs typeface="Arial Black"/>
              </a:rPr>
              <a:t>104</a:t>
            </a:r>
            <a:r>
              <a:rPr sz="2100" dirty="0">
                <a:latin typeface="Microsoft JhengHei"/>
                <a:cs typeface="Microsoft JhengHei"/>
              </a:rPr>
              <a:t>名愛滋個案</a:t>
            </a:r>
            <a:endParaRPr sz="2100">
              <a:latin typeface="Microsoft JhengHei"/>
              <a:cs typeface="Microsoft JhengHei"/>
            </a:endParaRPr>
          </a:p>
          <a:p>
            <a:pPr marL="413384">
              <a:lnSpc>
                <a:spcPts val="2405"/>
              </a:lnSpc>
            </a:pPr>
            <a:r>
              <a:rPr sz="2100" dirty="0">
                <a:solidFill>
                  <a:srgbClr val="D0305C"/>
                </a:solidFill>
                <a:latin typeface="Arial Black"/>
                <a:cs typeface="Arial Black"/>
              </a:rPr>
              <a:t>30.4%</a:t>
            </a:r>
            <a:r>
              <a:rPr sz="2100" dirty="0">
                <a:latin typeface="Microsoft JhengHei"/>
                <a:cs typeface="Microsoft JhengHei"/>
              </a:rPr>
              <a:t>為第</a:t>
            </a:r>
            <a:r>
              <a:rPr sz="2100" spc="-5" dirty="0">
                <a:latin typeface="Microsoft JhengHei"/>
                <a:cs typeface="Microsoft JhengHei"/>
              </a:rPr>
              <a:t>1</a:t>
            </a:r>
            <a:r>
              <a:rPr sz="2100" dirty="0">
                <a:latin typeface="Microsoft JhengHei"/>
                <a:cs typeface="Microsoft JhengHei"/>
              </a:rPr>
              <a:t>次篩檢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29646" y="1054100"/>
            <a:ext cx="643890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" dirty="0"/>
              <a:t>愛滋自我篩檢計畫，提升篩檢便利性</a:t>
            </a: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6655" y="4780788"/>
            <a:ext cx="1080516" cy="90830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64321" y="4776215"/>
            <a:ext cx="1042416" cy="90906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33889" y="1881631"/>
            <a:ext cx="4117340" cy="27520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13384" indent="-40132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413384" algn="l"/>
                <a:tab pos="414020" algn="l"/>
              </a:tabLst>
            </a:pPr>
            <a:r>
              <a:rPr sz="2450" dirty="0">
                <a:latin typeface="Microsoft JhengHei"/>
                <a:cs typeface="Microsoft JhengHei"/>
              </a:rPr>
              <a:t>2021年全</a:t>
            </a:r>
            <a:r>
              <a:rPr sz="2450" spc="-10" dirty="0">
                <a:latin typeface="Microsoft JhengHei"/>
                <a:cs typeface="Microsoft JhengHei"/>
              </a:rPr>
              <a:t>國</a:t>
            </a:r>
            <a:r>
              <a:rPr sz="2800" dirty="0">
                <a:solidFill>
                  <a:srgbClr val="D0305C"/>
                </a:solidFill>
                <a:latin typeface="Arial Black"/>
                <a:cs typeface="Arial Black"/>
              </a:rPr>
              <a:t>22</a:t>
            </a:r>
            <a:r>
              <a:rPr sz="2450" dirty="0">
                <a:latin typeface="Microsoft JhengHei"/>
                <a:cs typeface="Microsoft JhengHei"/>
              </a:rPr>
              <a:t>縣市共設置</a:t>
            </a:r>
            <a:endParaRPr sz="2450">
              <a:latin typeface="Microsoft JhengHei"/>
              <a:cs typeface="Microsoft JhengHei"/>
            </a:endParaRPr>
          </a:p>
          <a:p>
            <a:pPr marL="480059">
              <a:lnSpc>
                <a:spcPct val="100000"/>
              </a:lnSpc>
              <a:spcBef>
                <a:spcPts val="10"/>
              </a:spcBef>
            </a:pPr>
            <a:r>
              <a:rPr sz="2800" dirty="0">
                <a:solidFill>
                  <a:srgbClr val="D0305C"/>
                </a:solidFill>
                <a:latin typeface="Arial Black"/>
                <a:cs typeface="Arial Black"/>
              </a:rPr>
              <a:t>403</a:t>
            </a:r>
            <a:r>
              <a:rPr sz="2450" dirty="0">
                <a:latin typeface="Microsoft JhengHei"/>
                <a:cs typeface="Microsoft JhengHei"/>
              </a:rPr>
              <a:t>個執行點</a:t>
            </a:r>
            <a:endParaRPr sz="2450">
              <a:latin typeface="Microsoft JhengHei"/>
              <a:cs typeface="Microsoft JhengHei"/>
            </a:endParaRPr>
          </a:p>
          <a:p>
            <a:pPr marL="480059">
              <a:lnSpc>
                <a:spcPct val="100000"/>
              </a:lnSpc>
              <a:spcBef>
                <a:spcPts val="5"/>
              </a:spcBef>
            </a:pPr>
            <a:r>
              <a:rPr sz="2800" dirty="0">
                <a:solidFill>
                  <a:srgbClr val="D0305C"/>
                </a:solidFill>
                <a:latin typeface="Arial Black"/>
                <a:cs typeface="Arial Black"/>
              </a:rPr>
              <a:t>39</a:t>
            </a:r>
            <a:r>
              <a:rPr sz="2450" dirty="0">
                <a:latin typeface="Microsoft JhengHei"/>
                <a:cs typeface="Microsoft JhengHei"/>
              </a:rPr>
              <a:t>台自動服務機</a:t>
            </a:r>
            <a:endParaRPr sz="2450">
              <a:latin typeface="Microsoft JhengHei"/>
              <a:cs typeface="Microsoft JhengHei"/>
            </a:endParaRPr>
          </a:p>
          <a:p>
            <a:pPr marL="413384" indent="-401320">
              <a:lnSpc>
                <a:spcPct val="100000"/>
              </a:lnSpc>
              <a:spcBef>
                <a:spcPts val="3055"/>
              </a:spcBef>
              <a:buClr>
                <a:srgbClr val="000000"/>
              </a:buClr>
              <a:buFont typeface="Arial"/>
              <a:buChar char="•"/>
              <a:tabLst>
                <a:tab pos="413384" algn="l"/>
                <a:tab pos="414020" algn="l"/>
              </a:tabLst>
            </a:pPr>
            <a:r>
              <a:rPr sz="2450" b="1" dirty="0">
                <a:solidFill>
                  <a:srgbClr val="D0305C"/>
                </a:solidFill>
                <a:latin typeface="Microsoft JhengHei"/>
                <a:cs typeface="Microsoft JhengHei"/>
              </a:rPr>
              <a:t>網路訂購便利超商取貨</a:t>
            </a:r>
            <a:endParaRPr sz="2450">
              <a:latin typeface="Microsoft JhengHei"/>
              <a:cs typeface="Microsoft JhengHei"/>
            </a:endParaRPr>
          </a:p>
          <a:p>
            <a:pPr marL="413384" marR="1513840">
              <a:lnSpc>
                <a:spcPct val="96200"/>
              </a:lnSpc>
              <a:spcBef>
                <a:spcPts val="105"/>
              </a:spcBef>
            </a:pPr>
            <a:r>
              <a:rPr sz="1750" dirty="0">
                <a:latin typeface="Microsoft JhengHei"/>
                <a:cs typeface="Microsoft JhengHei"/>
              </a:rPr>
              <a:t>超商</a:t>
            </a:r>
            <a:r>
              <a:rPr sz="1750" spc="-5" dirty="0">
                <a:latin typeface="Microsoft JhengHei"/>
                <a:cs typeface="Microsoft JhengHei"/>
              </a:rPr>
              <a:t>(7-Eleven</a:t>
            </a:r>
            <a:r>
              <a:rPr sz="1750" dirty="0">
                <a:latin typeface="Microsoft JhengHei"/>
                <a:cs typeface="Microsoft JhengHei"/>
              </a:rPr>
              <a:t>、全家) </a:t>
            </a:r>
            <a:r>
              <a:rPr sz="1750" spc="-425" dirty="0">
                <a:latin typeface="Microsoft JhengHei"/>
                <a:cs typeface="Microsoft JhengHei"/>
              </a:rPr>
              <a:t> </a:t>
            </a:r>
            <a:r>
              <a:rPr sz="1750" dirty="0">
                <a:latin typeface="Microsoft JhengHei"/>
                <a:cs typeface="Microsoft JhengHei"/>
              </a:rPr>
              <a:t>超過</a:t>
            </a:r>
            <a:r>
              <a:rPr sz="2800" spc="-5" dirty="0">
                <a:solidFill>
                  <a:srgbClr val="D0305C"/>
                </a:solidFill>
                <a:latin typeface="Arial Black"/>
                <a:cs typeface="Arial Black"/>
              </a:rPr>
              <a:t>9,100</a:t>
            </a:r>
            <a:r>
              <a:rPr sz="1750" dirty="0">
                <a:latin typeface="Microsoft JhengHei"/>
                <a:cs typeface="Microsoft JhengHei"/>
              </a:rPr>
              <a:t>家門市</a:t>
            </a:r>
            <a:endParaRPr sz="1750">
              <a:latin typeface="Microsoft JhengHei"/>
              <a:cs typeface="Microsoft JhengHe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552160" y="3692652"/>
            <a:ext cx="1477010" cy="1477010"/>
            <a:chOff x="6552160" y="3692652"/>
            <a:chExt cx="1477010" cy="1477010"/>
          </a:xfrm>
        </p:grpSpPr>
        <p:sp>
          <p:nvSpPr>
            <p:cNvPr id="10" name="object 10"/>
            <p:cNvSpPr/>
            <p:nvPr/>
          </p:nvSpPr>
          <p:spPr>
            <a:xfrm>
              <a:off x="7290688" y="3692652"/>
              <a:ext cx="687070" cy="738505"/>
            </a:xfrm>
            <a:custGeom>
              <a:avLst/>
              <a:gdLst/>
              <a:ahLst/>
              <a:cxnLst/>
              <a:rect l="l" t="t" r="r" b="b"/>
              <a:pathLst>
                <a:path w="687070" h="738504">
                  <a:moveTo>
                    <a:pt x="686562" y="466344"/>
                  </a:moveTo>
                  <a:lnTo>
                    <a:pt x="666433" y="420385"/>
                  </a:lnTo>
                  <a:lnTo>
                    <a:pt x="643475" y="376296"/>
                  </a:lnTo>
                  <a:lnTo>
                    <a:pt x="617819" y="334168"/>
                  </a:lnTo>
                  <a:lnTo>
                    <a:pt x="589600" y="294094"/>
                  </a:lnTo>
                  <a:lnTo>
                    <a:pt x="558951" y="256164"/>
                  </a:lnTo>
                  <a:lnTo>
                    <a:pt x="526005" y="220471"/>
                  </a:lnTo>
                  <a:lnTo>
                    <a:pt x="490896" y="187107"/>
                  </a:lnTo>
                  <a:lnTo>
                    <a:pt x="453755" y="156162"/>
                  </a:lnTo>
                  <a:lnTo>
                    <a:pt x="414718" y="127730"/>
                  </a:lnTo>
                  <a:lnTo>
                    <a:pt x="373917" y="101901"/>
                  </a:lnTo>
                  <a:lnTo>
                    <a:pt x="331485" y="78767"/>
                  </a:lnTo>
                  <a:lnTo>
                    <a:pt x="287556" y="58419"/>
                  </a:lnTo>
                  <a:lnTo>
                    <a:pt x="242262" y="40951"/>
                  </a:lnTo>
                  <a:lnTo>
                    <a:pt x="195738" y="26453"/>
                  </a:lnTo>
                  <a:lnTo>
                    <a:pt x="148117" y="15017"/>
                  </a:lnTo>
                  <a:lnTo>
                    <a:pt x="99531" y="6735"/>
                  </a:lnTo>
                  <a:lnTo>
                    <a:pt x="50114" y="1699"/>
                  </a:lnTo>
                  <a:lnTo>
                    <a:pt x="0" y="0"/>
                  </a:lnTo>
                  <a:lnTo>
                    <a:pt x="0" y="738378"/>
                  </a:lnTo>
                  <a:lnTo>
                    <a:pt x="686562" y="466344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290688" y="4158996"/>
              <a:ext cx="738505" cy="840740"/>
            </a:xfrm>
            <a:custGeom>
              <a:avLst/>
              <a:gdLst/>
              <a:ahLst/>
              <a:cxnLst/>
              <a:rect l="l" t="t" r="r" b="b"/>
              <a:pathLst>
                <a:path w="738504" h="840739">
                  <a:moveTo>
                    <a:pt x="738030" y="288665"/>
                  </a:moveTo>
                  <a:lnTo>
                    <a:pt x="737583" y="240217"/>
                  </a:lnTo>
                  <a:lnTo>
                    <a:pt x="733935" y="191695"/>
                  </a:lnTo>
                  <a:lnTo>
                    <a:pt x="727048" y="143256"/>
                  </a:lnTo>
                  <a:lnTo>
                    <a:pt x="716882" y="95055"/>
                  </a:lnTo>
                  <a:lnTo>
                    <a:pt x="703399" y="47251"/>
                  </a:lnTo>
                  <a:lnTo>
                    <a:pt x="686562" y="0"/>
                  </a:lnTo>
                  <a:lnTo>
                    <a:pt x="0" y="272034"/>
                  </a:lnTo>
                  <a:lnTo>
                    <a:pt x="470154" y="840486"/>
                  </a:lnTo>
                  <a:lnTo>
                    <a:pt x="507800" y="807254"/>
                  </a:lnTo>
                  <a:lnTo>
                    <a:pt x="542747" y="771912"/>
                  </a:lnTo>
                  <a:lnTo>
                    <a:pt x="574958" y="734616"/>
                  </a:lnTo>
                  <a:lnTo>
                    <a:pt x="604393" y="695523"/>
                  </a:lnTo>
                  <a:lnTo>
                    <a:pt x="631014" y="654790"/>
                  </a:lnTo>
                  <a:lnTo>
                    <a:pt x="654783" y="612573"/>
                  </a:lnTo>
                  <a:lnTo>
                    <a:pt x="675659" y="569029"/>
                  </a:lnTo>
                  <a:lnTo>
                    <a:pt x="693605" y="524314"/>
                  </a:lnTo>
                  <a:lnTo>
                    <a:pt x="708583" y="478585"/>
                  </a:lnTo>
                  <a:lnTo>
                    <a:pt x="720553" y="432000"/>
                  </a:lnTo>
                  <a:lnTo>
                    <a:pt x="729476" y="384713"/>
                  </a:lnTo>
                  <a:lnTo>
                    <a:pt x="735315" y="336883"/>
                  </a:lnTo>
                  <a:lnTo>
                    <a:pt x="738030" y="288665"/>
                  </a:lnTo>
                  <a:close/>
                </a:path>
              </a:pathLst>
            </a:custGeom>
            <a:solidFill>
              <a:srgbClr val="2038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552160" y="3692652"/>
              <a:ext cx="1209040" cy="1477010"/>
            </a:xfrm>
            <a:custGeom>
              <a:avLst/>
              <a:gdLst/>
              <a:ahLst/>
              <a:cxnLst/>
              <a:rect l="l" t="t" r="r" b="b"/>
              <a:pathLst>
                <a:path w="1209040" h="1477010">
                  <a:moveTo>
                    <a:pt x="1208695" y="1306829"/>
                  </a:moveTo>
                  <a:lnTo>
                    <a:pt x="738541" y="738377"/>
                  </a:lnTo>
                  <a:lnTo>
                    <a:pt x="738541" y="0"/>
                  </a:lnTo>
                  <a:lnTo>
                    <a:pt x="687087" y="1794"/>
                  </a:lnTo>
                  <a:lnTo>
                    <a:pt x="636164" y="7132"/>
                  </a:lnTo>
                  <a:lnTo>
                    <a:pt x="585936" y="15944"/>
                  </a:lnTo>
                  <a:lnTo>
                    <a:pt x="536568" y="28163"/>
                  </a:lnTo>
                  <a:lnTo>
                    <a:pt x="488224" y="43719"/>
                  </a:lnTo>
                  <a:lnTo>
                    <a:pt x="441068" y="62544"/>
                  </a:lnTo>
                  <a:lnTo>
                    <a:pt x="395266" y="84570"/>
                  </a:lnTo>
                  <a:lnTo>
                    <a:pt x="350981" y="109727"/>
                  </a:lnTo>
                  <a:lnTo>
                    <a:pt x="308379" y="137948"/>
                  </a:lnTo>
                  <a:lnTo>
                    <a:pt x="267625" y="169163"/>
                  </a:lnTo>
                  <a:lnTo>
                    <a:pt x="231248" y="201309"/>
                  </a:lnTo>
                  <a:lnTo>
                    <a:pt x="197475" y="235293"/>
                  </a:lnTo>
                  <a:lnTo>
                    <a:pt x="166317" y="270977"/>
                  </a:lnTo>
                  <a:lnTo>
                    <a:pt x="137789" y="308225"/>
                  </a:lnTo>
                  <a:lnTo>
                    <a:pt x="111902" y="346898"/>
                  </a:lnTo>
                  <a:lnTo>
                    <a:pt x="88671" y="386861"/>
                  </a:lnTo>
                  <a:lnTo>
                    <a:pt x="68109" y="427976"/>
                  </a:lnTo>
                  <a:lnTo>
                    <a:pt x="50229" y="470105"/>
                  </a:lnTo>
                  <a:lnTo>
                    <a:pt x="35043" y="513111"/>
                  </a:lnTo>
                  <a:lnTo>
                    <a:pt x="22565" y="556857"/>
                  </a:lnTo>
                  <a:lnTo>
                    <a:pt x="12809" y="601206"/>
                  </a:lnTo>
                  <a:lnTo>
                    <a:pt x="5787" y="646020"/>
                  </a:lnTo>
                  <a:lnTo>
                    <a:pt x="1513" y="691163"/>
                  </a:lnTo>
                  <a:lnTo>
                    <a:pt x="0" y="736497"/>
                  </a:lnTo>
                  <a:lnTo>
                    <a:pt x="1260" y="781885"/>
                  </a:lnTo>
                  <a:lnTo>
                    <a:pt x="5307" y="827189"/>
                  </a:lnTo>
                  <a:lnTo>
                    <a:pt x="12155" y="872273"/>
                  </a:lnTo>
                  <a:lnTo>
                    <a:pt x="21816" y="916998"/>
                  </a:lnTo>
                  <a:lnTo>
                    <a:pt x="34304" y="961229"/>
                  </a:lnTo>
                  <a:lnTo>
                    <a:pt x="49632" y="1004828"/>
                  </a:lnTo>
                  <a:lnTo>
                    <a:pt x="67812" y="1047656"/>
                  </a:lnTo>
                  <a:lnTo>
                    <a:pt x="88859" y="1089578"/>
                  </a:lnTo>
                  <a:lnTo>
                    <a:pt x="112785" y="1130456"/>
                  </a:lnTo>
                  <a:lnTo>
                    <a:pt x="139603" y="1170153"/>
                  </a:lnTo>
                  <a:lnTo>
                    <a:pt x="169327" y="1208531"/>
                  </a:lnTo>
                  <a:lnTo>
                    <a:pt x="201472" y="1244992"/>
                  </a:lnTo>
                  <a:lnTo>
                    <a:pt x="235456" y="1278836"/>
                  </a:lnTo>
                  <a:lnTo>
                    <a:pt x="271140" y="1310051"/>
                  </a:lnTo>
                  <a:lnTo>
                    <a:pt x="308388" y="1338626"/>
                  </a:lnTo>
                  <a:lnTo>
                    <a:pt x="347062" y="1364546"/>
                  </a:lnTo>
                  <a:lnTo>
                    <a:pt x="387024" y="1387802"/>
                  </a:lnTo>
                  <a:lnTo>
                    <a:pt x="428139" y="1408379"/>
                  </a:lnTo>
                  <a:lnTo>
                    <a:pt x="470268" y="1426266"/>
                  </a:lnTo>
                  <a:lnTo>
                    <a:pt x="513274" y="1441450"/>
                  </a:lnTo>
                  <a:lnTo>
                    <a:pt x="557020" y="1453920"/>
                  </a:lnTo>
                  <a:lnTo>
                    <a:pt x="601369" y="1463662"/>
                  </a:lnTo>
                  <a:lnTo>
                    <a:pt x="646183" y="1470666"/>
                  </a:lnTo>
                  <a:lnTo>
                    <a:pt x="691326" y="1474917"/>
                  </a:lnTo>
                  <a:lnTo>
                    <a:pt x="736660" y="1476404"/>
                  </a:lnTo>
                  <a:lnTo>
                    <a:pt x="782048" y="1475116"/>
                  </a:lnTo>
                  <a:lnTo>
                    <a:pt x="827352" y="1471038"/>
                  </a:lnTo>
                  <a:lnTo>
                    <a:pt x="872436" y="1464160"/>
                  </a:lnTo>
                  <a:lnTo>
                    <a:pt x="917162" y="1454469"/>
                  </a:lnTo>
                  <a:lnTo>
                    <a:pt x="961392" y="1441952"/>
                  </a:lnTo>
                  <a:lnTo>
                    <a:pt x="1004991" y="1426598"/>
                  </a:lnTo>
                  <a:lnTo>
                    <a:pt x="1047820" y="1408393"/>
                  </a:lnTo>
                  <a:lnTo>
                    <a:pt x="1089742" y="1387326"/>
                  </a:lnTo>
                  <a:lnTo>
                    <a:pt x="1130620" y="1363385"/>
                  </a:lnTo>
                  <a:lnTo>
                    <a:pt x="1170316" y="1336557"/>
                  </a:lnTo>
                  <a:lnTo>
                    <a:pt x="1208695" y="1306829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6693541" y="4419091"/>
            <a:ext cx="332105" cy="2133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00" b="1" spc="10" dirty="0">
                <a:latin typeface="Microsoft JhengHei"/>
                <a:cs typeface="Microsoft JhengHei"/>
              </a:rPr>
              <a:t>61</a:t>
            </a:r>
            <a:r>
              <a:rPr sz="1050" b="1" dirty="0">
                <a:latin typeface="Microsoft JhengHei"/>
                <a:cs typeface="Microsoft JhengHei"/>
              </a:rPr>
              <a:t>%</a:t>
            </a:r>
            <a:endParaRPr sz="1050">
              <a:latin typeface="Microsoft JhengHei"/>
              <a:cs typeface="Microsoft JhengHe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624705" y="4457191"/>
            <a:ext cx="352425" cy="2133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00" b="1" spc="15" dirty="0">
                <a:solidFill>
                  <a:srgbClr val="FFFFFF"/>
                </a:solidFill>
                <a:latin typeface="Microsoft JhengHei"/>
                <a:cs typeface="Microsoft JhengHei"/>
              </a:rPr>
              <a:t>20%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358008" y="3981704"/>
            <a:ext cx="352425" cy="2133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00" b="1" spc="15" dirty="0">
                <a:solidFill>
                  <a:srgbClr val="FFFFFF"/>
                </a:solidFill>
                <a:latin typeface="Microsoft JhengHei"/>
                <a:cs typeface="Microsoft JhengHei"/>
              </a:rPr>
              <a:t>19%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363862" y="4229360"/>
            <a:ext cx="806450" cy="566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2700">
              <a:lnSpc>
                <a:spcPct val="147900"/>
              </a:lnSpc>
              <a:spcBef>
                <a:spcPts val="95"/>
              </a:spcBef>
            </a:pPr>
            <a:r>
              <a:rPr sz="1200" b="1" spc="30" dirty="0">
                <a:latin typeface="Microsoft JhengHei"/>
                <a:cs typeface="Microsoft JhengHei"/>
              </a:rPr>
              <a:t>人工發放 自動服務機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363862" y="4036565"/>
            <a:ext cx="650240" cy="2133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00" b="1" spc="30" dirty="0">
                <a:latin typeface="Microsoft JhengHei"/>
                <a:cs typeface="Microsoft JhengHei"/>
              </a:rPr>
              <a:t>超商取貨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114429" y="4061459"/>
            <a:ext cx="224790" cy="151765"/>
          </a:xfrm>
          <a:custGeom>
            <a:avLst/>
            <a:gdLst/>
            <a:ahLst/>
            <a:cxnLst/>
            <a:rect l="l" t="t" r="r" b="b"/>
            <a:pathLst>
              <a:path w="224789" h="151764">
                <a:moveTo>
                  <a:pt x="224789" y="151637"/>
                </a:moveTo>
                <a:lnTo>
                  <a:pt x="224789" y="0"/>
                </a:lnTo>
                <a:lnTo>
                  <a:pt x="0" y="0"/>
                </a:lnTo>
                <a:lnTo>
                  <a:pt x="0" y="151637"/>
                </a:lnTo>
                <a:lnTo>
                  <a:pt x="224789" y="151637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114429" y="4335779"/>
            <a:ext cx="224790" cy="151765"/>
          </a:xfrm>
          <a:custGeom>
            <a:avLst/>
            <a:gdLst/>
            <a:ahLst/>
            <a:cxnLst/>
            <a:rect l="l" t="t" r="r" b="b"/>
            <a:pathLst>
              <a:path w="224789" h="151764">
                <a:moveTo>
                  <a:pt x="224789" y="151637"/>
                </a:moveTo>
                <a:lnTo>
                  <a:pt x="224789" y="0"/>
                </a:lnTo>
                <a:lnTo>
                  <a:pt x="0" y="0"/>
                </a:lnTo>
                <a:lnTo>
                  <a:pt x="0" y="151637"/>
                </a:lnTo>
                <a:lnTo>
                  <a:pt x="224789" y="151637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114429" y="4606290"/>
            <a:ext cx="224790" cy="151765"/>
          </a:xfrm>
          <a:custGeom>
            <a:avLst/>
            <a:gdLst/>
            <a:ahLst/>
            <a:cxnLst/>
            <a:rect l="l" t="t" r="r" b="b"/>
            <a:pathLst>
              <a:path w="224789" h="151764">
                <a:moveTo>
                  <a:pt x="224789" y="151637"/>
                </a:moveTo>
                <a:lnTo>
                  <a:pt x="224789" y="0"/>
                </a:lnTo>
                <a:lnTo>
                  <a:pt x="0" y="0"/>
                </a:lnTo>
                <a:lnTo>
                  <a:pt x="0" y="151637"/>
                </a:lnTo>
                <a:lnTo>
                  <a:pt x="224789" y="151637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247273" y="5281421"/>
            <a:ext cx="6096000" cy="1035685"/>
          </a:xfrm>
          <a:custGeom>
            <a:avLst/>
            <a:gdLst/>
            <a:ahLst/>
            <a:cxnLst/>
            <a:rect l="l" t="t" r="r" b="b"/>
            <a:pathLst>
              <a:path w="6096000" h="1035685">
                <a:moveTo>
                  <a:pt x="6096000" y="900351"/>
                </a:moveTo>
                <a:lnTo>
                  <a:pt x="6096000" y="169925"/>
                </a:lnTo>
                <a:lnTo>
                  <a:pt x="6083300" y="125453"/>
                </a:lnTo>
                <a:lnTo>
                  <a:pt x="6070600" y="85662"/>
                </a:lnTo>
                <a:lnTo>
                  <a:pt x="6045200" y="51887"/>
                </a:lnTo>
                <a:lnTo>
                  <a:pt x="6007100" y="25462"/>
                </a:lnTo>
                <a:lnTo>
                  <a:pt x="5969000" y="7721"/>
                </a:lnTo>
                <a:lnTo>
                  <a:pt x="5918200" y="0"/>
                </a:lnTo>
                <a:lnTo>
                  <a:pt x="177799" y="0"/>
                </a:lnTo>
                <a:lnTo>
                  <a:pt x="139700" y="5139"/>
                </a:lnTo>
                <a:lnTo>
                  <a:pt x="101599" y="20689"/>
                </a:lnTo>
                <a:lnTo>
                  <a:pt x="63499" y="45300"/>
                </a:lnTo>
                <a:lnTo>
                  <a:pt x="25399" y="77625"/>
                </a:lnTo>
                <a:lnTo>
                  <a:pt x="12699" y="116314"/>
                </a:lnTo>
                <a:lnTo>
                  <a:pt x="0" y="160019"/>
                </a:lnTo>
                <a:lnTo>
                  <a:pt x="0" y="913218"/>
                </a:lnTo>
                <a:lnTo>
                  <a:pt x="12700" y="939650"/>
                </a:lnTo>
                <a:lnTo>
                  <a:pt x="38100" y="963744"/>
                </a:lnTo>
                <a:lnTo>
                  <a:pt x="38100" y="182879"/>
                </a:lnTo>
                <a:lnTo>
                  <a:pt x="50800" y="174497"/>
                </a:lnTo>
                <a:lnTo>
                  <a:pt x="50799" y="129539"/>
                </a:lnTo>
                <a:lnTo>
                  <a:pt x="63500" y="121919"/>
                </a:lnTo>
                <a:lnTo>
                  <a:pt x="63500" y="112013"/>
                </a:lnTo>
                <a:lnTo>
                  <a:pt x="76200" y="105155"/>
                </a:lnTo>
                <a:lnTo>
                  <a:pt x="76199" y="96011"/>
                </a:lnTo>
                <a:lnTo>
                  <a:pt x="88899" y="89915"/>
                </a:lnTo>
                <a:lnTo>
                  <a:pt x="88899" y="82295"/>
                </a:lnTo>
                <a:lnTo>
                  <a:pt x="101599" y="76961"/>
                </a:lnTo>
                <a:lnTo>
                  <a:pt x="101599" y="73913"/>
                </a:lnTo>
                <a:lnTo>
                  <a:pt x="114300" y="69341"/>
                </a:lnTo>
                <a:lnTo>
                  <a:pt x="114300" y="67055"/>
                </a:lnTo>
                <a:lnTo>
                  <a:pt x="127000" y="63245"/>
                </a:lnTo>
                <a:lnTo>
                  <a:pt x="127000" y="60959"/>
                </a:lnTo>
                <a:lnTo>
                  <a:pt x="139700" y="57911"/>
                </a:lnTo>
                <a:lnTo>
                  <a:pt x="139700" y="56387"/>
                </a:lnTo>
                <a:lnTo>
                  <a:pt x="152400" y="54101"/>
                </a:lnTo>
                <a:lnTo>
                  <a:pt x="152400" y="52577"/>
                </a:lnTo>
                <a:lnTo>
                  <a:pt x="165100" y="51053"/>
                </a:lnTo>
                <a:lnTo>
                  <a:pt x="165100" y="50291"/>
                </a:lnTo>
                <a:lnTo>
                  <a:pt x="177800" y="50291"/>
                </a:lnTo>
                <a:lnTo>
                  <a:pt x="177800" y="49529"/>
                </a:lnTo>
                <a:lnTo>
                  <a:pt x="5905500" y="49529"/>
                </a:lnTo>
                <a:lnTo>
                  <a:pt x="5918200" y="50291"/>
                </a:lnTo>
                <a:lnTo>
                  <a:pt x="5930900" y="51815"/>
                </a:lnTo>
                <a:lnTo>
                  <a:pt x="5930900" y="51053"/>
                </a:lnTo>
                <a:lnTo>
                  <a:pt x="5943600" y="52577"/>
                </a:lnTo>
                <a:lnTo>
                  <a:pt x="5943600" y="54101"/>
                </a:lnTo>
                <a:lnTo>
                  <a:pt x="5956300" y="56387"/>
                </a:lnTo>
                <a:lnTo>
                  <a:pt x="5956300" y="57911"/>
                </a:lnTo>
                <a:lnTo>
                  <a:pt x="5969000" y="60959"/>
                </a:lnTo>
                <a:lnTo>
                  <a:pt x="5969000" y="63245"/>
                </a:lnTo>
                <a:lnTo>
                  <a:pt x="5981700" y="67055"/>
                </a:lnTo>
                <a:lnTo>
                  <a:pt x="5981700" y="73151"/>
                </a:lnTo>
                <a:lnTo>
                  <a:pt x="5994400" y="77723"/>
                </a:lnTo>
                <a:lnTo>
                  <a:pt x="5994400" y="81533"/>
                </a:lnTo>
                <a:lnTo>
                  <a:pt x="6007100" y="86105"/>
                </a:lnTo>
                <a:lnTo>
                  <a:pt x="6007100" y="95249"/>
                </a:lnTo>
                <a:lnTo>
                  <a:pt x="6019800" y="101345"/>
                </a:lnTo>
                <a:lnTo>
                  <a:pt x="6019800" y="110489"/>
                </a:lnTo>
                <a:lnTo>
                  <a:pt x="6032500" y="117347"/>
                </a:lnTo>
                <a:lnTo>
                  <a:pt x="6032500" y="134111"/>
                </a:lnTo>
                <a:lnTo>
                  <a:pt x="6045200" y="141731"/>
                </a:lnTo>
                <a:lnTo>
                  <a:pt x="6045200" y="976498"/>
                </a:lnTo>
                <a:lnTo>
                  <a:pt x="6070600" y="941140"/>
                </a:lnTo>
                <a:lnTo>
                  <a:pt x="6096000" y="900351"/>
                </a:lnTo>
                <a:close/>
              </a:path>
              <a:path w="6096000" h="1035685">
                <a:moveTo>
                  <a:pt x="5943600" y="1030869"/>
                </a:moveTo>
                <a:lnTo>
                  <a:pt x="5943600" y="982217"/>
                </a:lnTo>
                <a:lnTo>
                  <a:pt x="5930900" y="983741"/>
                </a:lnTo>
                <a:lnTo>
                  <a:pt x="5918200" y="984503"/>
                </a:lnTo>
                <a:lnTo>
                  <a:pt x="5918200" y="985265"/>
                </a:lnTo>
                <a:lnTo>
                  <a:pt x="177800" y="985266"/>
                </a:lnTo>
                <a:lnTo>
                  <a:pt x="165100" y="984504"/>
                </a:lnTo>
                <a:lnTo>
                  <a:pt x="165100" y="983741"/>
                </a:lnTo>
                <a:lnTo>
                  <a:pt x="152400" y="982218"/>
                </a:lnTo>
                <a:lnTo>
                  <a:pt x="152400" y="980694"/>
                </a:lnTo>
                <a:lnTo>
                  <a:pt x="139700" y="978407"/>
                </a:lnTo>
                <a:lnTo>
                  <a:pt x="139700" y="976883"/>
                </a:lnTo>
                <a:lnTo>
                  <a:pt x="127000" y="973835"/>
                </a:lnTo>
                <a:lnTo>
                  <a:pt x="127000" y="971550"/>
                </a:lnTo>
                <a:lnTo>
                  <a:pt x="114300" y="967739"/>
                </a:lnTo>
                <a:lnTo>
                  <a:pt x="114300" y="965454"/>
                </a:lnTo>
                <a:lnTo>
                  <a:pt x="101600" y="960882"/>
                </a:lnTo>
                <a:lnTo>
                  <a:pt x="101600" y="957833"/>
                </a:lnTo>
                <a:lnTo>
                  <a:pt x="88900" y="953262"/>
                </a:lnTo>
                <a:lnTo>
                  <a:pt x="88900" y="944880"/>
                </a:lnTo>
                <a:lnTo>
                  <a:pt x="76200" y="938783"/>
                </a:lnTo>
                <a:lnTo>
                  <a:pt x="76200" y="929639"/>
                </a:lnTo>
                <a:lnTo>
                  <a:pt x="63500" y="923544"/>
                </a:lnTo>
                <a:lnTo>
                  <a:pt x="63500" y="912876"/>
                </a:lnTo>
                <a:lnTo>
                  <a:pt x="50800" y="906018"/>
                </a:lnTo>
                <a:lnTo>
                  <a:pt x="50800" y="861060"/>
                </a:lnTo>
                <a:lnTo>
                  <a:pt x="38100" y="852677"/>
                </a:lnTo>
                <a:lnTo>
                  <a:pt x="38100" y="963744"/>
                </a:lnTo>
                <a:lnTo>
                  <a:pt x="50800" y="986027"/>
                </a:lnTo>
                <a:lnTo>
                  <a:pt x="63500" y="992124"/>
                </a:lnTo>
                <a:lnTo>
                  <a:pt x="76200" y="997457"/>
                </a:lnTo>
                <a:lnTo>
                  <a:pt x="88900" y="1013839"/>
                </a:lnTo>
                <a:lnTo>
                  <a:pt x="127000" y="1025609"/>
                </a:lnTo>
                <a:lnTo>
                  <a:pt x="152400" y="1032828"/>
                </a:lnTo>
                <a:lnTo>
                  <a:pt x="177800" y="1035557"/>
                </a:lnTo>
                <a:lnTo>
                  <a:pt x="5905500" y="1035557"/>
                </a:lnTo>
                <a:lnTo>
                  <a:pt x="5930900" y="1034033"/>
                </a:lnTo>
                <a:lnTo>
                  <a:pt x="5943600" y="1030869"/>
                </a:lnTo>
                <a:close/>
              </a:path>
              <a:path w="6096000" h="1035685">
                <a:moveTo>
                  <a:pt x="63500" y="128015"/>
                </a:moveTo>
                <a:lnTo>
                  <a:pt x="50799" y="129539"/>
                </a:lnTo>
                <a:lnTo>
                  <a:pt x="50799" y="135635"/>
                </a:lnTo>
                <a:lnTo>
                  <a:pt x="63500" y="128015"/>
                </a:lnTo>
                <a:close/>
              </a:path>
              <a:path w="6096000" h="1035685">
                <a:moveTo>
                  <a:pt x="63500" y="906780"/>
                </a:moveTo>
                <a:lnTo>
                  <a:pt x="50800" y="899921"/>
                </a:lnTo>
                <a:lnTo>
                  <a:pt x="50800" y="906018"/>
                </a:lnTo>
                <a:lnTo>
                  <a:pt x="63500" y="906780"/>
                </a:lnTo>
                <a:close/>
              </a:path>
              <a:path w="6096000" h="1035685">
                <a:moveTo>
                  <a:pt x="5943600" y="54101"/>
                </a:moveTo>
                <a:lnTo>
                  <a:pt x="5943600" y="52577"/>
                </a:lnTo>
                <a:lnTo>
                  <a:pt x="5930900" y="52577"/>
                </a:lnTo>
                <a:lnTo>
                  <a:pt x="5943600" y="54101"/>
                </a:lnTo>
                <a:close/>
              </a:path>
              <a:path w="6096000" h="1035685">
                <a:moveTo>
                  <a:pt x="5956300" y="1027704"/>
                </a:moveTo>
                <a:lnTo>
                  <a:pt x="5956300" y="978407"/>
                </a:lnTo>
                <a:lnTo>
                  <a:pt x="5943600" y="980693"/>
                </a:lnTo>
                <a:lnTo>
                  <a:pt x="5930900" y="982217"/>
                </a:lnTo>
                <a:lnTo>
                  <a:pt x="5943600" y="982217"/>
                </a:lnTo>
                <a:lnTo>
                  <a:pt x="5943600" y="1030869"/>
                </a:lnTo>
                <a:lnTo>
                  <a:pt x="5956300" y="1027704"/>
                </a:lnTo>
                <a:close/>
              </a:path>
              <a:path w="6096000" h="1035685">
                <a:moveTo>
                  <a:pt x="5956300" y="58673"/>
                </a:moveTo>
                <a:lnTo>
                  <a:pt x="5956300" y="56387"/>
                </a:lnTo>
                <a:lnTo>
                  <a:pt x="5943600" y="55625"/>
                </a:lnTo>
                <a:lnTo>
                  <a:pt x="5956300" y="58673"/>
                </a:lnTo>
                <a:close/>
              </a:path>
              <a:path w="6096000" h="1035685">
                <a:moveTo>
                  <a:pt x="6045200" y="976498"/>
                </a:moveTo>
                <a:lnTo>
                  <a:pt x="6045200" y="893063"/>
                </a:lnTo>
                <a:lnTo>
                  <a:pt x="6032500" y="900683"/>
                </a:lnTo>
                <a:lnTo>
                  <a:pt x="6032500" y="917447"/>
                </a:lnTo>
                <a:lnTo>
                  <a:pt x="6019800" y="924305"/>
                </a:lnTo>
                <a:lnTo>
                  <a:pt x="6019800" y="934211"/>
                </a:lnTo>
                <a:lnTo>
                  <a:pt x="6007100" y="939545"/>
                </a:lnTo>
                <a:lnTo>
                  <a:pt x="6007100" y="948689"/>
                </a:lnTo>
                <a:lnTo>
                  <a:pt x="5994400" y="954023"/>
                </a:lnTo>
                <a:lnTo>
                  <a:pt x="5994400" y="957071"/>
                </a:lnTo>
                <a:lnTo>
                  <a:pt x="5981700" y="961643"/>
                </a:lnTo>
                <a:lnTo>
                  <a:pt x="5981700" y="967739"/>
                </a:lnTo>
                <a:lnTo>
                  <a:pt x="5969000" y="971549"/>
                </a:lnTo>
                <a:lnTo>
                  <a:pt x="5969000" y="973835"/>
                </a:lnTo>
                <a:lnTo>
                  <a:pt x="5956300" y="976883"/>
                </a:lnTo>
                <a:lnTo>
                  <a:pt x="5943600" y="979169"/>
                </a:lnTo>
                <a:lnTo>
                  <a:pt x="5956300" y="978407"/>
                </a:lnTo>
                <a:lnTo>
                  <a:pt x="5956300" y="1027704"/>
                </a:lnTo>
                <a:lnTo>
                  <a:pt x="5969000" y="1024539"/>
                </a:lnTo>
                <a:lnTo>
                  <a:pt x="6007100" y="1004829"/>
                </a:lnTo>
                <a:lnTo>
                  <a:pt x="6045200" y="976498"/>
                </a:lnTo>
                <a:close/>
              </a:path>
              <a:path w="6096000" h="1035685">
                <a:moveTo>
                  <a:pt x="5969000" y="64007"/>
                </a:moveTo>
                <a:lnTo>
                  <a:pt x="5969000" y="60959"/>
                </a:lnTo>
                <a:lnTo>
                  <a:pt x="5956300" y="60197"/>
                </a:lnTo>
                <a:lnTo>
                  <a:pt x="5969000" y="64007"/>
                </a:lnTo>
                <a:close/>
              </a:path>
              <a:path w="6096000" h="1035685">
                <a:moveTo>
                  <a:pt x="5969000" y="973835"/>
                </a:moveTo>
                <a:lnTo>
                  <a:pt x="5969000" y="970787"/>
                </a:lnTo>
                <a:lnTo>
                  <a:pt x="5956300" y="974597"/>
                </a:lnTo>
                <a:lnTo>
                  <a:pt x="5969000" y="973835"/>
                </a:lnTo>
                <a:close/>
              </a:path>
              <a:path w="6096000" h="1035685">
                <a:moveTo>
                  <a:pt x="5981700" y="70103"/>
                </a:moveTo>
                <a:lnTo>
                  <a:pt x="5981700" y="67055"/>
                </a:lnTo>
                <a:lnTo>
                  <a:pt x="5969000" y="66293"/>
                </a:lnTo>
                <a:lnTo>
                  <a:pt x="5981700" y="70103"/>
                </a:lnTo>
                <a:close/>
              </a:path>
              <a:path w="6096000" h="1035685">
                <a:moveTo>
                  <a:pt x="5981700" y="967739"/>
                </a:moveTo>
                <a:lnTo>
                  <a:pt x="5981700" y="964691"/>
                </a:lnTo>
                <a:lnTo>
                  <a:pt x="5969000" y="968501"/>
                </a:lnTo>
                <a:lnTo>
                  <a:pt x="5981700" y="967739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388491" y="5379211"/>
            <a:ext cx="3577590" cy="8267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750" b="1" dirty="0">
                <a:solidFill>
                  <a:srgbClr val="212121"/>
                </a:solidFill>
                <a:latin typeface="Microsoft JhengHei"/>
                <a:cs typeface="Microsoft JhengHei"/>
              </a:rPr>
              <a:t>完成篩檢後上網登錄檢驗結果</a:t>
            </a:r>
            <a:r>
              <a:rPr sz="1750" b="1" spc="-55" dirty="0">
                <a:solidFill>
                  <a:srgbClr val="212121"/>
                </a:solidFill>
                <a:latin typeface="Microsoft JhengHei"/>
                <a:cs typeface="Microsoft JhengHei"/>
              </a:rPr>
              <a:t> </a:t>
            </a:r>
            <a:r>
              <a:rPr sz="1750" b="1" dirty="0">
                <a:solidFill>
                  <a:srgbClr val="212121"/>
                </a:solidFill>
                <a:latin typeface="Microsoft JhengHei"/>
                <a:cs typeface="Microsoft JhengHei"/>
              </a:rPr>
              <a:t>(</a:t>
            </a:r>
            <a:r>
              <a:rPr sz="1750" b="1" dirty="0">
                <a:solidFill>
                  <a:srgbClr val="DA0058"/>
                </a:solidFill>
                <a:latin typeface="Microsoft JhengHei"/>
                <a:cs typeface="Microsoft JhengHei"/>
              </a:rPr>
              <a:t>匿名</a:t>
            </a:r>
            <a:r>
              <a:rPr sz="1750" b="1" dirty="0">
                <a:solidFill>
                  <a:srgbClr val="212121"/>
                </a:solidFill>
                <a:latin typeface="Microsoft JhengHei"/>
                <a:cs typeface="Microsoft JhengHei"/>
              </a:rPr>
              <a:t>) </a:t>
            </a:r>
            <a:r>
              <a:rPr sz="1750" b="1" spc="-425" dirty="0">
                <a:solidFill>
                  <a:srgbClr val="212121"/>
                </a:solidFill>
                <a:latin typeface="Microsoft JhengHei"/>
                <a:cs typeface="Microsoft JhengHei"/>
              </a:rPr>
              <a:t> </a:t>
            </a:r>
            <a:r>
              <a:rPr sz="1750" b="1" dirty="0">
                <a:solidFill>
                  <a:srgbClr val="212121"/>
                </a:solidFill>
                <a:latin typeface="Microsoft JhengHei"/>
                <a:cs typeface="Microsoft JhengHei"/>
              </a:rPr>
              <a:t>經審核後可獲得電⼦兌換券１張</a:t>
            </a:r>
            <a:endParaRPr sz="175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750" b="1" dirty="0">
                <a:solidFill>
                  <a:srgbClr val="212121"/>
                </a:solidFill>
                <a:latin typeface="Microsoft JhengHei"/>
                <a:cs typeface="Microsoft JhengHei"/>
              </a:rPr>
              <a:t>可兌換免費試劑再次篩檢</a:t>
            </a:r>
            <a:endParaRPr sz="1750">
              <a:latin typeface="Microsoft JhengHei"/>
              <a:cs typeface="Microsoft JhengHei"/>
            </a:endParaRPr>
          </a:p>
        </p:txBody>
      </p:sp>
      <p:pic>
        <p:nvPicPr>
          <p:cNvPr id="23" name="object 2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09660" y="5339334"/>
            <a:ext cx="1875282" cy="918972"/>
          </a:xfrm>
          <a:prstGeom prst="rect">
            <a:avLst/>
          </a:prstGeom>
        </p:spPr>
      </p:pic>
      <p:grpSp>
        <p:nvGrpSpPr>
          <p:cNvPr id="24" name="object 24"/>
          <p:cNvGrpSpPr/>
          <p:nvPr/>
        </p:nvGrpSpPr>
        <p:grpSpPr>
          <a:xfrm>
            <a:off x="261251" y="816102"/>
            <a:ext cx="1013460" cy="951230"/>
            <a:chOff x="261251" y="816102"/>
            <a:chExt cx="1013460" cy="951230"/>
          </a:xfrm>
        </p:grpSpPr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1251" y="816102"/>
              <a:ext cx="1013460" cy="95097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9935" y="929640"/>
              <a:ext cx="815339" cy="703326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486803" y="5881878"/>
            <a:ext cx="3318510" cy="567055"/>
          </a:xfrm>
          <a:prstGeom prst="rect">
            <a:avLst/>
          </a:prstGeom>
          <a:solidFill>
            <a:srgbClr val="FFF2CC"/>
          </a:solidFill>
        </p:spPr>
        <p:txBody>
          <a:bodyPr vert="horz" wrap="square" lIns="0" tIns="33020" rIns="0" bIns="0" rtlCol="0">
            <a:spAutoFit/>
          </a:bodyPr>
          <a:lstStyle/>
          <a:p>
            <a:pPr marL="80645" marR="108585">
              <a:lnSpc>
                <a:spcPct val="101899"/>
              </a:lnSpc>
              <a:spcBef>
                <a:spcPts val="260"/>
              </a:spcBef>
            </a:pPr>
            <a:r>
              <a:rPr sz="1550" b="1" spc="20" dirty="0">
                <a:latin typeface="Microsoft JhengHei"/>
                <a:cs typeface="Microsoft JhengHei"/>
              </a:rPr>
              <a:t>疾管署自我篩檢網站</a:t>
            </a:r>
            <a:r>
              <a:rPr sz="1550" b="1" dirty="0">
                <a:latin typeface="Microsoft JhengHei"/>
                <a:cs typeface="Microsoft JhengHei"/>
              </a:rPr>
              <a:t>(</a:t>
            </a:r>
            <a:r>
              <a:rPr sz="1550" b="1" spc="20" dirty="0">
                <a:latin typeface="Microsoft JhengHei"/>
                <a:cs typeface="Microsoft JhengHei"/>
              </a:rPr>
              <a:t>看影片</a:t>
            </a:r>
            <a:r>
              <a:rPr sz="1550" b="1" dirty="0">
                <a:latin typeface="Microsoft JhengHei"/>
                <a:cs typeface="Microsoft JhengHei"/>
              </a:rPr>
              <a:t>) </a:t>
            </a:r>
            <a:r>
              <a:rPr sz="1550" b="1" spc="5" dirty="0">
                <a:latin typeface="Microsoft JhengHei"/>
                <a:cs typeface="Microsoft JhengHei"/>
              </a:rPr>
              <a:t> https://hiva.cdc.gov.tw/oraltest/</a:t>
            </a:r>
            <a:endParaRPr sz="1550">
              <a:latin typeface="Microsoft JhengHei"/>
              <a:cs typeface="Microsoft JhengHei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5" dirty="0"/>
              <a:t>90</a:t>
            </a:fld>
            <a:endParaRPr spc="5" dirty="0"/>
          </a:p>
        </p:txBody>
      </p:sp>
      <p:sp>
        <p:nvSpPr>
          <p:cNvPr id="29" name="object 2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3315" y="1024127"/>
            <a:ext cx="9290050" cy="593090"/>
          </a:xfrm>
          <a:custGeom>
            <a:avLst/>
            <a:gdLst/>
            <a:ahLst/>
            <a:cxnLst/>
            <a:rect l="l" t="t" r="r" b="b"/>
            <a:pathLst>
              <a:path w="9290050" h="593090">
                <a:moveTo>
                  <a:pt x="9289542" y="592835"/>
                </a:moveTo>
                <a:lnTo>
                  <a:pt x="9289542" y="0"/>
                </a:lnTo>
                <a:lnTo>
                  <a:pt x="0" y="0"/>
                </a:lnTo>
                <a:lnTo>
                  <a:pt x="0" y="592836"/>
                </a:lnTo>
                <a:lnTo>
                  <a:pt x="9289542" y="592835"/>
                </a:lnTo>
                <a:close/>
              </a:path>
            </a:pathLst>
          </a:custGeom>
          <a:solidFill>
            <a:srgbClr val="C1E1D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02855" y="2100833"/>
            <a:ext cx="9790430" cy="4685665"/>
            <a:chOff x="902855" y="2100833"/>
            <a:chExt cx="9790430" cy="4685665"/>
          </a:xfrm>
        </p:grpSpPr>
        <p:sp>
          <p:nvSpPr>
            <p:cNvPr id="4" name="object 4"/>
            <p:cNvSpPr/>
            <p:nvPr/>
          </p:nvSpPr>
          <p:spPr>
            <a:xfrm>
              <a:off x="2281313" y="6585978"/>
              <a:ext cx="8411845" cy="200660"/>
            </a:xfrm>
            <a:custGeom>
              <a:avLst/>
              <a:gdLst/>
              <a:ahLst/>
              <a:cxnLst/>
              <a:rect l="l" t="t" r="r" b="b"/>
              <a:pathLst>
                <a:path w="8411845" h="200659">
                  <a:moveTo>
                    <a:pt x="8411832" y="83820"/>
                  </a:moveTo>
                  <a:lnTo>
                    <a:pt x="0" y="83820"/>
                  </a:lnTo>
                  <a:lnTo>
                    <a:pt x="0" y="200406"/>
                  </a:lnTo>
                  <a:lnTo>
                    <a:pt x="8411832" y="200406"/>
                  </a:lnTo>
                  <a:lnTo>
                    <a:pt x="8411832" y="83820"/>
                  </a:lnTo>
                  <a:close/>
                </a:path>
                <a:path w="8411845" h="200659">
                  <a:moveTo>
                    <a:pt x="8411832" y="0"/>
                  </a:moveTo>
                  <a:lnTo>
                    <a:pt x="0" y="0"/>
                  </a:lnTo>
                  <a:lnTo>
                    <a:pt x="0" y="40386"/>
                  </a:lnTo>
                  <a:lnTo>
                    <a:pt x="8411832" y="40386"/>
                  </a:lnTo>
                  <a:lnTo>
                    <a:pt x="8411832" y="0"/>
                  </a:lnTo>
                  <a:close/>
                </a:path>
              </a:pathLst>
            </a:custGeom>
            <a:solidFill>
              <a:srgbClr val="158B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2855" y="4536948"/>
              <a:ext cx="1929383" cy="22494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1143" y="2100833"/>
              <a:ext cx="1894332" cy="244906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459115" y="2968751"/>
              <a:ext cx="409575" cy="445134"/>
            </a:xfrm>
            <a:custGeom>
              <a:avLst/>
              <a:gdLst/>
              <a:ahLst/>
              <a:cxnLst/>
              <a:rect l="l" t="t" r="r" b="b"/>
              <a:pathLst>
                <a:path w="409575" h="445135">
                  <a:moveTo>
                    <a:pt x="409194" y="222503"/>
                  </a:moveTo>
                  <a:lnTo>
                    <a:pt x="403797" y="171549"/>
                  </a:lnTo>
                  <a:lnTo>
                    <a:pt x="388417" y="124741"/>
                  </a:lnTo>
                  <a:lnTo>
                    <a:pt x="364267" y="83424"/>
                  </a:lnTo>
                  <a:lnTo>
                    <a:pt x="332558" y="48945"/>
                  </a:lnTo>
                  <a:lnTo>
                    <a:pt x="294505" y="22651"/>
                  </a:lnTo>
                  <a:lnTo>
                    <a:pt x="251320" y="5887"/>
                  </a:lnTo>
                  <a:lnTo>
                    <a:pt x="204215" y="0"/>
                  </a:lnTo>
                  <a:lnTo>
                    <a:pt x="157394" y="5887"/>
                  </a:lnTo>
                  <a:lnTo>
                    <a:pt x="114411" y="22651"/>
                  </a:lnTo>
                  <a:lnTo>
                    <a:pt x="76493" y="48945"/>
                  </a:lnTo>
                  <a:lnTo>
                    <a:pt x="44866" y="83424"/>
                  </a:lnTo>
                  <a:lnTo>
                    <a:pt x="20758" y="124741"/>
                  </a:lnTo>
                  <a:lnTo>
                    <a:pt x="5393" y="171549"/>
                  </a:lnTo>
                  <a:lnTo>
                    <a:pt x="0" y="222503"/>
                  </a:lnTo>
                  <a:lnTo>
                    <a:pt x="5393" y="273458"/>
                  </a:lnTo>
                  <a:lnTo>
                    <a:pt x="20758" y="320266"/>
                  </a:lnTo>
                  <a:lnTo>
                    <a:pt x="44866" y="361583"/>
                  </a:lnTo>
                  <a:lnTo>
                    <a:pt x="76493" y="396062"/>
                  </a:lnTo>
                  <a:lnTo>
                    <a:pt x="114411" y="422356"/>
                  </a:lnTo>
                  <a:lnTo>
                    <a:pt x="157394" y="439120"/>
                  </a:lnTo>
                  <a:lnTo>
                    <a:pt x="204215" y="445007"/>
                  </a:lnTo>
                  <a:lnTo>
                    <a:pt x="251320" y="439120"/>
                  </a:lnTo>
                  <a:lnTo>
                    <a:pt x="294505" y="422356"/>
                  </a:lnTo>
                  <a:lnTo>
                    <a:pt x="332558" y="396062"/>
                  </a:lnTo>
                  <a:lnTo>
                    <a:pt x="364267" y="361583"/>
                  </a:lnTo>
                  <a:lnTo>
                    <a:pt x="388417" y="320266"/>
                  </a:lnTo>
                  <a:lnTo>
                    <a:pt x="403797" y="273458"/>
                  </a:lnTo>
                  <a:lnTo>
                    <a:pt x="409194" y="2225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04939" y="2153412"/>
            <a:ext cx="3348444" cy="2478785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41153" y="4896865"/>
            <a:ext cx="2858135" cy="12947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7650" marR="8255" indent="-235585" algn="just">
              <a:lnSpc>
                <a:spcPct val="101800"/>
              </a:lnSpc>
              <a:spcBef>
                <a:spcPts val="95"/>
              </a:spcBef>
              <a:buFont typeface="Arial"/>
              <a:buChar char="•"/>
              <a:tabLst>
                <a:tab pos="248285" algn="l"/>
              </a:tabLst>
            </a:pPr>
            <a:r>
              <a:rPr sz="1550" spc="10" dirty="0">
                <a:latin typeface="Microsoft JhengHei"/>
                <a:cs typeface="Microsoft JhengHei"/>
              </a:rPr>
              <a:t>20</a:t>
            </a:r>
            <a:r>
              <a:rPr sz="1550" spc="5" dirty="0">
                <a:latin typeface="Microsoft JhengHei"/>
                <a:cs typeface="Microsoft JhengHei"/>
              </a:rPr>
              <a:t>2</a:t>
            </a:r>
            <a:r>
              <a:rPr sz="1550" spc="90" dirty="0">
                <a:latin typeface="Microsoft JhengHei"/>
                <a:cs typeface="Microsoft JhengHei"/>
              </a:rPr>
              <a:t>1年再增設</a:t>
            </a:r>
            <a:r>
              <a:rPr sz="1550" spc="5" dirty="0">
                <a:latin typeface="Microsoft JhengHei"/>
                <a:cs typeface="Microsoft JhengHei"/>
              </a:rPr>
              <a:t>1</a:t>
            </a:r>
            <a:r>
              <a:rPr sz="1550" spc="85" dirty="0">
                <a:latin typeface="Microsoft JhengHei"/>
                <a:cs typeface="Microsoft JhengHei"/>
              </a:rPr>
              <a:t>6台電⼦式自 </a:t>
            </a:r>
            <a:r>
              <a:rPr sz="1550" spc="125" dirty="0">
                <a:latin typeface="Microsoft JhengHei"/>
                <a:cs typeface="Microsoft JhengHei"/>
              </a:rPr>
              <a:t>動服務機，共計有</a:t>
            </a:r>
            <a:r>
              <a:rPr sz="1550" spc="10" dirty="0">
                <a:latin typeface="Microsoft JhengHei"/>
                <a:cs typeface="Microsoft JhengHei"/>
              </a:rPr>
              <a:t>3</a:t>
            </a:r>
            <a:r>
              <a:rPr sz="1550" spc="120" dirty="0">
                <a:latin typeface="Microsoft JhengHei"/>
                <a:cs typeface="Microsoft JhengHei"/>
              </a:rPr>
              <a:t>2台電⼦ </a:t>
            </a:r>
            <a:r>
              <a:rPr sz="1550" spc="25" dirty="0">
                <a:latin typeface="Microsoft JhengHei"/>
                <a:cs typeface="Microsoft JhengHei"/>
              </a:rPr>
              <a:t>式自動服務機提供服務。</a:t>
            </a:r>
            <a:endParaRPr sz="1550">
              <a:latin typeface="Microsoft JhengHei"/>
              <a:cs typeface="Microsoft JhengHei"/>
            </a:endParaRPr>
          </a:p>
          <a:p>
            <a:pPr marL="247650" marR="5080" indent="-235585" algn="just">
              <a:lnSpc>
                <a:spcPct val="101600"/>
              </a:lnSpc>
              <a:spcBef>
                <a:spcPts val="530"/>
              </a:spcBef>
              <a:buFont typeface="Arial"/>
              <a:buChar char="•"/>
              <a:tabLst>
                <a:tab pos="248285" algn="l"/>
              </a:tabLst>
            </a:pPr>
            <a:r>
              <a:rPr sz="1550" spc="150" dirty="0">
                <a:latin typeface="Microsoft JhengHei"/>
                <a:cs typeface="Microsoft JhengHei"/>
              </a:rPr>
              <a:t>鼓勵指定醫院設置，以觸及 </a:t>
            </a:r>
            <a:r>
              <a:rPr sz="1550" spc="25" dirty="0">
                <a:latin typeface="Microsoft JhengHei"/>
                <a:cs typeface="Microsoft JhengHei"/>
              </a:rPr>
              <a:t>感染者的伴侶或社群網絡。</a:t>
            </a:r>
            <a:endParaRPr sz="1550">
              <a:latin typeface="Microsoft JhengHei"/>
              <a:cs typeface="Microsoft JhengHe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498989" y="2100833"/>
            <a:ext cx="3355340" cy="3031490"/>
            <a:chOff x="3498989" y="2100833"/>
            <a:chExt cx="3355340" cy="3031490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17007" y="3884676"/>
              <a:ext cx="3259322" cy="53211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98989" y="2100833"/>
              <a:ext cx="3355086" cy="179451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28757" y="4429505"/>
              <a:ext cx="1438655" cy="702563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3910717" y="5170874"/>
            <a:ext cx="5990590" cy="1184275"/>
          </a:xfrm>
          <a:prstGeom prst="rect">
            <a:avLst/>
          </a:prstGeom>
        </p:spPr>
        <p:txBody>
          <a:bodyPr vert="horz" wrap="square" lIns="0" tIns="65404" rIns="0" bIns="0" rtlCol="0">
            <a:spAutoFit/>
          </a:bodyPr>
          <a:lstStyle/>
          <a:p>
            <a:pPr marL="262890" indent="-250825">
              <a:lnSpc>
                <a:spcPct val="100000"/>
              </a:lnSpc>
              <a:spcBef>
                <a:spcPts val="515"/>
              </a:spcBef>
              <a:buFont typeface="Arial"/>
              <a:buChar char="•"/>
              <a:tabLst>
                <a:tab pos="262890" algn="l"/>
                <a:tab pos="263525" algn="l"/>
              </a:tabLst>
            </a:pPr>
            <a:r>
              <a:rPr sz="1550" spc="20" dirty="0">
                <a:latin typeface="Microsoft JhengHei"/>
                <a:cs typeface="Microsoft JhengHei"/>
              </a:rPr>
              <a:t>邀請⺠眾註冊本署自我篩檢網站會員(匿名)、進行風險評估</a:t>
            </a:r>
            <a:endParaRPr sz="1550">
              <a:latin typeface="Microsoft JhengHei"/>
              <a:cs typeface="Microsoft JhengHei"/>
            </a:endParaRPr>
          </a:p>
          <a:p>
            <a:pPr marL="262890" indent="-250825">
              <a:lnSpc>
                <a:spcPct val="100000"/>
              </a:lnSpc>
              <a:spcBef>
                <a:spcPts val="420"/>
              </a:spcBef>
              <a:buFont typeface="Arial"/>
              <a:buChar char="•"/>
              <a:tabLst>
                <a:tab pos="262890" algn="l"/>
                <a:tab pos="263525" algn="l"/>
              </a:tabLst>
            </a:pPr>
            <a:r>
              <a:rPr sz="1550" spc="110" dirty="0">
                <a:solidFill>
                  <a:srgbClr val="0D0D0D"/>
                </a:solidFill>
                <a:latin typeface="Microsoft JhengHei"/>
                <a:cs typeface="Microsoft JhengHei"/>
              </a:rPr>
              <a:t>定期或搭配特殊節日或活動，寄送會員衛教訊息及試劑折價券</a:t>
            </a:r>
            <a:endParaRPr sz="1550">
              <a:latin typeface="Microsoft JhengHei"/>
              <a:cs typeface="Microsoft JhengHei"/>
            </a:endParaRPr>
          </a:p>
          <a:p>
            <a:pPr marL="262890" indent="-250825">
              <a:lnSpc>
                <a:spcPct val="100000"/>
              </a:lnSpc>
              <a:spcBef>
                <a:spcPts val="420"/>
              </a:spcBef>
              <a:buFont typeface="Arial"/>
              <a:buChar char="•"/>
              <a:tabLst>
                <a:tab pos="262890" algn="l"/>
                <a:tab pos="263525" algn="l"/>
              </a:tabLst>
            </a:pPr>
            <a:r>
              <a:rPr sz="1550" b="1" spc="25" dirty="0">
                <a:solidFill>
                  <a:srgbClr val="009A9A"/>
                </a:solidFill>
                <a:latin typeface="Microsoft JhengHei"/>
                <a:cs typeface="Microsoft JhengHei"/>
              </a:rPr>
              <a:t>針對感染高風險行為者提供免費試劑兌換券</a:t>
            </a:r>
            <a:endParaRPr sz="1550">
              <a:latin typeface="Microsoft JhengHei"/>
              <a:cs typeface="Microsoft JhengHei"/>
            </a:endParaRPr>
          </a:p>
          <a:p>
            <a:pPr marL="262890" indent="-250825">
              <a:lnSpc>
                <a:spcPct val="100000"/>
              </a:lnSpc>
              <a:spcBef>
                <a:spcPts val="420"/>
              </a:spcBef>
              <a:buFont typeface="Arial"/>
              <a:buChar char="•"/>
              <a:tabLst>
                <a:tab pos="262890" algn="l"/>
                <a:tab pos="263525" algn="l"/>
              </a:tabLst>
            </a:pPr>
            <a:r>
              <a:rPr sz="1550" spc="25" dirty="0">
                <a:latin typeface="Microsoft JhengHei"/>
                <a:cs typeface="Microsoft JhengHei"/>
              </a:rPr>
              <a:t>參考美國CDC推廣，於交友軟體或網路社群平台發布篩檢訊息</a:t>
            </a:r>
            <a:endParaRPr sz="1550">
              <a:latin typeface="Microsoft JhengHei"/>
              <a:cs typeface="Microsoft JhengHe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522609" y="1054100"/>
            <a:ext cx="403352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" dirty="0"/>
              <a:t>擴大愛滋自我篩檢服務</a:t>
            </a:r>
          </a:p>
        </p:txBody>
      </p:sp>
      <p:grpSp>
        <p:nvGrpSpPr>
          <p:cNvPr id="16" name="object 16"/>
          <p:cNvGrpSpPr/>
          <p:nvPr/>
        </p:nvGrpSpPr>
        <p:grpSpPr>
          <a:xfrm>
            <a:off x="261251" y="816102"/>
            <a:ext cx="1013460" cy="951230"/>
            <a:chOff x="261251" y="816102"/>
            <a:chExt cx="1013460" cy="951230"/>
          </a:xfrm>
        </p:grpSpPr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1251" y="816102"/>
              <a:ext cx="1013460" cy="95097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99935" y="929640"/>
              <a:ext cx="815339" cy="703326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592667" y="6428125"/>
            <a:ext cx="1645920" cy="44005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0"/>
              </a:spcBef>
            </a:pPr>
            <a:r>
              <a:rPr sz="2450" dirty="0">
                <a:solidFill>
                  <a:srgbClr val="158B95"/>
                </a:solidFill>
                <a:latin typeface="Arial Black"/>
                <a:cs typeface="Arial Black"/>
              </a:rPr>
              <a:t>WAN</a:t>
            </a:r>
            <a:r>
              <a:rPr sz="2450" spc="-60" dirty="0">
                <a:solidFill>
                  <a:srgbClr val="158B95"/>
                </a:solidFill>
                <a:latin typeface="Arial Black"/>
                <a:cs typeface="Arial Black"/>
              </a:rPr>
              <a:t> </a:t>
            </a:r>
            <a:r>
              <a:rPr sz="2450" spc="-5" dirty="0">
                <a:solidFill>
                  <a:srgbClr val="158B95"/>
                </a:solidFill>
                <a:latin typeface="Arial Black"/>
                <a:cs typeface="Arial Black"/>
              </a:rPr>
              <a:t>CDC</a:t>
            </a:r>
            <a:endParaRPr sz="2450">
              <a:latin typeface="Arial Black"/>
              <a:cs typeface="Arial Black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417435" y="6395579"/>
            <a:ext cx="167640" cy="18859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950" dirty="0">
                <a:solidFill>
                  <a:srgbClr val="252525"/>
                </a:solidFill>
                <a:latin typeface="Microsoft JhengHei"/>
                <a:cs typeface="Microsoft JhengHei"/>
              </a:rPr>
              <a:t>91</a:t>
            </a:r>
            <a:endParaRPr sz="950">
              <a:latin typeface="Microsoft JhengHei"/>
              <a:cs typeface="Microsoft JhengHe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3087" y="6415425"/>
            <a:ext cx="592455" cy="46545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2450" spc="-175" dirty="0">
                <a:solidFill>
                  <a:srgbClr val="158B95"/>
                </a:solidFill>
                <a:latin typeface="Arial Black"/>
                <a:cs typeface="Arial Black"/>
              </a:rPr>
              <a:t>T</a:t>
            </a:r>
            <a:r>
              <a:rPr sz="2450" spc="-5" dirty="0">
                <a:solidFill>
                  <a:srgbClr val="158B95"/>
                </a:solidFill>
                <a:latin typeface="Arial Black"/>
                <a:cs typeface="Arial Black"/>
              </a:rPr>
              <a:t>AI</a:t>
            </a:r>
            <a:endParaRPr sz="245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3315" y="1024127"/>
            <a:ext cx="9290050" cy="593090"/>
          </a:xfrm>
          <a:custGeom>
            <a:avLst/>
            <a:gdLst/>
            <a:ahLst/>
            <a:cxnLst/>
            <a:rect l="l" t="t" r="r" b="b"/>
            <a:pathLst>
              <a:path w="9290050" h="593090">
                <a:moveTo>
                  <a:pt x="9289542" y="592835"/>
                </a:moveTo>
                <a:lnTo>
                  <a:pt x="9289542" y="0"/>
                </a:lnTo>
                <a:lnTo>
                  <a:pt x="0" y="0"/>
                </a:lnTo>
                <a:lnTo>
                  <a:pt x="0" y="592836"/>
                </a:lnTo>
                <a:lnTo>
                  <a:pt x="9289542" y="592835"/>
                </a:lnTo>
                <a:close/>
              </a:path>
            </a:pathLst>
          </a:custGeom>
          <a:solidFill>
            <a:srgbClr val="C1E1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09101" y="4159758"/>
            <a:ext cx="403860" cy="1192530"/>
          </a:xfrm>
          <a:custGeom>
            <a:avLst/>
            <a:gdLst/>
            <a:ahLst/>
            <a:cxnLst/>
            <a:rect l="l" t="t" r="r" b="b"/>
            <a:pathLst>
              <a:path w="403860" h="1192529">
                <a:moveTo>
                  <a:pt x="403860" y="1114806"/>
                </a:moveTo>
                <a:lnTo>
                  <a:pt x="403860" y="77724"/>
                </a:lnTo>
                <a:lnTo>
                  <a:pt x="392876" y="38749"/>
                </a:lnTo>
                <a:lnTo>
                  <a:pt x="357669" y="6782"/>
                </a:lnTo>
                <a:lnTo>
                  <a:pt x="332994" y="0"/>
                </a:lnTo>
                <a:lnTo>
                  <a:pt x="78486" y="0"/>
                </a:lnTo>
                <a:lnTo>
                  <a:pt x="32113" y="15006"/>
                </a:lnTo>
                <a:lnTo>
                  <a:pt x="3809" y="54864"/>
                </a:lnTo>
                <a:lnTo>
                  <a:pt x="0" y="77724"/>
                </a:lnTo>
                <a:lnTo>
                  <a:pt x="0" y="1114806"/>
                </a:lnTo>
                <a:lnTo>
                  <a:pt x="762" y="1121664"/>
                </a:lnTo>
                <a:lnTo>
                  <a:pt x="1524" y="1130046"/>
                </a:lnTo>
                <a:lnTo>
                  <a:pt x="22860" y="1169670"/>
                </a:lnTo>
                <a:lnTo>
                  <a:pt x="33528" y="1177671"/>
                </a:lnTo>
                <a:lnTo>
                  <a:pt x="33528" y="74676"/>
                </a:lnTo>
                <a:lnTo>
                  <a:pt x="34290" y="71247"/>
                </a:lnTo>
                <a:lnTo>
                  <a:pt x="34290" y="70104"/>
                </a:lnTo>
                <a:lnTo>
                  <a:pt x="35052" y="67056"/>
                </a:lnTo>
                <a:lnTo>
                  <a:pt x="35052" y="65532"/>
                </a:lnTo>
                <a:lnTo>
                  <a:pt x="36576" y="61976"/>
                </a:lnTo>
                <a:lnTo>
                  <a:pt x="36576" y="61722"/>
                </a:lnTo>
                <a:lnTo>
                  <a:pt x="39624" y="55626"/>
                </a:lnTo>
                <a:lnTo>
                  <a:pt x="39624" y="56007"/>
                </a:lnTo>
                <a:lnTo>
                  <a:pt x="41910" y="52578"/>
                </a:lnTo>
                <a:lnTo>
                  <a:pt x="41910" y="52768"/>
                </a:lnTo>
                <a:lnTo>
                  <a:pt x="44196" y="48768"/>
                </a:lnTo>
                <a:lnTo>
                  <a:pt x="44196" y="49377"/>
                </a:lnTo>
                <a:lnTo>
                  <a:pt x="47244" y="45720"/>
                </a:lnTo>
                <a:lnTo>
                  <a:pt x="47244" y="46329"/>
                </a:lnTo>
                <a:lnTo>
                  <a:pt x="50292" y="42672"/>
                </a:lnTo>
                <a:lnTo>
                  <a:pt x="50292" y="43561"/>
                </a:lnTo>
                <a:lnTo>
                  <a:pt x="52577" y="41656"/>
                </a:lnTo>
                <a:lnTo>
                  <a:pt x="52577" y="41148"/>
                </a:lnTo>
                <a:lnTo>
                  <a:pt x="56388" y="38970"/>
                </a:lnTo>
                <a:lnTo>
                  <a:pt x="57912" y="38100"/>
                </a:lnTo>
                <a:lnTo>
                  <a:pt x="61722" y="36576"/>
                </a:lnTo>
                <a:lnTo>
                  <a:pt x="61722" y="36766"/>
                </a:lnTo>
                <a:lnTo>
                  <a:pt x="66294" y="35052"/>
                </a:lnTo>
                <a:lnTo>
                  <a:pt x="66294" y="35378"/>
                </a:lnTo>
                <a:lnTo>
                  <a:pt x="68580" y="34725"/>
                </a:lnTo>
                <a:lnTo>
                  <a:pt x="68580" y="34290"/>
                </a:lnTo>
                <a:lnTo>
                  <a:pt x="73152" y="33718"/>
                </a:lnTo>
                <a:lnTo>
                  <a:pt x="73152" y="33528"/>
                </a:lnTo>
                <a:lnTo>
                  <a:pt x="330708" y="33528"/>
                </a:lnTo>
                <a:lnTo>
                  <a:pt x="330708" y="33718"/>
                </a:lnTo>
                <a:lnTo>
                  <a:pt x="335280" y="34290"/>
                </a:lnTo>
                <a:lnTo>
                  <a:pt x="335280" y="34725"/>
                </a:lnTo>
                <a:lnTo>
                  <a:pt x="337566" y="35378"/>
                </a:lnTo>
                <a:lnTo>
                  <a:pt x="337566" y="35052"/>
                </a:lnTo>
                <a:lnTo>
                  <a:pt x="342138" y="36766"/>
                </a:lnTo>
                <a:lnTo>
                  <a:pt x="342138" y="36576"/>
                </a:lnTo>
                <a:lnTo>
                  <a:pt x="345948" y="38208"/>
                </a:lnTo>
                <a:lnTo>
                  <a:pt x="347472" y="38862"/>
                </a:lnTo>
                <a:lnTo>
                  <a:pt x="351282" y="41148"/>
                </a:lnTo>
                <a:lnTo>
                  <a:pt x="351282" y="41656"/>
                </a:lnTo>
                <a:lnTo>
                  <a:pt x="353568" y="43561"/>
                </a:lnTo>
                <a:lnTo>
                  <a:pt x="353568" y="42672"/>
                </a:lnTo>
                <a:lnTo>
                  <a:pt x="356616" y="46329"/>
                </a:lnTo>
                <a:lnTo>
                  <a:pt x="356616" y="45720"/>
                </a:lnTo>
                <a:lnTo>
                  <a:pt x="359664" y="49377"/>
                </a:lnTo>
                <a:lnTo>
                  <a:pt x="359664" y="48768"/>
                </a:lnTo>
                <a:lnTo>
                  <a:pt x="361950" y="52768"/>
                </a:lnTo>
                <a:lnTo>
                  <a:pt x="361950" y="52578"/>
                </a:lnTo>
                <a:lnTo>
                  <a:pt x="364236" y="56007"/>
                </a:lnTo>
                <a:lnTo>
                  <a:pt x="364236" y="55626"/>
                </a:lnTo>
                <a:lnTo>
                  <a:pt x="367284" y="61722"/>
                </a:lnTo>
                <a:lnTo>
                  <a:pt x="367284" y="61976"/>
                </a:lnTo>
                <a:lnTo>
                  <a:pt x="368808" y="65532"/>
                </a:lnTo>
                <a:lnTo>
                  <a:pt x="368808" y="67055"/>
                </a:lnTo>
                <a:lnTo>
                  <a:pt x="369570" y="70104"/>
                </a:lnTo>
                <a:lnTo>
                  <a:pt x="369570" y="71247"/>
                </a:lnTo>
                <a:lnTo>
                  <a:pt x="370332" y="74676"/>
                </a:lnTo>
                <a:lnTo>
                  <a:pt x="370332" y="1176861"/>
                </a:lnTo>
                <a:lnTo>
                  <a:pt x="383281" y="1166455"/>
                </a:lnTo>
                <a:lnTo>
                  <a:pt x="397026" y="1145759"/>
                </a:lnTo>
                <a:lnTo>
                  <a:pt x="403098" y="1121664"/>
                </a:lnTo>
                <a:lnTo>
                  <a:pt x="403860" y="1114806"/>
                </a:lnTo>
                <a:close/>
              </a:path>
              <a:path w="403860" h="1192529">
                <a:moveTo>
                  <a:pt x="34290" y="73152"/>
                </a:moveTo>
                <a:lnTo>
                  <a:pt x="33528" y="74676"/>
                </a:lnTo>
                <a:lnTo>
                  <a:pt x="33528" y="79248"/>
                </a:lnTo>
                <a:lnTo>
                  <a:pt x="34290" y="73152"/>
                </a:lnTo>
                <a:close/>
              </a:path>
              <a:path w="403860" h="1192529">
                <a:moveTo>
                  <a:pt x="34290" y="1119378"/>
                </a:moveTo>
                <a:lnTo>
                  <a:pt x="33528" y="1113282"/>
                </a:lnTo>
                <a:lnTo>
                  <a:pt x="33528" y="1117854"/>
                </a:lnTo>
                <a:lnTo>
                  <a:pt x="34290" y="1119378"/>
                </a:lnTo>
                <a:close/>
              </a:path>
              <a:path w="403860" h="1192529">
                <a:moveTo>
                  <a:pt x="35052" y="1123950"/>
                </a:moveTo>
                <a:lnTo>
                  <a:pt x="33528" y="1117854"/>
                </a:lnTo>
                <a:lnTo>
                  <a:pt x="33528" y="1177671"/>
                </a:lnTo>
                <a:lnTo>
                  <a:pt x="34290" y="1178242"/>
                </a:lnTo>
                <a:lnTo>
                  <a:pt x="34290" y="1122426"/>
                </a:lnTo>
                <a:lnTo>
                  <a:pt x="35052" y="1123950"/>
                </a:lnTo>
                <a:close/>
              </a:path>
              <a:path w="403860" h="1192529">
                <a:moveTo>
                  <a:pt x="35052" y="67818"/>
                </a:moveTo>
                <a:lnTo>
                  <a:pt x="34290" y="70104"/>
                </a:lnTo>
                <a:lnTo>
                  <a:pt x="34290" y="71247"/>
                </a:lnTo>
                <a:lnTo>
                  <a:pt x="35052" y="67818"/>
                </a:lnTo>
                <a:close/>
              </a:path>
              <a:path w="403860" h="1192529">
                <a:moveTo>
                  <a:pt x="35623" y="1127760"/>
                </a:moveTo>
                <a:lnTo>
                  <a:pt x="34290" y="1122426"/>
                </a:lnTo>
                <a:lnTo>
                  <a:pt x="34290" y="1178242"/>
                </a:lnTo>
                <a:lnTo>
                  <a:pt x="35052" y="1178814"/>
                </a:lnTo>
                <a:lnTo>
                  <a:pt x="35052" y="1126236"/>
                </a:lnTo>
                <a:lnTo>
                  <a:pt x="35623" y="1127760"/>
                </a:lnTo>
                <a:close/>
              </a:path>
              <a:path w="403860" h="1192529">
                <a:moveTo>
                  <a:pt x="35814" y="64008"/>
                </a:moveTo>
                <a:lnTo>
                  <a:pt x="35052" y="65532"/>
                </a:lnTo>
                <a:lnTo>
                  <a:pt x="35052" y="67056"/>
                </a:lnTo>
                <a:lnTo>
                  <a:pt x="35814" y="64008"/>
                </a:lnTo>
                <a:close/>
              </a:path>
              <a:path w="403860" h="1192529">
                <a:moveTo>
                  <a:pt x="35814" y="1128522"/>
                </a:moveTo>
                <a:lnTo>
                  <a:pt x="35623" y="1127760"/>
                </a:lnTo>
                <a:lnTo>
                  <a:pt x="35052" y="1126236"/>
                </a:lnTo>
                <a:lnTo>
                  <a:pt x="35814" y="1128522"/>
                </a:lnTo>
                <a:close/>
              </a:path>
              <a:path w="403860" h="1192529">
                <a:moveTo>
                  <a:pt x="35814" y="1179290"/>
                </a:moveTo>
                <a:lnTo>
                  <a:pt x="35814" y="1128522"/>
                </a:lnTo>
                <a:lnTo>
                  <a:pt x="35052" y="1126236"/>
                </a:lnTo>
                <a:lnTo>
                  <a:pt x="35052" y="1178814"/>
                </a:lnTo>
                <a:lnTo>
                  <a:pt x="35814" y="1179290"/>
                </a:lnTo>
                <a:close/>
              </a:path>
              <a:path w="403860" h="1192529">
                <a:moveTo>
                  <a:pt x="37130" y="1131777"/>
                </a:moveTo>
                <a:lnTo>
                  <a:pt x="35623" y="1127760"/>
                </a:lnTo>
                <a:lnTo>
                  <a:pt x="35814" y="1128522"/>
                </a:lnTo>
                <a:lnTo>
                  <a:pt x="35814" y="1179290"/>
                </a:lnTo>
                <a:lnTo>
                  <a:pt x="36576" y="1179766"/>
                </a:lnTo>
                <a:lnTo>
                  <a:pt x="36576" y="1130808"/>
                </a:lnTo>
                <a:lnTo>
                  <a:pt x="37130" y="1131777"/>
                </a:lnTo>
                <a:close/>
              </a:path>
              <a:path w="403860" h="1192529">
                <a:moveTo>
                  <a:pt x="37338" y="60198"/>
                </a:moveTo>
                <a:lnTo>
                  <a:pt x="36576" y="61722"/>
                </a:lnTo>
                <a:lnTo>
                  <a:pt x="36576" y="61976"/>
                </a:lnTo>
                <a:lnTo>
                  <a:pt x="37338" y="60198"/>
                </a:lnTo>
                <a:close/>
              </a:path>
              <a:path w="403860" h="1192529">
                <a:moveTo>
                  <a:pt x="37338" y="1132332"/>
                </a:moveTo>
                <a:lnTo>
                  <a:pt x="37130" y="1131777"/>
                </a:lnTo>
                <a:lnTo>
                  <a:pt x="36576" y="1130808"/>
                </a:lnTo>
                <a:lnTo>
                  <a:pt x="37338" y="1132332"/>
                </a:lnTo>
                <a:close/>
              </a:path>
              <a:path w="403860" h="1192529">
                <a:moveTo>
                  <a:pt x="37338" y="1180242"/>
                </a:moveTo>
                <a:lnTo>
                  <a:pt x="37338" y="1132332"/>
                </a:lnTo>
                <a:lnTo>
                  <a:pt x="36576" y="1130808"/>
                </a:lnTo>
                <a:lnTo>
                  <a:pt x="36576" y="1179766"/>
                </a:lnTo>
                <a:lnTo>
                  <a:pt x="37338" y="1180242"/>
                </a:lnTo>
                <a:close/>
              </a:path>
              <a:path w="403860" h="1192529">
                <a:moveTo>
                  <a:pt x="39624" y="1181671"/>
                </a:moveTo>
                <a:lnTo>
                  <a:pt x="39624" y="1136142"/>
                </a:lnTo>
                <a:lnTo>
                  <a:pt x="37130" y="1131777"/>
                </a:lnTo>
                <a:lnTo>
                  <a:pt x="37338" y="1132332"/>
                </a:lnTo>
                <a:lnTo>
                  <a:pt x="37338" y="1180242"/>
                </a:lnTo>
                <a:lnTo>
                  <a:pt x="39624" y="1181671"/>
                </a:lnTo>
                <a:close/>
              </a:path>
              <a:path w="403860" h="1192529">
                <a:moveTo>
                  <a:pt x="39624" y="56007"/>
                </a:moveTo>
                <a:lnTo>
                  <a:pt x="39624" y="55626"/>
                </a:lnTo>
                <a:lnTo>
                  <a:pt x="38862" y="57150"/>
                </a:lnTo>
                <a:lnTo>
                  <a:pt x="39624" y="56007"/>
                </a:lnTo>
                <a:close/>
              </a:path>
              <a:path w="403860" h="1192529">
                <a:moveTo>
                  <a:pt x="41910" y="1183010"/>
                </a:moveTo>
                <a:lnTo>
                  <a:pt x="41910" y="1139952"/>
                </a:lnTo>
                <a:lnTo>
                  <a:pt x="38862" y="1134618"/>
                </a:lnTo>
                <a:lnTo>
                  <a:pt x="39624" y="1136142"/>
                </a:lnTo>
                <a:lnTo>
                  <a:pt x="39624" y="1181671"/>
                </a:lnTo>
                <a:lnTo>
                  <a:pt x="41148" y="1182624"/>
                </a:lnTo>
                <a:lnTo>
                  <a:pt x="41910" y="1183010"/>
                </a:lnTo>
                <a:close/>
              </a:path>
              <a:path w="403860" h="1192529">
                <a:moveTo>
                  <a:pt x="41910" y="52768"/>
                </a:moveTo>
                <a:lnTo>
                  <a:pt x="41910" y="52578"/>
                </a:lnTo>
                <a:lnTo>
                  <a:pt x="41148" y="54102"/>
                </a:lnTo>
                <a:lnTo>
                  <a:pt x="41910" y="52768"/>
                </a:lnTo>
                <a:close/>
              </a:path>
              <a:path w="403860" h="1192529">
                <a:moveTo>
                  <a:pt x="44196" y="1143000"/>
                </a:moveTo>
                <a:lnTo>
                  <a:pt x="41148" y="1138428"/>
                </a:lnTo>
                <a:lnTo>
                  <a:pt x="41910" y="1139952"/>
                </a:lnTo>
                <a:lnTo>
                  <a:pt x="41910" y="1183010"/>
                </a:lnTo>
                <a:lnTo>
                  <a:pt x="43434" y="1183783"/>
                </a:lnTo>
                <a:lnTo>
                  <a:pt x="43434" y="1142238"/>
                </a:lnTo>
                <a:lnTo>
                  <a:pt x="44196" y="1143000"/>
                </a:lnTo>
                <a:close/>
              </a:path>
              <a:path w="403860" h="1192529">
                <a:moveTo>
                  <a:pt x="44196" y="49377"/>
                </a:moveTo>
                <a:lnTo>
                  <a:pt x="44196" y="48768"/>
                </a:lnTo>
                <a:lnTo>
                  <a:pt x="43434" y="50292"/>
                </a:lnTo>
                <a:lnTo>
                  <a:pt x="44196" y="49377"/>
                </a:lnTo>
                <a:close/>
              </a:path>
              <a:path w="403860" h="1192529">
                <a:moveTo>
                  <a:pt x="50292" y="1187172"/>
                </a:moveTo>
                <a:lnTo>
                  <a:pt x="50292" y="1149096"/>
                </a:lnTo>
                <a:lnTo>
                  <a:pt x="43434" y="1142238"/>
                </a:lnTo>
                <a:lnTo>
                  <a:pt x="43434" y="1183783"/>
                </a:lnTo>
                <a:lnTo>
                  <a:pt x="49841" y="1187032"/>
                </a:lnTo>
                <a:lnTo>
                  <a:pt x="50292" y="1187172"/>
                </a:lnTo>
                <a:close/>
              </a:path>
              <a:path w="403860" h="1192529">
                <a:moveTo>
                  <a:pt x="47244" y="46329"/>
                </a:moveTo>
                <a:lnTo>
                  <a:pt x="47244" y="45720"/>
                </a:lnTo>
                <a:lnTo>
                  <a:pt x="46482" y="47244"/>
                </a:lnTo>
                <a:lnTo>
                  <a:pt x="47244" y="46329"/>
                </a:lnTo>
                <a:close/>
              </a:path>
              <a:path w="403860" h="1192529">
                <a:moveTo>
                  <a:pt x="50292" y="43561"/>
                </a:moveTo>
                <a:lnTo>
                  <a:pt x="50292" y="42672"/>
                </a:lnTo>
                <a:lnTo>
                  <a:pt x="49529" y="44196"/>
                </a:lnTo>
                <a:lnTo>
                  <a:pt x="50292" y="43561"/>
                </a:lnTo>
                <a:close/>
              </a:path>
              <a:path w="403860" h="1192529">
                <a:moveTo>
                  <a:pt x="54102" y="1188350"/>
                </a:moveTo>
                <a:lnTo>
                  <a:pt x="54102" y="1152144"/>
                </a:lnTo>
                <a:lnTo>
                  <a:pt x="49529" y="1148333"/>
                </a:lnTo>
                <a:lnTo>
                  <a:pt x="50292" y="1149096"/>
                </a:lnTo>
                <a:lnTo>
                  <a:pt x="50292" y="1187172"/>
                </a:lnTo>
                <a:lnTo>
                  <a:pt x="54102" y="1188350"/>
                </a:lnTo>
                <a:close/>
              </a:path>
              <a:path w="403860" h="1192529">
                <a:moveTo>
                  <a:pt x="54102" y="40386"/>
                </a:moveTo>
                <a:lnTo>
                  <a:pt x="52577" y="41148"/>
                </a:lnTo>
                <a:lnTo>
                  <a:pt x="52577" y="41656"/>
                </a:lnTo>
                <a:lnTo>
                  <a:pt x="54102" y="40386"/>
                </a:lnTo>
                <a:close/>
              </a:path>
              <a:path w="403860" h="1192529">
                <a:moveTo>
                  <a:pt x="61722" y="1190367"/>
                </a:moveTo>
                <a:lnTo>
                  <a:pt x="61722" y="1155954"/>
                </a:lnTo>
                <a:lnTo>
                  <a:pt x="60198" y="1155192"/>
                </a:lnTo>
                <a:lnTo>
                  <a:pt x="56388" y="1152906"/>
                </a:lnTo>
                <a:lnTo>
                  <a:pt x="52578" y="1150620"/>
                </a:lnTo>
                <a:lnTo>
                  <a:pt x="54102" y="1152144"/>
                </a:lnTo>
                <a:lnTo>
                  <a:pt x="54102" y="1188350"/>
                </a:lnTo>
                <a:lnTo>
                  <a:pt x="59145" y="1189910"/>
                </a:lnTo>
                <a:lnTo>
                  <a:pt x="61722" y="1190367"/>
                </a:lnTo>
                <a:close/>
              </a:path>
              <a:path w="403860" h="1192529">
                <a:moveTo>
                  <a:pt x="57912" y="38100"/>
                </a:moveTo>
                <a:lnTo>
                  <a:pt x="56388" y="38862"/>
                </a:lnTo>
                <a:lnTo>
                  <a:pt x="57150" y="38535"/>
                </a:lnTo>
                <a:lnTo>
                  <a:pt x="57912" y="38100"/>
                </a:lnTo>
                <a:close/>
              </a:path>
              <a:path w="403860" h="1192529">
                <a:moveTo>
                  <a:pt x="57150" y="38535"/>
                </a:moveTo>
                <a:lnTo>
                  <a:pt x="56388" y="38862"/>
                </a:lnTo>
                <a:lnTo>
                  <a:pt x="57150" y="38535"/>
                </a:lnTo>
                <a:close/>
              </a:path>
              <a:path w="403860" h="1192529">
                <a:moveTo>
                  <a:pt x="57912" y="1153668"/>
                </a:moveTo>
                <a:lnTo>
                  <a:pt x="56388" y="1152797"/>
                </a:lnTo>
                <a:lnTo>
                  <a:pt x="57912" y="1153668"/>
                </a:lnTo>
                <a:close/>
              </a:path>
              <a:path w="403860" h="1192529">
                <a:moveTo>
                  <a:pt x="57912" y="38208"/>
                </a:moveTo>
                <a:lnTo>
                  <a:pt x="57150" y="38535"/>
                </a:lnTo>
                <a:lnTo>
                  <a:pt x="57912" y="38208"/>
                </a:lnTo>
                <a:close/>
              </a:path>
              <a:path w="403860" h="1192529">
                <a:moveTo>
                  <a:pt x="61722" y="36766"/>
                </a:moveTo>
                <a:lnTo>
                  <a:pt x="61722" y="36576"/>
                </a:lnTo>
                <a:lnTo>
                  <a:pt x="60198" y="37338"/>
                </a:lnTo>
                <a:lnTo>
                  <a:pt x="61722" y="36766"/>
                </a:lnTo>
                <a:close/>
              </a:path>
              <a:path w="403860" h="1192529">
                <a:moveTo>
                  <a:pt x="60752" y="1155399"/>
                </a:moveTo>
                <a:lnTo>
                  <a:pt x="60198" y="1155083"/>
                </a:lnTo>
                <a:lnTo>
                  <a:pt x="60752" y="1155399"/>
                </a:lnTo>
                <a:close/>
              </a:path>
              <a:path w="403860" h="1192529">
                <a:moveTo>
                  <a:pt x="61722" y="1155954"/>
                </a:moveTo>
                <a:lnTo>
                  <a:pt x="60752" y="1155399"/>
                </a:lnTo>
                <a:lnTo>
                  <a:pt x="60198" y="1155192"/>
                </a:lnTo>
                <a:lnTo>
                  <a:pt x="61722" y="1155954"/>
                </a:lnTo>
                <a:close/>
              </a:path>
              <a:path w="403860" h="1192529">
                <a:moveTo>
                  <a:pt x="66294" y="1191179"/>
                </a:moveTo>
                <a:lnTo>
                  <a:pt x="66294" y="1157478"/>
                </a:lnTo>
                <a:lnTo>
                  <a:pt x="60752" y="1155399"/>
                </a:lnTo>
                <a:lnTo>
                  <a:pt x="61722" y="1155954"/>
                </a:lnTo>
                <a:lnTo>
                  <a:pt x="61722" y="1190367"/>
                </a:lnTo>
                <a:lnTo>
                  <a:pt x="66294" y="1191179"/>
                </a:lnTo>
                <a:close/>
              </a:path>
              <a:path w="403860" h="1192529">
                <a:moveTo>
                  <a:pt x="66294" y="35378"/>
                </a:moveTo>
                <a:lnTo>
                  <a:pt x="66294" y="35052"/>
                </a:lnTo>
                <a:lnTo>
                  <a:pt x="64769" y="35814"/>
                </a:lnTo>
                <a:lnTo>
                  <a:pt x="66294" y="35378"/>
                </a:lnTo>
                <a:close/>
              </a:path>
              <a:path w="403860" h="1192529">
                <a:moveTo>
                  <a:pt x="70104" y="1158240"/>
                </a:moveTo>
                <a:lnTo>
                  <a:pt x="64770" y="1156716"/>
                </a:lnTo>
                <a:lnTo>
                  <a:pt x="66294" y="1157478"/>
                </a:lnTo>
                <a:lnTo>
                  <a:pt x="66294" y="1191179"/>
                </a:lnTo>
                <a:lnTo>
                  <a:pt x="68580" y="1191585"/>
                </a:lnTo>
                <a:lnTo>
                  <a:pt x="68580" y="1158240"/>
                </a:lnTo>
                <a:lnTo>
                  <a:pt x="70104" y="1158240"/>
                </a:lnTo>
                <a:close/>
              </a:path>
              <a:path w="403860" h="1192529">
                <a:moveTo>
                  <a:pt x="70104" y="34290"/>
                </a:moveTo>
                <a:lnTo>
                  <a:pt x="68580" y="34290"/>
                </a:lnTo>
                <a:lnTo>
                  <a:pt x="68580" y="34725"/>
                </a:lnTo>
                <a:lnTo>
                  <a:pt x="70104" y="34290"/>
                </a:lnTo>
                <a:close/>
              </a:path>
              <a:path w="403860" h="1192529">
                <a:moveTo>
                  <a:pt x="74676" y="1159002"/>
                </a:moveTo>
                <a:lnTo>
                  <a:pt x="68580" y="1158240"/>
                </a:lnTo>
                <a:lnTo>
                  <a:pt x="68580" y="1191585"/>
                </a:lnTo>
                <a:lnTo>
                  <a:pt x="68785" y="1191621"/>
                </a:lnTo>
                <a:lnTo>
                  <a:pt x="73152" y="1192030"/>
                </a:lnTo>
                <a:lnTo>
                  <a:pt x="73152" y="1159002"/>
                </a:lnTo>
                <a:lnTo>
                  <a:pt x="74676" y="1159002"/>
                </a:lnTo>
                <a:close/>
              </a:path>
              <a:path w="403860" h="1192529">
                <a:moveTo>
                  <a:pt x="74676" y="33528"/>
                </a:moveTo>
                <a:lnTo>
                  <a:pt x="73152" y="33528"/>
                </a:lnTo>
                <a:lnTo>
                  <a:pt x="73152" y="33718"/>
                </a:lnTo>
                <a:lnTo>
                  <a:pt x="74676" y="33528"/>
                </a:lnTo>
                <a:close/>
              </a:path>
              <a:path w="403860" h="1192529">
                <a:moveTo>
                  <a:pt x="330708" y="1191996"/>
                </a:moveTo>
                <a:lnTo>
                  <a:pt x="330708" y="1159002"/>
                </a:lnTo>
                <a:lnTo>
                  <a:pt x="73152" y="1159002"/>
                </a:lnTo>
                <a:lnTo>
                  <a:pt x="73152" y="1192030"/>
                </a:lnTo>
                <a:lnTo>
                  <a:pt x="78486" y="1192530"/>
                </a:lnTo>
                <a:lnTo>
                  <a:pt x="325374" y="1192530"/>
                </a:lnTo>
                <a:lnTo>
                  <a:pt x="330708" y="1191996"/>
                </a:lnTo>
                <a:close/>
              </a:path>
              <a:path w="403860" h="1192529">
                <a:moveTo>
                  <a:pt x="330708" y="33718"/>
                </a:moveTo>
                <a:lnTo>
                  <a:pt x="330708" y="33528"/>
                </a:lnTo>
                <a:lnTo>
                  <a:pt x="329184" y="33528"/>
                </a:lnTo>
                <a:lnTo>
                  <a:pt x="330708" y="33718"/>
                </a:lnTo>
                <a:close/>
              </a:path>
              <a:path w="403860" h="1192529">
                <a:moveTo>
                  <a:pt x="335280" y="1191539"/>
                </a:moveTo>
                <a:lnTo>
                  <a:pt x="335280" y="1158240"/>
                </a:lnTo>
                <a:lnTo>
                  <a:pt x="329184" y="1159002"/>
                </a:lnTo>
                <a:lnTo>
                  <a:pt x="330708" y="1159002"/>
                </a:lnTo>
                <a:lnTo>
                  <a:pt x="330708" y="1191996"/>
                </a:lnTo>
                <a:lnTo>
                  <a:pt x="335280" y="1191539"/>
                </a:lnTo>
                <a:close/>
              </a:path>
              <a:path w="403860" h="1192529">
                <a:moveTo>
                  <a:pt x="335280" y="34725"/>
                </a:moveTo>
                <a:lnTo>
                  <a:pt x="335280" y="34290"/>
                </a:lnTo>
                <a:lnTo>
                  <a:pt x="333756" y="34290"/>
                </a:lnTo>
                <a:lnTo>
                  <a:pt x="335280" y="34725"/>
                </a:lnTo>
                <a:close/>
              </a:path>
              <a:path w="403860" h="1192529">
                <a:moveTo>
                  <a:pt x="339090" y="1156716"/>
                </a:moveTo>
                <a:lnTo>
                  <a:pt x="333756" y="1158240"/>
                </a:lnTo>
                <a:lnTo>
                  <a:pt x="335280" y="1158240"/>
                </a:lnTo>
                <a:lnTo>
                  <a:pt x="335280" y="1191539"/>
                </a:lnTo>
                <a:lnTo>
                  <a:pt x="337566" y="1191310"/>
                </a:lnTo>
                <a:lnTo>
                  <a:pt x="337566" y="1157478"/>
                </a:lnTo>
                <a:lnTo>
                  <a:pt x="339090" y="1156716"/>
                </a:lnTo>
                <a:close/>
              </a:path>
              <a:path w="403860" h="1192529">
                <a:moveTo>
                  <a:pt x="339090" y="35814"/>
                </a:moveTo>
                <a:lnTo>
                  <a:pt x="337566" y="35052"/>
                </a:lnTo>
                <a:lnTo>
                  <a:pt x="337566" y="35378"/>
                </a:lnTo>
                <a:lnTo>
                  <a:pt x="339090" y="35814"/>
                </a:lnTo>
                <a:close/>
              </a:path>
              <a:path w="403860" h="1192529">
                <a:moveTo>
                  <a:pt x="343107" y="1155399"/>
                </a:moveTo>
                <a:lnTo>
                  <a:pt x="337566" y="1157478"/>
                </a:lnTo>
                <a:lnTo>
                  <a:pt x="337566" y="1191310"/>
                </a:lnTo>
                <a:lnTo>
                  <a:pt x="340614" y="1191006"/>
                </a:lnTo>
                <a:lnTo>
                  <a:pt x="342138" y="1190420"/>
                </a:lnTo>
                <a:lnTo>
                  <a:pt x="342138" y="1155954"/>
                </a:lnTo>
                <a:lnTo>
                  <a:pt x="343107" y="1155399"/>
                </a:lnTo>
                <a:close/>
              </a:path>
              <a:path w="403860" h="1192529">
                <a:moveTo>
                  <a:pt x="343662" y="37338"/>
                </a:moveTo>
                <a:lnTo>
                  <a:pt x="342138" y="36576"/>
                </a:lnTo>
                <a:lnTo>
                  <a:pt x="342138" y="36766"/>
                </a:lnTo>
                <a:lnTo>
                  <a:pt x="343662" y="37338"/>
                </a:lnTo>
                <a:close/>
              </a:path>
              <a:path w="403860" h="1192529">
                <a:moveTo>
                  <a:pt x="343662" y="1155192"/>
                </a:moveTo>
                <a:lnTo>
                  <a:pt x="343107" y="1155399"/>
                </a:lnTo>
                <a:lnTo>
                  <a:pt x="342138" y="1155954"/>
                </a:lnTo>
                <a:lnTo>
                  <a:pt x="343662" y="1155192"/>
                </a:lnTo>
                <a:close/>
              </a:path>
              <a:path w="403860" h="1192529">
                <a:moveTo>
                  <a:pt x="343662" y="1189835"/>
                </a:moveTo>
                <a:lnTo>
                  <a:pt x="343662" y="1155192"/>
                </a:lnTo>
                <a:lnTo>
                  <a:pt x="342138" y="1155954"/>
                </a:lnTo>
                <a:lnTo>
                  <a:pt x="342138" y="1190420"/>
                </a:lnTo>
                <a:lnTo>
                  <a:pt x="343662" y="1189835"/>
                </a:lnTo>
                <a:close/>
              </a:path>
              <a:path w="403860" h="1192529">
                <a:moveTo>
                  <a:pt x="347472" y="1188371"/>
                </a:moveTo>
                <a:lnTo>
                  <a:pt x="347472" y="1152906"/>
                </a:lnTo>
                <a:lnTo>
                  <a:pt x="343107" y="1155399"/>
                </a:lnTo>
                <a:lnTo>
                  <a:pt x="343662" y="1155192"/>
                </a:lnTo>
                <a:lnTo>
                  <a:pt x="343662" y="1189835"/>
                </a:lnTo>
                <a:lnTo>
                  <a:pt x="347472" y="1188371"/>
                </a:lnTo>
                <a:close/>
              </a:path>
              <a:path w="403860" h="1192529">
                <a:moveTo>
                  <a:pt x="347472" y="38862"/>
                </a:moveTo>
                <a:lnTo>
                  <a:pt x="345948" y="38100"/>
                </a:lnTo>
                <a:lnTo>
                  <a:pt x="346709" y="38535"/>
                </a:lnTo>
                <a:lnTo>
                  <a:pt x="347472" y="38862"/>
                </a:lnTo>
                <a:close/>
              </a:path>
              <a:path w="403860" h="1192529">
                <a:moveTo>
                  <a:pt x="346709" y="38535"/>
                </a:moveTo>
                <a:lnTo>
                  <a:pt x="345948" y="38100"/>
                </a:lnTo>
                <a:lnTo>
                  <a:pt x="346709" y="38535"/>
                </a:lnTo>
                <a:close/>
              </a:path>
              <a:path w="403860" h="1192529">
                <a:moveTo>
                  <a:pt x="351282" y="1150620"/>
                </a:moveTo>
                <a:lnTo>
                  <a:pt x="345948" y="1153668"/>
                </a:lnTo>
                <a:lnTo>
                  <a:pt x="347472" y="1152906"/>
                </a:lnTo>
                <a:lnTo>
                  <a:pt x="347472" y="1188371"/>
                </a:lnTo>
                <a:lnTo>
                  <a:pt x="349758" y="1187493"/>
                </a:lnTo>
                <a:lnTo>
                  <a:pt x="349758" y="1152144"/>
                </a:lnTo>
                <a:lnTo>
                  <a:pt x="351282" y="1150620"/>
                </a:lnTo>
                <a:close/>
              </a:path>
              <a:path w="403860" h="1192529">
                <a:moveTo>
                  <a:pt x="347472" y="38970"/>
                </a:moveTo>
                <a:lnTo>
                  <a:pt x="346709" y="38535"/>
                </a:lnTo>
                <a:lnTo>
                  <a:pt x="347472" y="38970"/>
                </a:lnTo>
                <a:close/>
              </a:path>
              <a:path w="403860" h="1192529">
                <a:moveTo>
                  <a:pt x="351282" y="41656"/>
                </a:moveTo>
                <a:lnTo>
                  <a:pt x="351282" y="41148"/>
                </a:lnTo>
                <a:lnTo>
                  <a:pt x="349758" y="40386"/>
                </a:lnTo>
                <a:lnTo>
                  <a:pt x="351282" y="41656"/>
                </a:lnTo>
                <a:close/>
              </a:path>
              <a:path w="403860" h="1192529">
                <a:moveTo>
                  <a:pt x="354330" y="1148334"/>
                </a:moveTo>
                <a:lnTo>
                  <a:pt x="349758" y="1152144"/>
                </a:lnTo>
                <a:lnTo>
                  <a:pt x="349758" y="1187493"/>
                </a:lnTo>
                <a:lnTo>
                  <a:pt x="353568" y="1186030"/>
                </a:lnTo>
                <a:lnTo>
                  <a:pt x="353568" y="1149096"/>
                </a:lnTo>
                <a:lnTo>
                  <a:pt x="354330" y="1148334"/>
                </a:lnTo>
                <a:close/>
              </a:path>
              <a:path w="403860" h="1192529">
                <a:moveTo>
                  <a:pt x="354330" y="44196"/>
                </a:moveTo>
                <a:lnTo>
                  <a:pt x="353568" y="42672"/>
                </a:lnTo>
                <a:lnTo>
                  <a:pt x="353568" y="43561"/>
                </a:lnTo>
                <a:lnTo>
                  <a:pt x="354330" y="44196"/>
                </a:lnTo>
                <a:close/>
              </a:path>
              <a:path w="403860" h="1192529">
                <a:moveTo>
                  <a:pt x="360426" y="1183396"/>
                </a:moveTo>
                <a:lnTo>
                  <a:pt x="360426" y="1142238"/>
                </a:lnTo>
                <a:lnTo>
                  <a:pt x="353568" y="1149096"/>
                </a:lnTo>
                <a:lnTo>
                  <a:pt x="353568" y="1186030"/>
                </a:lnTo>
                <a:lnTo>
                  <a:pt x="360426" y="1183396"/>
                </a:lnTo>
                <a:close/>
              </a:path>
              <a:path w="403860" h="1192529">
                <a:moveTo>
                  <a:pt x="357378" y="47244"/>
                </a:moveTo>
                <a:lnTo>
                  <a:pt x="356616" y="45720"/>
                </a:lnTo>
                <a:lnTo>
                  <a:pt x="356616" y="46329"/>
                </a:lnTo>
                <a:lnTo>
                  <a:pt x="357378" y="47244"/>
                </a:lnTo>
                <a:close/>
              </a:path>
              <a:path w="403860" h="1192529">
                <a:moveTo>
                  <a:pt x="360426" y="50292"/>
                </a:moveTo>
                <a:lnTo>
                  <a:pt x="359664" y="48768"/>
                </a:lnTo>
                <a:lnTo>
                  <a:pt x="359664" y="49377"/>
                </a:lnTo>
                <a:lnTo>
                  <a:pt x="360426" y="50292"/>
                </a:lnTo>
                <a:close/>
              </a:path>
              <a:path w="403860" h="1192529">
                <a:moveTo>
                  <a:pt x="362712" y="1138428"/>
                </a:moveTo>
                <a:lnTo>
                  <a:pt x="359664" y="1143000"/>
                </a:lnTo>
                <a:lnTo>
                  <a:pt x="360426" y="1142238"/>
                </a:lnTo>
                <a:lnTo>
                  <a:pt x="360426" y="1183396"/>
                </a:lnTo>
                <a:lnTo>
                  <a:pt x="361950" y="1182810"/>
                </a:lnTo>
                <a:lnTo>
                  <a:pt x="361950" y="1139952"/>
                </a:lnTo>
                <a:lnTo>
                  <a:pt x="362712" y="1138428"/>
                </a:lnTo>
                <a:close/>
              </a:path>
              <a:path w="403860" h="1192529">
                <a:moveTo>
                  <a:pt x="362712" y="54102"/>
                </a:moveTo>
                <a:lnTo>
                  <a:pt x="361950" y="52578"/>
                </a:lnTo>
                <a:lnTo>
                  <a:pt x="361950" y="52768"/>
                </a:lnTo>
                <a:lnTo>
                  <a:pt x="362712" y="54102"/>
                </a:lnTo>
                <a:close/>
              </a:path>
              <a:path w="403860" h="1192529">
                <a:moveTo>
                  <a:pt x="364998" y="1134618"/>
                </a:moveTo>
                <a:lnTo>
                  <a:pt x="361950" y="1139952"/>
                </a:lnTo>
                <a:lnTo>
                  <a:pt x="361950" y="1182810"/>
                </a:lnTo>
                <a:lnTo>
                  <a:pt x="363823" y="1182091"/>
                </a:lnTo>
                <a:lnTo>
                  <a:pt x="364236" y="1181759"/>
                </a:lnTo>
                <a:lnTo>
                  <a:pt x="364236" y="1136142"/>
                </a:lnTo>
                <a:lnTo>
                  <a:pt x="364998" y="1134618"/>
                </a:lnTo>
                <a:close/>
              </a:path>
              <a:path w="403860" h="1192529">
                <a:moveTo>
                  <a:pt x="364998" y="57150"/>
                </a:moveTo>
                <a:lnTo>
                  <a:pt x="364236" y="55626"/>
                </a:lnTo>
                <a:lnTo>
                  <a:pt x="364236" y="56007"/>
                </a:lnTo>
                <a:lnTo>
                  <a:pt x="364998" y="57150"/>
                </a:lnTo>
                <a:close/>
              </a:path>
              <a:path w="403860" h="1192529">
                <a:moveTo>
                  <a:pt x="366729" y="1131777"/>
                </a:moveTo>
                <a:lnTo>
                  <a:pt x="364236" y="1136142"/>
                </a:lnTo>
                <a:lnTo>
                  <a:pt x="364236" y="1181759"/>
                </a:lnTo>
                <a:lnTo>
                  <a:pt x="366521" y="1179922"/>
                </a:lnTo>
                <a:lnTo>
                  <a:pt x="366521" y="1132332"/>
                </a:lnTo>
                <a:lnTo>
                  <a:pt x="366729" y="1131777"/>
                </a:lnTo>
                <a:close/>
              </a:path>
              <a:path w="403860" h="1192529">
                <a:moveTo>
                  <a:pt x="367284" y="61976"/>
                </a:moveTo>
                <a:lnTo>
                  <a:pt x="367284" y="61722"/>
                </a:lnTo>
                <a:lnTo>
                  <a:pt x="366521" y="60197"/>
                </a:lnTo>
                <a:lnTo>
                  <a:pt x="367284" y="61976"/>
                </a:lnTo>
                <a:close/>
              </a:path>
              <a:path w="403860" h="1192529">
                <a:moveTo>
                  <a:pt x="367284" y="1130808"/>
                </a:moveTo>
                <a:lnTo>
                  <a:pt x="366729" y="1131777"/>
                </a:lnTo>
                <a:lnTo>
                  <a:pt x="366521" y="1132332"/>
                </a:lnTo>
                <a:lnTo>
                  <a:pt x="367284" y="1130808"/>
                </a:lnTo>
                <a:close/>
              </a:path>
              <a:path w="403860" h="1192529">
                <a:moveTo>
                  <a:pt x="367284" y="1179310"/>
                </a:moveTo>
                <a:lnTo>
                  <a:pt x="367284" y="1130808"/>
                </a:lnTo>
                <a:lnTo>
                  <a:pt x="366521" y="1132332"/>
                </a:lnTo>
                <a:lnTo>
                  <a:pt x="366521" y="1179922"/>
                </a:lnTo>
                <a:lnTo>
                  <a:pt x="367284" y="1179310"/>
                </a:lnTo>
                <a:close/>
              </a:path>
              <a:path w="403860" h="1192529">
                <a:moveTo>
                  <a:pt x="368236" y="1127760"/>
                </a:moveTo>
                <a:lnTo>
                  <a:pt x="366729" y="1131777"/>
                </a:lnTo>
                <a:lnTo>
                  <a:pt x="367284" y="1130808"/>
                </a:lnTo>
                <a:lnTo>
                  <a:pt x="367284" y="1179310"/>
                </a:lnTo>
                <a:lnTo>
                  <a:pt x="368046" y="1178698"/>
                </a:lnTo>
                <a:lnTo>
                  <a:pt x="368046" y="1128522"/>
                </a:lnTo>
                <a:lnTo>
                  <a:pt x="368236" y="1127760"/>
                </a:lnTo>
                <a:close/>
              </a:path>
              <a:path w="403860" h="1192529">
                <a:moveTo>
                  <a:pt x="368808" y="67055"/>
                </a:moveTo>
                <a:lnTo>
                  <a:pt x="368808" y="65532"/>
                </a:lnTo>
                <a:lnTo>
                  <a:pt x="368046" y="64008"/>
                </a:lnTo>
                <a:lnTo>
                  <a:pt x="368808" y="67055"/>
                </a:lnTo>
                <a:close/>
              </a:path>
              <a:path w="403860" h="1192529">
                <a:moveTo>
                  <a:pt x="368808" y="1126236"/>
                </a:moveTo>
                <a:lnTo>
                  <a:pt x="368236" y="1127760"/>
                </a:lnTo>
                <a:lnTo>
                  <a:pt x="368046" y="1128522"/>
                </a:lnTo>
                <a:lnTo>
                  <a:pt x="368808" y="1126236"/>
                </a:lnTo>
                <a:close/>
              </a:path>
              <a:path w="403860" h="1192529">
                <a:moveTo>
                  <a:pt x="368808" y="1178085"/>
                </a:moveTo>
                <a:lnTo>
                  <a:pt x="368808" y="1126236"/>
                </a:lnTo>
                <a:lnTo>
                  <a:pt x="368046" y="1128522"/>
                </a:lnTo>
                <a:lnTo>
                  <a:pt x="368046" y="1178698"/>
                </a:lnTo>
                <a:lnTo>
                  <a:pt x="368808" y="1178085"/>
                </a:lnTo>
                <a:close/>
              </a:path>
              <a:path w="403860" h="1192529">
                <a:moveTo>
                  <a:pt x="369570" y="1177473"/>
                </a:moveTo>
                <a:lnTo>
                  <a:pt x="369570" y="1122426"/>
                </a:lnTo>
                <a:lnTo>
                  <a:pt x="368236" y="1127760"/>
                </a:lnTo>
                <a:lnTo>
                  <a:pt x="368808" y="1126236"/>
                </a:lnTo>
                <a:lnTo>
                  <a:pt x="368808" y="1178085"/>
                </a:lnTo>
                <a:lnTo>
                  <a:pt x="369570" y="1177473"/>
                </a:lnTo>
                <a:close/>
              </a:path>
              <a:path w="403860" h="1192529">
                <a:moveTo>
                  <a:pt x="369570" y="71247"/>
                </a:moveTo>
                <a:lnTo>
                  <a:pt x="369570" y="70104"/>
                </a:lnTo>
                <a:lnTo>
                  <a:pt x="368808" y="67818"/>
                </a:lnTo>
                <a:lnTo>
                  <a:pt x="369570" y="71247"/>
                </a:lnTo>
                <a:close/>
              </a:path>
              <a:path w="403860" h="1192529">
                <a:moveTo>
                  <a:pt x="370332" y="1176861"/>
                </a:moveTo>
                <a:lnTo>
                  <a:pt x="370332" y="1117854"/>
                </a:lnTo>
                <a:lnTo>
                  <a:pt x="368808" y="1123950"/>
                </a:lnTo>
                <a:lnTo>
                  <a:pt x="369570" y="1122426"/>
                </a:lnTo>
                <a:lnTo>
                  <a:pt x="369570" y="1177473"/>
                </a:lnTo>
                <a:lnTo>
                  <a:pt x="370332" y="1176861"/>
                </a:lnTo>
                <a:close/>
              </a:path>
              <a:path w="403860" h="1192529">
                <a:moveTo>
                  <a:pt x="370332" y="79248"/>
                </a:moveTo>
                <a:lnTo>
                  <a:pt x="370332" y="74676"/>
                </a:lnTo>
                <a:lnTo>
                  <a:pt x="369570" y="73152"/>
                </a:lnTo>
                <a:lnTo>
                  <a:pt x="370332" y="79248"/>
                </a:lnTo>
                <a:close/>
              </a:path>
              <a:path w="403860" h="1192529">
                <a:moveTo>
                  <a:pt x="370332" y="1117854"/>
                </a:moveTo>
                <a:lnTo>
                  <a:pt x="370332" y="1113282"/>
                </a:lnTo>
                <a:lnTo>
                  <a:pt x="369570" y="1119378"/>
                </a:lnTo>
                <a:lnTo>
                  <a:pt x="370332" y="1117854"/>
                </a:lnTo>
                <a:close/>
              </a:path>
            </a:pathLst>
          </a:custGeom>
          <a:solidFill>
            <a:srgbClr val="7570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05291" y="2269998"/>
            <a:ext cx="403860" cy="1192530"/>
          </a:xfrm>
          <a:custGeom>
            <a:avLst/>
            <a:gdLst/>
            <a:ahLst/>
            <a:cxnLst/>
            <a:rect l="l" t="t" r="r" b="b"/>
            <a:pathLst>
              <a:path w="403860" h="1192529">
                <a:moveTo>
                  <a:pt x="403860" y="1114806"/>
                </a:moveTo>
                <a:lnTo>
                  <a:pt x="403860" y="78486"/>
                </a:lnTo>
                <a:lnTo>
                  <a:pt x="392822" y="39459"/>
                </a:lnTo>
                <a:lnTo>
                  <a:pt x="357094" y="6912"/>
                </a:lnTo>
                <a:lnTo>
                  <a:pt x="325374" y="0"/>
                </a:lnTo>
                <a:lnTo>
                  <a:pt x="77724" y="0"/>
                </a:lnTo>
                <a:lnTo>
                  <a:pt x="31694" y="15911"/>
                </a:lnTo>
                <a:lnTo>
                  <a:pt x="3809" y="55626"/>
                </a:lnTo>
                <a:lnTo>
                  <a:pt x="0" y="78486"/>
                </a:lnTo>
                <a:lnTo>
                  <a:pt x="0" y="1114806"/>
                </a:lnTo>
                <a:lnTo>
                  <a:pt x="11096" y="1153649"/>
                </a:lnTo>
                <a:lnTo>
                  <a:pt x="33528" y="1178433"/>
                </a:lnTo>
                <a:lnTo>
                  <a:pt x="33528" y="74676"/>
                </a:lnTo>
                <a:lnTo>
                  <a:pt x="34290" y="68580"/>
                </a:lnTo>
                <a:lnTo>
                  <a:pt x="34290" y="70104"/>
                </a:lnTo>
                <a:lnTo>
                  <a:pt x="35052" y="67437"/>
                </a:lnTo>
                <a:lnTo>
                  <a:pt x="35052" y="66294"/>
                </a:lnTo>
                <a:lnTo>
                  <a:pt x="36576" y="62230"/>
                </a:lnTo>
                <a:lnTo>
                  <a:pt x="36576" y="61722"/>
                </a:lnTo>
                <a:lnTo>
                  <a:pt x="37338" y="60198"/>
                </a:lnTo>
                <a:lnTo>
                  <a:pt x="37338" y="60388"/>
                </a:lnTo>
                <a:lnTo>
                  <a:pt x="39624" y="56388"/>
                </a:lnTo>
                <a:lnTo>
                  <a:pt x="39624" y="56578"/>
                </a:lnTo>
                <a:lnTo>
                  <a:pt x="40386" y="55245"/>
                </a:lnTo>
                <a:lnTo>
                  <a:pt x="40386" y="54102"/>
                </a:lnTo>
                <a:lnTo>
                  <a:pt x="43434" y="50444"/>
                </a:lnTo>
                <a:lnTo>
                  <a:pt x="43434" y="50292"/>
                </a:lnTo>
                <a:lnTo>
                  <a:pt x="50292" y="43434"/>
                </a:lnTo>
                <a:lnTo>
                  <a:pt x="50292" y="43688"/>
                </a:lnTo>
                <a:lnTo>
                  <a:pt x="52577" y="42164"/>
                </a:lnTo>
                <a:lnTo>
                  <a:pt x="52577" y="41910"/>
                </a:lnTo>
                <a:lnTo>
                  <a:pt x="56388" y="39732"/>
                </a:lnTo>
                <a:lnTo>
                  <a:pt x="60198" y="37446"/>
                </a:lnTo>
                <a:lnTo>
                  <a:pt x="61722" y="36576"/>
                </a:lnTo>
                <a:lnTo>
                  <a:pt x="61722" y="36766"/>
                </a:lnTo>
                <a:lnTo>
                  <a:pt x="64008" y="35909"/>
                </a:lnTo>
                <a:lnTo>
                  <a:pt x="66294" y="35052"/>
                </a:lnTo>
                <a:lnTo>
                  <a:pt x="66294" y="35242"/>
                </a:lnTo>
                <a:lnTo>
                  <a:pt x="70104" y="34290"/>
                </a:lnTo>
                <a:lnTo>
                  <a:pt x="70104" y="34671"/>
                </a:lnTo>
                <a:lnTo>
                  <a:pt x="74676" y="33528"/>
                </a:lnTo>
                <a:lnTo>
                  <a:pt x="74676" y="34099"/>
                </a:lnTo>
                <a:lnTo>
                  <a:pt x="78486" y="33623"/>
                </a:lnTo>
                <a:lnTo>
                  <a:pt x="325374" y="33623"/>
                </a:lnTo>
                <a:lnTo>
                  <a:pt x="329184" y="34099"/>
                </a:lnTo>
                <a:lnTo>
                  <a:pt x="329184" y="33528"/>
                </a:lnTo>
                <a:lnTo>
                  <a:pt x="333756" y="34671"/>
                </a:lnTo>
                <a:lnTo>
                  <a:pt x="333756" y="34290"/>
                </a:lnTo>
                <a:lnTo>
                  <a:pt x="337566" y="35378"/>
                </a:lnTo>
                <a:lnTo>
                  <a:pt x="337566" y="35052"/>
                </a:lnTo>
                <a:lnTo>
                  <a:pt x="342138" y="36766"/>
                </a:lnTo>
                <a:lnTo>
                  <a:pt x="342138" y="36576"/>
                </a:lnTo>
                <a:lnTo>
                  <a:pt x="343662" y="37338"/>
                </a:lnTo>
                <a:lnTo>
                  <a:pt x="347472" y="39624"/>
                </a:lnTo>
                <a:lnTo>
                  <a:pt x="351282" y="41910"/>
                </a:lnTo>
                <a:lnTo>
                  <a:pt x="351282" y="42164"/>
                </a:lnTo>
                <a:lnTo>
                  <a:pt x="353568" y="43688"/>
                </a:lnTo>
                <a:lnTo>
                  <a:pt x="353568" y="43434"/>
                </a:lnTo>
                <a:lnTo>
                  <a:pt x="360426" y="50292"/>
                </a:lnTo>
                <a:lnTo>
                  <a:pt x="360426" y="50673"/>
                </a:lnTo>
                <a:lnTo>
                  <a:pt x="361950" y="52959"/>
                </a:lnTo>
                <a:lnTo>
                  <a:pt x="361950" y="52578"/>
                </a:lnTo>
                <a:lnTo>
                  <a:pt x="364236" y="56578"/>
                </a:lnTo>
                <a:lnTo>
                  <a:pt x="364236" y="56388"/>
                </a:lnTo>
                <a:lnTo>
                  <a:pt x="364998" y="57912"/>
                </a:lnTo>
                <a:lnTo>
                  <a:pt x="364998" y="58165"/>
                </a:lnTo>
                <a:lnTo>
                  <a:pt x="366522" y="61722"/>
                </a:lnTo>
                <a:lnTo>
                  <a:pt x="366522" y="60198"/>
                </a:lnTo>
                <a:lnTo>
                  <a:pt x="368046" y="66294"/>
                </a:lnTo>
                <a:lnTo>
                  <a:pt x="368046" y="64770"/>
                </a:lnTo>
                <a:lnTo>
                  <a:pt x="369570" y="70104"/>
                </a:lnTo>
                <a:lnTo>
                  <a:pt x="369570" y="71628"/>
                </a:lnTo>
                <a:lnTo>
                  <a:pt x="370332" y="74676"/>
                </a:lnTo>
                <a:lnTo>
                  <a:pt x="370332" y="1177353"/>
                </a:lnTo>
                <a:lnTo>
                  <a:pt x="383090" y="1166945"/>
                </a:lnTo>
                <a:lnTo>
                  <a:pt x="396844" y="1146028"/>
                </a:lnTo>
                <a:lnTo>
                  <a:pt x="403098" y="1122426"/>
                </a:lnTo>
                <a:lnTo>
                  <a:pt x="403860" y="1114806"/>
                </a:lnTo>
                <a:close/>
              </a:path>
              <a:path w="403860" h="1192529">
                <a:moveTo>
                  <a:pt x="35814" y="1128522"/>
                </a:moveTo>
                <a:lnTo>
                  <a:pt x="34290" y="1122426"/>
                </a:lnTo>
                <a:lnTo>
                  <a:pt x="34290" y="1124712"/>
                </a:lnTo>
                <a:lnTo>
                  <a:pt x="33528" y="1118616"/>
                </a:lnTo>
                <a:lnTo>
                  <a:pt x="33528" y="1178433"/>
                </a:lnTo>
                <a:lnTo>
                  <a:pt x="35052" y="1179576"/>
                </a:lnTo>
                <a:lnTo>
                  <a:pt x="35052" y="1126998"/>
                </a:lnTo>
                <a:lnTo>
                  <a:pt x="35814" y="1128522"/>
                </a:lnTo>
                <a:close/>
              </a:path>
              <a:path w="403860" h="1192529">
                <a:moveTo>
                  <a:pt x="35814" y="64770"/>
                </a:moveTo>
                <a:lnTo>
                  <a:pt x="35052" y="66294"/>
                </a:lnTo>
                <a:lnTo>
                  <a:pt x="35052" y="67437"/>
                </a:lnTo>
                <a:lnTo>
                  <a:pt x="35814" y="64770"/>
                </a:lnTo>
                <a:close/>
              </a:path>
              <a:path w="403860" h="1192529">
                <a:moveTo>
                  <a:pt x="37338" y="1132332"/>
                </a:moveTo>
                <a:lnTo>
                  <a:pt x="35052" y="1126998"/>
                </a:lnTo>
                <a:lnTo>
                  <a:pt x="35052" y="1179576"/>
                </a:lnTo>
                <a:lnTo>
                  <a:pt x="36576" y="1180528"/>
                </a:lnTo>
                <a:lnTo>
                  <a:pt x="36576" y="1131570"/>
                </a:lnTo>
                <a:lnTo>
                  <a:pt x="37338" y="1132332"/>
                </a:lnTo>
                <a:close/>
              </a:path>
              <a:path w="403860" h="1192529">
                <a:moveTo>
                  <a:pt x="37338" y="60198"/>
                </a:moveTo>
                <a:lnTo>
                  <a:pt x="36576" y="61722"/>
                </a:lnTo>
                <a:lnTo>
                  <a:pt x="37130" y="60752"/>
                </a:lnTo>
                <a:lnTo>
                  <a:pt x="37338" y="60198"/>
                </a:lnTo>
                <a:close/>
              </a:path>
              <a:path w="403860" h="1192529">
                <a:moveTo>
                  <a:pt x="37130" y="60752"/>
                </a:moveTo>
                <a:lnTo>
                  <a:pt x="36576" y="61722"/>
                </a:lnTo>
                <a:lnTo>
                  <a:pt x="36576" y="62230"/>
                </a:lnTo>
                <a:lnTo>
                  <a:pt x="37130" y="60752"/>
                </a:lnTo>
                <a:close/>
              </a:path>
              <a:path w="403860" h="1192529">
                <a:moveTo>
                  <a:pt x="39624" y="1182433"/>
                </a:moveTo>
                <a:lnTo>
                  <a:pt x="39624" y="1136904"/>
                </a:lnTo>
                <a:lnTo>
                  <a:pt x="36576" y="1131570"/>
                </a:lnTo>
                <a:lnTo>
                  <a:pt x="36576" y="1180528"/>
                </a:lnTo>
                <a:lnTo>
                  <a:pt x="39624" y="1182433"/>
                </a:lnTo>
                <a:close/>
              </a:path>
              <a:path w="403860" h="1192529">
                <a:moveTo>
                  <a:pt x="37338" y="60388"/>
                </a:moveTo>
                <a:lnTo>
                  <a:pt x="37338" y="60198"/>
                </a:lnTo>
                <a:lnTo>
                  <a:pt x="37130" y="60752"/>
                </a:lnTo>
                <a:lnTo>
                  <a:pt x="37338" y="60388"/>
                </a:lnTo>
                <a:close/>
              </a:path>
              <a:path w="403860" h="1192529">
                <a:moveTo>
                  <a:pt x="39624" y="56578"/>
                </a:moveTo>
                <a:lnTo>
                  <a:pt x="39624" y="56388"/>
                </a:lnTo>
                <a:lnTo>
                  <a:pt x="38862" y="57912"/>
                </a:lnTo>
                <a:lnTo>
                  <a:pt x="39624" y="56578"/>
                </a:lnTo>
                <a:close/>
              </a:path>
              <a:path w="403860" h="1192529">
                <a:moveTo>
                  <a:pt x="41910" y="1139952"/>
                </a:moveTo>
                <a:lnTo>
                  <a:pt x="38862" y="1135380"/>
                </a:lnTo>
                <a:lnTo>
                  <a:pt x="39624" y="1136904"/>
                </a:lnTo>
                <a:lnTo>
                  <a:pt x="39624" y="1182433"/>
                </a:lnTo>
                <a:lnTo>
                  <a:pt x="40386" y="1182909"/>
                </a:lnTo>
                <a:lnTo>
                  <a:pt x="40386" y="1139190"/>
                </a:lnTo>
                <a:lnTo>
                  <a:pt x="41910" y="1139952"/>
                </a:lnTo>
                <a:close/>
              </a:path>
              <a:path w="403860" h="1192529">
                <a:moveTo>
                  <a:pt x="41910" y="52578"/>
                </a:moveTo>
                <a:lnTo>
                  <a:pt x="40386" y="54102"/>
                </a:lnTo>
                <a:lnTo>
                  <a:pt x="40386" y="55245"/>
                </a:lnTo>
                <a:lnTo>
                  <a:pt x="41910" y="52578"/>
                </a:lnTo>
                <a:close/>
              </a:path>
              <a:path w="403860" h="1192529">
                <a:moveTo>
                  <a:pt x="44196" y="1184783"/>
                </a:moveTo>
                <a:lnTo>
                  <a:pt x="44196" y="1143762"/>
                </a:lnTo>
                <a:lnTo>
                  <a:pt x="40386" y="1139190"/>
                </a:lnTo>
                <a:lnTo>
                  <a:pt x="40386" y="1182909"/>
                </a:lnTo>
                <a:lnTo>
                  <a:pt x="41148" y="1183386"/>
                </a:lnTo>
                <a:lnTo>
                  <a:pt x="44196" y="1184783"/>
                </a:lnTo>
                <a:close/>
              </a:path>
              <a:path w="403860" h="1192529">
                <a:moveTo>
                  <a:pt x="44196" y="49530"/>
                </a:moveTo>
                <a:lnTo>
                  <a:pt x="43434" y="50292"/>
                </a:lnTo>
                <a:lnTo>
                  <a:pt x="43434" y="50444"/>
                </a:lnTo>
                <a:lnTo>
                  <a:pt x="44196" y="49530"/>
                </a:lnTo>
                <a:close/>
              </a:path>
              <a:path w="403860" h="1192529">
                <a:moveTo>
                  <a:pt x="47244" y="1186181"/>
                </a:moveTo>
                <a:lnTo>
                  <a:pt x="47244" y="1146810"/>
                </a:lnTo>
                <a:lnTo>
                  <a:pt x="43434" y="1142238"/>
                </a:lnTo>
                <a:lnTo>
                  <a:pt x="44196" y="1143762"/>
                </a:lnTo>
                <a:lnTo>
                  <a:pt x="44196" y="1184783"/>
                </a:lnTo>
                <a:lnTo>
                  <a:pt x="47244" y="1186181"/>
                </a:lnTo>
                <a:close/>
              </a:path>
              <a:path w="403860" h="1192529">
                <a:moveTo>
                  <a:pt x="50292" y="1187519"/>
                </a:moveTo>
                <a:lnTo>
                  <a:pt x="50292" y="1149858"/>
                </a:lnTo>
                <a:lnTo>
                  <a:pt x="46482" y="1145286"/>
                </a:lnTo>
                <a:lnTo>
                  <a:pt x="47244" y="1146810"/>
                </a:lnTo>
                <a:lnTo>
                  <a:pt x="47244" y="1186181"/>
                </a:lnTo>
                <a:lnTo>
                  <a:pt x="49813" y="1187359"/>
                </a:lnTo>
                <a:lnTo>
                  <a:pt x="50292" y="1187519"/>
                </a:lnTo>
                <a:close/>
              </a:path>
              <a:path w="403860" h="1192529">
                <a:moveTo>
                  <a:pt x="50292" y="43688"/>
                </a:moveTo>
                <a:lnTo>
                  <a:pt x="50292" y="43434"/>
                </a:lnTo>
                <a:lnTo>
                  <a:pt x="49530" y="44196"/>
                </a:lnTo>
                <a:lnTo>
                  <a:pt x="50292" y="43688"/>
                </a:lnTo>
                <a:close/>
              </a:path>
              <a:path w="403860" h="1192529">
                <a:moveTo>
                  <a:pt x="54102" y="1152144"/>
                </a:moveTo>
                <a:lnTo>
                  <a:pt x="49530" y="1148334"/>
                </a:lnTo>
                <a:lnTo>
                  <a:pt x="50292" y="1149858"/>
                </a:lnTo>
                <a:lnTo>
                  <a:pt x="50292" y="1187519"/>
                </a:lnTo>
                <a:lnTo>
                  <a:pt x="52578" y="1188280"/>
                </a:lnTo>
                <a:lnTo>
                  <a:pt x="52578" y="1151382"/>
                </a:lnTo>
                <a:lnTo>
                  <a:pt x="54102" y="1152144"/>
                </a:lnTo>
                <a:close/>
              </a:path>
              <a:path w="403860" h="1192529">
                <a:moveTo>
                  <a:pt x="54102" y="41148"/>
                </a:moveTo>
                <a:lnTo>
                  <a:pt x="52577" y="41910"/>
                </a:lnTo>
                <a:lnTo>
                  <a:pt x="52577" y="42164"/>
                </a:lnTo>
                <a:lnTo>
                  <a:pt x="54102" y="41148"/>
                </a:lnTo>
                <a:close/>
              </a:path>
              <a:path w="403860" h="1192529">
                <a:moveTo>
                  <a:pt x="57912" y="1190058"/>
                </a:moveTo>
                <a:lnTo>
                  <a:pt x="57912" y="1154430"/>
                </a:lnTo>
                <a:lnTo>
                  <a:pt x="56388" y="1153668"/>
                </a:lnTo>
                <a:lnTo>
                  <a:pt x="52578" y="1151382"/>
                </a:lnTo>
                <a:lnTo>
                  <a:pt x="52578" y="1188280"/>
                </a:lnTo>
                <a:lnTo>
                  <a:pt x="57912" y="1190058"/>
                </a:lnTo>
                <a:close/>
              </a:path>
              <a:path w="403860" h="1192529">
                <a:moveTo>
                  <a:pt x="57912" y="38862"/>
                </a:moveTo>
                <a:lnTo>
                  <a:pt x="56388" y="39624"/>
                </a:lnTo>
                <a:lnTo>
                  <a:pt x="57912" y="38862"/>
                </a:lnTo>
                <a:close/>
              </a:path>
              <a:path w="403860" h="1192529">
                <a:moveTo>
                  <a:pt x="57149" y="1153994"/>
                </a:moveTo>
                <a:lnTo>
                  <a:pt x="56388" y="1153559"/>
                </a:lnTo>
                <a:lnTo>
                  <a:pt x="57149" y="1153994"/>
                </a:lnTo>
                <a:close/>
              </a:path>
              <a:path w="403860" h="1192529">
                <a:moveTo>
                  <a:pt x="57912" y="1154430"/>
                </a:moveTo>
                <a:lnTo>
                  <a:pt x="57149" y="1153994"/>
                </a:lnTo>
                <a:lnTo>
                  <a:pt x="56388" y="1153668"/>
                </a:lnTo>
                <a:lnTo>
                  <a:pt x="57912" y="1154430"/>
                </a:lnTo>
                <a:close/>
              </a:path>
              <a:path w="403860" h="1192529">
                <a:moveTo>
                  <a:pt x="61722" y="1190927"/>
                </a:moveTo>
                <a:lnTo>
                  <a:pt x="61722" y="1155954"/>
                </a:lnTo>
                <a:lnTo>
                  <a:pt x="57149" y="1153994"/>
                </a:lnTo>
                <a:lnTo>
                  <a:pt x="57912" y="1154430"/>
                </a:lnTo>
                <a:lnTo>
                  <a:pt x="57912" y="1190058"/>
                </a:lnTo>
                <a:lnTo>
                  <a:pt x="58854" y="1190372"/>
                </a:lnTo>
                <a:lnTo>
                  <a:pt x="61722" y="1190927"/>
                </a:lnTo>
                <a:close/>
              </a:path>
              <a:path w="403860" h="1192529">
                <a:moveTo>
                  <a:pt x="61722" y="36576"/>
                </a:moveTo>
                <a:lnTo>
                  <a:pt x="60198" y="37338"/>
                </a:lnTo>
                <a:lnTo>
                  <a:pt x="60752" y="37130"/>
                </a:lnTo>
                <a:lnTo>
                  <a:pt x="61722" y="36576"/>
                </a:lnTo>
                <a:close/>
              </a:path>
              <a:path w="403860" h="1192529">
                <a:moveTo>
                  <a:pt x="60752" y="37130"/>
                </a:moveTo>
                <a:lnTo>
                  <a:pt x="60198" y="37338"/>
                </a:lnTo>
                <a:lnTo>
                  <a:pt x="60752" y="37130"/>
                </a:lnTo>
                <a:close/>
              </a:path>
              <a:path w="403860" h="1192529">
                <a:moveTo>
                  <a:pt x="66294" y="1157478"/>
                </a:moveTo>
                <a:lnTo>
                  <a:pt x="60198" y="1155192"/>
                </a:lnTo>
                <a:lnTo>
                  <a:pt x="61722" y="1155954"/>
                </a:lnTo>
                <a:lnTo>
                  <a:pt x="61722" y="1190927"/>
                </a:lnTo>
                <a:lnTo>
                  <a:pt x="64008" y="1191369"/>
                </a:lnTo>
                <a:lnTo>
                  <a:pt x="64008" y="1157478"/>
                </a:lnTo>
                <a:lnTo>
                  <a:pt x="66294" y="1157478"/>
                </a:lnTo>
                <a:close/>
              </a:path>
              <a:path w="403860" h="1192529">
                <a:moveTo>
                  <a:pt x="61722" y="36766"/>
                </a:moveTo>
                <a:lnTo>
                  <a:pt x="61722" y="36576"/>
                </a:lnTo>
                <a:lnTo>
                  <a:pt x="60752" y="37130"/>
                </a:lnTo>
                <a:lnTo>
                  <a:pt x="61722" y="36766"/>
                </a:lnTo>
                <a:close/>
              </a:path>
              <a:path w="403860" h="1192529">
                <a:moveTo>
                  <a:pt x="66294" y="35052"/>
                </a:moveTo>
                <a:lnTo>
                  <a:pt x="64008" y="35814"/>
                </a:lnTo>
                <a:lnTo>
                  <a:pt x="64769" y="35623"/>
                </a:lnTo>
                <a:lnTo>
                  <a:pt x="66294" y="35052"/>
                </a:lnTo>
                <a:close/>
              </a:path>
              <a:path w="403860" h="1192529">
                <a:moveTo>
                  <a:pt x="64769" y="35623"/>
                </a:moveTo>
                <a:lnTo>
                  <a:pt x="64008" y="35814"/>
                </a:lnTo>
                <a:lnTo>
                  <a:pt x="64769" y="35623"/>
                </a:lnTo>
                <a:close/>
              </a:path>
              <a:path w="403860" h="1192529">
                <a:moveTo>
                  <a:pt x="70104" y="1192248"/>
                </a:moveTo>
                <a:lnTo>
                  <a:pt x="70104" y="1159002"/>
                </a:lnTo>
                <a:lnTo>
                  <a:pt x="64008" y="1157478"/>
                </a:lnTo>
                <a:lnTo>
                  <a:pt x="64008" y="1191369"/>
                </a:lnTo>
                <a:lnTo>
                  <a:pt x="68187" y="1192178"/>
                </a:lnTo>
                <a:lnTo>
                  <a:pt x="70104" y="1192248"/>
                </a:lnTo>
                <a:close/>
              </a:path>
              <a:path w="403860" h="1192529">
                <a:moveTo>
                  <a:pt x="66294" y="35242"/>
                </a:moveTo>
                <a:lnTo>
                  <a:pt x="66294" y="35052"/>
                </a:lnTo>
                <a:lnTo>
                  <a:pt x="64769" y="35623"/>
                </a:lnTo>
                <a:lnTo>
                  <a:pt x="66294" y="35242"/>
                </a:lnTo>
                <a:close/>
              </a:path>
              <a:path w="403860" h="1192529">
                <a:moveTo>
                  <a:pt x="70104" y="34671"/>
                </a:moveTo>
                <a:lnTo>
                  <a:pt x="70104" y="34290"/>
                </a:lnTo>
                <a:lnTo>
                  <a:pt x="68580" y="35052"/>
                </a:lnTo>
                <a:lnTo>
                  <a:pt x="70104" y="34671"/>
                </a:lnTo>
                <a:close/>
              </a:path>
              <a:path w="403860" h="1192529">
                <a:moveTo>
                  <a:pt x="74676" y="1159002"/>
                </a:moveTo>
                <a:lnTo>
                  <a:pt x="68580" y="1158240"/>
                </a:lnTo>
                <a:lnTo>
                  <a:pt x="70104" y="1159002"/>
                </a:lnTo>
                <a:lnTo>
                  <a:pt x="70104" y="1192248"/>
                </a:lnTo>
                <a:lnTo>
                  <a:pt x="73152" y="1192361"/>
                </a:lnTo>
                <a:lnTo>
                  <a:pt x="73152" y="1159002"/>
                </a:lnTo>
                <a:lnTo>
                  <a:pt x="74676" y="1159002"/>
                </a:lnTo>
                <a:close/>
              </a:path>
              <a:path w="403860" h="1192529">
                <a:moveTo>
                  <a:pt x="74676" y="34099"/>
                </a:moveTo>
                <a:lnTo>
                  <a:pt x="74676" y="33528"/>
                </a:lnTo>
                <a:lnTo>
                  <a:pt x="73152" y="34290"/>
                </a:lnTo>
                <a:lnTo>
                  <a:pt x="74676" y="34099"/>
                </a:lnTo>
                <a:close/>
              </a:path>
              <a:path w="403860" h="1192529">
                <a:moveTo>
                  <a:pt x="79248" y="1192530"/>
                </a:moveTo>
                <a:lnTo>
                  <a:pt x="79248" y="1159764"/>
                </a:lnTo>
                <a:lnTo>
                  <a:pt x="73152" y="1159002"/>
                </a:lnTo>
                <a:lnTo>
                  <a:pt x="73152" y="1192361"/>
                </a:lnTo>
                <a:lnTo>
                  <a:pt x="74676" y="1192417"/>
                </a:lnTo>
                <a:lnTo>
                  <a:pt x="79248" y="1192530"/>
                </a:lnTo>
                <a:close/>
              </a:path>
              <a:path w="403860" h="1192529">
                <a:moveTo>
                  <a:pt x="79247" y="33528"/>
                </a:moveTo>
                <a:lnTo>
                  <a:pt x="78486" y="33528"/>
                </a:lnTo>
                <a:lnTo>
                  <a:pt x="79247" y="33528"/>
                </a:lnTo>
                <a:close/>
              </a:path>
              <a:path w="403860" h="1192529">
                <a:moveTo>
                  <a:pt x="325374" y="1159002"/>
                </a:moveTo>
                <a:lnTo>
                  <a:pt x="78486" y="1159002"/>
                </a:lnTo>
                <a:lnTo>
                  <a:pt x="79248" y="1159764"/>
                </a:lnTo>
                <a:lnTo>
                  <a:pt x="79248" y="1192530"/>
                </a:lnTo>
                <a:lnTo>
                  <a:pt x="324612" y="1192530"/>
                </a:lnTo>
                <a:lnTo>
                  <a:pt x="324612" y="1159764"/>
                </a:lnTo>
                <a:lnTo>
                  <a:pt x="325374" y="1159002"/>
                </a:lnTo>
                <a:close/>
              </a:path>
              <a:path w="403860" h="1192529">
                <a:moveTo>
                  <a:pt x="325374" y="33623"/>
                </a:moveTo>
                <a:lnTo>
                  <a:pt x="324612" y="33528"/>
                </a:lnTo>
                <a:lnTo>
                  <a:pt x="325374" y="33623"/>
                </a:lnTo>
                <a:close/>
              </a:path>
              <a:path w="403860" h="1192529">
                <a:moveTo>
                  <a:pt x="330708" y="1192530"/>
                </a:moveTo>
                <a:lnTo>
                  <a:pt x="330708" y="1159002"/>
                </a:lnTo>
                <a:lnTo>
                  <a:pt x="324612" y="1159764"/>
                </a:lnTo>
                <a:lnTo>
                  <a:pt x="324612" y="1192530"/>
                </a:lnTo>
                <a:lnTo>
                  <a:pt x="330708" y="1192530"/>
                </a:lnTo>
                <a:close/>
              </a:path>
              <a:path w="403860" h="1192529">
                <a:moveTo>
                  <a:pt x="330708" y="34290"/>
                </a:moveTo>
                <a:lnTo>
                  <a:pt x="329184" y="33528"/>
                </a:lnTo>
                <a:lnTo>
                  <a:pt x="329184" y="34099"/>
                </a:lnTo>
                <a:lnTo>
                  <a:pt x="330708" y="34290"/>
                </a:lnTo>
                <a:close/>
              </a:path>
              <a:path w="403860" h="1192529">
                <a:moveTo>
                  <a:pt x="339090" y="1191310"/>
                </a:moveTo>
                <a:lnTo>
                  <a:pt x="339090" y="1157478"/>
                </a:lnTo>
                <a:lnTo>
                  <a:pt x="333756" y="1159002"/>
                </a:lnTo>
                <a:lnTo>
                  <a:pt x="333756" y="1158430"/>
                </a:lnTo>
                <a:lnTo>
                  <a:pt x="329184" y="1159002"/>
                </a:lnTo>
                <a:lnTo>
                  <a:pt x="330708" y="1159002"/>
                </a:lnTo>
                <a:lnTo>
                  <a:pt x="330708" y="1192530"/>
                </a:lnTo>
                <a:lnTo>
                  <a:pt x="332994" y="1192530"/>
                </a:lnTo>
                <a:lnTo>
                  <a:pt x="333756" y="1192377"/>
                </a:lnTo>
                <a:lnTo>
                  <a:pt x="333756" y="1159002"/>
                </a:lnTo>
                <a:lnTo>
                  <a:pt x="335280" y="1158240"/>
                </a:lnTo>
                <a:lnTo>
                  <a:pt x="335280" y="1192072"/>
                </a:lnTo>
                <a:lnTo>
                  <a:pt x="339090" y="1191310"/>
                </a:lnTo>
                <a:close/>
              </a:path>
              <a:path w="403860" h="1192529">
                <a:moveTo>
                  <a:pt x="335280" y="35052"/>
                </a:moveTo>
                <a:lnTo>
                  <a:pt x="333756" y="34290"/>
                </a:lnTo>
                <a:lnTo>
                  <a:pt x="333756" y="34671"/>
                </a:lnTo>
                <a:lnTo>
                  <a:pt x="335280" y="35052"/>
                </a:lnTo>
                <a:close/>
              </a:path>
              <a:path w="403860" h="1192529">
                <a:moveTo>
                  <a:pt x="339090" y="35814"/>
                </a:moveTo>
                <a:lnTo>
                  <a:pt x="337566" y="35052"/>
                </a:lnTo>
                <a:lnTo>
                  <a:pt x="337566" y="35378"/>
                </a:lnTo>
                <a:lnTo>
                  <a:pt x="339090" y="35814"/>
                </a:lnTo>
                <a:close/>
              </a:path>
              <a:path w="403860" h="1192529">
                <a:moveTo>
                  <a:pt x="343662" y="1155192"/>
                </a:moveTo>
                <a:lnTo>
                  <a:pt x="337566" y="1157478"/>
                </a:lnTo>
                <a:lnTo>
                  <a:pt x="339090" y="1157478"/>
                </a:lnTo>
                <a:lnTo>
                  <a:pt x="339090" y="1191310"/>
                </a:lnTo>
                <a:lnTo>
                  <a:pt x="340614" y="1191006"/>
                </a:lnTo>
                <a:lnTo>
                  <a:pt x="342138" y="1190461"/>
                </a:lnTo>
                <a:lnTo>
                  <a:pt x="342138" y="1155954"/>
                </a:lnTo>
                <a:lnTo>
                  <a:pt x="343662" y="1155192"/>
                </a:lnTo>
                <a:close/>
              </a:path>
              <a:path w="403860" h="1192529">
                <a:moveTo>
                  <a:pt x="343662" y="37338"/>
                </a:moveTo>
                <a:lnTo>
                  <a:pt x="342138" y="36576"/>
                </a:lnTo>
                <a:lnTo>
                  <a:pt x="343107" y="37130"/>
                </a:lnTo>
                <a:lnTo>
                  <a:pt x="343662" y="37338"/>
                </a:lnTo>
                <a:close/>
              </a:path>
              <a:path w="403860" h="1192529">
                <a:moveTo>
                  <a:pt x="343107" y="37130"/>
                </a:moveTo>
                <a:lnTo>
                  <a:pt x="342138" y="36576"/>
                </a:lnTo>
                <a:lnTo>
                  <a:pt x="342138" y="36766"/>
                </a:lnTo>
                <a:lnTo>
                  <a:pt x="343107" y="37130"/>
                </a:lnTo>
                <a:close/>
              </a:path>
              <a:path w="403860" h="1192529">
                <a:moveTo>
                  <a:pt x="347472" y="1188554"/>
                </a:moveTo>
                <a:lnTo>
                  <a:pt x="347472" y="1153668"/>
                </a:lnTo>
                <a:lnTo>
                  <a:pt x="345948" y="1154430"/>
                </a:lnTo>
                <a:lnTo>
                  <a:pt x="342138" y="1155954"/>
                </a:lnTo>
                <a:lnTo>
                  <a:pt x="342138" y="1190461"/>
                </a:lnTo>
                <a:lnTo>
                  <a:pt x="347472" y="1188554"/>
                </a:lnTo>
                <a:close/>
              </a:path>
              <a:path w="403860" h="1192529">
                <a:moveTo>
                  <a:pt x="343662" y="37446"/>
                </a:moveTo>
                <a:lnTo>
                  <a:pt x="343107" y="37130"/>
                </a:lnTo>
                <a:lnTo>
                  <a:pt x="343662" y="37446"/>
                </a:lnTo>
                <a:close/>
              </a:path>
              <a:path w="403860" h="1192529">
                <a:moveTo>
                  <a:pt x="347472" y="39732"/>
                </a:moveTo>
                <a:lnTo>
                  <a:pt x="345948" y="38862"/>
                </a:lnTo>
                <a:lnTo>
                  <a:pt x="347472" y="39732"/>
                </a:lnTo>
                <a:close/>
              </a:path>
              <a:path w="403860" h="1192529">
                <a:moveTo>
                  <a:pt x="346710" y="1153994"/>
                </a:moveTo>
                <a:lnTo>
                  <a:pt x="345948" y="1154321"/>
                </a:lnTo>
                <a:lnTo>
                  <a:pt x="346710" y="1153994"/>
                </a:lnTo>
                <a:close/>
              </a:path>
              <a:path w="403860" h="1192529">
                <a:moveTo>
                  <a:pt x="347472" y="1153668"/>
                </a:moveTo>
                <a:lnTo>
                  <a:pt x="346710" y="1153994"/>
                </a:lnTo>
                <a:lnTo>
                  <a:pt x="345948" y="1154430"/>
                </a:lnTo>
                <a:lnTo>
                  <a:pt x="347472" y="1153668"/>
                </a:lnTo>
                <a:close/>
              </a:path>
              <a:path w="403860" h="1192529">
                <a:moveTo>
                  <a:pt x="351282" y="1187193"/>
                </a:moveTo>
                <a:lnTo>
                  <a:pt x="351282" y="1151382"/>
                </a:lnTo>
                <a:lnTo>
                  <a:pt x="346710" y="1153994"/>
                </a:lnTo>
                <a:lnTo>
                  <a:pt x="347472" y="1153668"/>
                </a:lnTo>
                <a:lnTo>
                  <a:pt x="347472" y="1188554"/>
                </a:lnTo>
                <a:lnTo>
                  <a:pt x="351282" y="1187193"/>
                </a:lnTo>
                <a:close/>
              </a:path>
              <a:path w="403860" h="1192529">
                <a:moveTo>
                  <a:pt x="351282" y="42164"/>
                </a:moveTo>
                <a:lnTo>
                  <a:pt x="351282" y="41910"/>
                </a:lnTo>
                <a:lnTo>
                  <a:pt x="349758" y="41148"/>
                </a:lnTo>
                <a:lnTo>
                  <a:pt x="351282" y="42164"/>
                </a:lnTo>
                <a:close/>
              </a:path>
              <a:path w="403860" h="1192529">
                <a:moveTo>
                  <a:pt x="354330" y="1148334"/>
                </a:moveTo>
                <a:lnTo>
                  <a:pt x="349758" y="1152144"/>
                </a:lnTo>
                <a:lnTo>
                  <a:pt x="351282" y="1151382"/>
                </a:lnTo>
                <a:lnTo>
                  <a:pt x="351282" y="1187193"/>
                </a:lnTo>
                <a:lnTo>
                  <a:pt x="353568" y="1186376"/>
                </a:lnTo>
                <a:lnTo>
                  <a:pt x="353568" y="1149858"/>
                </a:lnTo>
                <a:lnTo>
                  <a:pt x="354330" y="1148334"/>
                </a:lnTo>
                <a:close/>
              </a:path>
              <a:path w="403860" h="1192529">
                <a:moveTo>
                  <a:pt x="354330" y="44196"/>
                </a:moveTo>
                <a:lnTo>
                  <a:pt x="353568" y="43434"/>
                </a:lnTo>
                <a:lnTo>
                  <a:pt x="353568" y="43688"/>
                </a:lnTo>
                <a:lnTo>
                  <a:pt x="354330" y="44196"/>
                </a:lnTo>
                <a:close/>
              </a:path>
              <a:path w="403860" h="1192529">
                <a:moveTo>
                  <a:pt x="357378" y="1145286"/>
                </a:moveTo>
                <a:lnTo>
                  <a:pt x="353568" y="1149858"/>
                </a:lnTo>
                <a:lnTo>
                  <a:pt x="353568" y="1186376"/>
                </a:lnTo>
                <a:lnTo>
                  <a:pt x="356616" y="1185286"/>
                </a:lnTo>
                <a:lnTo>
                  <a:pt x="356616" y="1146810"/>
                </a:lnTo>
                <a:lnTo>
                  <a:pt x="357378" y="1145286"/>
                </a:lnTo>
                <a:close/>
              </a:path>
              <a:path w="403860" h="1192529">
                <a:moveTo>
                  <a:pt x="360426" y="1142238"/>
                </a:moveTo>
                <a:lnTo>
                  <a:pt x="356616" y="1146810"/>
                </a:lnTo>
                <a:lnTo>
                  <a:pt x="356616" y="1185286"/>
                </a:lnTo>
                <a:lnTo>
                  <a:pt x="359664" y="1184197"/>
                </a:lnTo>
                <a:lnTo>
                  <a:pt x="359664" y="1143762"/>
                </a:lnTo>
                <a:lnTo>
                  <a:pt x="360426" y="1142238"/>
                </a:lnTo>
                <a:close/>
              </a:path>
              <a:path w="403860" h="1192529">
                <a:moveTo>
                  <a:pt x="360426" y="50673"/>
                </a:moveTo>
                <a:lnTo>
                  <a:pt x="360426" y="50292"/>
                </a:lnTo>
                <a:lnTo>
                  <a:pt x="359664" y="49530"/>
                </a:lnTo>
                <a:lnTo>
                  <a:pt x="360426" y="50673"/>
                </a:lnTo>
                <a:close/>
              </a:path>
              <a:path w="403860" h="1192529">
                <a:moveTo>
                  <a:pt x="362712" y="1183108"/>
                </a:moveTo>
                <a:lnTo>
                  <a:pt x="362712" y="1139190"/>
                </a:lnTo>
                <a:lnTo>
                  <a:pt x="359664" y="1143762"/>
                </a:lnTo>
                <a:lnTo>
                  <a:pt x="359664" y="1184197"/>
                </a:lnTo>
                <a:lnTo>
                  <a:pt x="362712" y="1183108"/>
                </a:lnTo>
                <a:close/>
              </a:path>
              <a:path w="403860" h="1192529">
                <a:moveTo>
                  <a:pt x="362712" y="54102"/>
                </a:moveTo>
                <a:lnTo>
                  <a:pt x="361950" y="52578"/>
                </a:lnTo>
                <a:lnTo>
                  <a:pt x="361950" y="52959"/>
                </a:lnTo>
                <a:lnTo>
                  <a:pt x="362712" y="54102"/>
                </a:lnTo>
                <a:close/>
              </a:path>
              <a:path w="403860" h="1192529">
                <a:moveTo>
                  <a:pt x="364693" y="1135837"/>
                </a:moveTo>
                <a:lnTo>
                  <a:pt x="361950" y="1139952"/>
                </a:lnTo>
                <a:lnTo>
                  <a:pt x="362712" y="1139190"/>
                </a:lnTo>
                <a:lnTo>
                  <a:pt x="362712" y="1183108"/>
                </a:lnTo>
                <a:lnTo>
                  <a:pt x="363719" y="1182747"/>
                </a:lnTo>
                <a:lnTo>
                  <a:pt x="364236" y="1182326"/>
                </a:lnTo>
                <a:lnTo>
                  <a:pt x="364236" y="1136904"/>
                </a:lnTo>
                <a:lnTo>
                  <a:pt x="364693" y="1135837"/>
                </a:lnTo>
                <a:close/>
              </a:path>
              <a:path w="403860" h="1192529">
                <a:moveTo>
                  <a:pt x="364998" y="57912"/>
                </a:moveTo>
                <a:lnTo>
                  <a:pt x="364236" y="56388"/>
                </a:lnTo>
                <a:lnTo>
                  <a:pt x="364562" y="57150"/>
                </a:lnTo>
                <a:lnTo>
                  <a:pt x="364998" y="57912"/>
                </a:lnTo>
                <a:close/>
              </a:path>
              <a:path w="403860" h="1192529">
                <a:moveTo>
                  <a:pt x="364562" y="57150"/>
                </a:moveTo>
                <a:lnTo>
                  <a:pt x="364236" y="56388"/>
                </a:lnTo>
                <a:lnTo>
                  <a:pt x="364236" y="56578"/>
                </a:lnTo>
                <a:lnTo>
                  <a:pt x="364562" y="57150"/>
                </a:lnTo>
                <a:close/>
              </a:path>
              <a:path w="403860" h="1192529">
                <a:moveTo>
                  <a:pt x="364998" y="1135380"/>
                </a:moveTo>
                <a:lnTo>
                  <a:pt x="364693" y="1135837"/>
                </a:lnTo>
                <a:lnTo>
                  <a:pt x="364236" y="1136904"/>
                </a:lnTo>
                <a:lnTo>
                  <a:pt x="364998" y="1135380"/>
                </a:lnTo>
                <a:close/>
              </a:path>
              <a:path w="403860" h="1192529">
                <a:moveTo>
                  <a:pt x="364998" y="1181705"/>
                </a:moveTo>
                <a:lnTo>
                  <a:pt x="364998" y="1135380"/>
                </a:lnTo>
                <a:lnTo>
                  <a:pt x="364236" y="1136904"/>
                </a:lnTo>
                <a:lnTo>
                  <a:pt x="364236" y="1182326"/>
                </a:lnTo>
                <a:lnTo>
                  <a:pt x="364998" y="1181705"/>
                </a:lnTo>
                <a:close/>
              </a:path>
              <a:path w="403860" h="1192529">
                <a:moveTo>
                  <a:pt x="364998" y="58165"/>
                </a:moveTo>
                <a:lnTo>
                  <a:pt x="364998" y="57912"/>
                </a:lnTo>
                <a:lnTo>
                  <a:pt x="364562" y="57150"/>
                </a:lnTo>
                <a:lnTo>
                  <a:pt x="364998" y="58165"/>
                </a:lnTo>
                <a:close/>
              </a:path>
              <a:path w="403860" h="1192529">
                <a:moveTo>
                  <a:pt x="369570" y="1177975"/>
                </a:moveTo>
                <a:lnTo>
                  <a:pt x="369570" y="1122426"/>
                </a:lnTo>
                <a:lnTo>
                  <a:pt x="368046" y="1128522"/>
                </a:lnTo>
                <a:lnTo>
                  <a:pt x="368046" y="1126998"/>
                </a:lnTo>
                <a:lnTo>
                  <a:pt x="366522" y="1132332"/>
                </a:lnTo>
                <a:lnTo>
                  <a:pt x="366522" y="1131570"/>
                </a:lnTo>
                <a:lnTo>
                  <a:pt x="364693" y="1135837"/>
                </a:lnTo>
                <a:lnTo>
                  <a:pt x="364998" y="1135380"/>
                </a:lnTo>
                <a:lnTo>
                  <a:pt x="364998" y="1181705"/>
                </a:lnTo>
                <a:lnTo>
                  <a:pt x="369570" y="1177975"/>
                </a:lnTo>
                <a:close/>
              </a:path>
              <a:path w="403860" h="1192529">
                <a:moveTo>
                  <a:pt x="369570" y="71628"/>
                </a:moveTo>
                <a:lnTo>
                  <a:pt x="369570" y="70104"/>
                </a:lnTo>
                <a:lnTo>
                  <a:pt x="368808" y="68580"/>
                </a:lnTo>
                <a:lnTo>
                  <a:pt x="369570" y="71628"/>
                </a:lnTo>
                <a:close/>
              </a:path>
              <a:path w="403860" h="1192529">
                <a:moveTo>
                  <a:pt x="370332" y="1177353"/>
                </a:moveTo>
                <a:lnTo>
                  <a:pt x="370332" y="1118616"/>
                </a:lnTo>
                <a:lnTo>
                  <a:pt x="368808" y="1124712"/>
                </a:lnTo>
                <a:lnTo>
                  <a:pt x="369570" y="1122426"/>
                </a:lnTo>
                <a:lnTo>
                  <a:pt x="369570" y="1177975"/>
                </a:lnTo>
                <a:lnTo>
                  <a:pt x="370332" y="1177353"/>
                </a:lnTo>
                <a:close/>
              </a:path>
              <a:path w="403860" h="1192529">
                <a:moveTo>
                  <a:pt x="370332" y="79248"/>
                </a:moveTo>
                <a:lnTo>
                  <a:pt x="370332" y="74676"/>
                </a:lnTo>
                <a:lnTo>
                  <a:pt x="369570" y="73152"/>
                </a:lnTo>
                <a:lnTo>
                  <a:pt x="370332" y="79248"/>
                </a:lnTo>
                <a:close/>
              </a:path>
              <a:path w="403860" h="1192529">
                <a:moveTo>
                  <a:pt x="370332" y="1118616"/>
                </a:moveTo>
                <a:lnTo>
                  <a:pt x="370332" y="1113282"/>
                </a:lnTo>
                <a:lnTo>
                  <a:pt x="369570" y="1120140"/>
                </a:lnTo>
                <a:lnTo>
                  <a:pt x="370332" y="1118616"/>
                </a:lnTo>
                <a:close/>
              </a:path>
            </a:pathLst>
          </a:custGeom>
          <a:solidFill>
            <a:srgbClr val="7570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205361" y="2314448"/>
            <a:ext cx="203835" cy="1094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585858"/>
                </a:solidFill>
                <a:latin typeface="Microsoft JhengHei"/>
                <a:cs typeface="Microsoft JhengHei"/>
              </a:rPr>
              <a:t>填 問 卷  7</a:t>
            </a:r>
            <a:endParaRPr sz="14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400" dirty="0">
                <a:solidFill>
                  <a:srgbClr val="585858"/>
                </a:solidFill>
                <a:latin typeface="Microsoft JhengHei"/>
                <a:cs typeface="Microsoft JhengHei"/>
              </a:rPr>
              <a:t>題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660027" y="1755648"/>
            <a:ext cx="33655" cy="134620"/>
          </a:xfrm>
          <a:custGeom>
            <a:avLst/>
            <a:gdLst/>
            <a:ahLst/>
            <a:cxnLst/>
            <a:rect l="l" t="t" r="r" b="b"/>
            <a:pathLst>
              <a:path w="33655" h="134619">
                <a:moveTo>
                  <a:pt x="33527" y="134112"/>
                </a:moveTo>
                <a:lnTo>
                  <a:pt x="33527" y="0"/>
                </a:lnTo>
                <a:lnTo>
                  <a:pt x="0" y="0"/>
                </a:lnTo>
                <a:lnTo>
                  <a:pt x="0" y="134112"/>
                </a:lnTo>
                <a:lnTo>
                  <a:pt x="33527" y="134112"/>
                </a:lnTo>
                <a:close/>
              </a:path>
            </a:pathLst>
          </a:custGeom>
          <a:solidFill>
            <a:srgbClr val="7570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660027" y="1989582"/>
            <a:ext cx="33655" cy="134620"/>
          </a:xfrm>
          <a:custGeom>
            <a:avLst/>
            <a:gdLst/>
            <a:ahLst/>
            <a:cxnLst/>
            <a:rect l="l" t="t" r="r" b="b"/>
            <a:pathLst>
              <a:path w="33655" h="134619">
                <a:moveTo>
                  <a:pt x="33527" y="134112"/>
                </a:moveTo>
                <a:lnTo>
                  <a:pt x="33527" y="0"/>
                </a:lnTo>
                <a:lnTo>
                  <a:pt x="0" y="0"/>
                </a:lnTo>
                <a:lnTo>
                  <a:pt x="0" y="134112"/>
                </a:lnTo>
                <a:lnTo>
                  <a:pt x="33527" y="134112"/>
                </a:lnTo>
                <a:close/>
              </a:path>
            </a:pathLst>
          </a:custGeom>
          <a:solidFill>
            <a:srgbClr val="7570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660027" y="2223516"/>
            <a:ext cx="33655" cy="134620"/>
          </a:xfrm>
          <a:custGeom>
            <a:avLst/>
            <a:gdLst/>
            <a:ahLst/>
            <a:cxnLst/>
            <a:rect l="l" t="t" r="r" b="b"/>
            <a:pathLst>
              <a:path w="33655" h="134619">
                <a:moveTo>
                  <a:pt x="33527" y="134111"/>
                </a:moveTo>
                <a:lnTo>
                  <a:pt x="33527" y="0"/>
                </a:lnTo>
                <a:lnTo>
                  <a:pt x="0" y="0"/>
                </a:lnTo>
                <a:lnTo>
                  <a:pt x="0" y="134111"/>
                </a:lnTo>
                <a:lnTo>
                  <a:pt x="33527" y="134111"/>
                </a:lnTo>
                <a:close/>
              </a:path>
            </a:pathLst>
          </a:custGeom>
          <a:solidFill>
            <a:srgbClr val="7570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60027" y="2457450"/>
            <a:ext cx="33655" cy="133350"/>
          </a:xfrm>
          <a:custGeom>
            <a:avLst/>
            <a:gdLst/>
            <a:ahLst/>
            <a:cxnLst/>
            <a:rect l="l" t="t" r="r" b="b"/>
            <a:pathLst>
              <a:path w="33655" h="133350">
                <a:moveTo>
                  <a:pt x="33527" y="133350"/>
                </a:moveTo>
                <a:lnTo>
                  <a:pt x="33527" y="0"/>
                </a:lnTo>
                <a:lnTo>
                  <a:pt x="0" y="0"/>
                </a:lnTo>
                <a:lnTo>
                  <a:pt x="0" y="133350"/>
                </a:lnTo>
                <a:lnTo>
                  <a:pt x="33527" y="133350"/>
                </a:lnTo>
                <a:close/>
              </a:path>
            </a:pathLst>
          </a:custGeom>
          <a:solidFill>
            <a:srgbClr val="7570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660027" y="2691383"/>
            <a:ext cx="33655" cy="133350"/>
          </a:xfrm>
          <a:custGeom>
            <a:avLst/>
            <a:gdLst/>
            <a:ahLst/>
            <a:cxnLst/>
            <a:rect l="l" t="t" r="r" b="b"/>
            <a:pathLst>
              <a:path w="33655" h="133350">
                <a:moveTo>
                  <a:pt x="33527" y="133350"/>
                </a:moveTo>
                <a:lnTo>
                  <a:pt x="33527" y="0"/>
                </a:lnTo>
                <a:lnTo>
                  <a:pt x="0" y="0"/>
                </a:lnTo>
                <a:lnTo>
                  <a:pt x="0" y="133350"/>
                </a:lnTo>
                <a:lnTo>
                  <a:pt x="33527" y="133350"/>
                </a:lnTo>
                <a:close/>
              </a:path>
            </a:pathLst>
          </a:custGeom>
          <a:solidFill>
            <a:srgbClr val="7570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660027" y="2925317"/>
            <a:ext cx="33655" cy="133350"/>
          </a:xfrm>
          <a:custGeom>
            <a:avLst/>
            <a:gdLst/>
            <a:ahLst/>
            <a:cxnLst/>
            <a:rect l="l" t="t" r="r" b="b"/>
            <a:pathLst>
              <a:path w="33655" h="133350">
                <a:moveTo>
                  <a:pt x="33528" y="133349"/>
                </a:moveTo>
                <a:lnTo>
                  <a:pt x="33527" y="0"/>
                </a:lnTo>
                <a:lnTo>
                  <a:pt x="0" y="0"/>
                </a:lnTo>
                <a:lnTo>
                  <a:pt x="0" y="133349"/>
                </a:lnTo>
                <a:lnTo>
                  <a:pt x="33528" y="133349"/>
                </a:lnTo>
                <a:close/>
              </a:path>
            </a:pathLst>
          </a:custGeom>
          <a:solidFill>
            <a:srgbClr val="7570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660027" y="3159251"/>
            <a:ext cx="33655" cy="133350"/>
          </a:xfrm>
          <a:custGeom>
            <a:avLst/>
            <a:gdLst/>
            <a:ahLst/>
            <a:cxnLst/>
            <a:rect l="l" t="t" r="r" b="b"/>
            <a:pathLst>
              <a:path w="33655" h="133350">
                <a:moveTo>
                  <a:pt x="33527" y="133350"/>
                </a:moveTo>
                <a:lnTo>
                  <a:pt x="33527" y="0"/>
                </a:lnTo>
                <a:lnTo>
                  <a:pt x="0" y="0"/>
                </a:lnTo>
                <a:lnTo>
                  <a:pt x="0" y="133350"/>
                </a:lnTo>
                <a:lnTo>
                  <a:pt x="33527" y="133350"/>
                </a:lnTo>
                <a:close/>
              </a:path>
            </a:pathLst>
          </a:custGeom>
          <a:solidFill>
            <a:srgbClr val="7570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60027" y="3393185"/>
            <a:ext cx="33655" cy="133350"/>
          </a:xfrm>
          <a:custGeom>
            <a:avLst/>
            <a:gdLst/>
            <a:ahLst/>
            <a:cxnLst/>
            <a:rect l="l" t="t" r="r" b="b"/>
            <a:pathLst>
              <a:path w="33655" h="133350">
                <a:moveTo>
                  <a:pt x="33527" y="133350"/>
                </a:moveTo>
                <a:lnTo>
                  <a:pt x="33527" y="0"/>
                </a:lnTo>
                <a:lnTo>
                  <a:pt x="0" y="0"/>
                </a:lnTo>
                <a:lnTo>
                  <a:pt x="0" y="133350"/>
                </a:lnTo>
                <a:lnTo>
                  <a:pt x="33527" y="133350"/>
                </a:lnTo>
                <a:close/>
              </a:path>
            </a:pathLst>
          </a:custGeom>
          <a:solidFill>
            <a:srgbClr val="7570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660027" y="3627120"/>
            <a:ext cx="33655" cy="133350"/>
          </a:xfrm>
          <a:custGeom>
            <a:avLst/>
            <a:gdLst/>
            <a:ahLst/>
            <a:cxnLst/>
            <a:rect l="l" t="t" r="r" b="b"/>
            <a:pathLst>
              <a:path w="33655" h="133350">
                <a:moveTo>
                  <a:pt x="33527" y="133350"/>
                </a:moveTo>
                <a:lnTo>
                  <a:pt x="33527" y="0"/>
                </a:lnTo>
                <a:lnTo>
                  <a:pt x="0" y="0"/>
                </a:lnTo>
                <a:lnTo>
                  <a:pt x="0" y="133350"/>
                </a:lnTo>
                <a:lnTo>
                  <a:pt x="33527" y="133350"/>
                </a:lnTo>
                <a:close/>
              </a:path>
            </a:pathLst>
          </a:custGeom>
          <a:solidFill>
            <a:srgbClr val="7570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660027" y="3861053"/>
            <a:ext cx="33655" cy="133350"/>
          </a:xfrm>
          <a:custGeom>
            <a:avLst/>
            <a:gdLst/>
            <a:ahLst/>
            <a:cxnLst/>
            <a:rect l="l" t="t" r="r" b="b"/>
            <a:pathLst>
              <a:path w="33655" h="133350">
                <a:moveTo>
                  <a:pt x="33527" y="133350"/>
                </a:moveTo>
                <a:lnTo>
                  <a:pt x="33527" y="0"/>
                </a:lnTo>
                <a:lnTo>
                  <a:pt x="0" y="0"/>
                </a:lnTo>
                <a:lnTo>
                  <a:pt x="0" y="133350"/>
                </a:lnTo>
                <a:lnTo>
                  <a:pt x="33527" y="133350"/>
                </a:lnTo>
                <a:close/>
              </a:path>
            </a:pathLst>
          </a:custGeom>
          <a:solidFill>
            <a:srgbClr val="7570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660027" y="4094988"/>
            <a:ext cx="33655" cy="133350"/>
          </a:xfrm>
          <a:custGeom>
            <a:avLst/>
            <a:gdLst/>
            <a:ahLst/>
            <a:cxnLst/>
            <a:rect l="l" t="t" r="r" b="b"/>
            <a:pathLst>
              <a:path w="33655" h="133350">
                <a:moveTo>
                  <a:pt x="33527" y="133350"/>
                </a:moveTo>
                <a:lnTo>
                  <a:pt x="33527" y="0"/>
                </a:lnTo>
                <a:lnTo>
                  <a:pt x="0" y="0"/>
                </a:lnTo>
                <a:lnTo>
                  <a:pt x="0" y="133350"/>
                </a:lnTo>
                <a:lnTo>
                  <a:pt x="33527" y="133350"/>
                </a:lnTo>
                <a:close/>
              </a:path>
            </a:pathLst>
          </a:custGeom>
          <a:solidFill>
            <a:srgbClr val="7570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660027" y="4328921"/>
            <a:ext cx="33655" cy="133350"/>
          </a:xfrm>
          <a:custGeom>
            <a:avLst/>
            <a:gdLst/>
            <a:ahLst/>
            <a:cxnLst/>
            <a:rect l="l" t="t" r="r" b="b"/>
            <a:pathLst>
              <a:path w="33655" h="133350">
                <a:moveTo>
                  <a:pt x="33527" y="133350"/>
                </a:moveTo>
                <a:lnTo>
                  <a:pt x="33527" y="0"/>
                </a:lnTo>
                <a:lnTo>
                  <a:pt x="0" y="0"/>
                </a:lnTo>
                <a:lnTo>
                  <a:pt x="0" y="133350"/>
                </a:lnTo>
                <a:lnTo>
                  <a:pt x="33527" y="133350"/>
                </a:lnTo>
                <a:close/>
              </a:path>
            </a:pathLst>
          </a:custGeom>
          <a:solidFill>
            <a:srgbClr val="7570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660027" y="4562094"/>
            <a:ext cx="33655" cy="134620"/>
          </a:xfrm>
          <a:custGeom>
            <a:avLst/>
            <a:gdLst/>
            <a:ahLst/>
            <a:cxnLst/>
            <a:rect l="l" t="t" r="r" b="b"/>
            <a:pathLst>
              <a:path w="33655" h="134620">
                <a:moveTo>
                  <a:pt x="33527" y="134112"/>
                </a:moveTo>
                <a:lnTo>
                  <a:pt x="33527" y="0"/>
                </a:lnTo>
                <a:lnTo>
                  <a:pt x="0" y="0"/>
                </a:lnTo>
                <a:lnTo>
                  <a:pt x="0" y="134112"/>
                </a:lnTo>
                <a:lnTo>
                  <a:pt x="33527" y="134112"/>
                </a:lnTo>
                <a:close/>
              </a:path>
            </a:pathLst>
          </a:custGeom>
          <a:solidFill>
            <a:srgbClr val="7570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660027" y="4796028"/>
            <a:ext cx="33655" cy="134620"/>
          </a:xfrm>
          <a:custGeom>
            <a:avLst/>
            <a:gdLst/>
            <a:ahLst/>
            <a:cxnLst/>
            <a:rect l="l" t="t" r="r" b="b"/>
            <a:pathLst>
              <a:path w="33655" h="134620">
                <a:moveTo>
                  <a:pt x="33527" y="134112"/>
                </a:moveTo>
                <a:lnTo>
                  <a:pt x="33527" y="0"/>
                </a:lnTo>
                <a:lnTo>
                  <a:pt x="0" y="0"/>
                </a:lnTo>
                <a:lnTo>
                  <a:pt x="0" y="134112"/>
                </a:lnTo>
                <a:lnTo>
                  <a:pt x="33527" y="134112"/>
                </a:lnTo>
                <a:close/>
              </a:path>
            </a:pathLst>
          </a:custGeom>
          <a:solidFill>
            <a:srgbClr val="7570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660027" y="5029961"/>
            <a:ext cx="33655" cy="134620"/>
          </a:xfrm>
          <a:custGeom>
            <a:avLst/>
            <a:gdLst/>
            <a:ahLst/>
            <a:cxnLst/>
            <a:rect l="l" t="t" r="r" b="b"/>
            <a:pathLst>
              <a:path w="33655" h="134620">
                <a:moveTo>
                  <a:pt x="33527" y="134112"/>
                </a:moveTo>
                <a:lnTo>
                  <a:pt x="33527" y="0"/>
                </a:lnTo>
                <a:lnTo>
                  <a:pt x="0" y="0"/>
                </a:lnTo>
                <a:lnTo>
                  <a:pt x="0" y="134112"/>
                </a:lnTo>
                <a:lnTo>
                  <a:pt x="33527" y="134112"/>
                </a:lnTo>
                <a:close/>
              </a:path>
            </a:pathLst>
          </a:custGeom>
          <a:solidFill>
            <a:srgbClr val="7570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660027" y="5263896"/>
            <a:ext cx="33655" cy="134620"/>
          </a:xfrm>
          <a:custGeom>
            <a:avLst/>
            <a:gdLst/>
            <a:ahLst/>
            <a:cxnLst/>
            <a:rect l="l" t="t" r="r" b="b"/>
            <a:pathLst>
              <a:path w="33655" h="134620">
                <a:moveTo>
                  <a:pt x="33527" y="134112"/>
                </a:moveTo>
                <a:lnTo>
                  <a:pt x="33527" y="0"/>
                </a:lnTo>
                <a:lnTo>
                  <a:pt x="0" y="0"/>
                </a:lnTo>
                <a:lnTo>
                  <a:pt x="0" y="134112"/>
                </a:lnTo>
                <a:lnTo>
                  <a:pt x="33527" y="134112"/>
                </a:lnTo>
                <a:close/>
              </a:path>
            </a:pathLst>
          </a:custGeom>
          <a:solidFill>
            <a:srgbClr val="7570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660027" y="5497829"/>
            <a:ext cx="33655" cy="134620"/>
          </a:xfrm>
          <a:custGeom>
            <a:avLst/>
            <a:gdLst/>
            <a:ahLst/>
            <a:cxnLst/>
            <a:rect l="l" t="t" r="r" b="b"/>
            <a:pathLst>
              <a:path w="33655" h="134620">
                <a:moveTo>
                  <a:pt x="33527" y="134112"/>
                </a:moveTo>
                <a:lnTo>
                  <a:pt x="33527" y="0"/>
                </a:lnTo>
                <a:lnTo>
                  <a:pt x="0" y="0"/>
                </a:lnTo>
                <a:lnTo>
                  <a:pt x="0" y="134112"/>
                </a:lnTo>
                <a:lnTo>
                  <a:pt x="33527" y="134112"/>
                </a:lnTo>
                <a:close/>
              </a:path>
            </a:pathLst>
          </a:custGeom>
          <a:solidFill>
            <a:srgbClr val="7570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660027" y="5731764"/>
            <a:ext cx="33655" cy="134620"/>
          </a:xfrm>
          <a:custGeom>
            <a:avLst/>
            <a:gdLst/>
            <a:ahLst/>
            <a:cxnLst/>
            <a:rect l="l" t="t" r="r" b="b"/>
            <a:pathLst>
              <a:path w="33655" h="134620">
                <a:moveTo>
                  <a:pt x="33527" y="134112"/>
                </a:moveTo>
                <a:lnTo>
                  <a:pt x="33527" y="0"/>
                </a:lnTo>
                <a:lnTo>
                  <a:pt x="0" y="0"/>
                </a:lnTo>
                <a:lnTo>
                  <a:pt x="0" y="134112"/>
                </a:lnTo>
                <a:lnTo>
                  <a:pt x="33527" y="134112"/>
                </a:lnTo>
                <a:close/>
              </a:path>
            </a:pathLst>
          </a:custGeom>
          <a:solidFill>
            <a:srgbClr val="7570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660027" y="5965697"/>
            <a:ext cx="33655" cy="133350"/>
          </a:xfrm>
          <a:custGeom>
            <a:avLst/>
            <a:gdLst/>
            <a:ahLst/>
            <a:cxnLst/>
            <a:rect l="l" t="t" r="r" b="b"/>
            <a:pathLst>
              <a:path w="33655" h="133350">
                <a:moveTo>
                  <a:pt x="33527" y="133350"/>
                </a:moveTo>
                <a:lnTo>
                  <a:pt x="33527" y="0"/>
                </a:lnTo>
                <a:lnTo>
                  <a:pt x="0" y="0"/>
                </a:lnTo>
                <a:lnTo>
                  <a:pt x="0" y="133350"/>
                </a:lnTo>
                <a:lnTo>
                  <a:pt x="33527" y="133350"/>
                </a:lnTo>
                <a:close/>
              </a:path>
            </a:pathLst>
          </a:custGeom>
          <a:solidFill>
            <a:srgbClr val="7570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660027" y="6199632"/>
            <a:ext cx="33655" cy="133350"/>
          </a:xfrm>
          <a:custGeom>
            <a:avLst/>
            <a:gdLst/>
            <a:ahLst/>
            <a:cxnLst/>
            <a:rect l="l" t="t" r="r" b="b"/>
            <a:pathLst>
              <a:path w="33655" h="133350">
                <a:moveTo>
                  <a:pt x="33527" y="133350"/>
                </a:moveTo>
                <a:lnTo>
                  <a:pt x="33527" y="0"/>
                </a:lnTo>
                <a:lnTo>
                  <a:pt x="0" y="0"/>
                </a:lnTo>
                <a:lnTo>
                  <a:pt x="0" y="133350"/>
                </a:lnTo>
                <a:lnTo>
                  <a:pt x="33527" y="133350"/>
                </a:lnTo>
                <a:close/>
              </a:path>
            </a:pathLst>
          </a:custGeom>
          <a:solidFill>
            <a:srgbClr val="7570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660027" y="6433565"/>
            <a:ext cx="33655" cy="11430"/>
          </a:xfrm>
          <a:custGeom>
            <a:avLst/>
            <a:gdLst/>
            <a:ahLst/>
            <a:cxnLst/>
            <a:rect l="l" t="t" r="r" b="b"/>
            <a:pathLst>
              <a:path w="33655" h="11429">
                <a:moveTo>
                  <a:pt x="33527" y="11429"/>
                </a:moveTo>
                <a:lnTo>
                  <a:pt x="33527" y="0"/>
                </a:lnTo>
                <a:lnTo>
                  <a:pt x="0" y="0"/>
                </a:lnTo>
                <a:lnTo>
                  <a:pt x="0" y="11429"/>
                </a:lnTo>
                <a:lnTo>
                  <a:pt x="33527" y="11429"/>
                </a:lnTo>
                <a:close/>
              </a:path>
            </a:pathLst>
          </a:custGeom>
          <a:solidFill>
            <a:srgbClr val="7570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3433705" y="5209736"/>
            <a:ext cx="6891020" cy="11842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37185" marR="5080" indent="-325120">
              <a:lnSpc>
                <a:spcPct val="122600"/>
              </a:lnSpc>
              <a:spcBef>
                <a:spcPts val="95"/>
              </a:spcBef>
              <a:buFont typeface="Arial"/>
              <a:buChar char="•"/>
              <a:tabLst>
                <a:tab pos="337185" algn="l"/>
                <a:tab pos="337820" algn="l"/>
              </a:tabLst>
            </a:pPr>
            <a:r>
              <a:rPr sz="1550" spc="20" dirty="0">
                <a:latin typeface="Microsoft JhengHei"/>
                <a:cs typeface="Microsoft JhengHei"/>
              </a:rPr>
              <a:t>若⺠眾於人工發放點欲當場進行篩檢，可以衛生局</a:t>
            </a:r>
            <a:r>
              <a:rPr sz="1550" dirty="0">
                <a:latin typeface="Microsoft JhengHei"/>
                <a:cs typeface="Microsoft JhengHei"/>
              </a:rPr>
              <a:t>(</a:t>
            </a:r>
            <a:r>
              <a:rPr sz="1550" spc="20" dirty="0">
                <a:latin typeface="Microsoft JhengHei"/>
                <a:cs typeface="Microsoft JhengHei"/>
              </a:rPr>
              <a:t>所</a:t>
            </a:r>
            <a:r>
              <a:rPr sz="1550" dirty="0">
                <a:latin typeface="Microsoft JhengHei"/>
                <a:cs typeface="Microsoft JhengHei"/>
              </a:rPr>
              <a:t>)</a:t>
            </a:r>
            <a:r>
              <a:rPr sz="1550" spc="20" dirty="0">
                <a:latin typeface="Microsoft JhengHei"/>
                <a:cs typeface="Microsoft JhengHei"/>
              </a:rPr>
              <a:t>原有的免費匿名篩檢 </a:t>
            </a:r>
            <a:r>
              <a:rPr sz="1550" spc="25" dirty="0">
                <a:latin typeface="Microsoft JhengHei"/>
                <a:cs typeface="Microsoft JhengHei"/>
              </a:rPr>
              <a:t>服務，以快篩試劑提供⺠眾篩檢及轉介服務</a:t>
            </a:r>
            <a:endParaRPr sz="1550">
              <a:latin typeface="Microsoft JhengHei"/>
              <a:cs typeface="Microsoft JhengHei"/>
            </a:endParaRPr>
          </a:p>
          <a:p>
            <a:pPr marL="337185" indent="-325120">
              <a:lnSpc>
                <a:spcPct val="100000"/>
              </a:lnSpc>
              <a:spcBef>
                <a:spcPts val="420"/>
              </a:spcBef>
              <a:buFont typeface="Arial"/>
              <a:buChar char="•"/>
              <a:tabLst>
                <a:tab pos="337185" algn="l"/>
                <a:tab pos="337820" algn="l"/>
              </a:tabLst>
            </a:pPr>
            <a:r>
              <a:rPr sz="1550" spc="20" dirty="0">
                <a:latin typeface="Microsoft JhengHei"/>
                <a:cs typeface="Microsoft JhengHei"/>
              </a:rPr>
              <a:t>退費200元機制調整為以寄發兌換券方式替代</a:t>
            </a:r>
            <a:endParaRPr sz="1550">
              <a:latin typeface="Microsoft JhengHei"/>
              <a:cs typeface="Microsoft JhengHei"/>
            </a:endParaRPr>
          </a:p>
          <a:p>
            <a:pPr marL="337185" indent="-325120">
              <a:lnSpc>
                <a:spcPct val="100000"/>
              </a:lnSpc>
              <a:spcBef>
                <a:spcPts val="420"/>
              </a:spcBef>
              <a:buClr>
                <a:srgbClr val="000000"/>
              </a:buClr>
              <a:buFont typeface="Arial"/>
              <a:buChar char="•"/>
              <a:tabLst>
                <a:tab pos="337185" algn="l"/>
                <a:tab pos="337820" algn="l"/>
              </a:tabLst>
            </a:pPr>
            <a:r>
              <a:rPr sz="1550" spc="20" dirty="0">
                <a:solidFill>
                  <a:srgbClr val="C00000"/>
                </a:solidFill>
                <a:latin typeface="Microsoft JhengHei"/>
                <a:cs typeface="Microsoft JhengHei"/>
              </a:rPr>
              <a:t>醫院協助退還200元試劑費用予篩檢陽性⺠眾</a:t>
            </a:r>
            <a:endParaRPr sz="1550">
              <a:latin typeface="Microsoft JhengHei"/>
              <a:cs typeface="Microsoft JhengHe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209171" y="4203446"/>
            <a:ext cx="1243330" cy="1094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44575" algn="just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585858"/>
                </a:solidFill>
                <a:latin typeface="Microsoft JhengHei"/>
                <a:cs typeface="Microsoft JhengHei"/>
              </a:rPr>
              <a:t>填 問 卷</a:t>
            </a:r>
            <a:endParaRPr sz="1400">
              <a:latin typeface="Microsoft JhengHei"/>
              <a:cs typeface="Microsoft JhengHei"/>
            </a:endParaRPr>
          </a:p>
          <a:p>
            <a:pPr marL="46355" algn="just">
              <a:lnSpc>
                <a:spcPct val="100000"/>
              </a:lnSpc>
              <a:spcBef>
                <a:spcPts val="15"/>
              </a:spcBef>
            </a:pPr>
            <a:r>
              <a:rPr sz="1400" dirty="0">
                <a:solidFill>
                  <a:srgbClr val="585858"/>
                </a:solidFill>
                <a:latin typeface="Microsoft JhengHei"/>
                <a:cs typeface="Microsoft JhengHei"/>
              </a:rPr>
              <a:t>7       </a:t>
            </a:r>
            <a:r>
              <a:rPr sz="1400" spc="110" dirty="0">
                <a:solidFill>
                  <a:srgbClr val="585858"/>
                </a:solidFill>
                <a:latin typeface="Microsoft JhengHei"/>
                <a:cs typeface="Microsoft JhengHei"/>
              </a:rPr>
              <a:t> </a:t>
            </a:r>
            <a:r>
              <a:rPr sz="1400" b="1" dirty="0">
                <a:latin typeface="Microsoft JhengHei"/>
                <a:cs typeface="Microsoft JhengHei"/>
              </a:rPr>
              <a:t>未登錄篩</a:t>
            </a:r>
            <a:endParaRPr sz="1400">
              <a:latin typeface="Microsoft JhengHei"/>
              <a:cs typeface="Microsoft JhengHei"/>
            </a:endParaRPr>
          </a:p>
          <a:p>
            <a:pPr marL="12700" algn="just">
              <a:lnSpc>
                <a:spcPct val="100000"/>
              </a:lnSpc>
            </a:pPr>
            <a:r>
              <a:rPr sz="1400" dirty="0">
                <a:solidFill>
                  <a:srgbClr val="585858"/>
                </a:solidFill>
                <a:latin typeface="Microsoft JhengHei"/>
                <a:cs typeface="Microsoft JhengHei"/>
              </a:rPr>
              <a:t>題     </a:t>
            </a:r>
            <a:r>
              <a:rPr sz="1400" spc="150" dirty="0">
                <a:solidFill>
                  <a:srgbClr val="585858"/>
                </a:solidFill>
                <a:latin typeface="Microsoft JhengHei"/>
                <a:cs typeface="Microsoft JhengHei"/>
              </a:rPr>
              <a:t> </a:t>
            </a:r>
            <a:r>
              <a:rPr sz="1400" b="1" dirty="0">
                <a:latin typeface="Microsoft JhengHei"/>
                <a:cs typeface="Microsoft JhengHei"/>
              </a:rPr>
              <a:t>檢結果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723517" y="3932682"/>
            <a:ext cx="2825115" cy="1163320"/>
          </a:xfrm>
          <a:custGeom>
            <a:avLst/>
            <a:gdLst/>
            <a:ahLst/>
            <a:cxnLst/>
            <a:rect l="l" t="t" r="r" b="b"/>
            <a:pathLst>
              <a:path w="2825115" h="1163320">
                <a:moveTo>
                  <a:pt x="2824734" y="1040891"/>
                </a:moveTo>
                <a:lnTo>
                  <a:pt x="2824734" y="121919"/>
                </a:lnTo>
                <a:lnTo>
                  <a:pt x="2823972" y="115823"/>
                </a:lnTo>
                <a:lnTo>
                  <a:pt x="2811881" y="71700"/>
                </a:lnTo>
                <a:lnTo>
                  <a:pt x="2785090" y="35428"/>
                </a:lnTo>
                <a:lnTo>
                  <a:pt x="2747451" y="10398"/>
                </a:lnTo>
                <a:lnTo>
                  <a:pt x="2702814" y="0"/>
                </a:lnTo>
                <a:lnTo>
                  <a:pt x="128778" y="0"/>
                </a:lnTo>
                <a:lnTo>
                  <a:pt x="85337" y="7277"/>
                </a:lnTo>
                <a:lnTo>
                  <a:pt x="47477" y="28970"/>
                </a:lnTo>
                <a:lnTo>
                  <a:pt x="18644" y="61895"/>
                </a:lnTo>
                <a:lnTo>
                  <a:pt x="2285" y="102869"/>
                </a:lnTo>
                <a:lnTo>
                  <a:pt x="0" y="121919"/>
                </a:lnTo>
                <a:lnTo>
                  <a:pt x="0" y="1040891"/>
                </a:lnTo>
                <a:lnTo>
                  <a:pt x="11737" y="1088634"/>
                </a:lnTo>
                <a:lnTo>
                  <a:pt x="33528" y="1120976"/>
                </a:lnTo>
                <a:lnTo>
                  <a:pt x="33528" y="119633"/>
                </a:lnTo>
                <a:lnTo>
                  <a:pt x="35052" y="112521"/>
                </a:lnTo>
                <a:lnTo>
                  <a:pt x="35052" y="110489"/>
                </a:lnTo>
                <a:lnTo>
                  <a:pt x="37338" y="102488"/>
                </a:lnTo>
                <a:lnTo>
                  <a:pt x="37338" y="101345"/>
                </a:lnTo>
                <a:lnTo>
                  <a:pt x="40386" y="92811"/>
                </a:lnTo>
                <a:lnTo>
                  <a:pt x="40386" y="92201"/>
                </a:lnTo>
                <a:lnTo>
                  <a:pt x="44196" y="83946"/>
                </a:lnTo>
                <a:lnTo>
                  <a:pt x="44196" y="83819"/>
                </a:lnTo>
                <a:lnTo>
                  <a:pt x="44957" y="82295"/>
                </a:lnTo>
                <a:lnTo>
                  <a:pt x="44957" y="82676"/>
                </a:lnTo>
                <a:lnTo>
                  <a:pt x="50291" y="74675"/>
                </a:lnTo>
                <a:lnTo>
                  <a:pt x="50291" y="75152"/>
                </a:lnTo>
                <a:lnTo>
                  <a:pt x="54864" y="68865"/>
                </a:lnTo>
                <a:lnTo>
                  <a:pt x="54864" y="68579"/>
                </a:lnTo>
                <a:lnTo>
                  <a:pt x="60960" y="61806"/>
                </a:lnTo>
                <a:lnTo>
                  <a:pt x="61721" y="60960"/>
                </a:lnTo>
                <a:lnTo>
                  <a:pt x="68580" y="54863"/>
                </a:lnTo>
                <a:lnTo>
                  <a:pt x="68580" y="55071"/>
                </a:lnTo>
                <a:lnTo>
                  <a:pt x="74676" y="50638"/>
                </a:lnTo>
                <a:lnTo>
                  <a:pt x="74676" y="50291"/>
                </a:lnTo>
                <a:lnTo>
                  <a:pt x="83820" y="44195"/>
                </a:lnTo>
                <a:lnTo>
                  <a:pt x="83820" y="44576"/>
                </a:lnTo>
                <a:lnTo>
                  <a:pt x="92202" y="40385"/>
                </a:lnTo>
                <a:lnTo>
                  <a:pt x="92202" y="40603"/>
                </a:lnTo>
                <a:lnTo>
                  <a:pt x="101346" y="37337"/>
                </a:lnTo>
                <a:lnTo>
                  <a:pt x="101346" y="37664"/>
                </a:lnTo>
                <a:lnTo>
                  <a:pt x="108966" y="35487"/>
                </a:lnTo>
                <a:lnTo>
                  <a:pt x="108966" y="35051"/>
                </a:lnTo>
                <a:lnTo>
                  <a:pt x="118872" y="33731"/>
                </a:lnTo>
                <a:lnTo>
                  <a:pt x="118872" y="33527"/>
                </a:lnTo>
                <a:lnTo>
                  <a:pt x="2705862" y="33636"/>
                </a:lnTo>
                <a:lnTo>
                  <a:pt x="2715768" y="35051"/>
                </a:lnTo>
                <a:lnTo>
                  <a:pt x="2715768" y="35487"/>
                </a:lnTo>
                <a:lnTo>
                  <a:pt x="2723388" y="37664"/>
                </a:lnTo>
                <a:lnTo>
                  <a:pt x="2723388" y="37337"/>
                </a:lnTo>
                <a:lnTo>
                  <a:pt x="2732532" y="40603"/>
                </a:lnTo>
                <a:lnTo>
                  <a:pt x="2732532" y="40385"/>
                </a:lnTo>
                <a:lnTo>
                  <a:pt x="2740914" y="44254"/>
                </a:lnTo>
                <a:lnTo>
                  <a:pt x="2742438" y="44957"/>
                </a:lnTo>
                <a:lnTo>
                  <a:pt x="2742438" y="45211"/>
                </a:lnTo>
                <a:lnTo>
                  <a:pt x="2748534" y="49275"/>
                </a:lnTo>
                <a:lnTo>
                  <a:pt x="2748534" y="48767"/>
                </a:lnTo>
                <a:lnTo>
                  <a:pt x="2756154" y="55002"/>
                </a:lnTo>
                <a:lnTo>
                  <a:pt x="2756154" y="54863"/>
                </a:lnTo>
                <a:lnTo>
                  <a:pt x="2763012" y="61036"/>
                </a:lnTo>
                <a:lnTo>
                  <a:pt x="2763774" y="61721"/>
                </a:lnTo>
                <a:lnTo>
                  <a:pt x="2769870" y="68579"/>
                </a:lnTo>
                <a:lnTo>
                  <a:pt x="2769870" y="68749"/>
                </a:lnTo>
                <a:lnTo>
                  <a:pt x="2775966" y="76199"/>
                </a:lnTo>
                <a:lnTo>
                  <a:pt x="2775966" y="76961"/>
                </a:lnTo>
                <a:lnTo>
                  <a:pt x="2779776" y="82676"/>
                </a:lnTo>
                <a:lnTo>
                  <a:pt x="2779776" y="82295"/>
                </a:lnTo>
                <a:lnTo>
                  <a:pt x="2780538" y="83819"/>
                </a:lnTo>
                <a:lnTo>
                  <a:pt x="2780538" y="83946"/>
                </a:lnTo>
                <a:lnTo>
                  <a:pt x="2784348" y="92201"/>
                </a:lnTo>
                <a:lnTo>
                  <a:pt x="2784348" y="92811"/>
                </a:lnTo>
                <a:lnTo>
                  <a:pt x="2787396" y="101345"/>
                </a:lnTo>
                <a:lnTo>
                  <a:pt x="2787396" y="102488"/>
                </a:lnTo>
                <a:lnTo>
                  <a:pt x="2789682" y="110489"/>
                </a:lnTo>
                <a:lnTo>
                  <a:pt x="2789682" y="108965"/>
                </a:lnTo>
                <a:lnTo>
                  <a:pt x="2791206" y="119633"/>
                </a:lnTo>
                <a:lnTo>
                  <a:pt x="2791206" y="1120574"/>
                </a:lnTo>
                <a:lnTo>
                  <a:pt x="2814463" y="1085413"/>
                </a:lnTo>
                <a:lnTo>
                  <a:pt x="2824734" y="1040891"/>
                </a:lnTo>
                <a:close/>
              </a:path>
              <a:path w="2825115" h="1163320">
                <a:moveTo>
                  <a:pt x="35814" y="1053845"/>
                </a:moveTo>
                <a:lnTo>
                  <a:pt x="33528" y="1043177"/>
                </a:lnTo>
                <a:lnTo>
                  <a:pt x="33528" y="1120976"/>
                </a:lnTo>
                <a:lnTo>
                  <a:pt x="34394" y="1122077"/>
                </a:lnTo>
                <a:lnTo>
                  <a:pt x="35052" y="1122680"/>
                </a:lnTo>
                <a:lnTo>
                  <a:pt x="35052" y="1052321"/>
                </a:lnTo>
                <a:lnTo>
                  <a:pt x="35814" y="1053845"/>
                </a:lnTo>
                <a:close/>
              </a:path>
              <a:path w="2825115" h="1163320">
                <a:moveTo>
                  <a:pt x="35814" y="108965"/>
                </a:moveTo>
                <a:lnTo>
                  <a:pt x="35052" y="110489"/>
                </a:lnTo>
                <a:lnTo>
                  <a:pt x="35052" y="112521"/>
                </a:lnTo>
                <a:lnTo>
                  <a:pt x="35814" y="108965"/>
                </a:lnTo>
                <a:close/>
              </a:path>
              <a:path w="2825115" h="1163320">
                <a:moveTo>
                  <a:pt x="38100" y="1062989"/>
                </a:moveTo>
                <a:lnTo>
                  <a:pt x="35052" y="1052321"/>
                </a:lnTo>
                <a:lnTo>
                  <a:pt x="35052" y="1122680"/>
                </a:lnTo>
                <a:lnTo>
                  <a:pt x="37338" y="1124776"/>
                </a:lnTo>
                <a:lnTo>
                  <a:pt x="37338" y="1061465"/>
                </a:lnTo>
                <a:lnTo>
                  <a:pt x="38100" y="1062989"/>
                </a:lnTo>
                <a:close/>
              </a:path>
              <a:path w="2825115" h="1163320">
                <a:moveTo>
                  <a:pt x="38100" y="99821"/>
                </a:moveTo>
                <a:lnTo>
                  <a:pt x="37338" y="101345"/>
                </a:lnTo>
                <a:lnTo>
                  <a:pt x="37338" y="102488"/>
                </a:lnTo>
                <a:lnTo>
                  <a:pt x="38100" y="99821"/>
                </a:lnTo>
                <a:close/>
              </a:path>
              <a:path w="2825115" h="1163320">
                <a:moveTo>
                  <a:pt x="41148" y="1072133"/>
                </a:moveTo>
                <a:lnTo>
                  <a:pt x="37338" y="1061465"/>
                </a:lnTo>
                <a:lnTo>
                  <a:pt x="37338" y="1124776"/>
                </a:lnTo>
                <a:lnTo>
                  <a:pt x="40386" y="1127569"/>
                </a:lnTo>
                <a:lnTo>
                  <a:pt x="40386" y="1070609"/>
                </a:lnTo>
                <a:lnTo>
                  <a:pt x="41148" y="1072133"/>
                </a:lnTo>
                <a:close/>
              </a:path>
              <a:path w="2825115" h="1163320">
                <a:moveTo>
                  <a:pt x="41148" y="90677"/>
                </a:moveTo>
                <a:lnTo>
                  <a:pt x="40386" y="92201"/>
                </a:lnTo>
                <a:lnTo>
                  <a:pt x="40386" y="92811"/>
                </a:lnTo>
                <a:lnTo>
                  <a:pt x="41148" y="90677"/>
                </a:lnTo>
                <a:close/>
              </a:path>
              <a:path w="2825115" h="1163320">
                <a:moveTo>
                  <a:pt x="44958" y="1131760"/>
                </a:moveTo>
                <a:lnTo>
                  <a:pt x="44958" y="1080515"/>
                </a:lnTo>
                <a:lnTo>
                  <a:pt x="44196" y="1078991"/>
                </a:lnTo>
                <a:lnTo>
                  <a:pt x="40386" y="1070609"/>
                </a:lnTo>
                <a:lnTo>
                  <a:pt x="40386" y="1127569"/>
                </a:lnTo>
                <a:lnTo>
                  <a:pt x="44958" y="1131760"/>
                </a:lnTo>
                <a:close/>
              </a:path>
              <a:path w="2825115" h="1163320">
                <a:moveTo>
                  <a:pt x="44957" y="82295"/>
                </a:moveTo>
                <a:lnTo>
                  <a:pt x="44196" y="83819"/>
                </a:lnTo>
                <a:lnTo>
                  <a:pt x="44386" y="83534"/>
                </a:lnTo>
                <a:lnTo>
                  <a:pt x="44957" y="82295"/>
                </a:lnTo>
                <a:close/>
              </a:path>
              <a:path w="2825115" h="1163320">
                <a:moveTo>
                  <a:pt x="44386" y="83534"/>
                </a:moveTo>
                <a:lnTo>
                  <a:pt x="44196" y="83819"/>
                </a:lnTo>
                <a:lnTo>
                  <a:pt x="44196" y="83946"/>
                </a:lnTo>
                <a:lnTo>
                  <a:pt x="44386" y="83534"/>
                </a:lnTo>
                <a:close/>
              </a:path>
              <a:path w="2825115" h="1163320">
                <a:moveTo>
                  <a:pt x="44386" y="1079277"/>
                </a:moveTo>
                <a:lnTo>
                  <a:pt x="44196" y="1078864"/>
                </a:lnTo>
                <a:lnTo>
                  <a:pt x="44386" y="1079277"/>
                </a:lnTo>
                <a:close/>
              </a:path>
              <a:path w="2825115" h="1163320">
                <a:moveTo>
                  <a:pt x="44958" y="1080515"/>
                </a:moveTo>
                <a:lnTo>
                  <a:pt x="44386" y="1079277"/>
                </a:lnTo>
                <a:lnTo>
                  <a:pt x="44196" y="1078991"/>
                </a:lnTo>
                <a:lnTo>
                  <a:pt x="44958" y="1080515"/>
                </a:lnTo>
                <a:close/>
              </a:path>
              <a:path w="2825115" h="1163320">
                <a:moveTo>
                  <a:pt x="44957" y="82676"/>
                </a:moveTo>
                <a:lnTo>
                  <a:pt x="44957" y="82295"/>
                </a:lnTo>
                <a:lnTo>
                  <a:pt x="44386" y="83534"/>
                </a:lnTo>
                <a:lnTo>
                  <a:pt x="44957" y="82676"/>
                </a:lnTo>
                <a:close/>
              </a:path>
              <a:path w="2825115" h="1163320">
                <a:moveTo>
                  <a:pt x="50292" y="1135966"/>
                </a:moveTo>
                <a:lnTo>
                  <a:pt x="50292" y="1088136"/>
                </a:lnTo>
                <a:lnTo>
                  <a:pt x="44386" y="1079277"/>
                </a:lnTo>
                <a:lnTo>
                  <a:pt x="44958" y="1080515"/>
                </a:lnTo>
                <a:lnTo>
                  <a:pt x="44958" y="1131760"/>
                </a:lnTo>
                <a:lnTo>
                  <a:pt x="47244" y="1133855"/>
                </a:lnTo>
                <a:lnTo>
                  <a:pt x="50292" y="1135966"/>
                </a:lnTo>
                <a:close/>
              </a:path>
              <a:path w="2825115" h="1163320">
                <a:moveTo>
                  <a:pt x="50291" y="75152"/>
                </a:moveTo>
                <a:lnTo>
                  <a:pt x="50291" y="74675"/>
                </a:lnTo>
                <a:lnTo>
                  <a:pt x="49529" y="76199"/>
                </a:lnTo>
                <a:lnTo>
                  <a:pt x="50291" y="75152"/>
                </a:lnTo>
                <a:close/>
              </a:path>
              <a:path w="2825115" h="1163320">
                <a:moveTo>
                  <a:pt x="55626" y="1139658"/>
                </a:moveTo>
                <a:lnTo>
                  <a:pt x="55626" y="1095755"/>
                </a:lnTo>
                <a:lnTo>
                  <a:pt x="49530" y="1086611"/>
                </a:lnTo>
                <a:lnTo>
                  <a:pt x="50292" y="1088136"/>
                </a:lnTo>
                <a:lnTo>
                  <a:pt x="50292" y="1135966"/>
                </a:lnTo>
                <a:lnTo>
                  <a:pt x="55626" y="1139658"/>
                </a:lnTo>
                <a:close/>
              </a:path>
              <a:path w="2825115" h="1163320">
                <a:moveTo>
                  <a:pt x="55626" y="67817"/>
                </a:moveTo>
                <a:lnTo>
                  <a:pt x="54864" y="68579"/>
                </a:lnTo>
                <a:lnTo>
                  <a:pt x="54864" y="68865"/>
                </a:lnTo>
                <a:lnTo>
                  <a:pt x="55626" y="67817"/>
                </a:lnTo>
                <a:close/>
              </a:path>
              <a:path w="2825115" h="1163320">
                <a:moveTo>
                  <a:pt x="68580" y="1148266"/>
                </a:moveTo>
                <a:lnTo>
                  <a:pt x="68580" y="1108709"/>
                </a:lnTo>
                <a:lnTo>
                  <a:pt x="60960" y="1101089"/>
                </a:lnTo>
                <a:lnTo>
                  <a:pt x="54864" y="1094231"/>
                </a:lnTo>
                <a:lnTo>
                  <a:pt x="55626" y="1095755"/>
                </a:lnTo>
                <a:lnTo>
                  <a:pt x="55626" y="1139658"/>
                </a:lnTo>
                <a:lnTo>
                  <a:pt x="67056" y="1147571"/>
                </a:lnTo>
                <a:lnTo>
                  <a:pt x="68580" y="1148266"/>
                </a:lnTo>
                <a:close/>
              </a:path>
              <a:path w="2825115" h="1163320">
                <a:moveTo>
                  <a:pt x="61721" y="60960"/>
                </a:moveTo>
                <a:lnTo>
                  <a:pt x="60960" y="61721"/>
                </a:lnTo>
                <a:lnTo>
                  <a:pt x="61361" y="61361"/>
                </a:lnTo>
                <a:lnTo>
                  <a:pt x="61721" y="60960"/>
                </a:lnTo>
                <a:close/>
              </a:path>
              <a:path w="2825115" h="1163320">
                <a:moveTo>
                  <a:pt x="61361" y="61361"/>
                </a:moveTo>
                <a:lnTo>
                  <a:pt x="60960" y="61721"/>
                </a:lnTo>
                <a:lnTo>
                  <a:pt x="61361" y="61361"/>
                </a:lnTo>
                <a:close/>
              </a:path>
              <a:path w="2825115" h="1163320">
                <a:moveTo>
                  <a:pt x="61721" y="1101851"/>
                </a:moveTo>
                <a:lnTo>
                  <a:pt x="60960" y="1101005"/>
                </a:lnTo>
                <a:lnTo>
                  <a:pt x="61721" y="1101851"/>
                </a:lnTo>
                <a:close/>
              </a:path>
              <a:path w="2825115" h="1163320">
                <a:moveTo>
                  <a:pt x="61721" y="61036"/>
                </a:moveTo>
                <a:lnTo>
                  <a:pt x="61361" y="61361"/>
                </a:lnTo>
                <a:lnTo>
                  <a:pt x="61721" y="61036"/>
                </a:lnTo>
                <a:close/>
              </a:path>
              <a:path w="2825115" h="1163320">
                <a:moveTo>
                  <a:pt x="68580" y="55071"/>
                </a:moveTo>
                <a:lnTo>
                  <a:pt x="68580" y="54863"/>
                </a:lnTo>
                <a:lnTo>
                  <a:pt x="67818" y="55625"/>
                </a:lnTo>
                <a:lnTo>
                  <a:pt x="68580" y="55071"/>
                </a:lnTo>
                <a:close/>
              </a:path>
              <a:path w="2825115" h="1163320">
                <a:moveTo>
                  <a:pt x="76200" y="1151737"/>
                </a:moveTo>
                <a:lnTo>
                  <a:pt x="76200" y="1114043"/>
                </a:lnTo>
                <a:lnTo>
                  <a:pt x="67818" y="1107186"/>
                </a:lnTo>
                <a:lnTo>
                  <a:pt x="68580" y="1108709"/>
                </a:lnTo>
                <a:lnTo>
                  <a:pt x="68580" y="1148266"/>
                </a:lnTo>
                <a:lnTo>
                  <a:pt x="76200" y="1151737"/>
                </a:lnTo>
                <a:close/>
              </a:path>
              <a:path w="2825115" h="1163320">
                <a:moveTo>
                  <a:pt x="76200" y="49529"/>
                </a:moveTo>
                <a:lnTo>
                  <a:pt x="74676" y="50291"/>
                </a:lnTo>
                <a:lnTo>
                  <a:pt x="74676" y="50638"/>
                </a:lnTo>
                <a:lnTo>
                  <a:pt x="76200" y="49529"/>
                </a:lnTo>
                <a:close/>
              </a:path>
              <a:path w="2825115" h="1163320">
                <a:moveTo>
                  <a:pt x="83820" y="1155000"/>
                </a:moveTo>
                <a:lnTo>
                  <a:pt x="83820" y="1118615"/>
                </a:lnTo>
                <a:lnTo>
                  <a:pt x="74676" y="1112519"/>
                </a:lnTo>
                <a:lnTo>
                  <a:pt x="76200" y="1114043"/>
                </a:lnTo>
                <a:lnTo>
                  <a:pt x="76200" y="1151737"/>
                </a:lnTo>
                <a:lnTo>
                  <a:pt x="82307" y="1154519"/>
                </a:lnTo>
                <a:lnTo>
                  <a:pt x="83820" y="1155000"/>
                </a:lnTo>
                <a:close/>
              </a:path>
              <a:path w="2825115" h="1163320">
                <a:moveTo>
                  <a:pt x="83820" y="44576"/>
                </a:moveTo>
                <a:lnTo>
                  <a:pt x="83820" y="44195"/>
                </a:lnTo>
                <a:lnTo>
                  <a:pt x="83058" y="44957"/>
                </a:lnTo>
                <a:lnTo>
                  <a:pt x="83820" y="44576"/>
                </a:lnTo>
                <a:close/>
              </a:path>
              <a:path w="2825115" h="1163320">
                <a:moveTo>
                  <a:pt x="92202" y="1157664"/>
                </a:moveTo>
                <a:lnTo>
                  <a:pt x="92202" y="1122425"/>
                </a:lnTo>
                <a:lnTo>
                  <a:pt x="83058" y="1117853"/>
                </a:lnTo>
                <a:lnTo>
                  <a:pt x="83820" y="1118615"/>
                </a:lnTo>
                <a:lnTo>
                  <a:pt x="83820" y="1155000"/>
                </a:lnTo>
                <a:lnTo>
                  <a:pt x="92202" y="1157664"/>
                </a:lnTo>
                <a:close/>
              </a:path>
              <a:path w="2825115" h="1163320">
                <a:moveTo>
                  <a:pt x="92202" y="40603"/>
                </a:moveTo>
                <a:lnTo>
                  <a:pt x="92202" y="40385"/>
                </a:lnTo>
                <a:lnTo>
                  <a:pt x="90678" y="41147"/>
                </a:lnTo>
                <a:lnTo>
                  <a:pt x="92202" y="40603"/>
                </a:lnTo>
                <a:close/>
              </a:path>
              <a:path w="2825115" h="1163320">
                <a:moveTo>
                  <a:pt x="101346" y="1125473"/>
                </a:moveTo>
                <a:lnTo>
                  <a:pt x="90678" y="1121664"/>
                </a:lnTo>
                <a:lnTo>
                  <a:pt x="92202" y="1122425"/>
                </a:lnTo>
                <a:lnTo>
                  <a:pt x="92202" y="1157664"/>
                </a:lnTo>
                <a:lnTo>
                  <a:pt x="96993" y="1159187"/>
                </a:lnTo>
                <a:lnTo>
                  <a:pt x="99822" y="1159686"/>
                </a:lnTo>
                <a:lnTo>
                  <a:pt x="99822" y="1125473"/>
                </a:lnTo>
                <a:lnTo>
                  <a:pt x="101346" y="1125473"/>
                </a:lnTo>
                <a:close/>
              </a:path>
              <a:path w="2825115" h="1163320">
                <a:moveTo>
                  <a:pt x="101346" y="37664"/>
                </a:moveTo>
                <a:lnTo>
                  <a:pt x="101346" y="37337"/>
                </a:lnTo>
                <a:lnTo>
                  <a:pt x="99822" y="38099"/>
                </a:lnTo>
                <a:lnTo>
                  <a:pt x="101346" y="37664"/>
                </a:lnTo>
                <a:close/>
              </a:path>
              <a:path w="2825115" h="1163320">
                <a:moveTo>
                  <a:pt x="110490" y="1127759"/>
                </a:moveTo>
                <a:lnTo>
                  <a:pt x="99822" y="1125473"/>
                </a:lnTo>
                <a:lnTo>
                  <a:pt x="99822" y="1159686"/>
                </a:lnTo>
                <a:lnTo>
                  <a:pt x="108966" y="1161298"/>
                </a:lnTo>
                <a:lnTo>
                  <a:pt x="108966" y="1127759"/>
                </a:lnTo>
                <a:lnTo>
                  <a:pt x="110490" y="1127759"/>
                </a:lnTo>
                <a:close/>
              </a:path>
              <a:path w="2825115" h="1163320">
                <a:moveTo>
                  <a:pt x="110489" y="35051"/>
                </a:moveTo>
                <a:lnTo>
                  <a:pt x="108966" y="35051"/>
                </a:lnTo>
                <a:lnTo>
                  <a:pt x="108966" y="35487"/>
                </a:lnTo>
                <a:lnTo>
                  <a:pt x="110489" y="35051"/>
                </a:lnTo>
                <a:close/>
              </a:path>
              <a:path w="2825115" h="1163320">
                <a:moveTo>
                  <a:pt x="120396" y="1129283"/>
                </a:moveTo>
                <a:lnTo>
                  <a:pt x="108966" y="1127759"/>
                </a:lnTo>
                <a:lnTo>
                  <a:pt x="108966" y="1161298"/>
                </a:lnTo>
                <a:lnTo>
                  <a:pt x="112140" y="1161857"/>
                </a:lnTo>
                <a:lnTo>
                  <a:pt x="118872" y="1162243"/>
                </a:lnTo>
                <a:lnTo>
                  <a:pt x="118872" y="1129283"/>
                </a:lnTo>
                <a:lnTo>
                  <a:pt x="120396" y="1129283"/>
                </a:lnTo>
                <a:close/>
              </a:path>
              <a:path w="2825115" h="1163320">
                <a:moveTo>
                  <a:pt x="120396" y="33527"/>
                </a:moveTo>
                <a:lnTo>
                  <a:pt x="118872" y="33527"/>
                </a:lnTo>
                <a:lnTo>
                  <a:pt x="118872" y="33731"/>
                </a:lnTo>
                <a:lnTo>
                  <a:pt x="120396" y="33527"/>
                </a:lnTo>
                <a:close/>
              </a:path>
              <a:path w="2825115" h="1163320">
                <a:moveTo>
                  <a:pt x="2705862" y="1162473"/>
                </a:moveTo>
                <a:lnTo>
                  <a:pt x="2705862" y="1129283"/>
                </a:lnTo>
                <a:lnTo>
                  <a:pt x="118872" y="1129283"/>
                </a:lnTo>
                <a:lnTo>
                  <a:pt x="118872" y="1162243"/>
                </a:lnTo>
                <a:lnTo>
                  <a:pt x="128778" y="1162811"/>
                </a:lnTo>
                <a:lnTo>
                  <a:pt x="2702814" y="1162811"/>
                </a:lnTo>
                <a:lnTo>
                  <a:pt x="2705862" y="1162473"/>
                </a:lnTo>
                <a:close/>
              </a:path>
              <a:path w="2825115" h="1163320">
                <a:moveTo>
                  <a:pt x="2705862" y="33636"/>
                </a:moveTo>
                <a:lnTo>
                  <a:pt x="2705100" y="33527"/>
                </a:lnTo>
                <a:lnTo>
                  <a:pt x="2705862" y="33636"/>
                </a:lnTo>
                <a:close/>
              </a:path>
              <a:path w="2825115" h="1163320">
                <a:moveTo>
                  <a:pt x="2715768" y="1160334"/>
                </a:moveTo>
                <a:lnTo>
                  <a:pt x="2715768" y="1127759"/>
                </a:lnTo>
                <a:lnTo>
                  <a:pt x="2705100" y="1129283"/>
                </a:lnTo>
                <a:lnTo>
                  <a:pt x="2705862" y="1129283"/>
                </a:lnTo>
                <a:lnTo>
                  <a:pt x="2705862" y="1162473"/>
                </a:lnTo>
                <a:lnTo>
                  <a:pt x="2709672" y="1162049"/>
                </a:lnTo>
                <a:lnTo>
                  <a:pt x="2715768" y="1160334"/>
                </a:lnTo>
                <a:close/>
              </a:path>
              <a:path w="2825115" h="1163320">
                <a:moveTo>
                  <a:pt x="2715768" y="35487"/>
                </a:moveTo>
                <a:lnTo>
                  <a:pt x="2715768" y="35051"/>
                </a:lnTo>
                <a:lnTo>
                  <a:pt x="2714244" y="35051"/>
                </a:lnTo>
                <a:lnTo>
                  <a:pt x="2715768" y="35487"/>
                </a:lnTo>
                <a:close/>
              </a:path>
              <a:path w="2825115" h="1163320">
                <a:moveTo>
                  <a:pt x="2724912" y="1157762"/>
                </a:moveTo>
                <a:lnTo>
                  <a:pt x="2724912" y="1125473"/>
                </a:lnTo>
                <a:lnTo>
                  <a:pt x="2714244" y="1127759"/>
                </a:lnTo>
                <a:lnTo>
                  <a:pt x="2715768" y="1127759"/>
                </a:lnTo>
                <a:lnTo>
                  <a:pt x="2715768" y="1160334"/>
                </a:lnTo>
                <a:lnTo>
                  <a:pt x="2724912" y="1157762"/>
                </a:lnTo>
                <a:close/>
              </a:path>
              <a:path w="2825115" h="1163320">
                <a:moveTo>
                  <a:pt x="2724912" y="38099"/>
                </a:moveTo>
                <a:lnTo>
                  <a:pt x="2723388" y="37337"/>
                </a:lnTo>
                <a:lnTo>
                  <a:pt x="2723388" y="37664"/>
                </a:lnTo>
                <a:lnTo>
                  <a:pt x="2724912" y="38099"/>
                </a:lnTo>
                <a:close/>
              </a:path>
              <a:path w="2825115" h="1163320">
                <a:moveTo>
                  <a:pt x="2734056" y="1121663"/>
                </a:moveTo>
                <a:lnTo>
                  <a:pt x="2723388" y="1125473"/>
                </a:lnTo>
                <a:lnTo>
                  <a:pt x="2724912" y="1125473"/>
                </a:lnTo>
                <a:lnTo>
                  <a:pt x="2724912" y="1157762"/>
                </a:lnTo>
                <a:lnTo>
                  <a:pt x="2732532" y="1155618"/>
                </a:lnTo>
                <a:lnTo>
                  <a:pt x="2732532" y="1122425"/>
                </a:lnTo>
                <a:lnTo>
                  <a:pt x="2734056" y="1121663"/>
                </a:lnTo>
                <a:close/>
              </a:path>
              <a:path w="2825115" h="1163320">
                <a:moveTo>
                  <a:pt x="2734056" y="41147"/>
                </a:moveTo>
                <a:lnTo>
                  <a:pt x="2732532" y="40385"/>
                </a:lnTo>
                <a:lnTo>
                  <a:pt x="2732532" y="40603"/>
                </a:lnTo>
                <a:lnTo>
                  <a:pt x="2734056" y="41147"/>
                </a:lnTo>
                <a:close/>
              </a:path>
              <a:path w="2825115" h="1163320">
                <a:moveTo>
                  <a:pt x="2742438" y="1152831"/>
                </a:moveTo>
                <a:lnTo>
                  <a:pt x="2742438" y="1117853"/>
                </a:lnTo>
                <a:lnTo>
                  <a:pt x="2740914" y="1118615"/>
                </a:lnTo>
                <a:lnTo>
                  <a:pt x="2732532" y="1122425"/>
                </a:lnTo>
                <a:lnTo>
                  <a:pt x="2732532" y="1155618"/>
                </a:lnTo>
                <a:lnTo>
                  <a:pt x="2742438" y="1152831"/>
                </a:lnTo>
                <a:close/>
              </a:path>
              <a:path w="2825115" h="1163320">
                <a:moveTo>
                  <a:pt x="2742438" y="44957"/>
                </a:moveTo>
                <a:lnTo>
                  <a:pt x="2740914" y="44195"/>
                </a:lnTo>
                <a:lnTo>
                  <a:pt x="2741199" y="44386"/>
                </a:lnTo>
                <a:lnTo>
                  <a:pt x="2742438" y="44957"/>
                </a:lnTo>
                <a:close/>
              </a:path>
              <a:path w="2825115" h="1163320">
                <a:moveTo>
                  <a:pt x="2741199" y="44386"/>
                </a:moveTo>
                <a:lnTo>
                  <a:pt x="2740914" y="44195"/>
                </a:lnTo>
                <a:lnTo>
                  <a:pt x="2741199" y="44386"/>
                </a:lnTo>
                <a:close/>
              </a:path>
              <a:path w="2825115" h="1163320">
                <a:moveTo>
                  <a:pt x="2741199" y="1118425"/>
                </a:moveTo>
                <a:lnTo>
                  <a:pt x="2740914" y="1118557"/>
                </a:lnTo>
                <a:lnTo>
                  <a:pt x="2741199" y="1118425"/>
                </a:lnTo>
                <a:close/>
              </a:path>
              <a:path w="2825115" h="1163320">
                <a:moveTo>
                  <a:pt x="2742438" y="1117853"/>
                </a:moveTo>
                <a:lnTo>
                  <a:pt x="2741199" y="1118425"/>
                </a:lnTo>
                <a:lnTo>
                  <a:pt x="2740914" y="1118615"/>
                </a:lnTo>
                <a:lnTo>
                  <a:pt x="2742438" y="1117853"/>
                </a:lnTo>
                <a:close/>
              </a:path>
              <a:path w="2825115" h="1163320">
                <a:moveTo>
                  <a:pt x="2742438" y="45211"/>
                </a:moveTo>
                <a:lnTo>
                  <a:pt x="2742438" y="44957"/>
                </a:lnTo>
                <a:lnTo>
                  <a:pt x="2741199" y="44386"/>
                </a:lnTo>
                <a:lnTo>
                  <a:pt x="2742438" y="45211"/>
                </a:lnTo>
                <a:close/>
              </a:path>
              <a:path w="2825115" h="1163320">
                <a:moveTo>
                  <a:pt x="2750058" y="1112519"/>
                </a:moveTo>
                <a:lnTo>
                  <a:pt x="2741199" y="1118425"/>
                </a:lnTo>
                <a:lnTo>
                  <a:pt x="2742438" y="1117853"/>
                </a:lnTo>
                <a:lnTo>
                  <a:pt x="2742438" y="1152831"/>
                </a:lnTo>
                <a:lnTo>
                  <a:pt x="2748534" y="1151116"/>
                </a:lnTo>
                <a:lnTo>
                  <a:pt x="2748534" y="1114043"/>
                </a:lnTo>
                <a:lnTo>
                  <a:pt x="2750058" y="1112519"/>
                </a:lnTo>
                <a:close/>
              </a:path>
              <a:path w="2825115" h="1163320">
                <a:moveTo>
                  <a:pt x="2750058" y="50291"/>
                </a:moveTo>
                <a:lnTo>
                  <a:pt x="2748534" y="48767"/>
                </a:lnTo>
                <a:lnTo>
                  <a:pt x="2748534" y="49275"/>
                </a:lnTo>
                <a:lnTo>
                  <a:pt x="2750058" y="50291"/>
                </a:lnTo>
                <a:close/>
              </a:path>
              <a:path w="2825115" h="1163320">
                <a:moveTo>
                  <a:pt x="2756916" y="1107185"/>
                </a:moveTo>
                <a:lnTo>
                  <a:pt x="2748534" y="1114043"/>
                </a:lnTo>
                <a:lnTo>
                  <a:pt x="2748534" y="1151116"/>
                </a:lnTo>
                <a:lnTo>
                  <a:pt x="2753632" y="1149682"/>
                </a:lnTo>
                <a:lnTo>
                  <a:pt x="2756154" y="1147808"/>
                </a:lnTo>
                <a:lnTo>
                  <a:pt x="2756154" y="1107947"/>
                </a:lnTo>
                <a:lnTo>
                  <a:pt x="2756916" y="1107185"/>
                </a:lnTo>
                <a:close/>
              </a:path>
              <a:path w="2825115" h="1163320">
                <a:moveTo>
                  <a:pt x="2756916" y="55625"/>
                </a:moveTo>
                <a:lnTo>
                  <a:pt x="2756154" y="54863"/>
                </a:lnTo>
                <a:lnTo>
                  <a:pt x="2756154" y="55002"/>
                </a:lnTo>
                <a:lnTo>
                  <a:pt x="2756916" y="55625"/>
                </a:lnTo>
                <a:close/>
              </a:path>
              <a:path w="2825115" h="1163320">
                <a:moveTo>
                  <a:pt x="2763774" y="1142145"/>
                </a:moveTo>
                <a:lnTo>
                  <a:pt x="2763774" y="1101089"/>
                </a:lnTo>
                <a:lnTo>
                  <a:pt x="2763012" y="1101851"/>
                </a:lnTo>
                <a:lnTo>
                  <a:pt x="2756154" y="1107947"/>
                </a:lnTo>
                <a:lnTo>
                  <a:pt x="2756154" y="1147808"/>
                </a:lnTo>
                <a:lnTo>
                  <a:pt x="2763774" y="1142145"/>
                </a:lnTo>
                <a:close/>
              </a:path>
              <a:path w="2825115" h="1163320">
                <a:moveTo>
                  <a:pt x="2763774" y="61721"/>
                </a:moveTo>
                <a:lnTo>
                  <a:pt x="2763012" y="60959"/>
                </a:lnTo>
                <a:lnTo>
                  <a:pt x="2763372" y="61361"/>
                </a:lnTo>
                <a:lnTo>
                  <a:pt x="2763774" y="61721"/>
                </a:lnTo>
                <a:close/>
              </a:path>
              <a:path w="2825115" h="1163320">
                <a:moveTo>
                  <a:pt x="2763372" y="61361"/>
                </a:moveTo>
                <a:lnTo>
                  <a:pt x="2763012" y="60959"/>
                </a:lnTo>
                <a:lnTo>
                  <a:pt x="2763372" y="61361"/>
                </a:lnTo>
                <a:close/>
              </a:path>
              <a:path w="2825115" h="1163320">
                <a:moveTo>
                  <a:pt x="2763372" y="1101450"/>
                </a:moveTo>
                <a:lnTo>
                  <a:pt x="2763012" y="1101775"/>
                </a:lnTo>
                <a:lnTo>
                  <a:pt x="2763372" y="1101450"/>
                </a:lnTo>
                <a:close/>
              </a:path>
              <a:path w="2825115" h="1163320">
                <a:moveTo>
                  <a:pt x="2763774" y="1101089"/>
                </a:moveTo>
                <a:lnTo>
                  <a:pt x="2763372" y="1101450"/>
                </a:lnTo>
                <a:lnTo>
                  <a:pt x="2763012" y="1101851"/>
                </a:lnTo>
                <a:lnTo>
                  <a:pt x="2763774" y="1101089"/>
                </a:lnTo>
                <a:close/>
              </a:path>
              <a:path w="2825115" h="1163320">
                <a:moveTo>
                  <a:pt x="2763774" y="61806"/>
                </a:moveTo>
                <a:lnTo>
                  <a:pt x="2763372" y="61361"/>
                </a:lnTo>
                <a:lnTo>
                  <a:pt x="2763774" y="61806"/>
                </a:lnTo>
                <a:close/>
              </a:path>
              <a:path w="2825115" h="1163320">
                <a:moveTo>
                  <a:pt x="2769870" y="1094231"/>
                </a:moveTo>
                <a:lnTo>
                  <a:pt x="2763372" y="1101450"/>
                </a:lnTo>
                <a:lnTo>
                  <a:pt x="2763774" y="1101089"/>
                </a:lnTo>
                <a:lnTo>
                  <a:pt x="2763774" y="1142145"/>
                </a:lnTo>
                <a:lnTo>
                  <a:pt x="2769108" y="1138181"/>
                </a:lnTo>
                <a:lnTo>
                  <a:pt x="2769108" y="1095755"/>
                </a:lnTo>
                <a:lnTo>
                  <a:pt x="2769870" y="1094231"/>
                </a:lnTo>
                <a:close/>
              </a:path>
              <a:path w="2825115" h="1163320">
                <a:moveTo>
                  <a:pt x="2769870" y="68749"/>
                </a:moveTo>
                <a:lnTo>
                  <a:pt x="2769870" y="68579"/>
                </a:lnTo>
                <a:lnTo>
                  <a:pt x="2769108" y="67817"/>
                </a:lnTo>
                <a:lnTo>
                  <a:pt x="2769870" y="68749"/>
                </a:lnTo>
                <a:close/>
              </a:path>
              <a:path w="2825115" h="1163320">
                <a:moveTo>
                  <a:pt x="2775966" y="1133085"/>
                </a:moveTo>
                <a:lnTo>
                  <a:pt x="2775966" y="1086611"/>
                </a:lnTo>
                <a:lnTo>
                  <a:pt x="2769108" y="1095755"/>
                </a:lnTo>
                <a:lnTo>
                  <a:pt x="2769108" y="1138181"/>
                </a:lnTo>
                <a:lnTo>
                  <a:pt x="2775966" y="1133085"/>
                </a:lnTo>
                <a:close/>
              </a:path>
              <a:path w="2825115" h="1163320">
                <a:moveTo>
                  <a:pt x="2775966" y="76961"/>
                </a:moveTo>
                <a:lnTo>
                  <a:pt x="2775966" y="76199"/>
                </a:lnTo>
                <a:lnTo>
                  <a:pt x="2774442" y="74675"/>
                </a:lnTo>
                <a:lnTo>
                  <a:pt x="2775966" y="76961"/>
                </a:lnTo>
                <a:close/>
              </a:path>
              <a:path w="2825115" h="1163320">
                <a:moveTo>
                  <a:pt x="2780347" y="1079277"/>
                </a:moveTo>
                <a:lnTo>
                  <a:pt x="2774442" y="1088135"/>
                </a:lnTo>
                <a:lnTo>
                  <a:pt x="2775966" y="1086611"/>
                </a:lnTo>
                <a:lnTo>
                  <a:pt x="2775966" y="1133085"/>
                </a:lnTo>
                <a:lnTo>
                  <a:pt x="2779776" y="1130254"/>
                </a:lnTo>
                <a:lnTo>
                  <a:pt x="2779776" y="1080515"/>
                </a:lnTo>
                <a:lnTo>
                  <a:pt x="2780347" y="1079277"/>
                </a:lnTo>
                <a:close/>
              </a:path>
              <a:path w="2825115" h="1163320">
                <a:moveTo>
                  <a:pt x="2780538" y="83819"/>
                </a:moveTo>
                <a:lnTo>
                  <a:pt x="2779776" y="82295"/>
                </a:lnTo>
                <a:lnTo>
                  <a:pt x="2780347" y="83534"/>
                </a:lnTo>
                <a:lnTo>
                  <a:pt x="2780538" y="83819"/>
                </a:lnTo>
                <a:close/>
              </a:path>
              <a:path w="2825115" h="1163320">
                <a:moveTo>
                  <a:pt x="2780347" y="83534"/>
                </a:moveTo>
                <a:lnTo>
                  <a:pt x="2779776" y="82295"/>
                </a:lnTo>
                <a:lnTo>
                  <a:pt x="2779776" y="82676"/>
                </a:lnTo>
                <a:lnTo>
                  <a:pt x="2780347" y="83534"/>
                </a:lnTo>
                <a:close/>
              </a:path>
              <a:path w="2825115" h="1163320">
                <a:moveTo>
                  <a:pt x="2780538" y="1078991"/>
                </a:moveTo>
                <a:lnTo>
                  <a:pt x="2780347" y="1079277"/>
                </a:lnTo>
                <a:lnTo>
                  <a:pt x="2779776" y="1080515"/>
                </a:lnTo>
                <a:lnTo>
                  <a:pt x="2780538" y="1078991"/>
                </a:lnTo>
                <a:close/>
              </a:path>
              <a:path w="2825115" h="1163320">
                <a:moveTo>
                  <a:pt x="2780538" y="1129688"/>
                </a:moveTo>
                <a:lnTo>
                  <a:pt x="2780538" y="1078991"/>
                </a:lnTo>
                <a:lnTo>
                  <a:pt x="2779776" y="1080515"/>
                </a:lnTo>
                <a:lnTo>
                  <a:pt x="2779776" y="1130254"/>
                </a:lnTo>
                <a:lnTo>
                  <a:pt x="2780538" y="1129688"/>
                </a:lnTo>
                <a:close/>
              </a:path>
              <a:path w="2825115" h="1163320">
                <a:moveTo>
                  <a:pt x="2780538" y="83946"/>
                </a:moveTo>
                <a:lnTo>
                  <a:pt x="2780538" y="83819"/>
                </a:lnTo>
                <a:lnTo>
                  <a:pt x="2780347" y="83534"/>
                </a:lnTo>
                <a:lnTo>
                  <a:pt x="2780538" y="83946"/>
                </a:lnTo>
                <a:close/>
              </a:path>
              <a:path w="2825115" h="1163320">
                <a:moveTo>
                  <a:pt x="2784348" y="1126856"/>
                </a:moveTo>
                <a:lnTo>
                  <a:pt x="2784348" y="1070609"/>
                </a:lnTo>
                <a:lnTo>
                  <a:pt x="2780347" y="1079277"/>
                </a:lnTo>
                <a:lnTo>
                  <a:pt x="2780538" y="1078991"/>
                </a:lnTo>
                <a:lnTo>
                  <a:pt x="2780538" y="1129688"/>
                </a:lnTo>
                <a:lnTo>
                  <a:pt x="2784348" y="1126856"/>
                </a:lnTo>
                <a:close/>
              </a:path>
              <a:path w="2825115" h="1163320">
                <a:moveTo>
                  <a:pt x="2784348" y="92811"/>
                </a:moveTo>
                <a:lnTo>
                  <a:pt x="2784348" y="92201"/>
                </a:lnTo>
                <a:lnTo>
                  <a:pt x="2783586" y="90677"/>
                </a:lnTo>
                <a:lnTo>
                  <a:pt x="2784348" y="92811"/>
                </a:lnTo>
                <a:close/>
              </a:path>
              <a:path w="2825115" h="1163320">
                <a:moveTo>
                  <a:pt x="2787396" y="1124591"/>
                </a:moveTo>
                <a:lnTo>
                  <a:pt x="2787396" y="1061465"/>
                </a:lnTo>
                <a:lnTo>
                  <a:pt x="2783586" y="1072133"/>
                </a:lnTo>
                <a:lnTo>
                  <a:pt x="2784348" y="1070609"/>
                </a:lnTo>
                <a:lnTo>
                  <a:pt x="2784348" y="1126856"/>
                </a:lnTo>
                <a:lnTo>
                  <a:pt x="2787396" y="1124591"/>
                </a:lnTo>
                <a:close/>
              </a:path>
              <a:path w="2825115" h="1163320">
                <a:moveTo>
                  <a:pt x="2787396" y="102488"/>
                </a:moveTo>
                <a:lnTo>
                  <a:pt x="2787396" y="101345"/>
                </a:lnTo>
                <a:lnTo>
                  <a:pt x="2786634" y="99821"/>
                </a:lnTo>
                <a:lnTo>
                  <a:pt x="2787396" y="102488"/>
                </a:lnTo>
                <a:close/>
              </a:path>
              <a:path w="2825115" h="1163320">
                <a:moveTo>
                  <a:pt x="2791206" y="1120574"/>
                </a:moveTo>
                <a:lnTo>
                  <a:pt x="2791206" y="1043177"/>
                </a:lnTo>
                <a:lnTo>
                  <a:pt x="2789682" y="1053845"/>
                </a:lnTo>
                <a:lnTo>
                  <a:pt x="2789682" y="1052321"/>
                </a:lnTo>
                <a:lnTo>
                  <a:pt x="2786634" y="1062989"/>
                </a:lnTo>
                <a:lnTo>
                  <a:pt x="2787396" y="1061465"/>
                </a:lnTo>
                <a:lnTo>
                  <a:pt x="2787396" y="1124591"/>
                </a:lnTo>
                <a:lnTo>
                  <a:pt x="2789682" y="1122878"/>
                </a:lnTo>
                <a:lnTo>
                  <a:pt x="2791206" y="1120574"/>
                </a:lnTo>
                <a:close/>
              </a:path>
            </a:pathLst>
          </a:custGeom>
          <a:solidFill>
            <a:srgbClr val="7570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7841113" y="4094479"/>
            <a:ext cx="2552065" cy="8267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3690" indent="-30162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14325" algn="l"/>
              </a:tabLst>
            </a:pPr>
            <a:r>
              <a:rPr sz="1750" spc="-5" dirty="0">
                <a:latin typeface="Microsoft JhengHei"/>
                <a:cs typeface="Microsoft JhengHei"/>
              </a:rPr>
              <a:t>提供自我篩檢試劑編號</a:t>
            </a:r>
            <a:endParaRPr sz="1750">
              <a:latin typeface="Microsoft JhengHei"/>
              <a:cs typeface="Microsoft JhengHei"/>
            </a:endParaRPr>
          </a:p>
          <a:p>
            <a:pPr marL="313055" marR="5080" indent="-300990">
              <a:lnSpc>
                <a:spcPct val="100000"/>
              </a:lnSpc>
              <a:buAutoNum type="arabicPeriod"/>
              <a:tabLst>
                <a:tab pos="314325" algn="l"/>
              </a:tabLst>
            </a:pPr>
            <a:r>
              <a:rPr sz="1750" spc="-5" dirty="0">
                <a:latin typeface="Microsoft JhengHei"/>
                <a:cs typeface="Microsoft JhengHei"/>
              </a:rPr>
              <a:t>補助當次就醫</a:t>
            </a:r>
            <a:r>
              <a:rPr sz="1750" b="1" dirty="0">
                <a:solidFill>
                  <a:srgbClr val="C00000"/>
                </a:solidFill>
                <a:latin typeface="Microsoft JhengHei"/>
                <a:cs typeface="Microsoft JhengHei"/>
              </a:rPr>
              <a:t>免部分負 擔</a:t>
            </a:r>
            <a:r>
              <a:rPr sz="1750" dirty="0">
                <a:latin typeface="Microsoft JhengHei"/>
                <a:cs typeface="Microsoft JhengHei"/>
              </a:rPr>
              <a:t>及</a:t>
            </a:r>
            <a:r>
              <a:rPr sz="1750" b="1" dirty="0">
                <a:solidFill>
                  <a:srgbClr val="C00000"/>
                </a:solidFill>
                <a:latin typeface="Microsoft JhengHei"/>
                <a:cs typeface="Microsoft JhengHei"/>
              </a:rPr>
              <a:t>掛號費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935359" y="2398776"/>
            <a:ext cx="551180" cy="525780"/>
          </a:xfrm>
          <a:custGeom>
            <a:avLst/>
            <a:gdLst/>
            <a:ahLst/>
            <a:cxnLst/>
            <a:rect l="l" t="t" r="r" b="b"/>
            <a:pathLst>
              <a:path w="551179" h="525780">
                <a:moveTo>
                  <a:pt x="550926" y="262889"/>
                </a:moveTo>
                <a:lnTo>
                  <a:pt x="237744" y="0"/>
                </a:lnTo>
                <a:lnTo>
                  <a:pt x="237744" y="102869"/>
                </a:lnTo>
                <a:lnTo>
                  <a:pt x="0" y="102869"/>
                </a:lnTo>
                <a:lnTo>
                  <a:pt x="0" y="422147"/>
                </a:lnTo>
                <a:lnTo>
                  <a:pt x="237744" y="422147"/>
                </a:lnTo>
                <a:lnTo>
                  <a:pt x="237744" y="525779"/>
                </a:lnTo>
                <a:lnTo>
                  <a:pt x="550926" y="262889"/>
                </a:lnTo>
                <a:close/>
              </a:path>
            </a:pathLst>
          </a:custGeom>
          <a:solidFill>
            <a:srgbClr val="2F54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671451" y="3967734"/>
            <a:ext cx="1333500" cy="1109980"/>
          </a:xfrm>
          <a:custGeom>
            <a:avLst/>
            <a:gdLst/>
            <a:ahLst/>
            <a:cxnLst/>
            <a:rect l="l" t="t" r="r" b="b"/>
            <a:pathLst>
              <a:path w="1333500" h="1109979">
                <a:moveTo>
                  <a:pt x="1333500" y="923544"/>
                </a:moveTo>
                <a:lnTo>
                  <a:pt x="1333500" y="176022"/>
                </a:lnTo>
                <a:lnTo>
                  <a:pt x="1320800" y="129818"/>
                </a:lnTo>
                <a:lnTo>
                  <a:pt x="1295400" y="88682"/>
                </a:lnTo>
                <a:lnTo>
                  <a:pt x="1270000" y="53873"/>
                </a:lnTo>
                <a:lnTo>
                  <a:pt x="1231900" y="26650"/>
                </a:lnTo>
                <a:lnTo>
                  <a:pt x="1193800" y="8272"/>
                </a:lnTo>
                <a:lnTo>
                  <a:pt x="1143000" y="0"/>
                </a:lnTo>
                <a:lnTo>
                  <a:pt x="190499" y="0"/>
                </a:lnTo>
                <a:lnTo>
                  <a:pt x="139699" y="5708"/>
                </a:lnTo>
                <a:lnTo>
                  <a:pt x="101599" y="21866"/>
                </a:lnTo>
                <a:lnTo>
                  <a:pt x="63499" y="47229"/>
                </a:lnTo>
                <a:lnTo>
                  <a:pt x="38099" y="80554"/>
                </a:lnTo>
                <a:lnTo>
                  <a:pt x="12699" y="120597"/>
                </a:lnTo>
                <a:lnTo>
                  <a:pt x="0" y="166116"/>
                </a:lnTo>
                <a:lnTo>
                  <a:pt x="0" y="952500"/>
                </a:lnTo>
                <a:lnTo>
                  <a:pt x="12700" y="982253"/>
                </a:lnTo>
                <a:lnTo>
                  <a:pt x="25400" y="1010416"/>
                </a:lnTo>
                <a:lnTo>
                  <a:pt x="25399" y="163830"/>
                </a:lnTo>
                <a:lnTo>
                  <a:pt x="38100" y="154686"/>
                </a:lnTo>
                <a:lnTo>
                  <a:pt x="38099" y="125730"/>
                </a:lnTo>
                <a:lnTo>
                  <a:pt x="50799" y="118110"/>
                </a:lnTo>
                <a:lnTo>
                  <a:pt x="50799" y="105156"/>
                </a:lnTo>
                <a:lnTo>
                  <a:pt x="63499" y="98298"/>
                </a:lnTo>
                <a:lnTo>
                  <a:pt x="63499" y="86868"/>
                </a:lnTo>
                <a:lnTo>
                  <a:pt x="76199" y="80772"/>
                </a:lnTo>
                <a:lnTo>
                  <a:pt x="76199" y="76200"/>
                </a:lnTo>
                <a:lnTo>
                  <a:pt x="88899" y="70104"/>
                </a:lnTo>
                <a:lnTo>
                  <a:pt x="88899" y="65532"/>
                </a:lnTo>
                <a:lnTo>
                  <a:pt x="101599" y="60960"/>
                </a:lnTo>
                <a:lnTo>
                  <a:pt x="101599" y="57150"/>
                </a:lnTo>
                <a:lnTo>
                  <a:pt x="114300" y="52578"/>
                </a:lnTo>
                <a:lnTo>
                  <a:pt x="114300" y="49530"/>
                </a:lnTo>
                <a:lnTo>
                  <a:pt x="127000" y="45720"/>
                </a:lnTo>
                <a:lnTo>
                  <a:pt x="127000" y="46482"/>
                </a:lnTo>
                <a:lnTo>
                  <a:pt x="139700" y="43434"/>
                </a:lnTo>
                <a:lnTo>
                  <a:pt x="139700" y="41148"/>
                </a:lnTo>
                <a:lnTo>
                  <a:pt x="152400" y="38100"/>
                </a:lnTo>
                <a:lnTo>
                  <a:pt x="152400" y="36576"/>
                </a:lnTo>
                <a:lnTo>
                  <a:pt x="165100" y="35052"/>
                </a:lnTo>
                <a:lnTo>
                  <a:pt x="177800" y="34290"/>
                </a:lnTo>
                <a:lnTo>
                  <a:pt x="177800" y="33528"/>
                </a:lnTo>
                <a:lnTo>
                  <a:pt x="1143000" y="33528"/>
                </a:lnTo>
                <a:lnTo>
                  <a:pt x="1168400" y="35052"/>
                </a:lnTo>
                <a:lnTo>
                  <a:pt x="1168400" y="36576"/>
                </a:lnTo>
                <a:lnTo>
                  <a:pt x="1181100" y="38862"/>
                </a:lnTo>
                <a:lnTo>
                  <a:pt x="1181100" y="40386"/>
                </a:lnTo>
                <a:lnTo>
                  <a:pt x="1206500" y="46482"/>
                </a:lnTo>
                <a:lnTo>
                  <a:pt x="1206500" y="49530"/>
                </a:lnTo>
                <a:lnTo>
                  <a:pt x="1219200" y="53340"/>
                </a:lnTo>
                <a:lnTo>
                  <a:pt x="1219200" y="56388"/>
                </a:lnTo>
                <a:lnTo>
                  <a:pt x="1231900" y="61722"/>
                </a:lnTo>
                <a:lnTo>
                  <a:pt x="1231900" y="65532"/>
                </a:lnTo>
                <a:lnTo>
                  <a:pt x="1244600" y="70866"/>
                </a:lnTo>
                <a:lnTo>
                  <a:pt x="1244600" y="75438"/>
                </a:lnTo>
                <a:lnTo>
                  <a:pt x="1257300" y="81534"/>
                </a:lnTo>
                <a:lnTo>
                  <a:pt x="1257300" y="92202"/>
                </a:lnTo>
                <a:lnTo>
                  <a:pt x="1270000" y="99060"/>
                </a:lnTo>
                <a:lnTo>
                  <a:pt x="1270000" y="104394"/>
                </a:lnTo>
                <a:lnTo>
                  <a:pt x="1282700" y="112014"/>
                </a:lnTo>
                <a:lnTo>
                  <a:pt x="1282700" y="132588"/>
                </a:lnTo>
                <a:lnTo>
                  <a:pt x="1295400" y="140208"/>
                </a:lnTo>
                <a:lnTo>
                  <a:pt x="1295400" y="1030472"/>
                </a:lnTo>
                <a:lnTo>
                  <a:pt x="1308100" y="1012398"/>
                </a:lnTo>
                <a:lnTo>
                  <a:pt x="1320800" y="970310"/>
                </a:lnTo>
                <a:lnTo>
                  <a:pt x="1333500" y="923544"/>
                </a:lnTo>
                <a:close/>
              </a:path>
              <a:path w="1333500" h="1109979">
                <a:moveTo>
                  <a:pt x="63500" y="1058418"/>
                </a:moveTo>
                <a:lnTo>
                  <a:pt x="63500" y="1011174"/>
                </a:lnTo>
                <a:lnTo>
                  <a:pt x="50800" y="1003554"/>
                </a:lnTo>
                <a:lnTo>
                  <a:pt x="50800" y="991362"/>
                </a:lnTo>
                <a:lnTo>
                  <a:pt x="38100" y="983742"/>
                </a:lnTo>
                <a:lnTo>
                  <a:pt x="38100" y="962406"/>
                </a:lnTo>
                <a:lnTo>
                  <a:pt x="25400" y="945642"/>
                </a:lnTo>
                <a:lnTo>
                  <a:pt x="25400" y="1010416"/>
                </a:lnTo>
                <a:lnTo>
                  <a:pt x="38100" y="1036101"/>
                </a:lnTo>
                <a:lnTo>
                  <a:pt x="63500" y="1058418"/>
                </a:lnTo>
                <a:close/>
              </a:path>
              <a:path w="1333500" h="1109979">
                <a:moveTo>
                  <a:pt x="76199" y="86106"/>
                </a:moveTo>
                <a:lnTo>
                  <a:pt x="63499" y="86868"/>
                </a:lnTo>
                <a:lnTo>
                  <a:pt x="63499" y="92964"/>
                </a:lnTo>
                <a:lnTo>
                  <a:pt x="76199" y="86106"/>
                </a:lnTo>
                <a:close/>
              </a:path>
              <a:path w="1333500" h="1109979">
                <a:moveTo>
                  <a:pt x="76200" y="1022604"/>
                </a:moveTo>
                <a:lnTo>
                  <a:pt x="63500" y="1016508"/>
                </a:lnTo>
                <a:lnTo>
                  <a:pt x="63500" y="1022604"/>
                </a:lnTo>
                <a:lnTo>
                  <a:pt x="76200" y="1022604"/>
                </a:lnTo>
                <a:close/>
              </a:path>
              <a:path w="1333500" h="1109979">
                <a:moveTo>
                  <a:pt x="1168400" y="1106023"/>
                </a:moveTo>
                <a:lnTo>
                  <a:pt x="1168400" y="1074420"/>
                </a:lnTo>
                <a:lnTo>
                  <a:pt x="1143000" y="1075944"/>
                </a:lnTo>
                <a:lnTo>
                  <a:pt x="177800" y="1075944"/>
                </a:lnTo>
                <a:lnTo>
                  <a:pt x="177800" y="1075182"/>
                </a:lnTo>
                <a:lnTo>
                  <a:pt x="165100" y="1074420"/>
                </a:lnTo>
                <a:lnTo>
                  <a:pt x="152400" y="1072896"/>
                </a:lnTo>
                <a:lnTo>
                  <a:pt x="152400" y="1070610"/>
                </a:lnTo>
                <a:lnTo>
                  <a:pt x="139700" y="1068324"/>
                </a:lnTo>
                <a:lnTo>
                  <a:pt x="139700" y="1066038"/>
                </a:lnTo>
                <a:lnTo>
                  <a:pt x="114300" y="1059942"/>
                </a:lnTo>
                <a:lnTo>
                  <a:pt x="101600" y="1052322"/>
                </a:lnTo>
                <a:lnTo>
                  <a:pt x="101600" y="1048512"/>
                </a:lnTo>
                <a:lnTo>
                  <a:pt x="88900" y="1043178"/>
                </a:lnTo>
                <a:lnTo>
                  <a:pt x="88900" y="1039368"/>
                </a:lnTo>
                <a:lnTo>
                  <a:pt x="76200" y="1033272"/>
                </a:lnTo>
                <a:lnTo>
                  <a:pt x="76200" y="1028700"/>
                </a:lnTo>
                <a:lnTo>
                  <a:pt x="63500" y="1022604"/>
                </a:lnTo>
                <a:lnTo>
                  <a:pt x="63500" y="1064514"/>
                </a:lnTo>
                <a:lnTo>
                  <a:pt x="76200" y="1070610"/>
                </a:lnTo>
                <a:lnTo>
                  <a:pt x="101600" y="1086960"/>
                </a:lnTo>
                <a:lnTo>
                  <a:pt x="127000" y="1099437"/>
                </a:lnTo>
                <a:lnTo>
                  <a:pt x="165100" y="1107216"/>
                </a:lnTo>
                <a:lnTo>
                  <a:pt x="190500" y="1109472"/>
                </a:lnTo>
                <a:lnTo>
                  <a:pt x="1143000" y="1109472"/>
                </a:lnTo>
                <a:lnTo>
                  <a:pt x="1155700" y="1108710"/>
                </a:lnTo>
                <a:lnTo>
                  <a:pt x="1168400" y="1106023"/>
                </a:lnTo>
                <a:close/>
              </a:path>
              <a:path w="1333500" h="1109979">
                <a:moveTo>
                  <a:pt x="1168400" y="36576"/>
                </a:moveTo>
                <a:lnTo>
                  <a:pt x="1168400" y="35052"/>
                </a:lnTo>
                <a:lnTo>
                  <a:pt x="1155700" y="35052"/>
                </a:lnTo>
                <a:lnTo>
                  <a:pt x="1168400" y="36576"/>
                </a:lnTo>
                <a:close/>
              </a:path>
              <a:path w="1333500" h="1109979">
                <a:moveTo>
                  <a:pt x="1206500" y="1097963"/>
                </a:moveTo>
                <a:lnTo>
                  <a:pt x="1206500" y="1062990"/>
                </a:lnTo>
                <a:lnTo>
                  <a:pt x="1181100" y="1069086"/>
                </a:lnTo>
                <a:lnTo>
                  <a:pt x="1181100" y="1068324"/>
                </a:lnTo>
                <a:lnTo>
                  <a:pt x="1168400" y="1072896"/>
                </a:lnTo>
                <a:lnTo>
                  <a:pt x="1155700" y="1074420"/>
                </a:lnTo>
                <a:lnTo>
                  <a:pt x="1168400" y="1074420"/>
                </a:lnTo>
                <a:lnTo>
                  <a:pt x="1168400" y="1106023"/>
                </a:lnTo>
                <a:lnTo>
                  <a:pt x="1206500" y="1097963"/>
                </a:lnTo>
                <a:close/>
              </a:path>
              <a:path w="1333500" h="1109979">
                <a:moveTo>
                  <a:pt x="1206500" y="49530"/>
                </a:moveTo>
                <a:lnTo>
                  <a:pt x="1206500" y="46482"/>
                </a:lnTo>
                <a:lnTo>
                  <a:pt x="1193800" y="45720"/>
                </a:lnTo>
                <a:lnTo>
                  <a:pt x="1206500" y="49530"/>
                </a:lnTo>
                <a:close/>
              </a:path>
              <a:path w="1333500" h="1109979">
                <a:moveTo>
                  <a:pt x="1295400" y="1030472"/>
                </a:moveTo>
                <a:lnTo>
                  <a:pt x="1295400" y="969264"/>
                </a:lnTo>
                <a:lnTo>
                  <a:pt x="1282700" y="976884"/>
                </a:lnTo>
                <a:lnTo>
                  <a:pt x="1282700" y="997458"/>
                </a:lnTo>
                <a:lnTo>
                  <a:pt x="1270000" y="1004316"/>
                </a:lnTo>
                <a:lnTo>
                  <a:pt x="1270000" y="1010412"/>
                </a:lnTo>
                <a:lnTo>
                  <a:pt x="1257300" y="1017270"/>
                </a:lnTo>
                <a:lnTo>
                  <a:pt x="1257300" y="1027938"/>
                </a:lnTo>
                <a:lnTo>
                  <a:pt x="1244600" y="1034034"/>
                </a:lnTo>
                <a:lnTo>
                  <a:pt x="1244600" y="1038606"/>
                </a:lnTo>
                <a:lnTo>
                  <a:pt x="1231900" y="1043940"/>
                </a:lnTo>
                <a:lnTo>
                  <a:pt x="1231900" y="1047750"/>
                </a:lnTo>
                <a:lnTo>
                  <a:pt x="1219200" y="1052322"/>
                </a:lnTo>
                <a:lnTo>
                  <a:pt x="1219200" y="1056132"/>
                </a:lnTo>
                <a:lnTo>
                  <a:pt x="1206500" y="1059942"/>
                </a:lnTo>
                <a:lnTo>
                  <a:pt x="1193800" y="1062990"/>
                </a:lnTo>
                <a:lnTo>
                  <a:pt x="1206500" y="1062990"/>
                </a:lnTo>
                <a:lnTo>
                  <a:pt x="1206500" y="1097963"/>
                </a:lnTo>
                <a:lnTo>
                  <a:pt x="1244600" y="1077487"/>
                </a:lnTo>
                <a:lnTo>
                  <a:pt x="1282700" y="1048545"/>
                </a:lnTo>
                <a:lnTo>
                  <a:pt x="1295400" y="1030472"/>
                </a:lnTo>
                <a:close/>
              </a:path>
              <a:path w="1333500" h="1109979">
                <a:moveTo>
                  <a:pt x="1282700" y="118872"/>
                </a:moveTo>
                <a:lnTo>
                  <a:pt x="1282700" y="112014"/>
                </a:lnTo>
                <a:lnTo>
                  <a:pt x="1270000" y="111252"/>
                </a:lnTo>
                <a:lnTo>
                  <a:pt x="1282700" y="118872"/>
                </a:lnTo>
                <a:close/>
              </a:path>
              <a:path w="1333500" h="1109979">
                <a:moveTo>
                  <a:pt x="1282700" y="997458"/>
                </a:moveTo>
                <a:lnTo>
                  <a:pt x="1282700" y="990600"/>
                </a:lnTo>
                <a:lnTo>
                  <a:pt x="1270000" y="998220"/>
                </a:lnTo>
                <a:lnTo>
                  <a:pt x="1282700" y="997458"/>
                </a:lnTo>
                <a:close/>
              </a:path>
            </a:pathLst>
          </a:custGeom>
          <a:solidFill>
            <a:srgbClr val="7570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5883535" y="4236211"/>
            <a:ext cx="915669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1125">
              <a:lnSpc>
                <a:spcPct val="100000"/>
              </a:lnSpc>
              <a:spcBef>
                <a:spcPts val="100"/>
              </a:spcBef>
            </a:pPr>
            <a:r>
              <a:rPr sz="1750" dirty="0">
                <a:solidFill>
                  <a:srgbClr val="C00000"/>
                </a:solidFill>
                <a:latin typeface="Microsoft JhengHei"/>
                <a:cs typeface="Microsoft JhengHei"/>
              </a:rPr>
              <a:t>愛滋病 指定院所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494417" y="3979164"/>
            <a:ext cx="1422400" cy="1109980"/>
          </a:xfrm>
          <a:custGeom>
            <a:avLst/>
            <a:gdLst/>
            <a:ahLst/>
            <a:cxnLst/>
            <a:rect l="l" t="t" r="r" b="b"/>
            <a:pathLst>
              <a:path w="1422400" h="1109979">
                <a:moveTo>
                  <a:pt x="1422400" y="923544"/>
                </a:moveTo>
                <a:lnTo>
                  <a:pt x="1422400" y="176022"/>
                </a:lnTo>
                <a:lnTo>
                  <a:pt x="1409700" y="130123"/>
                </a:lnTo>
                <a:lnTo>
                  <a:pt x="1384300" y="88863"/>
                </a:lnTo>
                <a:lnTo>
                  <a:pt x="1358900" y="53730"/>
                </a:lnTo>
                <a:lnTo>
                  <a:pt x="1320800" y="26215"/>
                </a:lnTo>
                <a:lnTo>
                  <a:pt x="1282700" y="7808"/>
                </a:lnTo>
                <a:lnTo>
                  <a:pt x="1231900" y="0"/>
                </a:lnTo>
                <a:lnTo>
                  <a:pt x="190499" y="0"/>
                </a:lnTo>
                <a:lnTo>
                  <a:pt x="139699" y="5480"/>
                </a:lnTo>
                <a:lnTo>
                  <a:pt x="101599" y="21618"/>
                </a:lnTo>
                <a:lnTo>
                  <a:pt x="63499" y="47082"/>
                </a:lnTo>
                <a:lnTo>
                  <a:pt x="25399" y="80540"/>
                </a:lnTo>
                <a:lnTo>
                  <a:pt x="12699" y="120662"/>
                </a:lnTo>
                <a:lnTo>
                  <a:pt x="0" y="166116"/>
                </a:lnTo>
                <a:lnTo>
                  <a:pt x="0" y="952500"/>
                </a:lnTo>
                <a:lnTo>
                  <a:pt x="12700" y="983560"/>
                </a:lnTo>
                <a:lnTo>
                  <a:pt x="25400" y="1010216"/>
                </a:lnTo>
                <a:lnTo>
                  <a:pt x="25399" y="163830"/>
                </a:lnTo>
                <a:lnTo>
                  <a:pt x="38100" y="154686"/>
                </a:lnTo>
                <a:lnTo>
                  <a:pt x="38099" y="125730"/>
                </a:lnTo>
                <a:lnTo>
                  <a:pt x="50799" y="118110"/>
                </a:lnTo>
                <a:lnTo>
                  <a:pt x="50799" y="105156"/>
                </a:lnTo>
                <a:lnTo>
                  <a:pt x="63499" y="98298"/>
                </a:lnTo>
                <a:lnTo>
                  <a:pt x="63499" y="86868"/>
                </a:lnTo>
                <a:lnTo>
                  <a:pt x="76199" y="80772"/>
                </a:lnTo>
                <a:lnTo>
                  <a:pt x="76199" y="75438"/>
                </a:lnTo>
                <a:lnTo>
                  <a:pt x="88899" y="70104"/>
                </a:lnTo>
                <a:lnTo>
                  <a:pt x="88899" y="65532"/>
                </a:lnTo>
                <a:lnTo>
                  <a:pt x="101599" y="60960"/>
                </a:lnTo>
                <a:lnTo>
                  <a:pt x="101599" y="57150"/>
                </a:lnTo>
                <a:lnTo>
                  <a:pt x="114300" y="52578"/>
                </a:lnTo>
                <a:lnTo>
                  <a:pt x="114300" y="49530"/>
                </a:lnTo>
                <a:lnTo>
                  <a:pt x="127000" y="45720"/>
                </a:lnTo>
                <a:lnTo>
                  <a:pt x="127000" y="43434"/>
                </a:lnTo>
                <a:lnTo>
                  <a:pt x="139700" y="40386"/>
                </a:lnTo>
                <a:lnTo>
                  <a:pt x="152400" y="38100"/>
                </a:lnTo>
                <a:lnTo>
                  <a:pt x="152400" y="36576"/>
                </a:lnTo>
                <a:lnTo>
                  <a:pt x="165100" y="35052"/>
                </a:lnTo>
                <a:lnTo>
                  <a:pt x="177800" y="34290"/>
                </a:lnTo>
                <a:lnTo>
                  <a:pt x="177800" y="33528"/>
                </a:lnTo>
                <a:lnTo>
                  <a:pt x="1231900" y="33528"/>
                </a:lnTo>
                <a:lnTo>
                  <a:pt x="1244600" y="34290"/>
                </a:lnTo>
                <a:lnTo>
                  <a:pt x="1244600" y="35052"/>
                </a:lnTo>
                <a:lnTo>
                  <a:pt x="1270000" y="38100"/>
                </a:lnTo>
                <a:lnTo>
                  <a:pt x="1270000" y="40386"/>
                </a:lnTo>
                <a:lnTo>
                  <a:pt x="1282700" y="43434"/>
                </a:lnTo>
                <a:lnTo>
                  <a:pt x="1282700" y="45720"/>
                </a:lnTo>
                <a:lnTo>
                  <a:pt x="1295400" y="49530"/>
                </a:lnTo>
                <a:lnTo>
                  <a:pt x="1295400" y="52578"/>
                </a:lnTo>
                <a:lnTo>
                  <a:pt x="1308100" y="57150"/>
                </a:lnTo>
                <a:lnTo>
                  <a:pt x="1308100" y="60960"/>
                </a:lnTo>
                <a:lnTo>
                  <a:pt x="1320800" y="65532"/>
                </a:lnTo>
                <a:lnTo>
                  <a:pt x="1320800" y="70104"/>
                </a:lnTo>
                <a:lnTo>
                  <a:pt x="1333500" y="75438"/>
                </a:lnTo>
                <a:lnTo>
                  <a:pt x="1333500" y="80772"/>
                </a:lnTo>
                <a:lnTo>
                  <a:pt x="1346200" y="86868"/>
                </a:lnTo>
                <a:lnTo>
                  <a:pt x="1346200" y="92202"/>
                </a:lnTo>
                <a:lnTo>
                  <a:pt x="1358900" y="99060"/>
                </a:lnTo>
                <a:lnTo>
                  <a:pt x="1358900" y="111252"/>
                </a:lnTo>
                <a:lnTo>
                  <a:pt x="1371600" y="118872"/>
                </a:lnTo>
                <a:lnTo>
                  <a:pt x="1371600" y="139446"/>
                </a:lnTo>
                <a:lnTo>
                  <a:pt x="1384300" y="147828"/>
                </a:lnTo>
                <a:lnTo>
                  <a:pt x="1384300" y="1023886"/>
                </a:lnTo>
                <a:lnTo>
                  <a:pt x="1397000" y="1011724"/>
                </a:lnTo>
                <a:lnTo>
                  <a:pt x="1409700" y="969631"/>
                </a:lnTo>
                <a:lnTo>
                  <a:pt x="1422400" y="923544"/>
                </a:lnTo>
                <a:close/>
              </a:path>
              <a:path w="1422400" h="1109979">
                <a:moveTo>
                  <a:pt x="63500" y="1058418"/>
                </a:moveTo>
                <a:lnTo>
                  <a:pt x="63500" y="1010412"/>
                </a:lnTo>
                <a:lnTo>
                  <a:pt x="50800" y="1003554"/>
                </a:lnTo>
                <a:lnTo>
                  <a:pt x="50800" y="991362"/>
                </a:lnTo>
                <a:lnTo>
                  <a:pt x="38100" y="982980"/>
                </a:lnTo>
                <a:lnTo>
                  <a:pt x="38100" y="954024"/>
                </a:lnTo>
                <a:lnTo>
                  <a:pt x="25400" y="945642"/>
                </a:lnTo>
                <a:lnTo>
                  <a:pt x="25400" y="1010216"/>
                </a:lnTo>
                <a:lnTo>
                  <a:pt x="38100" y="1034494"/>
                </a:lnTo>
                <a:lnTo>
                  <a:pt x="63500" y="1058418"/>
                </a:lnTo>
                <a:close/>
              </a:path>
              <a:path w="1422400" h="1109979">
                <a:moveTo>
                  <a:pt x="76199" y="86106"/>
                </a:moveTo>
                <a:lnTo>
                  <a:pt x="63499" y="86868"/>
                </a:lnTo>
                <a:lnTo>
                  <a:pt x="63499" y="92964"/>
                </a:lnTo>
                <a:lnTo>
                  <a:pt x="76199" y="86106"/>
                </a:lnTo>
                <a:close/>
              </a:path>
              <a:path w="1422400" h="1109979">
                <a:moveTo>
                  <a:pt x="76200" y="1022604"/>
                </a:moveTo>
                <a:lnTo>
                  <a:pt x="63500" y="1016508"/>
                </a:lnTo>
                <a:lnTo>
                  <a:pt x="63500" y="1022604"/>
                </a:lnTo>
                <a:lnTo>
                  <a:pt x="76200" y="1022604"/>
                </a:lnTo>
                <a:close/>
              </a:path>
              <a:path w="1422400" h="1109979">
                <a:moveTo>
                  <a:pt x="139700" y="1066038"/>
                </a:moveTo>
                <a:lnTo>
                  <a:pt x="114300" y="1059942"/>
                </a:lnTo>
                <a:lnTo>
                  <a:pt x="114300" y="1056132"/>
                </a:lnTo>
                <a:lnTo>
                  <a:pt x="101600" y="1052322"/>
                </a:lnTo>
                <a:lnTo>
                  <a:pt x="101600" y="1048512"/>
                </a:lnTo>
                <a:lnTo>
                  <a:pt x="88900" y="1043178"/>
                </a:lnTo>
                <a:lnTo>
                  <a:pt x="88900" y="1038606"/>
                </a:lnTo>
                <a:lnTo>
                  <a:pt x="76200" y="1033272"/>
                </a:lnTo>
                <a:lnTo>
                  <a:pt x="76200" y="1028700"/>
                </a:lnTo>
                <a:lnTo>
                  <a:pt x="63500" y="1022604"/>
                </a:lnTo>
                <a:lnTo>
                  <a:pt x="63500" y="1064514"/>
                </a:lnTo>
                <a:lnTo>
                  <a:pt x="76200" y="1070610"/>
                </a:lnTo>
                <a:lnTo>
                  <a:pt x="101600" y="1087571"/>
                </a:lnTo>
                <a:lnTo>
                  <a:pt x="127000" y="1099294"/>
                </a:lnTo>
                <a:lnTo>
                  <a:pt x="127000" y="1066038"/>
                </a:lnTo>
                <a:lnTo>
                  <a:pt x="139700" y="1066038"/>
                </a:lnTo>
                <a:close/>
              </a:path>
              <a:path w="1422400" h="1109979">
                <a:moveTo>
                  <a:pt x="139700" y="42672"/>
                </a:moveTo>
                <a:lnTo>
                  <a:pt x="127000" y="43434"/>
                </a:lnTo>
                <a:lnTo>
                  <a:pt x="127000" y="46482"/>
                </a:lnTo>
                <a:lnTo>
                  <a:pt x="139700" y="42672"/>
                </a:lnTo>
                <a:close/>
              </a:path>
              <a:path w="1422400" h="1109979">
                <a:moveTo>
                  <a:pt x="1270000" y="1101271"/>
                </a:moveTo>
                <a:lnTo>
                  <a:pt x="1270000" y="1070610"/>
                </a:lnTo>
                <a:lnTo>
                  <a:pt x="1257300" y="1072896"/>
                </a:lnTo>
                <a:lnTo>
                  <a:pt x="1257300" y="1072134"/>
                </a:lnTo>
                <a:lnTo>
                  <a:pt x="1244600" y="1074420"/>
                </a:lnTo>
                <a:lnTo>
                  <a:pt x="1244600" y="1075182"/>
                </a:lnTo>
                <a:lnTo>
                  <a:pt x="1231900" y="1075944"/>
                </a:lnTo>
                <a:lnTo>
                  <a:pt x="177800" y="1075944"/>
                </a:lnTo>
                <a:lnTo>
                  <a:pt x="177800" y="1075182"/>
                </a:lnTo>
                <a:lnTo>
                  <a:pt x="165100" y="1073658"/>
                </a:lnTo>
                <a:lnTo>
                  <a:pt x="165100" y="1074420"/>
                </a:lnTo>
                <a:lnTo>
                  <a:pt x="152400" y="1072134"/>
                </a:lnTo>
                <a:lnTo>
                  <a:pt x="152400" y="1070610"/>
                </a:lnTo>
                <a:lnTo>
                  <a:pt x="127000" y="1066038"/>
                </a:lnTo>
                <a:lnTo>
                  <a:pt x="127000" y="1099294"/>
                </a:lnTo>
                <a:lnTo>
                  <a:pt x="152400" y="1106391"/>
                </a:lnTo>
                <a:lnTo>
                  <a:pt x="190500" y="1109472"/>
                </a:lnTo>
                <a:lnTo>
                  <a:pt x="1219200" y="1109472"/>
                </a:lnTo>
                <a:lnTo>
                  <a:pt x="1244600" y="1107948"/>
                </a:lnTo>
                <a:lnTo>
                  <a:pt x="1270000" y="1101271"/>
                </a:lnTo>
                <a:close/>
              </a:path>
              <a:path w="1422400" h="1109979">
                <a:moveTo>
                  <a:pt x="1270000" y="40386"/>
                </a:moveTo>
                <a:lnTo>
                  <a:pt x="1270000" y="38100"/>
                </a:lnTo>
                <a:lnTo>
                  <a:pt x="1257300" y="38100"/>
                </a:lnTo>
                <a:lnTo>
                  <a:pt x="1270000" y="40386"/>
                </a:lnTo>
                <a:close/>
              </a:path>
              <a:path w="1422400" h="1109979">
                <a:moveTo>
                  <a:pt x="1384300" y="1023886"/>
                </a:moveTo>
                <a:lnTo>
                  <a:pt x="1384300" y="960882"/>
                </a:lnTo>
                <a:lnTo>
                  <a:pt x="1371600" y="969264"/>
                </a:lnTo>
                <a:lnTo>
                  <a:pt x="1371600" y="990600"/>
                </a:lnTo>
                <a:lnTo>
                  <a:pt x="1358900" y="998220"/>
                </a:lnTo>
                <a:lnTo>
                  <a:pt x="1358900" y="1010412"/>
                </a:lnTo>
                <a:lnTo>
                  <a:pt x="1346200" y="1017270"/>
                </a:lnTo>
                <a:lnTo>
                  <a:pt x="1346200" y="1022604"/>
                </a:lnTo>
                <a:lnTo>
                  <a:pt x="1333500" y="1028700"/>
                </a:lnTo>
                <a:lnTo>
                  <a:pt x="1333500" y="1033272"/>
                </a:lnTo>
                <a:lnTo>
                  <a:pt x="1320800" y="1043940"/>
                </a:lnTo>
                <a:lnTo>
                  <a:pt x="1320800" y="1043178"/>
                </a:lnTo>
                <a:lnTo>
                  <a:pt x="1308100" y="1048512"/>
                </a:lnTo>
                <a:lnTo>
                  <a:pt x="1308100" y="1052322"/>
                </a:lnTo>
                <a:lnTo>
                  <a:pt x="1295400" y="1056132"/>
                </a:lnTo>
                <a:lnTo>
                  <a:pt x="1295400" y="1059942"/>
                </a:lnTo>
                <a:lnTo>
                  <a:pt x="1282700" y="1062990"/>
                </a:lnTo>
                <a:lnTo>
                  <a:pt x="1282700" y="1066038"/>
                </a:lnTo>
                <a:lnTo>
                  <a:pt x="1257300" y="1070610"/>
                </a:lnTo>
                <a:lnTo>
                  <a:pt x="1270000" y="1070610"/>
                </a:lnTo>
                <a:lnTo>
                  <a:pt x="1270000" y="1101271"/>
                </a:lnTo>
                <a:lnTo>
                  <a:pt x="1282700" y="1097933"/>
                </a:lnTo>
                <a:lnTo>
                  <a:pt x="1333500" y="1077484"/>
                </a:lnTo>
                <a:lnTo>
                  <a:pt x="1358900" y="1048211"/>
                </a:lnTo>
                <a:lnTo>
                  <a:pt x="1384300" y="1023886"/>
                </a:lnTo>
                <a:close/>
              </a:path>
            </a:pathLst>
          </a:custGeom>
          <a:solidFill>
            <a:srgbClr val="7570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3638683" y="4247641"/>
            <a:ext cx="11379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750" dirty="0">
                <a:solidFill>
                  <a:srgbClr val="C00000"/>
                </a:solidFill>
                <a:latin typeface="Microsoft JhengHei"/>
                <a:cs typeface="Microsoft JhengHei"/>
              </a:rPr>
              <a:t>檢驗呈陽性 反應之⺠眾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7091806" y="4255770"/>
            <a:ext cx="551180" cy="525780"/>
          </a:xfrm>
          <a:custGeom>
            <a:avLst/>
            <a:gdLst/>
            <a:ahLst/>
            <a:cxnLst/>
            <a:rect l="l" t="t" r="r" b="b"/>
            <a:pathLst>
              <a:path w="551179" h="525779">
                <a:moveTo>
                  <a:pt x="550926" y="262889"/>
                </a:moveTo>
                <a:lnTo>
                  <a:pt x="237744" y="0"/>
                </a:lnTo>
                <a:lnTo>
                  <a:pt x="237744" y="102869"/>
                </a:lnTo>
                <a:lnTo>
                  <a:pt x="0" y="102869"/>
                </a:lnTo>
                <a:lnTo>
                  <a:pt x="0" y="422147"/>
                </a:lnTo>
                <a:lnTo>
                  <a:pt x="237744" y="422147"/>
                </a:lnTo>
                <a:lnTo>
                  <a:pt x="237744" y="525779"/>
                </a:lnTo>
                <a:lnTo>
                  <a:pt x="550926" y="262889"/>
                </a:lnTo>
                <a:close/>
              </a:path>
            </a:pathLst>
          </a:custGeom>
          <a:solidFill>
            <a:srgbClr val="2F54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039753" y="4296917"/>
            <a:ext cx="551815" cy="525780"/>
          </a:xfrm>
          <a:custGeom>
            <a:avLst/>
            <a:gdLst/>
            <a:ahLst/>
            <a:cxnLst/>
            <a:rect l="l" t="t" r="r" b="b"/>
            <a:pathLst>
              <a:path w="551814" h="525779">
                <a:moveTo>
                  <a:pt x="551688" y="262889"/>
                </a:moveTo>
                <a:lnTo>
                  <a:pt x="237744" y="0"/>
                </a:lnTo>
                <a:lnTo>
                  <a:pt x="237744" y="103631"/>
                </a:lnTo>
                <a:lnTo>
                  <a:pt x="0" y="103631"/>
                </a:lnTo>
                <a:lnTo>
                  <a:pt x="0" y="422147"/>
                </a:lnTo>
                <a:lnTo>
                  <a:pt x="237744" y="422147"/>
                </a:lnTo>
                <a:lnTo>
                  <a:pt x="237744" y="525779"/>
                </a:lnTo>
                <a:lnTo>
                  <a:pt x="551688" y="262889"/>
                </a:lnTo>
                <a:close/>
              </a:path>
            </a:pathLst>
          </a:custGeom>
          <a:solidFill>
            <a:srgbClr val="2F54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487559" y="2005583"/>
            <a:ext cx="1270000" cy="1236980"/>
          </a:xfrm>
          <a:custGeom>
            <a:avLst/>
            <a:gdLst/>
            <a:ahLst/>
            <a:cxnLst/>
            <a:rect l="l" t="t" r="r" b="b"/>
            <a:pathLst>
              <a:path w="1270000" h="1236980">
                <a:moveTo>
                  <a:pt x="1270000" y="1074742"/>
                </a:moveTo>
                <a:lnTo>
                  <a:pt x="1270000" y="195072"/>
                </a:lnTo>
                <a:lnTo>
                  <a:pt x="1257300" y="151456"/>
                </a:lnTo>
                <a:lnTo>
                  <a:pt x="1244600" y="111378"/>
                </a:lnTo>
                <a:lnTo>
                  <a:pt x="1219200" y="75886"/>
                </a:lnTo>
                <a:lnTo>
                  <a:pt x="1193800" y="46030"/>
                </a:lnTo>
                <a:lnTo>
                  <a:pt x="1155700" y="22857"/>
                </a:lnTo>
                <a:lnTo>
                  <a:pt x="1117600" y="7418"/>
                </a:lnTo>
                <a:lnTo>
                  <a:pt x="1066800" y="762"/>
                </a:lnTo>
                <a:lnTo>
                  <a:pt x="1054100" y="0"/>
                </a:lnTo>
                <a:lnTo>
                  <a:pt x="215900" y="0"/>
                </a:lnTo>
                <a:lnTo>
                  <a:pt x="165099" y="4861"/>
                </a:lnTo>
                <a:lnTo>
                  <a:pt x="126999" y="18362"/>
                </a:lnTo>
                <a:lnTo>
                  <a:pt x="88899" y="39616"/>
                </a:lnTo>
                <a:lnTo>
                  <a:pt x="50799" y="67735"/>
                </a:lnTo>
                <a:lnTo>
                  <a:pt x="25399" y="101831"/>
                </a:lnTo>
                <a:lnTo>
                  <a:pt x="12699" y="141016"/>
                </a:lnTo>
                <a:lnTo>
                  <a:pt x="0" y="184404"/>
                </a:lnTo>
                <a:lnTo>
                  <a:pt x="0" y="1062990"/>
                </a:lnTo>
                <a:lnTo>
                  <a:pt x="12700" y="1096236"/>
                </a:lnTo>
                <a:lnTo>
                  <a:pt x="25400" y="1127040"/>
                </a:lnTo>
                <a:lnTo>
                  <a:pt x="25399" y="180594"/>
                </a:lnTo>
                <a:lnTo>
                  <a:pt x="38100" y="171450"/>
                </a:lnTo>
                <a:lnTo>
                  <a:pt x="38099" y="146304"/>
                </a:lnTo>
                <a:lnTo>
                  <a:pt x="50799" y="137160"/>
                </a:lnTo>
                <a:lnTo>
                  <a:pt x="50799" y="122682"/>
                </a:lnTo>
                <a:lnTo>
                  <a:pt x="63499" y="114300"/>
                </a:lnTo>
                <a:lnTo>
                  <a:pt x="63499" y="100584"/>
                </a:lnTo>
                <a:lnTo>
                  <a:pt x="76199" y="93726"/>
                </a:lnTo>
                <a:lnTo>
                  <a:pt x="76199" y="87630"/>
                </a:lnTo>
                <a:lnTo>
                  <a:pt x="88899" y="80772"/>
                </a:lnTo>
                <a:lnTo>
                  <a:pt x="88899" y="76200"/>
                </a:lnTo>
                <a:lnTo>
                  <a:pt x="101599" y="70104"/>
                </a:lnTo>
                <a:lnTo>
                  <a:pt x="114300" y="64770"/>
                </a:lnTo>
                <a:lnTo>
                  <a:pt x="114300" y="60198"/>
                </a:lnTo>
                <a:lnTo>
                  <a:pt x="127000" y="55626"/>
                </a:lnTo>
                <a:lnTo>
                  <a:pt x="127000" y="51816"/>
                </a:lnTo>
                <a:lnTo>
                  <a:pt x="139700" y="48006"/>
                </a:lnTo>
                <a:lnTo>
                  <a:pt x="152400" y="44958"/>
                </a:lnTo>
                <a:lnTo>
                  <a:pt x="152400" y="41910"/>
                </a:lnTo>
                <a:lnTo>
                  <a:pt x="177800" y="37338"/>
                </a:lnTo>
                <a:lnTo>
                  <a:pt x="177800" y="35814"/>
                </a:lnTo>
                <a:lnTo>
                  <a:pt x="190500" y="34290"/>
                </a:lnTo>
                <a:lnTo>
                  <a:pt x="203200" y="33528"/>
                </a:lnTo>
                <a:lnTo>
                  <a:pt x="1066800" y="33528"/>
                </a:lnTo>
                <a:lnTo>
                  <a:pt x="1079500" y="34290"/>
                </a:lnTo>
                <a:lnTo>
                  <a:pt x="1079500" y="35814"/>
                </a:lnTo>
                <a:lnTo>
                  <a:pt x="1092200" y="37338"/>
                </a:lnTo>
                <a:lnTo>
                  <a:pt x="1117600" y="41910"/>
                </a:lnTo>
                <a:lnTo>
                  <a:pt x="1117600" y="44958"/>
                </a:lnTo>
                <a:lnTo>
                  <a:pt x="1130300" y="48006"/>
                </a:lnTo>
                <a:lnTo>
                  <a:pt x="1143000" y="51816"/>
                </a:lnTo>
                <a:lnTo>
                  <a:pt x="1143000" y="55626"/>
                </a:lnTo>
                <a:lnTo>
                  <a:pt x="1155700" y="60198"/>
                </a:lnTo>
                <a:lnTo>
                  <a:pt x="1155700" y="64770"/>
                </a:lnTo>
                <a:lnTo>
                  <a:pt x="1168400" y="70104"/>
                </a:lnTo>
                <a:lnTo>
                  <a:pt x="1168400" y="75438"/>
                </a:lnTo>
                <a:lnTo>
                  <a:pt x="1181100" y="81534"/>
                </a:lnTo>
                <a:lnTo>
                  <a:pt x="1181100" y="86868"/>
                </a:lnTo>
                <a:lnTo>
                  <a:pt x="1193800" y="94488"/>
                </a:lnTo>
                <a:lnTo>
                  <a:pt x="1193800" y="100584"/>
                </a:lnTo>
                <a:lnTo>
                  <a:pt x="1206500" y="107442"/>
                </a:lnTo>
                <a:lnTo>
                  <a:pt x="1206500" y="114300"/>
                </a:lnTo>
                <a:lnTo>
                  <a:pt x="1219200" y="122682"/>
                </a:lnTo>
                <a:lnTo>
                  <a:pt x="1219200" y="137160"/>
                </a:lnTo>
                <a:lnTo>
                  <a:pt x="1231900" y="146304"/>
                </a:lnTo>
                <a:lnTo>
                  <a:pt x="1231900" y="188976"/>
                </a:lnTo>
                <a:lnTo>
                  <a:pt x="1244600" y="198882"/>
                </a:lnTo>
                <a:lnTo>
                  <a:pt x="1244600" y="1134160"/>
                </a:lnTo>
                <a:lnTo>
                  <a:pt x="1257300" y="1115827"/>
                </a:lnTo>
                <a:lnTo>
                  <a:pt x="1270000" y="1074742"/>
                </a:lnTo>
                <a:close/>
              </a:path>
              <a:path w="1270000" h="1236980">
                <a:moveTo>
                  <a:pt x="76200" y="1187196"/>
                </a:moveTo>
                <a:lnTo>
                  <a:pt x="76200" y="1143000"/>
                </a:lnTo>
                <a:lnTo>
                  <a:pt x="63500" y="1136142"/>
                </a:lnTo>
                <a:lnTo>
                  <a:pt x="63500" y="1122426"/>
                </a:lnTo>
                <a:lnTo>
                  <a:pt x="50800" y="1114044"/>
                </a:lnTo>
                <a:lnTo>
                  <a:pt x="50800" y="1099566"/>
                </a:lnTo>
                <a:lnTo>
                  <a:pt x="38100" y="1090422"/>
                </a:lnTo>
                <a:lnTo>
                  <a:pt x="38100" y="1066038"/>
                </a:lnTo>
                <a:lnTo>
                  <a:pt x="25400" y="1056132"/>
                </a:lnTo>
                <a:lnTo>
                  <a:pt x="25400" y="1127040"/>
                </a:lnTo>
                <a:lnTo>
                  <a:pt x="38100" y="1155156"/>
                </a:lnTo>
                <a:lnTo>
                  <a:pt x="63500" y="1180338"/>
                </a:lnTo>
                <a:lnTo>
                  <a:pt x="76200" y="1187196"/>
                </a:lnTo>
                <a:close/>
              </a:path>
              <a:path w="1270000" h="1236980">
                <a:moveTo>
                  <a:pt x="1117600" y="1226093"/>
                </a:moveTo>
                <a:lnTo>
                  <a:pt x="1117600" y="1194816"/>
                </a:lnTo>
                <a:lnTo>
                  <a:pt x="1092200" y="1199388"/>
                </a:lnTo>
                <a:lnTo>
                  <a:pt x="1079500" y="1200912"/>
                </a:lnTo>
                <a:lnTo>
                  <a:pt x="1079500" y="1202436"/>
                </a:lnTo>
                <a:lnTo>
                  <a:pt x="1066800" y="1203198"/>
                </a:lnTo>
                <a:lnTo>
                  <a:pt x="203200" y="1203198"/>
                </a:lnTo>
                <a:lnTo>
                  <a:pt x="190500" y="1202436"/>
                </a:lnTo>
                <a:lnTo>
                  <a:pt x="177800" y="1200912"/>
                </a:lnTo>
                <a:lnTo>
                  <a:pt x="177800" y="1199388"/>
                </a:lnTo>
                <a:lnTo>
                  <a:pt x="152400" y="1194816"/>
                </a:lnTo>
                <a:lnTo>
                  <a:pt x="152400" y="1191768"/>
                </a:lnTo>
                <a:lnTo>
                  <a:pt x="139700" y="1188720"/>
                </a:lnTo>
                <a:lnTo>
                  <a:pt x="127000" y="1184910"/>
                </a:lnTo>
                <a:lnTo>
                  <a:pt x="127000" y="1181100"/>
                </a:lnTo>
                <a:lnTo>
                  <a:pt x="114300" y="1176528"/>
                </a:lnTo>
                <a:lnTo>
                  <a:pt x="114300" y="1171956"/>
                </a:lnTo>
                <a:lnTo>
                  <a:pt x="88900" y="1161288"/>
                </a:lnTo>
                <a:lnTo>
                  <a:pt x="88900" y="1155954"/>
                </a:lnTo>
                <a:lnTo>
                  <a:pt x="76200" y="1149096"/>
                </a:lnTo>
                <a:lnTo>
                  <a:pt x="76200" y="1193292"/>
                </a:lnTo>
                <a:lnTo>
                  <a:pt x="114300" y="1212269"/>
                </a:lnTo>
                <a:lnTo>
                  <a:pt x="139700" y="1225467"/>
                </a:lnTo>
                <a:lnTo>
                  <a:pt x="177800" y="1233436"/>
                </a:lnTo>
                <a:lnTo>
                  <a:pt x="215900" y="1236726"/>
                </a:lnTo>
                <a:lnTo>
                  <a:pt x="1054100" y="1236726"/>
                </a:lnTo>
                <a:lnTo>
                  <a:pt x="1079500" y="1235202"/>
                </a:lnTo>
                <a:lnTo>
                  <a:pt x="1117600" y="1226093"/>
                </a:lnTo>
                <a:close/>
              </a:path>
              <a:path w="1270000" h="1236980">
                <a:moveTo>
                  <a:pt x="1117600" y="44958"/>
                </a:moveTo>
                <a:lnTo>
                  <a:pt x="1117600" y="41910"/>
                </a:lnTo>
                <a:lnTo>
                  <a:pt x="1104900" y="41910"/>
                </a:lnTo>
                <a:lnTo>
                  <a:pt x="1117600" y="44958"/>
                </a:lnTo>
                <a:close/>
              </a:path>
              <a:path w="1270000" h="1236980">
                <a:moveTo>
                  <a:pt x="1143000" y="1217353"/>
                </a:moveTo>
                <a:lnTo>
                  <a:pt x="1143000" y="1184910"/>
                </a:lnTo>
                <a:lnTo>
                  <a:pt x="1130300" y="1188720"/>
                </a:lnTo>
                <a:lnTo>
                  <a:pt x="1104900" y="1194816"/>
                </a:lnTo>
                <a:lnTo>
                  <a:pt x="1117600" y="1194816"/>
                </a:lnTo>
                <a:lnTo>
                  <a:pt x="1117600" y="1226093"/>
                </a:lnTo>
                <a:lnTo>
                  <a:pt x="1143000" y="1217353"/>
                </a:lnTo>
                <a:close/>
              </a:path>
              <a:path w="1270000" h="1236980">
                <a:moveTo>
                  <a:pt x="1143000" y="55626"/>
                </a:moveTo>
                <a:lnTo>
                  <a:pt x="1143000" y="51816"/>
                </a:lnTo>
                <a:lnTo>
                  <a:pt x="1130300" y="51816"/>
                </a:lnTo>
                <a:lnTo>
                  <a:pt x="1143000" y="55626"/>
                </a:lnTo>
                <a:close/>
              </a:path>
              <a:path w="1270000" h="1236980">
                <a:moveTo>
                  <a:pt x="1244600" y="1134160"/>
                </a:moveTo>
                <a:lnTo>
                  <a:pt x="1244600" y="1037844"/>
                </a:lnTo>
                <a:lnTo>
                  <a:pt x="1231900" y="1047750"/>
                </a:lnTo>
                <a:lnTo>
                  <a:pt x="1231900" y="1090422"/>
                </a:lnTo>
                <a:lnTo>
                  <a:pt x="1219200" y="1099566"/>
                </a:lnTo>
                <a:lnTo>
                  <a:pt x="1219200" y="1114044"/>
                </a:lnTo>
                <a:lnTo>
                  <a:pt x="1206500" y="1122426"/>
                </a:lnTo>
                <a:lnTo>
                  <a:pt x="1206500" y="1121664"/>
                </a:lnTo>
                <a:lnTo>
                  <a:pt x="1193800" y="1136904"/>
                </a:lnTo>
                <a:lnTo>
                  <a:pt x="1193800" y="1142238"/>
                </a:lnTo>
                <a:lnTo>
                  <a:pt x="1181100" y="1149858"/>
                </a:lnTo>
                <a:lnTo>
                  <a:pt x="1181100" y="1155192"/>
                </a:lnTo>
                <a:lnTo>
                  <a:pt x="1168400" y="1161288"/>
                </a:lnTo>
                <a:lnTo>
                  <a:pt x="1168400" y="1166622"/>
                </a:lnTo>
                <a:lnTo>
                  <a:pt x="1155700" y="1171956"/>
                </a:lnTo>
                <a:lnTo>
                  <a:pt x="1155700" y="1176528"/>
                </a:lnTo>
                <a:lnTo>
                  <a:pt x="1143000" y="1181100"/>
                </a:lnTo>
                <a:lnTo>
                  <a:pt x="1130300" y="1184910"/>
                </a:lnTo>
                <a:lnTo>
                  <a:pt x="1143000" y="1184910"/>
                </a:lnTo>
                <a:lnTo>
                  <a:pt x="1143000" y="1217353"/>
                </a:lnTo>
                <a:lnTo>
                  <a:pt x="1168400" y="1208614"/>
                </a:lnTo>
                <a:lnTo>
                  <a:pt x="1193800" y="1183751"/>
                </a:lnTo>
                <a:lnTo>
                  <a:pt x="1231900" y="1152493"/>
                </a:lnTo>
                <a:lnTo>
                  <a:pt x="1244600" y="1134160"/>
                </a:lnTo>
                <a:close/>
              </a:path>
            </a:pathLst>
          </a:custGeom>
          <a:solidFill>
            <a:srgbClr val="75707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0" name="object 40"/>
          <p:cNvGrpSpPr/>
          <p:nvPr/>
        </p:nvGrpSpPr>
        <p:grpSpPr>
          <a:xfrm>
            <a:off x="7642732" y="2002535"/>
            <a:ext cx="2722880" cy="1248410"/>
            <a:chOff x="7642732" y="2002535"/>
            <a:chExt cx="2722880" cy="1248410"/>
          </a:xfrm>
        </p:grpSpPr>
        <p:sp>
          <p:nvSpPr>
            <p:cNvPr id="41" name="object 41"/>
            <p:cNvSpPr/>
            <p:nvPr/>
          </p:nvSpPr>
          <p:spPr>
            <a:xfrm>
              <a:off x="7642732" y="2353055"/>
              <a:ext cx="551180" cy="525780"/>
            </a:xfrm>
            <a:custGeom>
              <a:avLst/>
              <a:gdLst/>
              <a:ahLst/>
              <a:cxnLst/>
              <a:rect l="l" t="t" r="r" b="b"/>
              <a:pathLst>
                <a:path w="551179" h="525780">
                  <a:moveTo>
                    <a:pt x="550926" y="262889"/>
                  </a:moveTo>
                  <a:lnTo>
                    <a:pt x="237744" y="0"/>
                  </a:lnTo>
                  <a:lnTo>
                    <a:pt x="237744" y="103631"/>
                  </a:lnTo>
                  <a:lnTo>
                    <a:pt x="0" y="103631"/>
                  </a:lnTo>
                  <a:lnTo>
                    <a:pt x="0" y="422147"/>
                  </a:lnTo>
                  <a:lnTo>
                    <a:pt x="237744" y="422147"/>
                  </a:lnTo>
                  <a:lnTo>
                    <a:pt x="237744" y="525779"/>
                  </a:lnTo>
                  <a:lnTo>
                    <a:pt x="550926" y="262889"/>
                  </a:lnTo>
                  <a:close/>
                </a:path>
              </a:pathLst>
            </a:custGeom>
            <a:solidFill>
              <a:srgbClr val="2F5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8227948" y="2002535"/>
              <a:ext cx="2137410" cy="1248410"/>
            </a:xfrm>
            <a:custGeom>
              <a:avLst/>
              <a:gdLst/>
              <a:ahLst/>
              <a:cxnLst/>
              <a:rect l="l" t="t" r="r" b="b"/>
              <a:pathLst>
                <a:path w="2137409" h="1248410">
                  <a:moveTo>
                    <a:pt x="2137410" y="1117854"/>
                  </a:moveTo>
                  <a:lnTo>
                    <a:pt x="2137410" y="130302"/>
                  </a:lnTo>
                  <a:lnTo>
                    <a:pt x="2136648" y="123444"/>
                  </a:lnTo>
                  <a:lnTo>
                    <a:pt x="2123118" y="76129"/>
                  </a:lnTo>
                  <a:lnTo>
                    <a:pt x="2094614" y="37819"/>
                  </a:lnTo>
                  <a:lnTo>
                    <a:pt x="2054741" y="11460"/>
                  </a:lnTo>
                  <a:lnTo>
                    <a:pt x="2007108" y="0"/>
                  </a:lnTo>
                  <a:lnTo>
                    <a:pt x="137160" y="0"/>
                  </a:lnTo>
                  <a:lnTo>
                    <a:pt x="89256" y="8626"/>
                  </a:lnTo>
                  <a:lnTo>
                    <a:pt x="47929" y="33251"/>
                  </a:lnTo>
                  <a:lnTo>
                    <a:pt x="17309" y="70398"/>
                  </a:lnTo>
                  <a:lnTo>
                    <a:pt x="1523" y="116586"/>
                  </a:lnTo>
                  <a:lnTo>
                    <a:pt x="0" y="130302"/>
                  </a:lnTo>
                  <a:lnTo>
                    <a:pt x="0" y="1117854"/>
                  </a:lnTo>
                  <a:lnTo>
                    <a:pt x="762" y="1124712"/>
                  </a:lnTo>
                  <a:lnTo>
                    <a:pt x="1524" y="1132332"/>
                  </a:lnTo>
                  <a:lnTo>
                    <a:pt x="3048" y="1138428"/>
                  </a:lnTo>
                  <a:lnTo>
                    <a:pt x="9054" y="1160162"/>
                  </a:lnTo>
                  <a:lnTo>
                    <a:pt x="19716" y="1181933"/>
                  </a:lnTo>
                  <a:lnTo>
                    <a:pt x="33528" y="1201118"/>
                  </a:lnTo>
                  <a:lnTo>
                    <a:pt x="33528" y="127254"/>
                  </a:lnTo>
                  <a:lnTo>
                    <a:pt x="34290" y="121158"/>
                  </a:lnTo>
                  <a:lnTo>
                    <a:pt x="34290" y="121920"/>
                  </a:lnTo>
                  <a:lnTo>
                    <a:pt x="35814" y="115824"/>
                  </a:lnTo>
                  <a:lnTo>
                    <a:pt x="35814" y="116586"/>
                  </a:lnTo>
                  <a:lnTo>
                    <a:pt x="36576" y="110490"/>
                  </a:lnTo>
                  <a:lnTo>
                    <a:pt x="36576" y="112014"/>
                  </a:lnTo>
                  <a:lnTo>
                    <a:pt x="38100" y="105918"/>
                  </a:lnTo>
                  <a:lnTo>
                    <a:pt x="38100" y="107442"/>
                  </a:lnTo>
                  <a:lnTo>
                    <a:pt x="41148" y="98298"/>
                  </a:lnTo>
                  <a:lnTo>
                    <a:pt x="41148" y="97536"/>
                  </a:lnTo>
                  <a:lnTo>
                    <a:pt x="46481" y="86868"/>
                  </a:lnTo>
                  <a:lnTo>
                    <a:pt x="46481" y="87153"/>
                  </a:lnTo>
                  <a:lnTo>
                    <a:pt x="51816" y="78486"/>
                  </a:lnTo>
                  <a:lnTo>
                    <a:pt x="51816" y="78994"/>
                  </a:lnTo>
                  <a:lnTo>
                    <a:pt x="56388" y="72898"/>
                  </a:lnTo>
                  <a:lnTo>
                    <a:pt x="56388" y="71628"/>
                  </a:lnTo>
                  <a:lnTo>
                    <a:pt x="63246" y="64770"/>
                  </a:lnTo>
                  <a:lnTo>
                    <a:pt x="63246" y="64008"/>
                  </a:lnTo>
                  <a:lnTo>
                    <a:pt x="71628" y="56388"/>
                  </a:lnTo>
                  <a:lnTo>
                    <a:pt x="71628" y="56578"/>
                  </a:lnTo>
                  <a:lnTo>
                    <a:pt x="80010" y="50292"/>
                  </a:lnTo>
                  <a:lnTo>
                    <a:pt x="80010" y="50878"/>
                  </a:lnTo>
                  <a:lnTo>
                    <a:pt x="86868" y="46657"/>
                  </a:lnTo>
                  <a:lnTo>
                    <a:pt x="86868" y="46482"/>
                  </a:lnTo>
                  <a:lnTo>
                    <a:pt x="97535" y="41148"/>
                  </a:lnTo>
                  <a:lnTo>
                    <a:pt x="97535" y="41300"/>
                  </a:lnTo>
                  <a:lnTo>
                    <a:pt x="107442" y="37338"/>
                  </a:lnTo>
                  <a:lnTo>
                    <a:pt x="107442" y="37719"/>
                  </a:lnTo>
                  <a:lnTo>
                    <a:pt x="111252" y="36766"/>
                  </a:lnTo>
                  <a:lnTo>
                    <a:pt x="111252" y="36576"/>
                  </a:lnTo>
                  <a:lnTo>
                    <a:pt x="116586" y="35052"/>
                  </a:lnTo>
                  <a:lnTo>
                    <a:pt x="116586" y="35623"/>
                  </a:lnTo>
                  <a:lnTo>
                    <a:pt x="121157" y="34480"/>
                  </a:lnTo>
                  <a:lnTo>
                    <a:pt x="121157" y="34290"/>
                  </a:lnTo>
                  <a:lnTo>
                    <a:pt x="126492" y="33623"/>
                  </a:lnTo>
                  <a:lnTo>
                    <a:pt x="2010918" y="33623"/>
                  </a:lnTo>
                  <a:lnTo>
                    <a:pt x="2016252" y="34290"/>
                  </a:lnTo>
                  <a:lnTo>
                    <a:pt x="2016252" y="34507"/>
                  </a:lnTo>
                  <a:lnTo>
                    <a:pt x="2020824" y="35814"/>
                  </a:lnTo>
                  <a:lnTo>
                    <a:pt x="2020824" y="35052"/>
                  </a:lnTo>
                  <a:lnTo>
                    <a:pt x="2026158" y="36576"/>
                  </a:lnTo>
                  <a:lnTo>
                    <a:pt x="2026158" y="36766"/>
                  </a:lnTo>
                  <a:lnTo>
                    <a:pt x="2029968" y="37719"/>
                  </a:lnTo>
                  <a:lnTo>
                    <a:pt x="2029968" y="37338"/>
                  </a:lnTo>
                  <a:lnTo>
                    <a:pt x="2039874" y="41300"/>
                  </a:lnTo>
                  <a:lnTo>
                    <a:pt x="2039874" y="41148"/>
                  </a:lnTo>
                  <a:lnTo>
                    <a:pt x="2041398" y="41910"/>
                  </a:lnTo>
                  <a:lnTo>
                    <a:pt x="2049018" y="46071"/>
                  </a:lnTo>
                  <a:lnTo>
                    <a:pt x="2049018" y="45720"/>
                  </a:lnTo>
                  <a:lnTo>
                    <a:pt x="2057400" y="50878"/>
                  </a:lnTo>
                  <a:lnTo>
                    <a:pt x="2057400" y="50292"/>
                  </a:lnTo>
                  <a:lnTo>
                    <a:pt x="2066544" y="57150"/>
                  </a:lnTo>
                  <a:lnTo>
                    <a:pt x="2066544" y="57658"/>
                  </a:lnTo>
                  <a:lnTo>
                    <a:pt x="2074164" y="64008"/>
                  </a:lnTo>
                  <a:lnTo>
                    <a:pt x="2074164" y="64770"/>
                  </a:lnTo>
                  <a:lnTo>
                    <a:pt x="2081022" y="71628"/>
                  </a:lnTo>
                  <a:lnTo>
                    <a:pt x="2081022" y="72898"/>
                  </a:lnTo>
                  <a:lnTo>
                    <a:pt x="2085594" y="78993"/>
                  </a:lnTo>
                  <a:lnTo>
                    <a:pt x="2085594" y="78486"/>
                  </a:lnTo>
                  <a:lnTo>
                    <a:pt x="2090927" y="87153"/>
                  </a:lnTo>
                  <a:lnTo>
                    <a:pt x="2090927" y="86868"/>
                  </a:lnTo>
                  <a:lnTo>
                    <a:pt x="2096262" y="97536"/>
                  </a:lnTo>
                  <a:lnTo>
                    <a:pt x="2096262" y="98298"/>
                  </a:lnTo>
                  <a:lnTo>
                    <a:pt x="2099310" y="107442"/>
                  </a:lnTo>
                  <a:lnTo>
                    <a:pt x="2099310" y="105918"/>
                  </a:lnTo>
                  <a:lnTo>
                    <a:pt x="2100834" y="112014"/>
                  </a:lnTo>
                  <a:lnTo>
                    <a:pt x="2100834" y="110490"/>
                  </a:lnTo>
                  <a:lnTo>
                    <a:pt x="2101596" y="116586"/>
                  </a:lnTo>
                  <a:lnTo>
                    <a:pt x="2101596" y="115824"/>
                  </a:lnTo>
                  <a:lnTo>
                    <a:pt x="2103120" y="121920"/>
                  </a:lnTo>
                  <a:lnTo>
                    <a:pt x="2103120" y="126492"/>
                  </a:lnTo>
                  <a:lnTo>
                    <a:pt x="2103882" y="132588"/>
                  </a:lnTo>
                  <a:lnTo>
                    <a:pt x="2103882" y="1199385"/>
                  </a:lnTo>
                  <a:lnTo>
                    <a:pt x="2125778" y="1166263"/>
                  </a:lnTo>
                  <a:lnTo>
                    <a:pt x="2137410" y="1117854"/>
                  </a:lnTo>
                  <a:close/>
                </a:path>
                <a:path w="2137409" h="1248410">
                  <a:moveTo>
                    <a:pt x="34290" y="126492"/>
                  </a:moveTo>
                  <a:lnTo>
                    <a:pt x="33528" y="127254"/>
                  </a:lnTo>
                  <a:lnTo>
                    <a:pt x="33528" y="132588"/>
                  </a:lnTo>
                  <a:lnTo>
                    <a:pt x="34290" y="126492"/>
                  </a:lnTo>
                  <a:close/>
                </a:path>
                <a:path w="2137409" h="1248410">
                  <a:moveTo>
                    <a:pt x="34290" y="1122426"/>
                  </a:moveTo>
                  <a:lnTo>
                    <a:pt x="33528" y="1115568"/>
                  </a:lnTo>
                  <a:lnTo>
                    <a:pt x="33528" y="1120902"/>
                  </a:lnTo>
                  <a:lnTo>
                    <a:pt x="34290" y="1122426"/>
                  </a:lnTo>
                  <a:close/>
                </a:path>
                <a:path w="2137409" h="1248410">
                  <a:moveTo>
                    <a:pt x="41909" y="1152144"/>
                  </a:moveTo>
                  <a:lnTo>
                    <a:pt x="38100" y="1141476"/>
                  </a:lnTo>
                  <a:lnTo>
                    <a:pt x="38100" y="1142238"/>
                  </a:lnTo>
                  <a:lnTo>
                    <a:pt x="36576" y="1136904"/>
                  </a:lnTo>
                  <a:lnTo>
                    <a:pt x="36576" y="1137666"/>
                  </a:lnTo>
                  <a:lnTo>
                    <a:pt x="35814" y="1131570"/>
                  </a:lnTo>
                  <a:lnTo>
                    <a:pt x="35814" y="1132332"/>
                  </a:lnTo>
                  <a:lnTo>
                    <a:pt x="34290" y="1126236"/>
                  </a:lnTo>
                  <a:lnTo>
                    <a:pt x="34290" y="1126998"/>
                  </a:lnTo>
                  <a:lnTo>
                    <a:pt x="33528" y="1120902"/>
                  </a:lnTo>
                  <a:lnTo>
                    <a:pt x="33528" y="1201118"/>
                  </a:lnTo>
                  <a:lnTo>
                    <a:pt x="33855" y="1201573"/>
                  </a:lnTo>
                  <a:lnTo>
                    <a:pt x="41148" y="1208379"/>
                  </a:lnTo>
                  <a:lnTo>
                    <a:pt x="41148" y="1150620"/>
                  </a:lnTo>
                  <a:lnTo>
                    <a:pt x="41909" y="1152144"/>
                  </a:lnTo>
                  <a:close/>
                </a:path>
                <a:path w="2137409" h="1248410">
                  <a:moveTo>
                    <a:pt x="41909" y="96012"/>
                  </a:moveTo>
                  <a:lnTo>
                    <a:pt x="41148" y="97536"/>
                  </a:lnTo>
                  <a:lnTo>
                    <a:pt x="41148" y="98298"/>
                  </a:lnTo>
                  <a:lnTo>
                    <a:pt x="41909" y="96012"/>
                  </a:lnTo>
                  <a:close/>
                </a:path>
                <a:path w="2137409" h="1248410">
                  <a:moveTo>
                    <a:pt x="46482" y="1213358"/>
                  </a:moveTo>
                  <a:lnTo>
                    <a:pt x="46482" y="1161288"/>
                  </a:lnTo>
                  <a:lnTo>
                    <a:pt x="41148" y="1150620"/>
                  </a:lnTo>
                  <a:lnTo>
                    <a:pt x="41148" y="1208379"/>
                  </a:lnTo>
                  <a:lnTo>
                    <a:pt x="46482" y="1213358"/>
                  </a:lnTo>
                  <a:close/>
                </a:path>
                <a:path w="2137409" h="1248410">
                  <a:moveTo>
                    <a:pt x="46481" y="87153"/>
                  </a:moveTo>
                  <a:lnTo>
                    <a:pt x="46481" y="86868"/>
                  </a:lnTo>
                  <a:lnTo>
                    <a:pt x="45719" y="88392"/>
                  </a:lnTo>
                  <a:lnTo>
                    <a:pt x="46481" y="87153"/>
                  </a:lnTo>
                  <a:close/>
                </a:path>
                <a:path w="2137409" h="1248410">
                  <a:moveTo>
                    <a:pt x="51816" y="1169670"/>
                  </a:moveTo>
                  <a:lnTo>
                    <a:pt x="45719" y="1159764"/>
                  </a:lnTo>
                  <a:lnTo>
                    <a:pt x="46482" y="1161288"/>
                  </a:lnTo>
                  <a:lnTo>
                    <a:pt x="46482" y="1213358"/>
                  </a:lnTo>
                  <a:lnTo>
                    <a:pt x="50292" y="1216914"/>
                  </a:lnTo>
                  <a:lnTo>
                    <a:pt x="51054" y="1217512"/>
                  </a:lnTo>
                  <a:lnTo>
                    <a:pt x="51054" y="1168908"/>
                  </a:lnTo>
                  <a:lnTo>
                    <a:pt x="51816" y="1169670"/>
                  </a:lnTo>
                  <a:close/>
                </a:path>
                <a:path w="2137409" h="1248410">
                  <a:moveTo>
                    <a:pt x="51816" y="78994"/>
                  </a:moveTo>
                  <a:lnTo>
                    <a:pt x="51816" y="78486"/>
                  </a:lnTo>
                  <a:lnTo>
                    <a:pt x="51053" y="80010"/>
                  </a:lnTo>
                  <a:lnTo>
                    <a:pt x="51816" y="78994"/>
                  </a:lnTo>
                  <a:close/>
                </a:path>
                <a:path w="2137409" h="1248410">
                  <a:moveTo>
                    <a:pt x="57912" y="1178052"/>
                  </a:moveTo>
                  <a:lnTo>
                    <a:pt x="51054" y="1168908"/>
                  </a:lnTo>
                  <a:lnTo>
                    <a:pt x="51054" y="1217512"/>
                  </a:lnTo>
                  <a:lnTo>
                    <a:pt x="56388" y="1221703"/>
                  </a:lnTo>
                  <a:lnTo>
                    <a:pt x="56388" y="1176528"/>
                  </a:lnTo>
                  <a:lnTo>
                    <a:pt x="57912" y="1178052"/>
                  </a:lnTo>
                  <a:close/>
                </a:path>
                <a:path w="2137409" h="1248410">
                  <a:moveTo>
                    <a:pt x="57911" y="70866"/>
                  </a:moveTo>
                  <a:lnTo>
                    <a:pt x="56388" y="71628"/>
                  </a:lnTo>
                  <a:lnTo>
                    <a:pt x="56388" y="72898"/>
                  </a:lnTo>
                  <a:lnTo>
                    <a:pt x="57911" y="70866"/>
                  </a:lnTo>
                  <a:close/>
                </a:path>
                <a:path w="2137409" h="1248410">
                  <a:moveTo>
                    <a:pt x="64770" y="1184910"/>
                  </a:moveTo>
                  <a:lnTo>
                    <a:pt x="56388" y="1176528"/>
                  </a:lnTo>
                  <a:lnTo>
                    <a:pt x="56388" y="1221703"/>
                  </a:lnTo>
                  <a:lnTo>
                    <a:pt x="60960" y="1225296"/>
                  </a:lnTo>
                  <a:lnTo>
                    <a:pt x="63246" y="1226765"/>
                  </a:lnTo>
                  <a:lnTo>
                    <a:pt x="63246" y="1184148"/>
                  </a:lnTo>
                  <a:lnTo>
                    <a:pt x="64770" y="1184910"/>
                  </a:lnTo>
                  <a:close/>
                </a:path>
                <a:path w="2137409" h="1248410">
                  <a:moveTo>
                    <a:pt x="64769" y="63246"/>
                  </a:moveTo>
                  <a:lnTo>
                    <a:pt x="63246" y="64008"/>
                  </a:lnTo>
                  <a:lnTo>
                    <a:pt x="63246" y="64770"/>
                  </a:lnTo>
                  <a:lnTo>
                    <a:pt x="64769" y="63246"/>
                  </a:lnTo>
                  <a:close/>
                </a:path>
                <a:path w="2137409" h="1248410">
                  <a:moveTo>
                    <a:pt x="71628" y="1232154"/>
                  </a:moveTo>
                  <a:lnTo>
                    <a:pt x="71628" y="1191768"/>
                  </a:lnTo>
                  <a:lnTo>
                    <a:pt x="63246" y="1184148"/>
                  </a:lnTo>
                  <a:lnTo>
                    <a:pt x="63246" y="1226765"/>
                  </a:lnTo>
                  <a:lnTo>
                    <a:pt x="71628" y="1232154"/>
                  </a:lnTo>
                  <a:close/>
                </a:path>
                <a:path w="2137409" h="1248410">
                  <a:moveTo>
                    <a:pt x="71628" y="56578"/>
                  </a:moveTo>
                  <a:lnTo>
                    <a:pt x="71628" y="56388"/>
                  </a:lnTo>
                  <a:lnTo>
                    <a:pt x="70866" y="57150"/>
                  </a:lnTo>
                  <a:lnTo>
                    <a:pt x="71628" y="56578"/>
                  </a:lnTo>
                  <a:close/>
                </a:path>
                <a:path w="2137409" h="1248410">
                  <a:moveTo>
                    <a:pt x="80010" y="1197864"/>
                  </a:moveTo>
                  <a:lnTo>
                    <a:pt x="70866" y="1191006"/>
                  </a:lnTo>
                  <a:lnTo>
                    <a:pt x="71628" y="1191768"/>
                  </a:lnTo>
                  <a:lnTo>
                    <a:pt x="71628" y="1232154"/>
                  </a:lnTo>
                  <a:lnTo>
                    <a:pt x="78486" y="1235102"/>
                  </a:lnTo>
                  <a:lnTo>
                    <a:pt x="78486" y="1197102"/>
                  </a:lnTo>
                  <a:lnTo>
                    <a:pt x="80010" y="1197864"/>
                  </a:lnTo>
                  <a:close/>
                </a:path>
                <a:path w="2137409" h="1248410">
                  <a:moveTo>
                    <a:pt x="80010" y="50878"/>
                  </a:moveTo>
                  <a:lnTo>
                    <a:pt x="80010" y="50292"/>
                  </a:lnTo>
                  <a:lnTo>
                    <a:pt x="78486" y="51816"/>
                  </a:lnTo>
                  <a:lnTo>
                    <a:pt x="80010" y="50878"/>
                  </a:lnTo>
                  <a:close/>
                </a:path>
                <a:path w="2137409" h="1248410">
                  <a:moveTo>
                    <a:pt x="87809" y="1202839"/>
                  </a:moveTo>
                  <a:lnTo>
                    <a:pt x="78486" y="1197102"/>
                  </a:lnTo>
                  <a:lnTo>
                    <a:pt x="78486" y="1235102"/>
                  </a:lnTo>
                  <a:lnTo>
                    <a:pt x="86868" y="1238706"/>
                  </a:lnTo>
                  <a:lnTo>
                    <a:pt x="86868" y="1202436"/>
                  </a:lnTo>
                  <a:lnTo>
                    <a:pt x="87809" y="1202839"/>
                  </a:lnTo>
                  <a:close/>
                </a:path>
                <a:path w="2137409" h="1248410">
                  <a:moveTo>
                    <a:pt x="88391" y="45720"/>
                  </a:moveTo>
                  <a:lnTo>
                    <a:pt x="86868" y="46482"/>
                  </a:lnTo>
                  <a:lnTo>
                    <a:pt x="86868" y="46657"/>
                  </a:lnTo>
                  <a:lnTo>
                    <a:pt x="88391" y="45720"/>
                  </a:lnTo>
                  <a:close/>
                </a:path>
                <a:path w="2137409" h="1248410">
                  <a:moveTo>
                    <a:pt x="88392" y="1203198"/>
                  </a:moveTo>
                  <a:lnTo>
                    <a:pt x="87809" y="1202839"/>
                  </a:lnTo>
                  <a:lnTo>
                    <a:pt x="86868" y="1202436"/>
                  </a:lnTo>
                  <a:lnTo>
                    <a:pt x="88392" y="1203198"/>
                  </a:lnTo>
                  <a:close/>
                </a:path>
                <a:path w="2137409" h="1248410">
                  <a:moveTo>
                    <a:pt x="88392" y="1239251"/>
                  </a:moveTo>
                  <a:lnTo>
                    <a:pt x="88392" y="1203198"/>
                  </a:lnTo>
                  <a:lnTo>
                    <a:pt x="86868" y="1202436"/>
                  </a:lnTo>
                  <a:lnTo>
                    <a:pt x="86868" y="1238706"/>
                  </a:lnTo>
                  <a:lnTo>
                    <a:pt x="87296" y="1238890"/>
                  </a:lnTo>
                  <a:lnTo>
                    <a:pt x="88392" y="1239251"/>
                  </a:lnTo>
                  <a:close/>
                </a:path>
                <a:path w="2137409" h="1248410">
                  <a:moveTo>
                    <a:pt x="97536" y="1207008"/>
                  </a:moveTo>
                  <a:lnTo>
                    <a:pt x="87809" y="1202839"/>
                  </a:lnTo>
                  <a:lnTo>
                    <a:pt x="88392" y="1203198"/>
                  </a:lnTo>
                  <a:lnTo>
                    <a:pt x="88392" y="1239251"/>
                  </a:lnTo>
                  <a:lnTo>
                    <a:pt x="96011" y="1241763"/>
                  </a:lnTo>
                  <a:lnTo>
                    <a:pt x="96011" y="1207008"/>
                  </a:lnTo>
                  <a:lnTo>
                    <a:pt x="97536" y="1207008"/>
                  </a:lnTo>
                  <a:close/>
                </a:path>
                <a:path w="2137409" h="1248410">
                  <a:moveTo>
                    <a:pt x="97535" y="41300"/>
                  </a:moveTo>
                  <a:lnTo>
                    <a:pt x="97535" y="41148"/>
                  </a:lnTo>
                  <a:lnTo>
                    <a:pt x="96011" y="41910"/>
                  </a:lnTo>
                  <a:lnTo>
                    <a:pt x="97535" y="41300"/>
                  </a:lnTo>
                  <a:close/>
                </a:path>
                <a:path w="2137409" h="1248410">
                  <a:moveTo>
                    <a:pt x="107442" y="1245013"/>
                  </a:moveTo>
                  <a:lnTo>
                    <a:pt x="107442" y="1210818"/>
                  </a:lnTo>
                  <a:lnTo>
                    <a:pt x="96011" y="1207008"/>
                  </a:lnTo>
                  <a:lnTo>
                    <a:pt x="96011" y="1241763"/>
                  </a:lnTo>
                  <a:lnTo>
                    <a:pt x="103498" y="1244231"/>
                  </a:lnTo>
                  <a:lnTo>
                    <a:pt x="107442" y="1245013"/>
                  </a:lnTo>
                  <a:close/>
                </a:path>
                <a:path w="2137409" h="1248410">
                  <a:moveTo>
                    <a:pt x="107442" y="37719"/>
                  </a:moveTo>
                  <a:lnTo>
                    <a:pt x="107442" y="37338"/>
                  </a:lnTo>
                  <a:lnTo>
                    <a:pt x="105918" y="38100"/>
                  </a:lnTo>
                  <a:lnTo>
                    <a:pt x="107442" y="37719"/>
                  </a:lnTo>
                  <a:close/>
                </a:path>
                <a:path w="2137409" h="1248410">
                  <a:moveTo>
                    <a:pt x="112014" y="1211580"/>
                  </a:moveTo>
                  <a:lnTo>
                    <a:pt x="105918" y="1210056"/>
                  </a:lnTo>
                  <a:lnTo>
                    <a:pt x="107442" y="1210818"/>
                  </a:lnTo>
                  <a:lnTo>
                    <a:pt x="107442" y="1245013"/>
                  </a:lnTo>
                  <a:lnTo>
                    <a:pt x="111252" y="1245769"/>
                  </a:lnTo>
                  <a:lnTo>
                    <a:pt x="111252" y="1211580"/>
                  </a:lnTo>
                  <a:lnTo>
                    <a:pt x="112014" y="1211580"/>
                  </a:lnTo>
                  <a:close/>
                </a:path>
                <a:path w="2137409" h="1248410">
                  <a:moveTo>
                    <a:pt x="112014" y="36576"/>
                  </a:moveTo>
                  <a:lnTo>
                    <a:pt x="111252" y="36576"/>
                  </a:lnTo>
                  <a:lnTo>
                    <a:pt x="111252" y="36766"/>
                  </a:lnTo>
                  <a:lnTo>
                    <a:pt x="112014" y="36576"/>
                  </a:lnTo>
                  <a:close/>
                </a:path>
                <a:path w="2137409" h="1248410">
                  <a:moveTo>
                    <a:pt x="116586" y="1213104"/>
                  </a:moveTo>
                  <a:lnTo>
                    <a:pt x="111252" y="1211580"/>
                  </a:lnTo>
                  <a:lnTo>
                    <a:pt x="111252" y="1245769"/>
                  </a:lnTo>
                  <a:lnTo>
                    <a:pt x="115824" y="1246676"/>
                  </a:lnTo>
                  <a:lnTo>
                    <a:pt x="115824" y="1213104"/>
                  </a:lnTo>
                  <a:lnTo>
                    <a:pt x="116586" y="1213104"/>
                  </a:lnTo>
                  <a:close/>
                </a:path>
                <a:path w="2137409" h="1248410">
                  <a:moveTo>
                    <a:pt x="116586" y="35623"/>
                  </a:moveTo>
                  <a:lnTo>
                    <a:pt x="116586" y="35052"/>
                  </a:lnTo>
                  <a:lnTo>
                    <a:pt x="115823" y="35814"/>
                  </a:lnTo>
                  <a:lnTo>
                    <a:pt x="116586" y="35623"/>
                  </a:lnTo>
                  <a:close/>
                </a:path>
                <a:path w="2137409" h="1248410">
                  <a:moveTo>
                    <a:pt x="2010918" y="1248156"/>
                  </a:moveTo>
                  <a:lnTo>
                    <a:pt x="2010918" y="1214628"/>
                  </a:lnTo>
                  <a:lnTo>
                    <a:pt x="2004822" y="1214723"/>
                  </a:lnTo>
                  <a:lnTo>
                    <a:pt x="1999488" y="1215390"/>
                  </a:lnTo>
                  <a:lnTo>
                    <a:pt x="137160" y="1215390"/>
                  </a:lnTo>
                  <a:lnTo>
                    <a:pt x="132588" y="1214723"/>
                  </a:lnTo>
                  <a:lnTo>
                    <a:pt x="126492" y="1214628"/>
                  </a:lnTo>
                  <a:lnTo>
                    <a:pt x="121158" y="1213866"/>
                  </a:lnTo>
                  <a:lnTo>
                    <a:pt x="115824" y="1213104"/>
                  </a:lnTo>
                  <a:lnTo>
                    <a:pt x="115824" y="1246676"/>
                  </a:lnTo>
                  <a:lnTo>
                    <a:pt x="120148" y="1247534"/>
                  </a:lnTo>
                  <a:lnTo>
                    <a:pt x="137160" y="1248156"/>
                  </a:lnTo>
                  <a:lnTo>
                    <a:pt x="2010918" y="1248156"/>
                  </a:lnTo>
                  <a:close/>
                </a:path>
                <a:path w="2137409" h="1248410">
                  <a:moveTo>
                    <a:pt x="121920" y="34290"/>
                  </a:moveTo>
                  <a:lnTo>
                    <a:pt x="121157" y="34290"/>
                  </a:lnTo>
                  <a:lnTo>
                    <a:pt x="121157" y="34480"/>
                  </a:lnTo>
                  <a:lnTo>
                    <a:pt x="121920" y="34290"/>
                  </a:lnTo>
                  <a:close/>
                </a:path>
                <a:path w="2137409" h="1248410">
                  <a:moveTo>
                    <a:pt x="121920" y="1213866"/>
                  </a:moveTo>
                  <a:lnTo>
                    <a:pt x="121158" y="1213770"/>
                  </a:lnTo>
                  <a:lnTo>
                    <a:pt x="121920" y="1213866"/>
                  </a:lnTo>
                  <a:close/>
                </a:path>
                <a:path w="2137409" h="1248410">
                  <a:moveTo>
                    <a:pt x="127254" y="33528"/>
                  </a:moveTo>
                  <a:lnTo>
                    <a:pt x="126492" y="33528"/>
                  </a:lnTo>
                  <a:lnTo>
                    <a:pt x="127254" y="33528"/>
                  </a:lnTo>
                  <a:close/>
                </a:path>
                <a:path w="2137409" h="1248410">
                  <a:moveTo>
                    <a:pt x="127254" y="1214628"/>
                  </a:moveTo>
                  <a:lnTo>
                    <a:pt x="126492" y="1214532"/>
                  </a:lnTo>
                  <a:lnTo>
                    <a:pt x="127254" y="1214628"/>
                  </a:lnTo>
                  <a:close/>
                </a:path>
                <a:path w="2137409" h="1248410">
                  <a:moveTo>
                    <a:pt x="137922" y="1215390"/>
                  </a:moveTo>
                  <a:lnTo>
                    <a:pt x="137160" y="1215294"/>
                  </a:lnTo>
                  <a:lnTo>
                    <a:pt x="137922" y="1215390"/>
                  </a:lnTo>
                  <a:close/>
                </a:path>
                <a:path w="2137409" h="1248410">
                  <a:moveTo>
                    <a:pt x="2010918" y="33623"/>
                  </a:moveTo>
                  <a:lnTo>
                    <a:pt x="2010156" y="33528"/>
                  </a:lnTo>
                  <a:lnTo>
                    <a:pt x="2010918" y="33623"/>
                  </a:lnTo>
                  <a:close/>
                </a:path>
                <a:path w="2137409" h="1248410">
                  <a:moveTo>
                    <a:pt x="2016252" y="1247463"/>
                  </a:moveTo>
                  <a:lnTo>
                    <a:pt x="2016252" y="1213866"/>
                  </a:lnTo>
                  <a:lnTo>
                    <a:pt x="2010156" y="1214628"/>
                  </a:lnTo>
                  <a:lnTo>
                    <a:pt x="2010918" y="1214628"/>
                  </a:lnTo>
                  <a:lnTo>
                    <a:pt x="2010918" y="1248156"/>
                  </a:lnTo>
                  <a:lnTo>
                    <a:pt x="2013966" y="1248156"/>
                  </a:lnTo>
                  <a:lnTo>
                    <a:pt x="2016252" y="1247463"/>
                  </a:lnTo>
                  <a:close/>
                </a:path>
                <a:path w="2137409" h="1248410">
                  <a:moveTo>
                    <a:pt x="2016252" y="34507"/>
                  </a:moveTo>
                  <a:lnTo>
                    <a:pt x="2016252" y="34290"/>
                  </a:lnTo>
                  <a:lnTo>
                    <a:pt x="2015489" y="34290"/>
                  </a:lnTo>
                  <a:lnTo>
                    <a:pt x="2016252" y="34507"/>
                  </a:lnTo>
                  <a:close/>
                </a:path>
                <a:path w="2137409" h="1248410">
                  <a:moveTo>
                    <a:pt x="2026158" y="1244464"/>
                  </a:moveTo>
                  <a:lnTo>
                    <a:pt x="2026158" y="1211580"/>
                  </a:lnTo>
                  <a:lnTo>
                    <a:pt x="2020824" y="1213104"/>
                  </a:lnTo>
                  <a:lnTo>
                    <a:pt x="2015489" y="1213866"/>
                  </a:lnTo>
                  <a:lnTo>
                    <a:pt x="2016252" y="1213866"/>
                  </a:lnTo>
                  <a:lnTo>
                    <a:pt x="2016252" y="1247463"/>
                  </a:lnTo>
                  <a:lnTo>
                    <a:pt x="2026158" y="1244464"/>
                  </a:lnTo>
                  <a:close/>
                </a:path>
                <a:path w="2137409" h="1248410">
                  <a:moveTo>
                    <a:pt x="2026158" y="36766"/>
                  </a:moveTo>
                  <a:lnTo>
                    <a:pt x="2026158" y="36576"/>
                  </a:lnTo>
                  <a:lnTo>
                    <a:pt x="2025395" y="36576"/>
                  </a:lnTo>
                  <a:lnTo>
                    <a:pt x="2026158" y="36766"/>
                  </a:lnTo>
                  <a:close/>
                </a:path>
                <a:path w="2137409" h="1248410">
                  <a:moveTo>
                    <a:pt x="2031492" y="1210056"/>
                  </a:moveTo>
                  <a:lnTo>
                    <a:pt x="2025395" y="1211580"/>
                  </a:lnTo>
                  <a:lnTo>
                    <a:pt x="2026158" y="1211580"/>
                  </a:lnTo>
                  <a:lnTo>
                    <a:pt x="2026158" y="1244464"/>
                  </a:lnTo>
                  <a:lnTo>
                    <a:pt x="2029968" y="1243310"/>
                  </a:lnTo>
                  <a:lnTo>
                    <a:pt x="2029968" y="1210818"/>
                  </a:lnTo>
                  <a:lnTo>
                    <a:pt x="2031492" y="1210056"/>
                  </a:lnTo>
                  <a:close/>
                </a:path>
                <a:path w="2137409" h="1248410">
                  <a:moveTo>
                    <a:pt x="2031492" y="38100"/>
                  </a:moveTo>
                  <a:lnTo>
                    <a:pt x="2029968" y="37338"/>
                  </a:lnTo>
                  <a:lnTo>
                    <a:pt x="2029968" y="37719"/>
                  </a:lnTo>
                  <a:lnTo>
                    <a:pt x="2031492" y="38100"/>
                  </a:lnTo>
                  <a:close/>
                </a:path>
                <a:path w="2137409" h="1248410">
                  <a:moveTo>
                    <a:pt x="2041398" y="1239849"/>
                  </a:moveTo>
                  <a:lnTo>
                    <a:pt x="2041398" y="1207008"/>
                  </a:lnTo>
                  <a:lnTo>
                    <a:pt x="2029968" y="1210818"/>
                  </a:lnTo>
                  <a:lnTo>
                    <a:pt x="2029968" y="1243310"/>
                  </a:lnTo>
                  <a:lnTo>
                    <a:pt x="2041398" y="1239849"/>
                  </a:lnTo>
                  <a:close/>
                </a:path>
                <a:path w="2137409" h="1248410">
                  <a:moveTo>
                    <a:pt x="2041398" y="41910"/>
                  </a:moveTo>
                  <a:lnTo>
                    <a:pt x="2039874" y="41148"/>
                  </a:lnTo>
                  <a:lnTo>
                    <a:pt x="2040974" y="41740"/>
                  </a:lnTo>
                  <a:lnTo>
                    <a:pt x="2041398" y="41910"/>
                  </a:lnTo>
                  <a:close/>
                </a:path>
                <a:path w="2137409" h="1248410">
                  <a:moveTo>
                    <a:pt x="2040974" y="41740"/>
                  </a:moveTo>
                  <a:lnTo>
                    <a:pt x="2039874" y="41148"/>
                  </a:lnTo>
                  <a:lnTo>
                    <a:pt x="2039874" y="41300"/>
                  </a:lnTo>
                  <a:lnTo>
                    <a:pt x="2040974" y="41740"/>
                  </a:lnTo>
                  <a:close/>
                </a:path>
                <a:path w="2137409" h="1248410">
                  <a:moveTo>
                    <a:pt x="2049780" y="1202436"/>
                  </a:moveTo>
                  <a:lnTo>
                    <a:pt x="2039874" y="1207008"/>
                  </a:lnTo>
                  <a:lnTo>
                    <a:pt x="2041398" y="1207008"/>
                  </a:lnTo>
                  <a:lnTo>
                    <a:pt x="2041398" y="1239849"/>
                  </a:lnTo>
                  <a:lnTo>
                    <a:pt x="2049018" y="1237542"/>
                  </a:lnTo>
                  <a:lnTo>
                    <a:pt x="2049018" y="1203198"/>
                  </a:lnTo>
                  <a:lnTo>
                    <a:pt x="2049780" y="1202436"/>
                  </a:lnTo>
                  <a:close/>
                </a:path>
                <a:path w="2137409" h="1248410">
                  <a:moveTo>
                    <a:pt x="2041398" y="41968"/>
                  </a:moveTo>
                  <a:lnTo>
                    <a:pt x="2040974" y="41740"/>
                  </a:lnTo>
                  <a:lnTo>
                    <a:pt x="2041398" y="41968"/>
                  </a:lnTo>
                  <a:close/>
                </a:path>
                <a:path w="2137409" h="1248410">
                  <a:moveTo>
                    <a:pt x="2049780" y="46482"/>
                  </a:moveTo>
                  <a:lnTo>
                    <a:pt x="2049018" y="45720"/>
                  </a:lnTo>
                  <a:lnTo>
                    <a:pt x="2049018" y="46071"/>
                  </a:lnTo>
                  <a:lnTo>
                    <a:pt x="2049780" y="46482"/>
                  </a:lnTo>
                  <a:close/>
                </a:path>
                <a:path w="2137409" h="1248410">
                  <a:moveTo>
                    <a:pt x="2058924" y="1234542"/>
                  </a:moveTo>
                  <a:lnTo>
                    <a:pt x="2058924" y="1197102"/>
                  </a:lnTo>
                  <a:lnTo>
                    <a:pt x="2049018" y="1203198"/>
                  </a:lnTo>
                  <a:lnTo>
                    <a:pt x="2049018" y="1237542"/>
                  </a:lnTo>
                  <a:lnTo>
                    <a:pt x="2058924" y="1234542"/>
                  </a:lnTo>
                  <a:close/>
                </a:path>
                <a:path w="2137409" h="1248410">
                  <a:moveTo>
                    <a:pt x="2058924" y="51816"/>
                  </a:moveTo>
                  <a:lnTo>
                    <a:pt x="2057400" y="50292"/>
                  </a:lnTo>
                  <a:lnTo>
                    <a:pt x="2057400" y="50878"/>
                  </a:lnTo>
                  <a:lnTo>
                    <a:pt x="2058924" y="51816"/>
                  </a:lnTo>
                  <a:close/>
                </a:path>
                <a:path w="2137409" h="1248410">
                  <a:moveTo>
                    <a:pt x="2066544" y="1230122"/>
                  </a:moveTo>
                  <a:lnTo>
                    <a:pt x="2066544" y="1191006"/>
                  </a:lnTo>
                  <a:lnTo>
                    <a:pt x="2057400" y="1197864"/>
                  </a:lnTo>
                  <a:lnTo>
                    <a:pt x="2058924" y="1197102"/>
                  </a:lnTo>
                  <a:lnTo>
                    <a:pt x="2058924" y="1234542"/>
                  </a:lnTo>
                  <a:lnTo>
                    <a:pt x="2061680" y="1233707"/>
                  </a:lnTo>
                  <a:lnTo>
                    <a:pt x="2066544" y="1230122"/>
                  </a:lnTo>
                  <a:close/>
                </a:path>
                <a:path w="2137409" h="1248410">
                  <a:moveTo>
                    <a:pt x="2066544" y="57658"/>
                  </a:moveTo>
                  <a:lnTo>
                    <a:pt x="2066544" y="57150"/>
                  </a:lnTo>
                  <a:lnTo>
                    <a:pt x="2065020" y="56388"/>
                  </a:lnTo>
                  <a:lnTo>
                    <a:pt x="2066544" y="57658"/>
                  </a:lnTo>
                  <a:close/>
                </a:path>
                <a:path w="2137409" h="1248410">
                  <a:moveTo>
                    <a:pt x="2074164" y="1224504"/>
                  </a:moveTo>
                  <a:lnTo>
                    <a:pt x="2074164" y="1184148"/>
                  </a:lnTo>
                  <a:lnTo>
                    <a:pt x="2065020" y="1191768"/>
                  </a:lnTo>
                  <a:lnTo>
                    <a:pt x="2066544" y="1191006"/>
                  </a:lnTo>
                  <a:lnTo>
                    <a:pt x="2066544" y="1230122"/>
                  </a:lnTo>
                  <a:lnTo>
                    <a:pt x="2074164" y="1224504"/>
                  </a:lnTo>
                  <a:close/>
                </a:path>
                <a:path w="2137409" h="1248410">
                  <a:moveTo>
                    <a:pt x="2074164" y="64770"/>
                  </a:moveTo>
                  <a:lnTo>
                    <a:pt x="2074164" y="64008"/>
                  </a:lnTo>
                  <a:lnTo>
                    <a:pt x="2072639" y="63246"/>
                  </a:lnTo>
                  <a:lnTo>
                    <a:pt x="2074164" y="64770"/>
                  </a:lnTo>
                  <a:close/>
                </a:path>
                <a:path w="2137409" h="1248410">
                  <a:moveTo>
                    <a:pt x="2081022" y="1219448"/>
                  </a:moveTo>
                  <a:lnTo>
                    <a:pt x="2081022" y="1176528"/>
                  </a:lnTo>
                  <a:lnTo>
                    <a:pt x="2072639" y="1184910"/>
                  </a:lnTo>
                  <a:lnTo>
                    <a:pt x="2074164" y="1184148"/>
                  </a:lnTo>
                  <a:lnTo>
                    <a:pt x="2074164" y="1224504"/>
                  </a:lnTo>
                  <a:lnTo>
                    <a:pt x="2081022" y="1219448"/>
                  </a:lnTo>
                  <a:close/>
                </a:path>
                <a:path w="2137409" h="1248410">
                  <a:moveTo>
                    <a:pt x="2081022" y="72898"/>
                  </a:moveTo>
                  <a:lnTo>
                    <a:pt x="2081022" y="71628"/>
                  </a:lnTo>
                  <a:lnTo>
                    <a:pt x="2079497" y="70865"/>
                  </a:lnTo>
                  <a:lnTo>
                    <a:pt x="2081022" y="72898"/>
                  </a:lnTo>
                  <a:close/>
                </a:path>
                <a:path w="2137409" h="1248410">
                  <a:moveTo>
                    <a:pt x="2086356" y="1215515"/>
                  </a:moveTo>
                  <a:lnTo>
                    <a:pt x="2086356" y="1168908"/>
                  </a:lnTo>
                  <a:lnTo>
                    <a:pt x="2079497" y="1178052"/>
                  </a:lnTo>
                  <a:lnTo>
                    <a:pt x="2081022" y="1176528"/>
                  </a:lnTo>
                  <a:lnTo>
                    <a:pt x="2081022" y="1219448"/>
                  </a:lnTo>
                  <a:lnTo>
                    <a:pt x="2086356" y="1215515"/>
                  </a:lnTo>
                  <a:close/>
                </a:path>
                <a:path w="2137409" h="1248410">
                  <a:moveTo>
                    <a:pt x="2086356" y="80010"/>
                  </a:moveTo>
                  <a:lnTo>
                    <a:pt x="2085594" y="78486"/>
                  </a:lnTo>
                  <a:lnTo>
                    <a:pt x="2085594" y="78993"/>
                  </a:lnTo>
                  <a:lnTo>
                    <a:pt x="2086356" y="80010"/>
                  </a:lnTo>
                  <a:close/>
                </a:path>
                <a:path w="2137409" h="1248410">
                  <a:moveTo>
                    <a:pt x="2091689" y="1159764"/>
                  </a:moveTo>
                  <a:lnTo>
                    <a:pt x="2085594" y="1169670"/>
                  </a:lnTo>
                  <a:lnTo>
                    <a:pt x="2086356" y="1168908"/>
                  </a:lnTo>
                  <a:lnTo>
                    <a:pt x="2086356" y="1215515"/>
                  </a:lnTo>
                  <a:lnTo>
                    <a:pt x="2090927" y="1212145"/>
                  </a:lnTo>
                  <a:lnTo>
                    <a:pt x="2090927" y="1161288"/>
                  </a:lnTo>
                  <a:lnTo>
                    <a:pt x="2091689" y="1159764"/>
                  </a:lnTo>
                  <a:close/>
                </a:path>
                <a:path w="2137409" h="1248410">
                  <a:moveTo>
                    <a:pt x="2091689" y="88392"/>
                  </a:moveTo>
                  <a:lnTo>
                    <a:pt x="2090927" y="86868"/>
                  </a:lnTo>
                  <a:lnTo>
                    <a:pt x="2090927" y="87153"/>
                  </a:lnTo>
                  <a:lnTo>
                    <a:pt x="2091689" y="88392"/>
                  </a:lnTo>
                  <a:close/>
                </a:path>
                <a:path w="2137409" h="1248410">
                  <a:moveTo>
                    <a:pt x="2096262" y="1208212"/>
                  </a:moveTo>
                  <a:lnTo>
                    <a:pt x="2096262" y="1150620"/>
                  </a:lnTo>
                  <a:lnTo>
                    <a:pt x="2090927" y="1161288"/>
                  </a:lnTo>
                  <a:lnTo>
                    <a:pt x="2090927" y="1212145"/>
                  </a:lnTo>
                  <a:lnTo>
                    <a:pt x="2096262" y="1208212"/>
                  </a:lnTo>
                  <a:close/>
                </a:path>
                <a:path w="2137409" h="1248410">
                  <a:moveTo>
                    <a:pt x="2096262" y="98298"/>
                  </a:moveTo>
                  <a:lnTo>
                    <a:pt x="2096262" y="97536"/>
                  </a:lnTo>
                  <a:lnTo>
                    <a:pt x="2095500" y="96012"/>
                  </a:lnTo>
                  <a:lnTo>
                    <a:pt x="2096262" y="98298"/>
                  </a:lnTo>
                  <a:close/>
                </a:path>
                <a:path w="2137409" h="1248410">
                  <a:moveTo>
                    <a:pt x="2103882" y="1199385"/>
                  </a:moveTo>
                  <a:lnTo>
                    <a:pt x="2103882" y="1116330"/>
                  </a:lnTo>
                  <a:lnTo>
                    <a:pt x="2103120" y="1122426"/>
                  </a:lnTo>
                  <a:lnTo>
                    <a:pt x="2103120" y="1126236"/>
                  </a:lnTo>
                  <a:lnTo>
                    <a:pt x="2101596" y="1132332"/>
                  </a:lnTo>
                  <a:lnTo>
                    <a:pt x="2101596" y="1131570"/>
                  </a:lnTo>
                  <a:lnTo>
                    <a:pt x="2100834" y="1137666"/>
                  </a:lnTo>
                  <a:lnTo>
                    <a:pt x="2100834" y="1136904"/>
                  </a:lnTo>
                  <a:lnTo>
                    <a:pt x="2099310" y="1142238"/>
                  </a:lnTo>
                  <a:lnTo>
                    <a:pt x="2099310" y="1141476"/>
                  </a:lnTo>
                  <a:lnTo>
                    <a:pt x="2095500" y="1152144"/>
                  </a:lnTo>
                  <a:lnTo>
                    <a:pt x="2096262" y="1150620"/>
                  </a:lnTo>
                  <a:lnTo>
                    <a:pt x="2096262" y="1208212"/>
                  </a:lnTo>
                  <a:lnTo>
                    <a:pt x="2099743" y="1205645"/>
                  </a:lnTo>
                  <a:lnTo>
                    <a:pt x="2103882" y="1199385"/>
                  </a:lnTo>
                  <a:close/>
                </a:path>
                <a:path w="2137409" h="1248410">
                  <a:moveTo>
                    <a:pt x="2103120" y="127254"/>
                  </a:moveTo>
                  <a:lnTo>
                    <a:pt x="2103120" y="121920"/>
                  </a:lnTo>
                  <a:lnTo>
                    <a:pt x="2102358" y="121158"/>
                  </a:lnTo>
                  <a:lnTo>
                    <a:pt x="2103120" y="127254"/>
                  </a:lnTo>
                  <a:close/>
                </a:path>
                <a:path w="2137409" h="1248410">
                  <a:moveTo>
                    <a:pt x="2103120" y="1126236"/>
                  </a:moveTo>
                  <a:lnTo>
                    <a:pt x="2103120" y="1120902"/>
                  </a:lnTo>
                  <a:lnTo>
                    <a:pt x="2102358" y="1126998"/>
                  </a:lnTo>
                  <a:lnTo>
                    <a:pt x="2103120" y="1126236"/>
                  </a:lnTo>
                  <a:close/>
                </a:path>
              </a:pathLst>
            </a:custGeom>
            <a:solidFill>
              <a:srgbClr val="757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3669925" y="2204719"/>
            <a:ext cx="915669" cy="8267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4950" marR="5080" indent="-222885">
              <a:lnSpc>
                <a:spcPct val="100000"/>
              </a:lnSpc>
              <a:spcBef>
                <a:spcPts val="100"/>
              </a:spcBef>
            </a:pPr>
            <a:r>
              <a:rPr sz="1750" dirty="0">
                <a:solidFill>
                  <a:srgbClr val="585858"/>
                </a:solidFill>
                <a:latin typeface="Microsoft JhengHei"/>
                <a:cs typeface="Microsoft JhengHei"/>
              </a:rPr>
              <a:t>⺠眾上網 </a:t>
            </a:r>
            <a:r>
              <a:rPr sz="1750" dirty="0">
                <a:solidFill>
                  <a:srgbClr val="C00000"/>
                </a:solidFill>
                <a:latin typeface="Microsoft JhengHei"/>
                <a:cs typeface="Microsoft JhengHei"/>
              </a:rPr>
              <a:t>登錄</a:t>
            </a:r>
            <a:endParaRPr sz="175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750" dirty="0">
                <a:solidFill>
                  <a:srgbClr val="585858"/>
                </a:solidFill>
                <a:latin typeface="Microsoft JhengHei"/>
                <a:cs typeface="Microsoft JhengHei"/>
              </a:rPr>
              <a:t>篩檢結果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584583" y="2008632"/>
            <a:ext cx="1892300" cy="1236980"/>
          </a:xfrm>
          <a:custGeom>
            <a:avLst/>
            <a:gdLst/>
            <a:ahLst/>
            <a:cxnLst/>
            <a:rect l="l" t="t" r="r" b="b"/>
            <a:pathLst>
              <a:path w="1892300" h="1236980">
                <a:moveTo>
                  <a:pt x="1892300" y="1074474"/>
                </a:moveTo>
                <a:lnTo>
                  <a:pt x="1892300" y="195072"/>
                </a:lnTo>
                <a:lnTo>
                  <a:pt x="1879600" y="151191"/>
                </a:lnTo>
                <a:lnTo>
                  <a:pt x="1866900" y="111085"/>
                </a:lnTo>
                <a:lnTo>
                  <a:pt x="1841500" y="75713"/>
                </a:lnTo>
                <a:lnTo>
                  <a:pt x="1816100" y="46035"/>
                </a:lnTo>
                <a:lnTo>
                  <a:pt x="1778000" y="23011"/>
                </a:lnTo>
                <a:lnTo>
                  <a:pt x="1727200" y="7600"/>
                </a:lnTo>
                <a:lnTo>
                  <a:pt x="1689100" y="762"/>
                </a:lnTo>
                <a:lnTo>
                  <a:pt x="1676400" y="0"/>
                </a:lnTo>
                <a:lnTo>
                  <a:pt x="215900" y="0"/>
                </a:lnTo>
                <a:lnTo>
                  <a:pt x="165099" y="4937"/>
                </a:lnTo>
                <a:lnTo>
                  <a:pt x="126999" y="18361"/>
                </a:lnTo>
                <a:lnTo>
                  <a:pt x="88899" y="39460"/>
                </a:lnTo>
                <a:lnTo>
                  <a:pt x="50799" y="67424"/>
                </a:lnTo>
                <a:lnTo>
                  <a:pt x="25399" y="101443"/>
                </a:lnTo>
                <a:lnTo>
                  <a:pt x="12699" y="140706"/>
                </a:lnTo>
                <a:lnTo>
                  <a:pt x="0" y="184404"/>
                </a:lnTo>
                <a:lnTo>
                  <a:pt x="0" y="1062990"/>
                </a:lnTo>
                <a:lnTo>
                  <a:pt x="12700" y="1097115"/>
                </a:lnTo>
                <a:lnTo>
                  <a:pt x="25400" y="1126936"/>
                </a:lnTo>
                <a:lnTo>
                  <a:pt x="25399" y="180594"/>
                </a:lnTo>
                <a:lnTo>
                  <a:pt x="38100" y="171450"/>
                </a:lnTo>
                <a:lnTo>
                  <a:pt x="38099" y="146304"/>
                </a:lnTo>
                <a:lnTo>
                  <a:pt x="50799" y="137160"/>
                </a:lnTo>
                <a:lnTo>
                  <a:pt x="50799" y="122682"/>
                </a:lnTo>
                <a:lnTo>
                  <a:pt x="63499" y="114300"/>
                </a:lnTo>
                <a:lnTo>
                  <a:pt x="63499" y="101346"/>
                </a:lnTo>
                <a:lnTo>
                  <a:pt x="76199" y="93726"/>
                </a:lnTo>
                <a:lnTo>
                  <a:pt x="76199" y="87630"/>
                </a:lnTo>
                <a:lnTo>
                  <a:pt x="88899" y="81534"/>
                </a:lnTo>
                <a:lnTo>
                  <a:pt x="88899" y="76200"/>
                </a:lnTo>
                <a:lnTo>
                  <a:pt x="101599" y="70104"/>
                </a:lnTo>
                <a:lnTo>
                  <a:pt x="101599" y="65532"/>
                </a:lnTo>
                <a:lnTo>
                  <a:pt x="114300" y="60198"/>
                </a:lnTo>
                <a:lnTo>
                  <a:pt x="127000" y="55626"/>
                </a:lnTo>
                <a:lnTo>
                  <a:pt x="127000" y="51816"/>
                </a:lnTo>
                <a:lnTo>
                  <a:pt x="139700" y="48006"/>
                </a:lnTo>
                <a:lnTo>
                  <a:pt x="152400" y="44958"/>
                </a:lnTo>
                <a:lnTo>
                  <a:pt x="152400" y="41910"/>
                </a:lnTo>
                <a:lnTo>
                  <a:pt x="177800" y="37338"/>
                </a:lnTo>
                <a:lnTo>
                  <a:pt x="177800" y="35814"/>
                </a:lnTo>
                <a:lnTo>
                  <a:pt x="190500" y="34290"/>
                </a:lnTo>
                <a:lnTo>
                  <a:pt x="190500" y="35052"/>
                </a:lnTo>
                <a:lnTo>
                  <a:pt x="215900" y="33528"/>
                </a:lnTo>
                <a:lnTo>
                  <a:pt x="1676400" y="33528"/>
                </a:lnTo>
                <a:lnTo>
                  <a:pt x="1701800" y="35052"/>
                </a:lnTo>
                <a:lnTo>
                  <a:pt x="1701800" y="35814"/>
                </a:lnTo>
                <a:lnTo>
                  <a:pt x="1714500" y="37338"/>
                </a:lnTo>
                <a:lnTo>
                  <a:pt x="1727200" y="39624"/>
                </a:lnTo>
                <a:lnTo>
                  <a:pt x="1727200" y="41910"/>
                </a:lnTo>
                <a:lnTo>
                  <a:pt x="1752600" y="48006"/>
                </a:lnTo>
                <a:lnTo>
                  <a:pt x="1752600" y="51816"/>
                </a:lnTo>
                <a:lnTo>
                  <a:pt x="1765300" y="56388"/>
                </a:lnTo>
                <a:lnTo>
                  <a:pt x="1765300" y="55626"/>
                </a:lnTo>
                <a:lnTo>
                  <a:pt x="1778000" y="60198"/>
                </a:lnTo>
                <a:lnTo>
                  <a:pt x="1778000" y="64770"/>
                </a:lnTo>
                <a:lnTo>
                  <a:pt x="1790700" y="70866"/>
                </a:lnTo>
                <a:lnTo>
                  <a:pt x="1790700" y="75438"/>
                </a:lnTo>
                <a:lnTo>
                  <a:pt x="1803400" y="81534"/>
                </a:lnTo>
                <a:lnTo>
                  <a:pt x="1803400" y="87630"/>
                </a:lnTo>
                <a:lnTo>
                  <a:pt x="1816100" y="94488"/>
                </a:lnTo>
                <a:lnTo>
                  <a:pt x="1816100" y="100584"/>
                </a:lnTo>
                <a:lnTo>
                  <a:pt x="1828800" y="108204"/>
                </a:lnTo>
                <a:lnTo>
                  <a:pt x="1828800" y="121920"/>
                </a:lnTo>
                <a:lnTo>
                  <a:pt x="1841500" y="130302"/>
                </a:lnTo>
                <a:lnTo>
                  <a:pt x="1841500" y="145542"/>
                </a:lnTo>
                <a:lnTo>
                  <a:pt x="1854200" y="154686"/>
                </a:lnTo>
                <a:lnTo>
                  <a:pt x="1854200" y="198120"/>
                </a:lnTo>
                <a:lnTo>
                  <a:pt x="1866900" y="208788"/>
                </a:lnTo>
                <a:lnTo>
                  <a:pt x="1866900" y="1115595"/>
                </a:lnTo>
                <a:lnTo>
                  <a:pt x="1892300" y="1074474"/>
                </a:lnTo>
                <a:close/>
              </a:path>
              <a:path w="1892300" h="1236980">
                <a:moveTo>
                  <a:pt x="76200" y="1187196"/>
                </a:moveTo>
                <a:lnTo>
                  <a:pt x="76200" y="1143000"/>
                </a:lnTo>
                <a:lnTo>
                  <a:pt x="63500" y="1136142"/>
                </a:lnTo>
                <a:lnTo>
                  <a:pt x="63500" y="1122426"/>
                </a:lnTo>
                <a:lnTo>
                  <a:pt x="50800" y="1114044"/>
                </a:lnTo>
                <a:lnTo>
                  <a:pt x="50800" y="1099566"/>
                </a:lnTo>
                <a:lnTo>
                  <a:pt x="38100" y="1090422"/>
                </a:lnTo>
                <a:lnTo>
                  <a:pt x="38100" y="1066038"/>
                </a:lnTo>
                <a:lnTo>
                  <a:pt x="25400" y="1056132"/>
                </a:lnTo>
                <a:lnTo>
                  <a:pt x="25400" y="1126936"/>
                </a:lnTo>
                <a:lnTo>
                  <a:pt x="38100" y="1154121"/>
                </a:lnTo>
                <a:lnTo>
                  <a:pt x="63500" y="1180338"/>
                </a:lnTo>
                <a:lnTo>
                  <a:pt x="76200" y="1187196"/>
                </a:lnTo>
                <a:close/>
              </a:path>
              <a:path w="1892300" h="1236980">
                <a:moveTo>
                  <a:pt x="114300" y="1171956"/>
                </a:moveTo>
                <a:lnTo>
                  <a:pt x="88900" y="1161288"/>
                </a:lnTo>
                <a:lnTo>
                  <a:pt x="88900" y="1155954"/>
                </a:lnTo>
                <a:lnTo>
                  <a:pt x="76200" y="1149096"/>
                </a:lnTo>
                <a:lnTo>
                  <a:pt x="76200" y="1193292"/>
                </a:lnTo>
                <a:lnTo>
                  <a:pt x="101600" y="1205724"/>
                </a:lnTo>
                <a:lnTo>
                  <a:pt x="101600" y="1171956"/>
                </a:lnTo>
                <a:lnTo>
                  <a:pt x="114300" y="1171956"/>
                </a:lnTo>
                <a:close/>
              </a:path>
              <a:path w="1892300" h="1236980">
                <a:moveTo>
                  <a:pt x="114300" y="64770"/>
                </a:moveTo>
                <a:lnTo>
                  <a:pt x="101599" y="65532"/>
                </a:lnTo>
                <a:lnTo>
                  <a:pt x="101599" y="70866"/>
                </a:lnTo>
                <a:lnTo>
                  <a:pt x="114300" y="64770"/>
                </a:lnTo>
                <a:close/>
              </a:path>
              <a:path w="1892300" h="1236980">
                <a:moveTo>
                  <a:pt x="1701800" y="1235202"/>
                </a:moveTo>
                <a:lnTo>
                  <a:pt x="1701800" y="1202436"/>
                </a:lnTo>
                <a:lnTo>
                  <a:pt x="1689100" y="1203198"/>
                </a:lnTo>
                <a:lnTo>
                  <a:pt x="203200" y="1203198"/>
                </a:lnTo>
                <a:lnTo>
                  <a:pt x="190500" y="1202436"/>
                </a:lnTo>
                <a:lnTo>
                  <a:pt x="177800" y="1200912"/>
                </a:lnTo>
                <a:lnTo>
                  <a:pt x="177800" y="1199388"/>
                </a:lnTo>
                <a:lnTo>
                  <a:pt x="165100" y="1197102"/>
                </a:lnTo>
                <a:lnTo>
                  <a:pt x="165100" y="1197864"/>
                </a:lnTo>
                <a:lnTo>
                  <a:pt x="152400" y="1194816"/>
                </a:lnTo>
                <a:lnTo>
                  <a:pt x="152400" y="1192530"/>
                </a:lnTo>
                <a:lnTo>
                  <a:pt x="127000" y="1184910"/>
                </a:lnTo>
                <a:lnTo>
                  <a:pt x="127000" y="1181100"/>
                </a:lnTo>
                <a:lnTo>
                  <a:pt x="101600" y="1171956"/>
                </a:lnTo>
                <a:lnTo>
                  <a:pt x="101600" y="1205724"/>
                </a:lnTo>
                <a:lnTo>
                  <a:pt x="114300" y="1211940"/>
                </a:lnTo>
                <a:lnTo>
                  <a:pt x="139700" y="1225591"/>
                </a:lnTo>
                <a:lnTo>
                  <a:pt x="177800" y="1233950"/>
                </a:lnTo>
                <a:lnTo>
                  <a:pt x="215900" y="1236726"/>
                </a:lnTo>
                <a:lnTo>
                  <a:pt x="1676400" y="1236726"/>
                </a:lnTo>
                <a:lnTo>
                  <a:pt x="1701800" y="1235202"/>
                </a:lnTo>
                <a:close/>
              </a:path>
              <a:path w="1892300" h="1236980">
                <a:moveTo>
                  <a:pt x="1701800" y="35814"/>
                </a:moveTo>
                <a:lnTo>
                  <a:pt x="1701800" y="35052"/>
                </a:lnTo>
                <a:lnTo>
                  <a:pt x="1689100" y="34290"/>
                </a:lnTo>
                <a:lnTo>
                  <a:pt x="1701800" y="35814"/>
                </a:lnTo>
                <a:close/>
              </a:path>
              <a:path w="1892300" h="1236980">
                <a:moveTo>
                  <a:pt x="1866900" y="1115595"/>
                </a:moveTo>
                <a:lnTo>
                  <a:pt x="1866900" y="1028700"/>
                </a:lnTo>
                <a:lnTo>
                  <a:pt x="1854200" y="1038606"/>
                </a:lnTo>
                <a:lnTo>
                  <a:pt x="1854200" y="1082040"/>
                </a:lnTo>
                <a:lnTo>
                  <a:pt x="1841500" y="1091184"/>
                </a:lnTo>
                <a:lnTo>
                  <a:pt x="1841500" y="1106424"/>
                </a:lnTo>
                <a:lnTo>
                  <a:pt x="1828800" y="1114806"/>
                </a:lnTo>
                <a:lnTo>
                  <a:pt x="1828800" y="1129284"/>
                </a:lnTo>
                <a:lnTo>
                  <a:pt x="1816100" y="1136904"/>
                </a:lnTo>
                <a:lnTo>
                  <a:pt x="1816100" y="1143000"/>
                </a:lnTo>
                <a:lnTo>
                  <a:pt x="1803400" y="1149858"/>
                </a:lnTo>
                <a:lnTo>
                  <a:pt x="1803400" y="1155192"/>
                </a:lnTo>
                <a:lnTo>
                  <a:pt x="1790700" y="1161288"/>
                </a:lnTo>
                <a:lnTo>
                  <a:pt x="1790700" y="1166622"/>
                </a:lnTo>
                <a:lnTo>
                  <a:pt x="1778000" y="1171956"/>
                </a:lnTo>
                <a:lnTo>
                  <a:pt x="1778000" y="1176528"/>
                </a:lnTo>
                <a:lnTo>
                  <a:pt x="1765300" y="1181100"/>
                </a:lnTo>
                <a:lnTo>
                  <a:pt x="1752600" y="1184910"/>
                </a:lnTo>
                <a:lnTo>
                  <a:pt x="1752600" y="1188720"/>
                </a:lnTo>
                <a:lnTo>
                  <a:pt x="1739900" y="1192530"/>
                </a:lnTo>
                <a:lnTo>
                  <a:pt x="1739900" y="1191768"/>
                </a:lnTo>
                <a:lnTo>
                  <a:pt x="1727200" y="1194816"/>
                </a:lnTo>
                <a:lnTo>
                  <a:pt x="1727200" y="1197102"/>
                </a:lnTo>
                <a:lnTo>
                  <a:pt x="1714500" y="1199388"/>
                </a:lnTo>
                <a:lnTo>
                  <a:pt x="1689100" y="1202436"/>
                </a:lnTo>
                <a:lnTo>
                  <a:pt x="1701800" y="1202436"/>
                </a:lnTo>
                <a:lnTo>
                  <a:pt x="1701800" y="1235202"/>
                </a:lnTo>
                <a:lnTo>
                  <a:pt x="1739900" y="1226468"/>
                </a:lnTo>
                <a:lnTo>
                  <a:pt x="1778000" y="1209025"/>
                </a:lnTo>
                <a:lnTo>
                  <a:pt x="1816100" y="1183987"/>
                </a:lnTo>
                <a:lnTo>
                  <a:pt x="1854200" y="1152472"/>
                </a:lnTo>
                <a:lnTo>
                  <a:pt x="1866900" y="11155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5743327" y="2207767"/>
            <a:ext cx="1583055" cy="8267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750" dirty="0">
                <a:latin typeface="Microsoft JhengHei"/>
                <a:cs typeface="Microsoft JhengHei"/>
              </a:rPr>
              <a:t>系統發送 Coupon兌換券 至⺠眾會員帳號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8347843" y="2073655"/>
            <a:ext cx="1805939" cy="1094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750" dirty="0">
                <a:latin typeface="Microsoft JhengHei"/>
                <a:cs typeface="Microsoft JhengHei"/>
              </a:rPr>
              <a:t>兌換券可兌換免費 </a:t>
            </a:r>
            <a:r>
              <a:rPr sz="1750" spc="-5" dirty="0">
                <a:latin typeface="Microsoft JhengHei"/>
                <a:cs typeface="Microsoft JhengHei"/>
              </a:rPr>
              <a:t>試劑1支再次篩</a:t>
            </a:r>
            <a:endParaRPr sz="1750">
              <a:latin typeface="Microsoft JhengHei"/>
              <a:cs typeface="Microsoft JhengHei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750" dirty="0">
                <a:latin typeface="Microsoft JhengHei"/>
                <a:cs typeface="Microsoft JhengHei"/>
              </a:rPr>
              <a:t>檢，或轉贈親友使 用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2797949" y="2410205"/>
            <a:ext cx="551180" cy="525780"/>
          </a:xfrm>
          <a:custGeom>
            <a:avLst/>
            <a:gdLst/>
            <a:ahLst/>
            <a:cxnLst/>
            <a:rect l="l" t="t" r="r" b="b"/>
            <a:pathLst>
              <a:path w="551179" h="525780">
                <a:moveTo>
                  <a:pt x="550926" y="262889"/>
                </a:moveTo>
                <a:lnTo>
                  <a:pt x="237743" y="0"/>
                </a:lnTo>
                <a:lnTo>
                  <a:pt x="237743" y="103631"/>
                </a:lnTo>
                <a:lnTo>
                  <a:pt x="0" y="103631"/>
                </a:lnTo>
                <a:lnTo>
                  <a:pt x="0" y="422147"/>
                </a:lnTo>
                <a:lnTo>
                  <a:pt x="237744" y="422147"/>
                </a:lnTo>
                <a:lnTo>
                  <a:pt x="237744" y="525779"/>
                </a:lnTo>
                <a:lnTo>
                  <a:pt x="550926" y="262889"/>
                </a:lnTo>
                <a:close/>
              </a:path>
            </a:pathLst>
          </a:custGeom>
          <a:solidFill>
            <a:srgbClr val="2F54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788043" y="4234434"/>
            <a:ext cx="551180" cy="525780"/>
          </a:xfrm>
          <a:custGeom>
            <a:avLst/>
            <a:gdLst/>
            <a:ahLst/>
            <a:cxnLst/>
            <a:rect l="l" t="t" r="r" b="b"/>
            <a:pathLst>
              <a:path w="551179" h="525779">
                <a:moveTo>
                  <a:pt x="550926" y="262889"/>
                </a:moveTo>
                <a:lnTo>
                  <a:pt x="237743" y="0"/>
                </a:lnTo>
                <a:lnTo>
                  <a:pt x="237743" y="103631"/>
                </a:lnTo>
                <a:lnTo>
                  <a:pt x="0" y="103631"/>
                </a:lnTo>
                <a:lnTo>
                  <a:pt x="0" y="422909"/>
                </a:lnTo>
                <a:lnTo>
                  <a:pt x="237744" y="422909"/>
                </a:lnTo>
                <a:lnTo>
                  <a:pt x="237744" y="525779"/>
                </a:lnTo>
                <a:lnTo>
                  <a:pt x="550926" y="262889"/>
                </a:lnTo>
                <a:close/>
              </a:path>
            </a:pathLst>
          </a:custGeom>
          <a:solidFill>
            <a:srgbClr val="2F549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9" name="object 49"/>
          <p:cNvGrpSpPr/>
          <p:nvPr/>
        </p:nvGrpSpPr>
        <p:grpSpPr>
          <a:xfrm>
            <a:off x="3892181" y="3352038"/>
            <a:ext cx="550545" cy="565785"/>
            <a:chOff x="3892181" y="3352038"/>
            <a:chExt cx="550545" cy="565785"/>
          </a:xfrm>
        </p:grpSpPr>
        <p:sp>
          <p:nvSpPr>
            <p:cNvPr id="50" name="object 50"/>
            <p:cNvSpPr/>
            <p:nvPr/>
          </p:nvSpPr>
          <p:spPr>
            <a:xfrm>
              <a:off x="3904373" y="3357372"/>
              <a:ext cx="525780" cy="551180"/>
            </a:xfrm>
            <a:custGeom>
              <a:avLst/>
              <a:gdLst/>
              <a:ahLst/>
              <a:cxnLst/>
              <a:rect l="l" t="t" r="r" b="b"/>
              <a:pathLst>
                <a:path w="525779" h="551179">
                  <a:moveTo>
                    <a:pt x="525780" y="237744"/>
                  </a:moveTo>
                  <a:lnTo>
                    <a:pt x="422148" y="237744"/>
                  </a:lnTo>
                  <a:lnTo>
                    <a:pt x="422148" y="0"/>
                  </a:lnTo>
                  <a:lnTo>
                    <a:pt x="103631" y="0"/>
                  </a:lnTo>
                  <a:lnTo>
                    <a:pt x="103632" y="237744"/>
                  </a:lnTo>
                  <a:lnTo>
                    <a:pt x="0" y="237744"/>
                  </a:lnTo>
                  <a:lnTo>
                    <a:pt x="262890" y="550926"/>
                  </a:lnTo>
                  <a:lnTo>
                    <a:pt x="525780" y="237744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3892181" y="3352038"/>
              <a:ext cx="550545" cy="565785"/>
            </a:xfrm>
            <a:custGeom>
              <a:avLst/>
              <a:gdLst/>
              <a:ahLst/>
              <a:cxnLst/>
              <a:rect l="l" t="t" r="r" b="b"/>
              <a:pathLst>
                <a:path w="550545" h="565785">
                  <a:moveTo>
                    <a:pt x="115823" y="237744"/>
                  </a:moveTo>
                  <a:lnTo>
                    <a:pt x="0" y="237744"/>
                  </a:lnTo>
                  <a:lnTo>
                    <a:pt x="12192" y="252266"/>
                  </a:lnTo>
                  <a:lnTo>
                    <a:pt x="12192" y="249174"/>
                  </a:lnTo>
                  <a:lnTo>
                    <a:pt x="16764" y="240030"/>
                  </a:lnTo>
                  <a:lnTo>
                    <a:pt x="24439" y="249174"/>
                  </a:lnTo>
                  <a:lnTo>
                    <a:pt x="109728" y="249174"/>
                  </a:lnTo>
                  <a:lnTo>
                    <a:pt x="109728" y="243078"/>
                  </a:lnTo>
                  <a:lnTo>
                    <a:pt x="115823" y="237744"/>
                  </a:lnTo>
                  <a:close/>
                </a:path>
                <a:path w="550545" h="565785">
                  <a:moveTo>
                    <a:pt x="24439" y="249174"/>
                  </a:moveTo>
                  <a:lnTo>
                    <a:pt x="16764" y="240030"/>
                  </a:lnTo>
                  <a:lnTo>
                    <a:pt x="12192" y="249174"/>
                  </a:lnTo>
                  <a:lnTo>
                    <a:pt x="24439" y="249174"/>
                  </a:lnTo>
                  <a:close/>
                </a:path>
                <a:path w="550545" h="565785">
                  <a:moveTo>
                    <a:pt x="275082" y="547765"/>
                  </a:moveTo>
                  <a:lnTo>
                    <a:pt x="24439" y="249174"/>
                  </a:lnTo>
                  <a:lnTo>
                    <a:pt x="12192" y="249174"/>
                  </a:lnTo>
                  <a:lnTo>
                    <a:pt x="12192" y="252266"/>
                  </a:lnTo>
                  <a:lnTo>
                    <a:pt x="270510" y="559958"/>
                  </a:lnTo>
                  <a:lnTo>
                    <a:pt x="270510" y="553212"/>
                  </a:lnTo>
                  <a:lnTo>
                    <a:pt x="275082" y="547765"/>
                  </a:lnTo>
                  <a:close/>
                </a:path>
                <a:path w="550545" h="565785">
                  <a:moveTo>
                    <a:pt x="440436" y="237744"/>
                  </a:moveTo>
                  <a:lnTo>
                    <a:pt x="440436" y="0"/>
                  </a:lnTo>
                  <a:lnTo>
                    <a:pt x="109727" y="0"/>
                  </a:lnTo>
                  <a:lnTo>
                    <a:pt x="109728" y="237744"/>
                  </a:lnTo>
                  <a:lnTo>
                    <a:pt x="115823" y="237744"/>
                  </a:lnTo>
                  <a:lnTo>
                    <a:pt x="115823" y="11430"/>
                  </a:lnTo>
                  <a:lnTo>
                    <a:pt x="121157" y="5334"/>
                  </a:lnTo>
                  <a:lnTo>
                    <a:pt x="121157" y="11430"/>
                  </a:lnTo>
                  <a:lnTo>
                    <a:pt x="429006" y="11430"/>
                  </a:lnTo>
                  <a:lnTo>
                    <a:pt x="429006" y="5334"/>
                  </a:lnTo>
                  <a:lnTo>
                    <a:pt x="434340" y="11430"/>
                  </a:lnTo>
                  <a:lnTo>
                    <a:pt x="434340" y="237744"/>
                  </a:lnTo>
                  <a:lnTo>
                    <a:pt x="440436" y="237744"/>
                  </a:lnTo>
                  <a:close/>
                </a:path>
                <a:path w="550545" h="565785">
                  <a:moveTo>
                    <a:pt x="121157" y="249174"/>
                  </a:moveTo>
                  <a:lnTo>
                    <a:pt x="121157" y="11430"/>
                  </a:lnTo>
                  <a:lnTo>
                    <a:pt x="115823" y="11430"/>
                  </a:lnTo>
                  <a:lnTo>
                    <a:pt x="115823" y="237744"/>
                  </a:lnTo>
                  <a:lnTo>
                    <a:pt x="109728" y="243078"/>
                  </a:lnTo>
                  <a:lnTo>
                    <a:pt x="109728" y="249174"/>
                  </a:lnTo>
                  <a:lnTo>
                    <a:pt x="121157" y="249174"/>
                  </a:lnTo>
                  <a:close/>
                </a:path>
                <a:path w="550545" h="565785">
                  <a:moveTo>
                    <a:pt x="121157" y="11430"/>
                  </a:moveTo>
                  <a:lnTo>
                    <a:pt x="121157" y="5334"/>
                  </a:lnTo>
                  <a:lnTo>
                    <a:pt x="115823" y="11430"/>
                  </a:lnTo>
                  <a:lnTo>
                    <a:pt x="121157" y="11430"/>
                  </a:lnTo>
                  <a:close/>
                </a:path>
                <a:path w="550545" h="565785">
                  <a:moveTo>
                    <a:pt x="279654" y="553212"/>
                  </a:moveTo>
                  <a:lnTo>
                    <a:pt x="275082" y="547765"/>
                  </a:lnTo>
                  <a:lnTo>
                    <a:pt x="270510" y="553212"/>
                  </a:lnTo>
                  <a:lnTo>
                    <a:pt x="279654" y="553212"/>
                  </a:lnTo>
                  <a:close/>
                </a:path>
                <a:path w="550545" h="565785">
                  <a:moveTo>
                    <a:pt x="279654" y="559958"/>
                  </a:moveTo>
                  <a:lnTo>
                    <a:pt x="279654" y="553212"/>
                  </a:lnTo>
                  <a:lnTo>
                    <a:pt x="270510" y="553212"/>
                  </a:lnTo>
                  <a:lnTo>
                    <a:pt x="270510" y="559958"/>
                  </a:lnTo>
                  <a:lnTo>
                    <a:pt x="275082" y="565404"/>
                  </a:lnTo>
                  <a:lnTo>
                    <a:pt x="279654" y="559958"/>
                  </a:lnTo>
                  <a:close/>
                </a:path>
                <a:path w="550545" h="565785">
                  <a:moveTo>
                    <a:pt x="537972" y="252266"/>
                  </a:moveTo>
                  <a:lnTo>
                    <a:pt x="537972" y="249174"/>
                  </a:lnTo>
                  <a:lnTo>
                    <a:pt x="525724" y="249174"/>
                  </a:lnTo>
                  <a:lnTo>
                    <a:pt x="275082" y="547765"/>
                  </a:lnTo>
                  <a:lnTo>
                    <a:pt x="279654" y="553212"/>
                  </a:lnTo>
                  <a:lnTo>
                    <a:pt x="279654" y="559958"/>
                  </a:lnTo>
                  <a:lnTo>
                    <a:pt x="537972" y="252266"/>
                  </a:lnTo>
                  <a:close/>
                </a:path>
                <a:path w="550545" h="565785">
                  <a:moveTo>
                    <a:pt x="434340" y="11430"/>
                  </a:moveTo>
                  <a:lnTo>
                    <a:pt x="429006" y="5334"/>
                  </a:lnTo>
                  <a:lnTo>
                    <a:pt x="429006" y="11430"/>
                  </a:lnTo>
                  <a:lnTo>
                    <a:pt x="434340" y="11430"/>
                  </a:lnTo>
                  <a:close/>
                </a:path>
                <a:path w="550545" h="565785">
                  <a:moveTo>
                    <a:pt x="440436" y="249174"/>
                  </a:moveTo>
                  <a:lnTo>
                    <a:pt x="440436" y="243078"/>
                  </a:lnTo>
                  <a:lnTo>
                    <a:pt x="434340" y="237744"/>
                  </a:lnTo>
                  <a:lnTo>
                    <a:pt x="434340" y="11430"/>
                  </a:lnTo>
                  <a:lnTo>
                    <a:pt x="429006" y="11430"/>
                  </a:lnTo>
                  <a:lnTo>
                    <a:pt x="429006" y="249174"/>
                  </a:lnTo>
                  <a:lnTo>
                    <a:pt x="440436" y="249174"/>
                  </a:lnTo>
                  <a:close/>
                </a:path>
                <a:path w="550545" h="565785">
                  <a:moveTo>
                    <a:pt x="550164" y="237744"/>
                  </a:moveTo>
                  <a:lnTo>
                    <a:pt x="434340" y="237744"/>
                  </a:lnTo>
                  <a:lnTo>
                    <a:pt x="440436" y="243078"/>
                  </a:lnTo>
                  <a:lnTo>
                    <a:pt x="440436" y="249174"/>
                  </a:lnTo>
                  <a:lnTo>
                    <a:pt x="525724" y="249174"/>
                  </a:lnTo>
                  <a:lnTo>
                    <a:pt x="533400" y="240030"/>
                  </a:lnTo>
                  <a:lnTo>
                    <a:pt x="537972" y="249174"/>
                  </a:lnTo>
                  <a:lnTo>
                    <a:pt x="537972" y="252266"/>
                  </a:lnTo>
                  <a:lnTo>
                    <a:pt x="550164" y="237744"/>
                  </a:lnTo>
                  <a:close/>
                </a:path>
                <a:path w="550545" h="565785">
                  <a:moveTo>
                    <a:pt x="537972" y="249174"/>
                  </a:moveTo>
                  <a:lnTo>
                    <a:pt x="533400" y="240030"/>
                  </a:lnTo>
                  <a:lnTo>
                    <a:pt x="525724" y="249174"/>
                  </a:lnTo>
                  <a:lnTo>
                    <a:pt x="537972" y="249174"/>
                  </a:lnTo>
                  <a:close/>
                </a:path>
              </a:pathLst>
            </a:custGeom>
            <a:solidFill>
              <a:srgbClr val="AC5B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3972439" y="3505453"/>
            <a:ext cx="3822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Microsoft JhengHei"/>
                <a:cs typeface="Microsoft JhengHei"/>
              </a:rPr>
              <a:t>陽性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53" name="object 53"/>
          <p:cNvSpPr txBox="1">
            <a:spLocks noGrp="1"/>
          </p:cNvSpPr>
          <p:nvPr>
            <p:ph type="title"/>
          </p:nvPr>
        </p:nvSpPr>
        <p:spPr>
          <a:xfrm>
            <a:off x="1508131" y="1035050"/>
            <a:ext cx="619252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2021</a:t>
            </a:r>
            <a:r>
              <a:rPr spc="5" dirty="0"/>
              <a:t>年愛滋自我篩檢計畫執行流程</a:t>
            </a:r>
          </a:p>
        </p:txBody>
      </p:sp>
      <p:sp>
        <p:nvSpPr>
          <p:cNvPr id="54" name="object 54"/>
          <p:cNvSpPr/>
          <p:nvPr/>
        </p:nvSpPr>
        <p:spPr>
          <a:xfrm>
            <a:off x="534047" y="2827020"/>
            <a:ext cx="1454150" cy="826769"/>
          </a:xfrm>
          <a:custGeom>
            <a:avLst/>
            <a:gdLst/>
            <a:ahLst/>
            <a:cxnLst/>
            <a:rect l="l" t="t" r="r" b="b"/>
            <a:pathLst>
              <a:path w="1454150" h="826770">
                <a:moveTo>
                  <a:pt x="1453896" y="685799"/>
                </a:moveTo>
                <a:lnTo>
                  <a:pt x="1453896" y="141731"/>
                </a:lnTo>
                <a:lnTo>
                  <a:pt x="1453134" y="134111"/>
                </a:lnTo>
                <a:lnTo>
                  <a:pt x="1443271" y="92383"/>
                </a:lnTo>
                <a:lnTo>
                  <a:pt x="1422035" y="56442"/>
                </a:lnTo>
                <a:lnTo>
                  <a:pt x="1391710" y="27953"/>
                </a:lnTo>
                <a:lnTo>
                  <a:pt x="1354578" y="8584"/>
                </a:lnTo>
                <a:lnTo>
                  <a:pt x="1312926" y="0"/>
                </a:lnTo>
                <a:lnTo>
                  <a:pt x="148590" y="0"/>
                </a:lnTo>
                <a:lnTo>
                  <a:pt x="106224" y="6289"/>
                </a:lnTo>
                <a:lnTo>
                  <a:pt x="68534" y="23645"/>
                </a:lnTo>
                <a:lnTo>
                  <a:pt x="37322" y="50505"/>
                </a:lnTo>
                <a:lnTo>
                  <a:pt x="14385" y="85308"/>
                </a:lnTo>
                <a:lnTo>
                  <a:pt x="1523" y="126491"/>
                </a:lnTo>
                <a:lnTo>
                  <a:pt x="0" y="141731"/>
                </a:lnTo>
                <a:lnTo>
                  <a:pt x="0" y="685799"/>
                </a:lnTo>
                <a:lnTo>
                  <a:pt x="10294" y="732107"/>
                </a:lnTo>
                <a:lnTo>
                  <a:pt x="33528" y="771599"/>
                </a:lnTo>
                <a:lnTo>
                  <a:pt x="33528" y="143255"/>
                </a:lnTo>
                <a:lnTo>
                  <a:pt x="34290" y="136397"/>
                </a:lnTo>
                <a:lnTo>
                  <a:pt x="34290" y="137921"/>
                </a:lnTo>
                <a:lnTo>
                  <a:pt x="35052" y="131063"/>
                </a:lnTo>
                <a:lnTo>
                  <a:pt x="35052" y="131825"/>
                </a:lnTo>
                <a:lnTo>
                  <a:pt x="35814" y="125729"/>
                </a:lnTo>
                <a:lnTo>
                  <a:pt x="35814" y="126491"/>
                </a:lnTo>
                <a:lnTo>
                  <a:pt x="37338" y="119633"/>
                </a:lnTo>
                <a:lnTo>
                  <a:pt x="37338" y="120395"/>
                </a:lnTo>
                <a:lnTo>
                  <a:pt x="38862" y="114299"/>
                </a:lnTo>
                <a:lnTo>
                  <a:pt x="38862" y="115061"/>
                </a:lnTo>
                <a:lnTo>
                  <a:pt x="40386" y="108965"/>
                </a:lnTo>
                <a:lnTo>
                  <a:pt x="40386" y="109727"/>
                </a:lnTo>
                <a:lnTo>
                  <a:pt x="41910" y="105663"/>
                </a:lnTo>
                <a:lnTo>
                  <a:pt x="41910" y="105155"/>
                </a:lnTo>
                <a:lnTo>
                  <a:pt x="42672" y="103631"/>
                </a:lnTo>
                <a:lnTo>
                  <a:pt x="47243" y="95154"/>
                </a:lnTo>
                <a:lnTo>
                  <a:pt x="47243" y="94487"/>
                </a:lnTo>
                <a:lnTo>
                  <a:pt x="53340" y="83819"/>
                </a:lnTo>
                <a:lnTo>
                  <a:pt x="53340" y="84277"/>
                </a:lnTo>
                <a:lnTo>
                  <a:pt x="60198" y="74675"/>
                </a:lnTo>
                <a:lnTo>
                  <a:pt x="60198" y="75368"/>
                </a:lnTo>
                <a:lnTo>
                  <a:pt x="67056" y="67887"/>
                </a:lnTo>
                <a:lnTo>
                  <a:pt x="67818" y="67055"/>
                </a:lnTo>
                <a:lnTo>
                  <a:pt x="74675" y="60833"/>
                </a:lnTo>
                <a:lnTo>
                  <a:pt x="74675" y="60198"/>
                </a:lnTo>
                <a:lnTo>
                  <a:pt x="83819" y="53666"/>
                </a:lnTo>
                <a:lnTo>
                  <a:pt x="83819" y="53339"/>
                </a:lnTo>
                <a:lnTo>
                  <a:pt x="92963" y="48114"/>
                </a:lnTo>
                <a:lnTo>
                  <a:pt x="105155" y="41909"/>
                </a:lnTo>
                <a:lnTo>
                  <a:pt x="105155" y="42100"/>
                </a:lnTo>
                <a:lnTo>
                  <a:pt x="108966" y="40671"/>
                </a:lnTo>
                <a:lnTo>
                  <a:pt x="108966" y="40385"/>
                </a:lnTo>
                <a:lnTo>
                  <a:pt x="114300" y="39052"/>
                </a:lnTo>
                <a:lnTo>
                  <a:pt x="114300" y="38861"/>
                </a:lnTo>
                <a:lnTo>
                  <a:pt x="119634" y="37528"/>
                </a:lnTo>
                <a:lnTo>
                  <a:pt x="119634" y="37337"/>
                </a:lnTo>
                <a:lnTo>
                  <a:pt x="124968" y="36152"/>
                </a:lnTo>
                <a:lnTo>
                  <a:pt x="124968" y="35813"/>
                </a:lnTo>
                <a:lnTo>
                  <a:pt x="131064" y="35136"/>
                </a:lnTo>
                <a:lnTo>
                  <a:pt x="137160" y="34374"/>
                </a:lnTo>
                <a:lnTo>
                  <a:pt x="142494" y="33623"/>
                </a:lnTo>
                <a:lnTo>
                  <a:pt x="1311402" y="33612"/>
                </a:lnTo>
                <a:lnTo>
                  <a:pt x="1317498" y="34289"/>
                </a:lnTo>
                <a:lnTo>
                  <a:pt x="1323594" y="35051"/>
                </a:lnTo>
                <a:lnTo>
                  <a:pt x="1328928" y="35813"/>
                </a:lnTo>
                <a:lnTo>
                  <a:pt x="1328928" y="36004"/>
                </a:lnTo>
                <a:lnTo>
                  <a:pt x="1334262" y="37337"/>
                </a:lnTo>
                <a:lnTo>
                  <a:pt x="1334262" y="37528"/>
                </a:lnTo>
                <a:lnTo>
                  <a:pt x="1339596" y="38861"/>
                </a:lnTo>
                <a:lnTo>
                  <a:pt x="1339596" y="39031"/>
                </a:lnTo>
                <a:lnTo>
                  <a:pt x="1345692" y="40385"/>
                </a:lnTo>
                <a:lnTo>
                  <a:pt x="1345692" y="40671"/>
                </a:lnTo>
                <a:lnTo>
                  <a:pt x="1349502" y="42100"/>
                </a:lnTo>
                <a:lnTo>
                  <a:pt x="1349502" y="41909"/>
                </a:lnTo>
                <a:lnTo>
                  <a:pt x="1351026" y="42671"/>
                </a:lnTo>
                <a:lnTo>
                  <a:pt x="1360932" y="48005"/>
                </a:lnTo>
                <a:lnTo>
                  <a:pt x="1370838" y="53339"/>
                </a:lnTo>
                <a:lnTo>
                  <a:pt x="1370838" y="53750"/>
                </a:lnTo>
                <a:lnTo>
                  <a:pt x="1378458" y="59611"/>
                </a:lnTo>
                <a:lnTo>
                  <a:pt x="1378458" y="59435"/>
                </a:lnTo>
                <a:lnTo>
                  <a:pt x="1387602" y="67817"/>
                </a:lnTo>
                <a:lnTo>
                  <a:pt x="1387602" y="68579"/>
                </a:lnTo>
                <a:lnTo>
                  <a:pt x="1395222" y="76199"/>
                </a:lnTo>
                <a:lnTo>
                  <a:pt x="1395222" y="76809"/>
                </a:lnTo>
                <a:lnTo>
                  <a:pt x="1400556" y="84277"/>
                </a:lnTo>
                <a:lnTo>
                  <a:pt x="1400556" y="83819"/>
                </a:lnTo>
                <a:lnTo>
                  <a:pt x="1407414" y="94487"/>
                </a:lnTo>
                <a:lnTo>
                  <a:pt x="1407414" y="95358"/>
                </a:lnTo>
                <a:lnTo>
                  <a:pt x="1411986" y="105155"/>
                </a:lnTo>
                <a:lnTo>
                  <a:pt x="1411986" y="105663"/>
                </a:lnTo>
                <a:lnTo>
                  <a:pt x="1413510" y="109727"/>
                </a:lnTo>
                <a:lnTo>
                  <a:pt x="1413510" y="108965"/>
                </a:lnTo>
                <a:lnTo>
                  <a:pt x="1415796" y="115061"/>
                </a:lnTo>
                <a:lnTo>
                  <a:pt x="1415796" y="114299"/>
                </a:lnTo>
                <a:lnTo>
                  <a:pt x="1417320" y="120395"/>
                </a:lnTo>
                <a:lnTo>
                  <a:pt x="1417320" y="119633"/>
                </a:lnTo>
                <a:lnTo>
                  <a:pt x="1418844" y="126491"/>
                </a:lnTo>
                <a:lnTo>
                  <a:pt x="1418844" y="128777"/>
                </a:lnTo>
                <a:lnTo>
                  <a:pt x="1419606" y="131825"/>
                </a:lnTo>
                <a:lnTo>
                  <a:pt x="1419606" y="131063"/>
                </a:lnTo>
                <a:lnTo>
                  <a:pt x="1420368" y="137921"/>
                </a:lnTo>
                <a:lnTo>
                  <a:pt x="1420368" y="142493"/>
                </a:lnTo>
                <a:lnTo>
                  <a:pt x="1421130" y="149351"/>
                </a:lnTo>
                <a:lnTo>
                  <a:pt x="1421130" y="770284"/>
                </a:lnTo>
                <a:lnTo>
                  <a:pt x="1426468" y="764670"/>
                </a:lnTo>
                <a:lnTo>
                  <a:pt x="1445772" y="727691"/>
                </a:lnTo>
                <a:lnTo>
                  <a:pt x="1453896" y="685799"/>
                </a:lnTo>
                <a:close/>
              </a:path>
              <a:path w="1454150" h="826770">
                <a:moveTo>
                  <a:pt x="42672" y="723137"/>
                </a:moveTo>
                <a:lnTo>
                  <a:pt x="40386" y="717041"/>
                </a:lnTo>
                <a:lnTo>
                  <a:pt x="40386" y="718565"/>
                </a:lnTo>
                <a:lnTo>
                  <a:pt x="37338" y="706373"/>
                </a:lnTo>
                <a:lnTo>
                  <a:pt x="37338" y="707135"/>
                </a:lnTo>
                <a:lnTo>
                  <a:pt x="35814" y="701039"/>
                </a:lnTo>
                <a:lnTo>
                  <a:pt x="35814" y="701801"/>
                </a:lnTo>
                <a:lnTo>
                  <a:pt x="35052" y="695705"/>
                </a:lnTo>
                <a:lnTo>
                  <a:pt x="35052" y="696467"/>
                </a:lnTo>
                <a:lnTo>
                  <a:pt x="34290" y="689609"/>
                </a:lnTo>
                <a:lnTo>
                  <a:pt x="34290" y="690371"/>
                </a:lnTo>
                <a:lnTo>
                  <a:pt x="33528" y="683513"/>
                </a:lnTo>
                <a:lnTo>
                  <a:pt x="33528" y="771599"/>
                </a:lnTo>
                <a:lnTo>
                  <a:pt x="36218" y="775354"/>
                </a:lnTo>
                <a:lnTo>
                  <a:pt x="41910" y="781047"/>
                </a:lnTo>
                <a:lnTo>
                  <a:pt x="41910" y="722375"/>
                </a:lnTo>
                <a:lnTo>
                  <a:pt x="42672" y="723137"/>
                </a:lnTo>
                <a:close/>
              </a:path>
              <a:path w="1454150" h="826770">
                <a:moveTo>
                  <a:pt x="42672" y="103631"/>
                </a:moveTo>
                <a:lnTo>
                  <a:pt x="41910" y="105155"/>
                </a:lnTo>
                <a:lnTo>
                  <a:pt x="42551" y="103952"/>
                </a:lnTo>
                <a:lnTo>
                  <a:pt x="42672" y="103631"/>
                </a:lnTo>
                <a:close/>
              </a:path>
              <a:path w="1454150" h="826770">
                <a:moveTo>
                  <a:pt x="42551" y="103952"/>
                </a:moveTo>
                <a:lnTo>
                  <a:pt x="41910" y="105155"/>
                </a:lnTo>
                <a:lnTo>
                  <a:pt x="41910" y="105663"/>
                </a:lnTo>
                <a:lnTo>
                  <a:pt x="42551" y="103952"/>
                </a:lnTo>
                <a:close/>
              </a:path>
              <a:path w="1454150" h="826770">
                <a:moveTo>
                  <a:pt x="48006" y="787144"/>
                </a:moveTo>
                <a:lnTo>
                  <a:pt x="48006" y="733805"/>
                </a:lnTo>
                <a:lnTo>
                  <a:pt x="41910" y="722375"/>
                </a:lnTo>
                <a:lnTo>
                  <a:pt x="41910" y="781047"/>
                </a:lnTo>
                <a:lnTo>
                  <a:pt x="48006" y="787144"/>
                </a:lnTo>
                <a:close/>
              </a:path>
              <a:path w="1454150" h="826770">
                <a:moveTo>
                  <a:pt x="42672" y="103727"/>
                </a:moveTo>
                <a:lnTo>
                  <a:pt x="42551" y="103952"/>
                </a:lnTo>
                <a:lnTo>
                  <a:pt x="42672" y="103727"/>
                </a:lnTo>
                <a:close/>
              </a:path>
              <a:path w="1454150" h="826770">
                <a:moveTo>
                  <a:pt x="48006" y="93725"/>
                </a:moveTo>
                <a:lnTo>
                  <a:pt x="47243" y="94487"/>
                </a:lnTo>
                <a:lnTo>
                  <a:pt x="47243" y="95154"/>
                </a:lnTo>
                <a:lnTo>
                  <a:pt x="48006" y="93725"/>
                </a:lnTo>
                <a:close/>
              </a:path>
              <a:path w="1454150" h="826770">
                <a:moveTo>
                  <a:pt x="53340" y="792479"/>
                </a:moveTo>
                <a:lnTo>
                  <a:pt x="53340" y="743711"/>
                </a:lnTo>
                <a:lnTo>
                  <a:pt x="47244" y="732281"/>
                </a:lnTo>
                <a:lnTo>
                  <a:pt x="48006" y="733805"/>
                </a:lnTo>
                <a:lnTo>
                  <a:pt x="48006" y="787144"/>
                </a:lnTo>
                <a:lnTo>
                  <a:pt x="53340" y="792479"/>
                </a:lnTo>
                <a:close/>
              </a:path>
              <a:path w="1454150" h="826770">
                <a:moveTo>
                  <a:pt x="53340" y="84277"/>
                </a:moveTo>
                <a:lnTo>
                  <a:pt x="53340" y="83819"/>
                </a:lnTo>
                <a:lnTo>
                  <a:pt x="52577" y="85343"/>
                </a:lnTo>
                <a:lnTo>
                  <a:pt x="53340" y="84277"/>
                </a:lnTo>
                <a:close/>
              </a:path>
              <a:path w="1454150" h="826770">
                <a:moveTo>
                  <a:pt x="60198" y="797712"/>
                </a:moveTo>
                <a:lnTo>
                  <a:pt x="60198" y="752093"/>
                </a:lnTo>
                <a:lnTo>
                  <a:pt x="52578" y="742187"/>
                </a:lnTo>
                <a:lnTo>
                  <a:pt x="53340" y="743711"/>
                </a:lnTo>
                <a:lnTo>
                  <a:pt x="53340" y="792479"/>
                </a:lnTo>
                <a:lnTo>
                  <a:pt x="54102" y="793241"/>
                </a:lnTo>
                <a:lnTo>
                  <a:pt x="60198" y="797712"/>
                </a:lnTo>
                <a:close/>
              </a:path>
              <a:path w="1454150" h="826770">
                <a:moveTo>
                  <a:pt x="60198" y="75368"/>
                </a:moveTo>
                <a:lnTo>
                  <a:pt x="60198" y="74675"/>
                </a:lnTo>
                <a:lnTo>
                  <a:pt x="59436" y="76199"/>
                </a:lnTo>
                <a:lnTo>
                  <a:pt x="60198" y="75368"/>
                </a:lnTo>
                <a:close/>
              </a:path>
              <a:path w="1454150" h="826770">
                <a:moveTo>
                  <a:pt x="67818" y="803052"/>
                </a:moveTo>
                <a:lnTo>
                  <a:pt x="67818" y="760475"/>
                </a:lnTo>
                <a:lnTo>
                  <a:pt x="59436" y="750569"/>
                </a:lnTo>
                <a:lnTo>
                  <a:pt x="60198" y="752093"/>
                </a:lnTo>
                <a:lnTo>
                  <a:pt x="60198" y="797712"/>
                </a:lnTo>
                <a:lnTo>
                  <a:pt x="65532" y="801623"/>
                </a:lnTo>
                <a:lnTo>
                  <a:pt x="67818" y="803052"/>
                </a:lnTo>
                <a:close/>
              </a:path>
              <a:path w="1454150" h="826770">
                <a:moveTo>
                  <a:pt x="67818" y="67055"/>
                </a:moveTo>
                <a:lnTo>
                  <a:pt x="67056" y="67817"/>
                </a:lnTo>
                <a:lnTo>
                  <a:pt x="67453" y="67453"/>
                </a:lnTo>
                <a:lnTo>
                  <a:pt x="67818" y="67055"/>
                </a:lnTo>
                <a:close/>
              </a:path>
              <a:path w="1454150" h="826770">
                <a:moveTo>
                  <a:pt x="67453" y="67453"/>
                </a:moveTo>
                <a:lnTo>
                  <a:pt x="67056" y="67817"/>
                </a:lnTo>
                <a:lnTo>
                  <a:pt x="67453" y="67453"/>
                </a:lnTo>
                <a:close/>
              </a:path>
              <a:path w="1454150" h="826770">
                <a:moveTo>
                  <a:pt x="76200" y="808291"/>
                </a:moveTo>
                <a:lnTo>
                  <a:pt x="76200" y="768095"/>
                </a:lnTo>
                <a:lnTo>
                  <a:pt x="67056" y="758951"/>
                </a:lnTo>
                <a:lnTo>
                  <a:pt x="67818" y="760475"/>
                </a:lnTo>
                <a:lnTo>
                  <a:pt x="67818" y="803052"/>
                </a:lnTo>
                <a:lnTo>
                  <a:pt x="76200" y="808291"/>
                </a:lnTo>
                <a:close/>
              </a:path>
              <a:path w="1454150" h="826770">
                <a:moveTo>
                  <a:pt x="67818" y="67119"/>
                </a:moveTo>
                <a:lnTo>
                  <a:pt x="67453" y="67453"/>
                </a:lnTo>
                <a:lnTo>
                  <a:pt x="67818" y="67119"/>
                </a:lnTo>
                <a:close/>
              </a:path>
              <a:path w="1454150" h="826770">
                <a:moveTo>
                  <a:pt x="76200" y="59435"/>
                </a:moveTo>
                <a:lnTo>
                  <a:pt x="74675" y="60197"/>
                </a:lnTo>
                <a:lnTo>
                  <a:pt x="74675" y="60833"/>
                </a:lnTo>
                <a:lnTo>
                  <a:pt x="76200" y="59435"/>
                </a:lnTo>
                <a:close/>
              </a:path>
              <a:path w="1454150" h="826770">
                <a:moveTo>
                  <a:pt x="85344" y="774191"/>
                </a:moveTo>
                <a:lnTo>
                  <a:pt x="74675" y="766571"/>
                </a:lnTo>
                <a:lnTo>
                  <a:pt x="76200" y="768095"/>
                </a:lnTo>
                <a:lnTo>
                  <a:pt x="76200" y="808291"/>
                </a:lnTo>
                <a:lnTo>
                  <a:pt x="77724" y="809243"/>
                </a:lnTo>
                <a:lnTo>
                  <a:pt x="83820" y="811996"/>
                </a:lnTo>
                <a:lnTo>
                  <a:pt x="83820" y="773429"/>
                </a:lnTo>
                <a:lnTo>
                  <a:pt x="85344" y="774191"/>
                </a:lnTo>
                <a:close/>
              </a:path>
              <a:path w="1454150" h="826770">
                <a:moveTo>
                  <a:pt x="85343" y="52577"/>
                </a:moveTo>
                <a:lnTo>
                  <a:pt x="83819" y="53339"/>
                </a:lnTo>
                <a:lnTo>
                  <a:pt x="83819" y="53666"/>
                </a:lnTo>
                <a:lnTo>
                  <a:pt x="85343" y="52577"/>
                </a:lnTo>
                <a:close/>
              </a:path>
              <a:path w="1454150" h="826770">
                <a:moveTo>
                  <a:pt x="94024" y="779989"/>
                </a:moveTo>
                <a:lnTo>
                  <a:pt x="83820" y="773429"/>
                </a:lnTo>
                <a:lnTo>
                  <a:pt x="83820" y="811996"/>
                </a:lnTo>
                <a:lnTo>
                  <a:pt x="92964" y="816125"/>
                </a:lnTo>
                <a:lnTo>
                  <a:pt x="92964" y="779525"/>
                </a:lnTo>
                <a:lnTo>
                  <a:pt x="94024" y="779989"/>
                </a:lnTo>
                <a:close/>
              </a:path>
              <a:path w="1454150" h="826770">
                <a:moveTo>
                  <a:pt x="94487" y="47243"/>
                </a:moveTo>
                <a:lnTo>
                  <a:pt x="92963" y="48005"/>
                </a:lnTo>
                <a:lnTo>
                  <a:pt x="94487" y="47243"/>
                </a:lnTo>
                <a:close/>
              </a:path>
              <a:path w="1454150" h="826770">
                <a:moveTo>
                  <a:pt x="94488" y="780287"/>
                </a:moveTo>
                <a:lnTo>
                  <a:pt x="94024" y="779989"/>
                </a:lnTo>
                <a:lnTo>
                  <a:pt x="92964" y="779525"/>
                </a:lnTo>
                <a:lnTo>
                  <a:pt x="94488" y="780287"/>
                </a:lnTo>
                <a:close/>
              </a:path>
              <a:path w="1454150" h="826770">
                <a:moveTo>
                  <a:pt x="94488" y="816813"/>
                </a:moveTo>
                <a:lnTo>
                  <a:pt x="94488" y="780287"/>
                </a:lnTo>
                <a:lnTo>
                  <a:pt x="92964" y="779525"/>
                </a:lnTo>
                <a:lnTo>
                  <a:pt x="92964" y="816125"/>
                </a:lnTo>
                <a:lnTo>
                  <a:pt x="94488" y="816813"/>
                </a:lnTo>
                <a:close/>
              </a:path>
              <a:path w="1454150" h="826770">
                <a:moveTo>
                  <a:pt x="105156" y="820160"/>
                </a:moveTo>
                <a:lnTo>
                  <a:pt x="105156" y="784859"/>
                </a:lnTo>
                <a:lnTo>
                  <a:pt x="94024" y="779989"/>
                </a:lnTo>
                <a:lnTo>
                  <a:pt x="94488" y="780287"/>
                </a:lnTo>
                <a:lnTo>
                  <a:pt x="94488" y="816813"/>
                </a:lnTo>
                <a:lnTo>
                  <a:pt x="105156" y="820160"/>
                </a:lnTo>
                <a:close/>
              </a:path>
              <a:path w="1454150" h="826770">
                <a:moveTo>
                  <a:pt x="105155" y="42100"/>
                </a:moveTo>
                <a:lnTo>
                  <a:pt x="105155" y="41909"/>
                </a:lnTo>
                <a:lnTo>
                  <a:pt x="103631" y="42671"/>
                </a:lnTo>
                <a:lnTo>
                  <a:pt x="105155" y="42100"/>
                </a:lnTo>
                <a:close/>
              </a:path>
              <a:path w="1454150" h="826770">
                <a:moveTo>
                  <a:pt x="109728" y="786383"/>
                </a:moveTo>
                <a:lnTo>
                  <a:pt x="103631" y="784097"/>
                </a:lnTo>
                <a:lnTo>
                  <a:pt x="105156" y="784859"/>
                </a:lnTo>
                <a:lnTo>
                  <a:pt x="105156" y="820160"/>
                </a:lnTo>
                <a:lnTo>
                  <a:pt x="108966" y="821355"/>
                </a:lnTo>
                <a:lnTo>
                  <a:pt x="108966" y="786383"/>
                </a:lnTo>
                <a:lnTo>
                  <a:pt x="109728" y="786383"/>
                </a:lnTo>
                <a:close/>
              </a:path>
              <a:path w="1454150" h="826770">
                <a:moveTo>
                  <a:pt x="109728" y="40385"/>
                </a:moveTo>
                <a:lnTo>
                  <a:pt x="108966" y="40385"/>
                </a:lnTo>
                <a:lnTo>
                  <a:pt x="108966" y="40671"/>
                </a:lnTo>
                <a:lnTo>
                  <a:pt x="109728" y="40385"/>
                </a:lnTo>
                <a:close/>
              </a:path>
              <a:path w="1454150" h="826770">
                <a:moveTo>
                  <a:pt x="115062" y="788669"/>
                </a:moveTo>
                <a:lnTo>
                  <a:pt x="108966" y="786383"/>
                </a:lnTo>
                <a:lnTo>
                  <a:pt x="108966" y="821355"/>
                </a:lnTo>
                <a:lnTo>
                  <a:pt x="112080" y="822331"/>
                </a:lnTo>
                <a:lnTo>
                  <a:pt x="114300" y="822741"/>
                </a:lnTo>
                <a:lnTo>
                  <a:pt x="114300" y="788669"/>
                </a:lnTo>
                <a:lnTo>
                  <a:pt x="115062" y="788669"/>
                </a:lnTo>
                <a:close/>
              </a:path>
              <a:path w="1454150" h="826770">
                <a:moveTo>
                  <a:pt x="115062" y="38861"/>
                </a:moveTo>
                <a:lnTo>
                  <a:pt x="114300" y="38861"/>
                </a:lnTo>
                <a:lnTo>
                  <a:pt x="114300" y="39052"/>
                </a:lnTo>
                <a:lnTo>
                  <a:pt x="115062" y="38861"/>
                </a:lnTo>
                <a:close/>
              </a:path>
              <a:path w="1454150" h="826770">
                <a:moveTo>
                  <a:pt x="120396" y="790193"/>
                </a:moveTo>
                <a:lnTo>
                  <a:pt x="114300" y="788669"/>
                </a:lnTo>
                <a:lnTo>
                  <a:pt x="114300" y="822741"/>
                </a:lnTo>
                <a:lnTo>
                  <a:pt x="119634" y="823726"/>
                </a:lnTo>
                <a:lnTo>
                  <a:pt x="119634" y="790193"/>
                </a:lnTo>
                <a:lnTo>
                  <a:pt x="120396" y="790193"/>
                </a:lnTo>
                <a:close/>
              </a:path>
              <a:path w="1454150" h="826770">
                <a:moveTo>
                  <a:pt x="120396" y="37337"/>
                </a:moveTo>
                <a:lnTo>
                  <a:pt x="119634" y="37337"/>
                </a:lnTo>
                <a:lnTo>
                  <a:pt x="119634" y="37528"/>
                </a:lnTo>
                <a:lnTo>
                  <a:pt x="120396" y="37337"/>
                </a:lnTo>
                <a:close/>
              </a:path>
              <a:path w="1454150" h="826770">
                <a:moveTo>
                  <a:pt x="126492" y="824992"/>
                </a:moveTo>
                <a:lnTo>
                  <a:pt x="126492" y="791717"/>
                </a:lnTo>
                <a:lnTo>
                  <a:pt x="119634" y="790193"/>
                </a:lnTo>
                <a:lnTo>
                  <a:pt x="119634" y="823726"/>
                </a:lnTo>
                <a:lnTo>
                  <a:pt x="126492" y="824992"/>
                </a:lnTo>
                <a:close/>
              </a:path>
              <a:path w="1454150" h="826770">
                <a:moveTo>
                  <a:pt x="126492" y="35813"/>
                </a:moveTo>
                <a:lnTo>
                  <a:pt x="124968" y="35813"/>
                </a:lnTo>
                <a:lnTo>
                  <a:pt x="124968" y="36152"/>
                </a:lnTo>
                <a:lnTo>
                  <a:pt x="126492" y="35813"/>
                </a:lnTo>
                <a:close/>
              </a:path>
              <a:path w="1454150" h="826770">
                <a:moveTo>
                  <a:pt x="131826" y="792479"/>
                </a:moveTo>
                <a:lnTo>
                  <a:pt x="124968" y="790955"/>
                </a:lnTo>
                <a:lnTo>
                  <a:pt x="126492" y="791717"/>
                </a:lnTo>
                <a:lnTo>
                  <a:pt x="126492" y="824992"/>
                </a:lnTo>
                <a:lnTo>
                  <a:pt x="130184" y="825674"/>
                </a:lnTo>
                <a:lnTo>
                  <a:pt x="131064" y="825726"/>
                </a:lnTo>
                <a:lnTo>
                  <a:pt x="131064" y="792479"/>
                </a:lnTo>
                <a:lnTo>
                  <a:pt x="131826" y="792479"/>
                </a:lnTo>
                <a:close/>
              </a:path>
              <a:path w="1454150" h="826770">
                <a:moveTo>
                  <a:pt x="131826" y="35051"/>
                </a:moveTo>
                <a:lnTo>
                  <a:pt x="131064" y="35051"/>
                </a:lnTo>
                <a:lnTo>
                  <a:pt x="131826" y="35051"/>
                </a:lnTo>
                <a:close/>
              </a:path>
              <a:path w="1454150" h="826770">
                <a:moveTo>
                  <a:pt x="137922" y="793241"/>
                </a:moveTo>
                <a:lnTo>
                  <a:pt x="131064" y="792479"/>
                </a:lnTo>
                <a:lnTo>
                  <a:pt x="131064" y="825726"/>
                </a:lnTo>
                <a:lnTo>
                  <a:pt x="136398" y="826044"/>
                </a:lnTo>
                <a:lnTo>
                  <a:pt x="136398" y="793241"/>
                </a:lnTo>
                <a:lnTo>
                  <a:pt x="137922" y="793241"/>
                </a:lnTo>
                <a:close/>
              </a:path>
              <a:path w="1454150" h="826770">
                <a:moveTo>
                  <a:pt x="1305306" y="826769"/>
                </a:moveTo>
                <a:lnTo>
                  <a:pt x="1305306" y="794003"/>
                </a:lnTo>
                <a:lnTo>
                  <a:pt x="148590" y="793919"/>
                </a:lnTo>
                <a:lnTo>
                  <a:pt x="143256" y="793326"/>
                </a:lnTo>
                <a:lnTo>
                  <a:pt x="136398" y="793241"/>
                </a:lnTo>
                <a:lnTo>
                  <a:pt x="136398" y="826044"/>
                </a:lnTo>
                <a:lnTo>
                  <a:pt x="148590" y="826769"/>
                </a:lnTo>
                <a:lnTo>
                  <a:pt x="1305306" y="826769"/>
                </a:lnTo>
                <a:close/>
              </a:path>
              <a:path w="1454150" h="826770">
                <a:moveTo>
                  <a:pt x="137922" y="34289"/>
                </a:moveTo>
                <a:lnTo>
                  <a:pt x="137160" y="34289"/>
                </a:lnTo>
                <a:lnTo>
                  <a:pt x="137922" y="34289"/>
                </a:lnTo>
                <a:close/>
              </a:path>
              <a:path w="1454150" h="826770">
                <a:moveTo>
                  <a:pt x="143256" y="33527"/>
                </a:moveTo>
                <a:lnTo>
                  <a:pt x="142494" y="33527"/>
                </a:lnTo>
                <a:lnTo>
                  <a:pt x="143256" y="33527"/>
                </a:lnTo>
                <a:close/>
              </a:path>
              <a:path w="1454150" h="826770">
                <a:moveTo>
                  <a:pt x="1317498" y="826312"/>
                </a:moveTo>
                <a:lnTo>
                  <a:pt x="1317498" y="793241"/>
                </a:lnTo>
                <a:lnTo>
                  <a:pt x="1310640" y="793326"/>
                </a:lnTo>
                <a:lnTo>
                  <a:pt x="1304544" y="794003"/>
                </a:lnTo>
                <a:lnTo>
                  <a:pt x="1305306" y="794003"/>
                </a:lnTo>
                <a:lnTo>
                  <a:pt x="1305306" y="826769"/>
                </a:lnTo>
                <a:lnTo>
                  <a:pt x="1312926" y="826769"/>
                </a:lnTo>
                <a:lnTo>
                  <a:pt x="1317498" y="826312"/>
                </a:lnTo>
                <a:close/>
              </a:path>
              <a:path w="1454150" h="826770">
                <a:moveTo>
                  <a:pt x="1311402" y="33612"/>
                </a:moveTo>
                <a:lnTo>
                  <a:pt x="1310640" y="33527"/>
                </a:lnTo>
                <a:lnTo>
                  <a:pt x="1311402" y="33612"/>
                </a:lnTo>
                <a:close/>
              </a:path>
              <a:path w="1454150" h="826770">
                <a:moveTo>
                  <a:pt x="1317498" y="34374"/>
                </a:moveTo>
                <a:lnTo>
                  <a:pt x="1316736" y="34289"/>
                </a:lnTo>
                <a:lnTo>
                  <a:pt x="1317498" y="34374"/>
                </a:lnTo>
                <a:close/>
              </a:path>
              <a:path w="1454150" h="826770">
                <a:moveTo>
                  <a:pt x="1323594" y="825259"/>
                </a:moveTo>
                <a:lnTo>
                  <a:pt x="1323594" y="792479"/>
                </a:lnTo>
                <a:lnTo>
                  <a:pt x="1316736" y="793241"/>
                </a:lnTo>
                <a:lnTo>
                  <a:pt x="1317498" y="793241"/>
                </a:lnTo>
                <a:lnTo>
                  <a:pt x="1317498" y="826312"/>
                </a:lnTo>
                <a:lnTo>
                  <a:pt x="1320546" y="826007"/>
                </a:lnTo>
                <a:lnTo>
                  <a:pt x="1323594" y="825259"/>
                </a:lnTo>
                <a:close/>
              </a:path>
              <a:path w="1454150" h="826770">
                <a:moveTo>
                  <a:pt x="1328928" y="790955"/>
                </a:moveTo>
                <a:lnTo>
                  <a:pt x="1322070" y="792479"/>
                </a:lnTo>
                <a:lnTo>
                  <a:pt x="1323594" y="792479"/>
                </a:lnTo>
                <a:lnTo>
                  <a:pt x="1323594" y="825259"/>
                </a:lnTo>
                <a:lnTo>
                  <a:pt x="1328166" y="824136"/>
                </a:lnTo>
                <a:lnTo>
                  <a:pt x="1328166" y="791717"/>
                </a:lnTo>
                <a:lnTo>
                  <a:pt x="1328928" y="790955"/>
                </a:lnTo>
                <a:close/>
              </a:path>
              <a:path w="1454150" h="826770">
                <a:moveTo>
                  <a:pt x="1323594" y="35147"/>
                </a:moveTo>
                <a:lnTo>
                  <a:pt x="1322832" y="35051"/>
                </a:lnTo>
                <a:lnTo>
                  <a:pt x="1323594" y="35147"/>
                </a:lnTo>
                <a:close/>
              </a:path>
              <a:path w="1454150" h="826770">
                <a:moveTo>
                  <a:pt x="1328928" y="36004"/>
                </a:moveTo>
                <a:lnTo>
                  <a:pt x="1328928" y="35813"/>
                </a:lnTo>
                <a:lnTo>
                  <a:pt x="1328166" y="35813"/>
                </a:lnTo>
                <a:lnTo>
                  <a:pt x="1328928" y="36004"/>
                </a:lnTo>
                <a:close/>
              </a:path>
              <a:path w="1454150" h="826770">
                <a:moveTo>
                  <a:pt x="1334262" y="822639"/>
                </a:moveTo>
                <a:lnTo>
                  <a:pt x="1334262" y="790193"/>
                </a:lnTo>
                <a:lnTo>
                  <a:pt x="1328166" y="791717"/>
                </a:lnTo>
                <a:lnTo>
                  <a:pt x="1328166" y="824136"/>
                </a:lnTo>
                <a:lnTo>
                  <a:pt x="1334262" y="822639"/>
                </a:lnTo>
                <a:close/>
              </a:path>
              <a:path w="1454150" h="826770">
                <a:moveTo>
                  <a:pt x="1334262" y="37528"/>
                </a:moveTo>
                <a:lnTo>
                  <a:pt x="1334262" y="37337"/>
                </a:lnTo>
                <a:lnTo>
                  <a:pt x="1333500" y="37337"/>
                </a:lnTo>
                <a:lnTo>
                  <a:pt x="1334262" y="37528"/>
                </a:lnTo>
                <a:close/>
              </a:path>
              <a:path w="1454150" h="826770">
                <a:moveTo>
                  <a:pt x="1340358" y="821142"/>
                </a:moveTo>
                <a:lnTo>
                  <a:pt x="1340358" y="788669"/>
                </a:lnTo>
                <a:lnTo>
                  <a:pt x="1333500" y="790193"/>
                </a:lnTo>
                <a:lnTo>
                  <a:pt x="1334262" y="790193"/>
                </a:lnTo>
                <a:lnTo>
                  <a:pt x="1334262" y="822639"/>
                </a:lnTo>
                <a:lnTo>
                  <a:pt x="1340358" y="821142"/>
                </a:lnTo>
                <a:close/>
              </a:path>
              <a:path w="1454150" h="826770">
                <a:moveTo>
                  <a:pt x="1339596" y="39031"/>
                </a:moveTo>
                <a:lnTo>
                  <a:pt x="1339596" y="38861"/>
                </a:lnTo>
                <a:lnTo>
                  <a:pt x="1338834" y="38861"/>
                </a:lnTo>
                <a:lnTo>
                  <a:pt x="1339596" y="39031"/>
                </a:lnTo>
                <a:close/>
              </a:path>
              <a:path w="1454150" h="826770">
                <a:moveTo>
                  <a:pt x="1351026" y="784097"/>
                </a:moveTo>
                <a:lnTo>
                  <a:pt x="1338834" y="788669"/>
                </a:lnTo>
                <a:lnTo>
                  <a:pt x="1340358" y="788669"/>
                </a:lnTo>
                <a:lnTo>
                  <a:pt x="1340358" y="821142"/>
                </a:lnTo>
                <a:lnTo>
                  <a:pt x="1349502" y="818896"/>
                </a:lnTo>
                <a:lnTo>
                  <a:pt x="1349502" y="784859"/>
                </a:lnTo>
                <a:lnTo>
                  <a:pt x="1351026" y="784097"/>
                </a:lnTo>
                <a:close/>
              </a:path>
              <a:path w="1454150" h="826770">
                <a:moveTo>
                  <a:pt x="1345692" y="40671"/>
                </a:moveTo>
                <a:lnTo>
                  <a:pt x="1345692" y="40385"/>
                </a:lnTo>
                <a:lnTo>
                  <a:pt x="1344930" y="40385"/>
                </a:lnTo>
                <a:lnTo>
                  <a:pt x="1345692" y="40671"/>
                </a:lnTo>
                <a:close/>
              </a:path>
              <a:path w="1454150" h="826770">
                <a:moveTo>
                  <a:pt x="1351026" y="42671"/>
                </a:moveTo>
                <a:lnTo>
                  <a:pt x="1349502" y="41909"/>
                </a:lnTo>
                <a:lnTo>
                  <a:pt x="1350705" y="42551"/>
                </a:lnTo>
                <a:lnTo>
                  <a:pt x="1351026" y="42671"/>
                </a:lnTo>
                <a:close/>
              </a:path>
              <a:path w="1454150" h="826770">
                <a:moveTo>
                  <a:pt x="1350705" y="42551"/>
                </a:moveTo>
                <a:lnTo>
                  <a:pt x="1349502" y="41909"/>
                </a:lnTo>
                <a:lnTo>
                  <a:pt x="1349502" y="42100"/>
                </a:lnTo>
                <a:lnTo>
                  <a:pt x="1350705" y="42551"/>
                </a:lnTo>
                <a:close/>
              </a:path>
              <a:path w="1454150" h="826770">
                <a:moveTo>
                  <a:pt x="1360932" y="816089"/>
                </a:moveTo>
                <a:lnTo>
                  <a:pt x="1360932" y="779525"/>
                </a:lnTo>
                <a:lnTo>
                  <a:pt x="1359408" y="780287"/>
                </a:lnTo>
                <a:lnTo>
                  <a:pt x="1349502" y="784859"/>
                </a:lnTo>
                <a:lnTo>
                  <a:pt x="1349502" y="818896"/>
                </a:lnTo>
                <a:lnTo>
                  <a:pt x="1360932" y="816089"/>
                </a:lnTo>
                <a:close/>
              </a:path>
              <a:path w="1454150" h="826770">
                <a:moveTo>
                  <a:pt x="1351026" y="42722"/>
                </a:moveTo>
                <a:lnTo>
                  <a:pt x="1350705" y="42551"/>
                </a:lnTo>
                <a:lnTo>
                  <a:pt x="1351026" y="42722"/>
                </a:lnTo>
                <a:close/>
              </a:path>
              <a:path w="1454150" h="826770">
                <a:moveTo>
                  <a:pt x="1360932" y="48056"/>
                </a:moveTo>
                <a:lnTo>
                  <a:pt x="1359408" y="47243"/>
                </a:lnTo>
                <a:lnTo>
                  <a:pt x="1360932" y="48056"/>
                </a:lnTo>
                <a:close/>
              </a:path>
              <a:path w="1454150" h="826770">
                <a:moveTo>
                  <a:pt x="1359696" y="780102"/>
                </a:moveTo>
                <a:lnTo>
                  <a:pt x="1359408" y="780237"/>
                </a:lnTo>
                <a:lnTo>
                  <a:pt x="1359696" y="780102"/>
                </a:lnTo>
                <a:close/>
              </a:path>
              <a:path w="1454150" h="826770">
                <a:moveTo>
                  <a:pt x="1360932" y="779525"/>
                </a:moveTo>
                <a:lnTo>
                  <a:pt x="1359696" y="780102"/>
                </a:lnTo>
                <a:lnTo>
                  <a:pt x="1359408" y="780287"/>
                </a:lnTo>
                <a:lnTo>
                  <a:pt x="1360932" y="779525"/>
                </a:lnTo>
                <a:close/>
              </a:path>
              <a:path w="1454150" h="826770">
                <a:moveTo>
                  <a:pt x="1370076" y="773429"/>
                </a:moveTo>
                <a:lnTo>
                  <a:pt x="1359696" y="780102"/>
                </a:lnTo>
                <a:lnTo>
                  <a:pt x="1360932" y="779525"/>
                </a:lnTo>
                <a:lnTo>
                  <a:pt x="1360932" y="816089"/>
                </a:lnTo>
                <a:lnTo>
                  <a:pt x="1361947" y="815839"/>
                </a:lnTo>
                <a:lnTo>
                  <a:pt x="1369314" y="811512"/>
                </a:lnTo>
                <a:lnTo>
                  <a:pt x="1369314" y="774191"/>
                </a:lnTo>
                <a:lnTo>
                  <a:pt x="1370076" y="773429"/>
                </a:lnTo>
                <a:close/>
              </a:path>
              <a:path w="1454150" h="826770">
                <a:moveTo>
                  <a:pt x="1370838" y="53750"/>
                </a:moveTo>
                <a:lnTo>
                  <a:pt x="1370838" y="53339"/>
                </a:lnTo>
                <a:lnTo>
                  <a:pt x="1369314" y="52577"/>
                </a:lnTo>
                <a:lnTo>
                  <a:pt x="1370838" y="53750"/>
                </a:lnTo>
                <a:close/>
              </a:path>
              <a:path w="1454150" h="826770">
                <a:moveTo>
                  <a:pt x="1379220" y="766571"/>
                </a:moveTo>
                <a:lnTo>
                  <a:pt x="1369314" y="774191"/>
                </a:lnTo>
                <a:lnTo>
                  <a:pt x="1369314" y="811512"/>
                </a:lnTo>
                <a:lnTo>
                  <a:pt x="1378458" y="806140"/>
                </a:lnTo>
                <a:lnTo>
                  <a:pt x="1378458" y="768095"/>
                </a:lnTo>
                <a:lnTo>
                  <a:pt x="1379220" y="766571"/>
                </a:lnTo>
                <a:close/>
              </a:path>
              <a:path w="1454150" h="826770">
                <a:moveTo>
                  <a:pt x="1379220" y="60197"/>
                </a:moveTo>
                <a:lnTo>
                  <a:pt x="1378458" y="59435"/>
                </a:lnTo>
                <a:lnTo>
                  <a:pt x="1378458" y="59611"/>
                </a:lnTo>
                <a:lnTo>
                  <a:pt x="1379220" y="60197"/>
                </a:lnTo>
                <a:close/>
              </a:path>
              <a:path w="1454150" h="826770">
                <a:moveTo>
                  <a:pt x="1387602" y="800767"/>
                </a:moveTo>
                <a:lnTo>
                  <a:pt x="1387602" y="758951"/>
                </a:lnTo>
                <a:lnTo>
                  <a:pt x="1378458" y="768095"/>
                </a:lnTo>
                <a:lnTo>
                  <a:pt x="1378458" y="806140"/>
                </a:lnTo>
                <a:lnTo>
                  <a:pt x="1387602" y="800767"/>
                </a:lnTo>
                <a:close/>
              </a:path>
              <a:path w="1454150" h="826770">
                <a:moveTo>
                  <a:pt x="1387602" y="68579"/>
                </a:moveTo>
                <a:lnTo>
                  <a:pt x="1387602" y="67817"/>
                </a:lnTo>
                <a:lnTo>
                  <a:pt x="1386077" y="67055"/>
                </a:lnTo>
                <a:lnTo>
                  <a:pt x="1387602" y="68579"/>
                </a:lnTo>
                <a:close/>
              </a:path>
              <a:path w="1454150" h="826770">
                <a:moveTo>
                  <a:pt x="1395222" y="796291"/>
                </a:moveTo>
                <a:lnTo>
                  <a:pt x="1395222" y="750569"/>
                </a:lnTo>
                <a:lnTo>
                  <a:pt x="1386077" y="760476"/>
                </a:lnTo>
                <a:lnTo>
                  <a:pt x="1387602" y="758951"/>
                </a:lnTo>
                <a:lnTo>
                  <a:pt x="1387602" y="800767"/>
                </a:lnTo>
                <a:lnTo>
                  <a:pt x="1395222" y="796291"/>
                </a:lnTo>
                <a:close/>
              </a:path>
              <a:path w="1454150" h="826770">
                <a:moveTo>
                  <a:pt x="1395222" y="76809"/>
                </a:moveTo>
                <a:lnTo>
                  <a:pt x="1395222" y="76199"/>
                </a:lnTo>
                <a:lnTo>
                  <a:pt x="1393697" y="74675"/>
                </a:lnTo>
                <a:lnTo>
                  <a:pt x="1395222" y="76809"/>
                </a:lnTo>
                <a:close/>
              </a:path>
              <a:path w="1454150" h="826770">
                <a:moveTo>
                  <a:pt x="1401318" y="742187"/>
                </a:moveTo>
                <a:lnTo>
                  <a:pt x="1393697" y="752094"/>
                </a:lnTo>
                <a:lnTo>
                  <a:pt x="1395222" y="750569"/>
                </a:lnTo>
                <a:lnTo>
                  <a:pt x="1395222" y="796291"/>
                </a:lnTo>
                <a:lnTo>
                  <a:pt x="1397890" y="794723"/>
                </a:lnTo>
                <a:lnTo>
                  <a:pt x="1400556" y="791920"/>
                </a:lnTo>
                <a:lnTo>
                  <a:pt x="1400556" y="743711"/>
                </a:lnTo>
                <a:lnTo>
                  <a:pt x="1401318" y="742187"/>
                </a:lnTo>
                <a:close/>
              </a:path>
              <a:path w="1454150" h="826770">
                <a:moveTo>
                  <a:pt x="1401318" y="85343"/>
                </a:moveTo>
                <a:lnTo>
                  <a:pt x="1400556" y="83819"/>
                </a:lnTo>
                <a:lnTo>
                  <a:pt x="1400556" y="84277"/>
                </a:lnTo>
                <a:lnTo>
                  <a:pt x="1401318" y="85343"/>
                </a:lnTo>
                <a:close/>
              </a:path>
              <a:path w="1454150" h="826770">
                <a:moveTo>
                  <a:pt x="1407185" y="732662"/>
                </a:moveTo>
                <a:lnTo>
                  <a:pt x="1400556" y="743711"/>
                </a:lnTo>
                <a:lnTo>
                  <a:pt x="1400556" y="791920"/>
                </a:lnTo>
                <a:lnTo>
                  <a:pt x="1406652" y="785509"/>
                </a:lnTo>
                <a:lnTo>
                  <a:pt x="1406652" y="733805"/>
                </a:lnTo>
                <a:lnTo>
                  <a:pt x="1407185" y="732662"/>
                </a:lnTo>
                <a:close/>
              </a:path>
              <a:path w="1454150" h="826770">
                <a:moveTo>
                  <a:pt x="1407414" y="95358"/>
                </a:moveTo>
                <a:lnTo>
                  <a:pt x="1407414" y="94487"/>
                </a:lnTo>
                <a:lnTo>
                  <a:pt x="1406652" y="93725"/>
                </a:lnTo>
                <a:lnTo>
                  <a:pt x="1407414" y="95358"/>
                </a:lnTo>
                <a:close/>
              </a:path>
              <a:path w="1454150" h="826770">
                <a:moveTo>
                  <a:pt x="1407414" y="732281"/>
                </a:moveTo>
                <a:lnTo>
                  <a:pt x="1407185" y="732662"/>
                </a:lnTo>
                <a:lnTo>
                  <a:pt x="1406652" y="733805"/>
                </a:lnTo>
                <a:lnTo>
                  <a:pt x="1407414" y="732281"/>
                </a:lnTo>
                <a:close/>
              </a:path>
              <a:path w="1454150" h="826770">
                <a:moveTo>
                  <a:pt x="1407414" y="784708"/>
                </a:moveTo>
                <a:lnTo>
                  <a:pt x="1407414" y="732281"/>
                </a:lnTo>
                <a:lnTo>
                  <a:pt x="1406652" y="733805"/>
                </a:lnTo>
                <a:lnTo>
                  <a:pt x="1406652" y="785509"/>
                </a:lnTo>
                <a:lnTo>
                  <a:pt x="1407414" y="784708"/>
                </a:lnTo>
                <a:close/>
              </a:path>
              <a:path w="1454150" h="826770">
                <a:moveTo>
                  <a:pt x="1411986" y="779900"/>
                </a:moveTo>
                <a:lnTo>
                  <a:pt x="1411986" y="722375"/>
                </a:lnTo>
                <a:lnTo>
                  <a:pt x="1407185" y="732662"/>
                </a:lnTo>
                <a:lnTo>
                  <a:pt x="1407414" y="732281"/>
                </a:lnTo>
                <a:lnTo>
                  <a:pt x="1407414" y="784708"/>
                </a:lnTo>
                <a:lnTo>
                  <a:pt x="1411986" y="779900"/>
                </a:lnTo>
                <a:close/>
              </a:path>
              <a:path w="1454150" h="826770">
                <a:moveTo>
                  <a:pt x="1411986" y="105663"/>
                </a:moveTo>
                <a:lnTo>
                  <a:pt x="1411986" y="105155"/>
                </a:lnTo>
                <a:lnTo>
                  <a:pt x="1411224" y="103631"/>
                </a:lnTo>
                <a:lnTo>
                  <a:pt x="1411986" y="105663"/>
                </a:lnTo>
                <a:close/>
              </a:path>
              <a:path w="1454150" h="826770">
                <a:moveTo>
                  <a:pt x="1418844" y="772688"/>
                </a:moveTo>
                <a:lnTo>
                  <a:pt x="1418844" y="701039"/>
                </a:lnTo>
                <a:lnTo>
                  <a:pt x="1417320" y="707135"/>
                </a:lnTo>
                <a:lnTo>
                  <a:pt x="1417320" y="706373"/>
                </a:lnTo>
                <a:lnTo>
                  <a:pt x="1415796" y="712469"/>
                </a:lnTo>
                <a:lnTo>
                  <a:pt x="1415796" y="711707"/>
                </a:lnTo>
                <a:lnTo>
                  <a:pt x="1413510" y="717803"/>
                </a:lnTo>
                <a:lnTo>
                  <a:pt x="1411224" y="723137"/>
                </a:lnTo>
                <a:lnTo>
                  <a:pt x="1411986" y="722375"/>
                </a:lnTo>
                <a:lnTo>
                  <a:pt x="1411986" y="779900"/>
                </a:lnTo>
                <a:lnTo>
                  <a:pt x="1418844" y="772688"/>
                </a:lnTo>
                <a:close/>
              </a:path>
              <a:path w="1454150" h="826770">
                <a:moveTo>
                  <a:pt x="1418844" y="128777"/>
                </a:moveTo>
                <a:lnTo>
                  <a:pt x="1418844" y="126491"/>
                </a:lnTo>
                <a:lnTo>
                  <a:pt x="1418082" y="125729"/>
                </a:lnTo>
                <a:lnTo>
                  <a:pt x="1418844" y="128777"/>
                </a:lnTo>
                <a:close/>
              </a:path>
              <a:path w="1454150" h="826770">
                <a:moveTo>
                  <a:pt x="1421130" y="770284"/>
                </a:moveTo>
                <a:lnTo>
                  <a:pt x="1421130" y="677417"/>
                </a:lnTo>
                <a:lnTo>
                  <a:pt x="1420368" y="684275"/>
                </a:lnTo>
                <a:lnTo>
                  <a:pt x="1420368" y="689609"/>
                </a:lnTo>
                <a:lnTo>
                  <a:pt x="1419606" y="696467"/>
                </a:lnTo>
                <a:lnTo>
                  <a:pt x="1419606" y="695705"/>
                </a:lnTo>
                <a:lnTo>
                  <a:pt x="1418082" y="701801"/>
                </a:lnTo>
                <a:lnTo>
                  <a:pt x="1418844" y="701039"/>
                </a:lnTo>
                <a:lnTo>
                  <a:pt x="1418844" y="772688"/>
                </a:lnTo>
                <a:lnTo>
                  <a:pt x="1421130" y="770284"/>
                </a:lnTo>
                <a:close/>
              </a:path>
            </a:pathLst>
          </a:custGeom>
          <a:solidFill>
            <a:srgbClr val="7570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747655" y="2981197"/>
            <a:ext cx="1027430" cy="5067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33679" marR="5080" indent="-221615">
              <a:lnSpc>
                <a:spcPct val="101899"/>
              </a:lnSpc>
              <a:spcBef>
                <a:spcPts val="90"/>
              </a:spcBef>
            </a:pPr>
            <a:r>
              <a:rPr sz="1550" b="1" spc="20" dirty="0">
                <a:solidFill>
                  <a:srgbClr val="585858"/>
                </a:solidFill>
                <a:latin typeface="Microsoft JhengHei"/>
                <a:cs typeface="Microsoft JhengHei"/>
              </a:rPr>
              <a:t>自動服務機  </a:t>
            </a:r>
            <a:r>
              <a:rPr sz="1550" b="1" spc="15" dirty="0">
                <a:solidFill>
                  <a:srgbClr val="2E75B5"/>
                </a:solidFill>
                <a:latin typeface="Microsoft JhengHei"/>
                <a:cs typeface="Microsoft JhengHei"/>
              </a:rPr>
              <a:t>200</a:t>
            </a:r>
            <a:r>
              <a:rPr sz="1550" b="1" spc="25" dirty="0">
                <a:solidFill>
                  <a:srgbClr val="2E75B5"/>
                </a:solidFill>
                <a:latin typeface="Microsoft JhengHei"/>
                <a:cs typeface="Microsoft JhengHei"/>
              </a:rPr>
              <a:t>元</a:t>
            </a:r>
            <a:endParaRPr sz="1550">
              <a:latin typeface="Microsoft JhengHei"/>
              <a:cs typeface="Microsoft JhengHei"/>
            </a:endParaRPr>
          </a:p>
        </p:txBody>
      </p:sp>
      <p:pic>
        <p:nvPicPr>
          <p:cNvPr id="56" name="object 5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1251" y="816102"/>
            <a:ext cx="1720596" cy="1876043"/>
          </a:xfrm>
          <a:prstGeom prst="rect">
            <a:avLst/>
          </a:prstGeom>
        </p:spPr>
      </p:pic>
      <p:sp>
        <p:nvSpPr>
          <p:cNvPr id="57" name="object 57"/>
          <p:cNvSpPr txBox="1"/>
          <p:nvPr/>
        </p:nvSpPr>
        <p:spPr>
          <a:xfrm>
            <a:off x="847477" y="1981453"/>
            <a:ext cx="827405" cy="5067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33350" marR="5080" indent="-121285">
              <a:lnSpc>
                <a:spcPct val="101899"/>
              </a:lnSpc>
              <a:spcBef>
                <a:spcPts val="90"/>
              </a:spcBef>
            </a:pPr>
            <a:r>
              <a:rPr sz="1550" b="1" spc="20" dirty="0">
                <a:solidFill>
                  <a:srgbClr val="585858"/>
                </a:solidFill>
                <a:latin typeface="Microsoft JhengHei"/>
                <a:cs typeface="Microsoft JhengHei"/>
              </a:rPr>
              <a:t>人工發放  </a:t>
            </a:r>
            <a:r>
              <a:rPr sz="1550" b="1" spc="15" dirty="0">
                <a:solidFill>
                  <a:srgbClr val="2E75B5"/>
                </a:solidFill>
                <a:latin typeface="Microsoft JhengHei"/>
                <a:cs typeface="Microsoft JhengHei"/>
              </a:rPr>
              <a:t>200</a:t>
            </a:r>
            <a:r>
              <a:rPr sz="1550" b="1" spc="25" dirty="0">
                <a:solidFill>
                  <a:srgbClr val="2E75B5"/>
                </a:solidFill>
                <a:latin typeface="Microsoft JhengHei"/>
                <a:cs typeface="Microsoft JhengHei"/>
              </a:rPr>
              <a:t>元</a:t>
            </a:r>
            <a:endParaRPr sz="1550">
              <a:latin typeface="Microsoft JhengHei"/>
              <a:cs typeface="Microsoft JhengHe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527951" y="3777996"/>
            <a:ext cx="1447800" cy="2426335"/>
          </a:xfrm>
          <a:custGeom>
            <a:avLst/>
            <a:gdLst/>
            <a:ahLst/>
            <a:cxnLst/>
            <a:rect l="l" t="t" r="r" b="b"/>
            <a:pathLst>
              <a:path w="1447800" h="2426335">
                <a:moveTo>
                  <a:pt x="1447800" y="2239518"/>
                </a:moveTo>
                <a:lnTo>
                  <a:pt x="1447800" y="176022"/>
                </a:lnTo>
                <a:lnTo>
                  <a:pt x="1435100" y="130134"/>
                </a:lnTo>
                <a:lnTo>
                  <a:pt x="1409700" y="88964"/>
                </a:lnTo>
                <a:lnTo>
                  <a:pt x="1384300" y="53940"/>
                </a:lnTo>
                <a:lnTo>
                  <a:pt x="1346200" y="26486"/>
                </a:lnTo>
                <a:lnTo>
                  <a:pt x="1308100" y="8030"/>
                </a:lnTo>
                <a:lnTo>
                  <a:pt x="1257300" y="0"/>
                </a:lnTo>
                <a:lnTo>
                  <a:pt x="190499" y="0"/>
                </a:lnTo>
                <a:lnTo>
                  <a:pt x="139699" y="5455"/>
                </a:lnTo>
                <a:lnTo>
                  <a:pt x="101599" y="21666"/>
                </a:lnTo>
                <a:lnTo>
                  <a:pt x="63499" y="47234"/>
                </a:lnTo>
                <a:lnTo>
                  <a:pt x="25399" y="80763"/>
                </a:lnTo>
                <a:lnTo>
                  <a:pt x="12699" y="120856"/>
                </a:lnTo>
                <a:lnTo>
                  <a:pt x="0" y="166116"/>
                </a:lnTo>
                <a:lnTo>
                  <a:pt x="0" y="2269236"/>
                </a:lnTo>
                <a:lnTo>
                  <a:pt x="12700" y="2300425"/>
                </a:lnTo>
                <a:lnTo>
                  <a:pt x="25400" y="2326895"/>
                </a:lnTo>
                <a:lnTo>
                  <a:pt x="25399" y="163830"/>
                </a:lnTo>
                <a:lnTo>
                  <a:pt x="38100" y="154686"/>
                </a:lnTo>
                <a:lnTo>
                  <a:pt x="38099" y="125730"/>
                </a:lnTo>
                <a:lnTo>
                  <a:pt x="50799" y="118110"/>
                </a:lnTo>
                <a:lnTo>
                  <a:pt x="50799" y="105156"/>
                </a:lnTo>
                <a:lnTo>
                  <a:pt x="63499" y="98298"/>
                </a:lnTo>
                <a:lnTo>
                  <a:pt x="63499" y="86868"/>
                </a:lnTo>
                <a:lnTo>
                  <a:pt x="76199" y="80772"/>
                </a:lnTo>
                <a:lnTo>
                  <a:pt x="76199" y="75438"/>
                </a:lnTo>
                <a:lnTo>
                  <a:pt x="88899" y="70104"/>
                </a:lnTo>
                <a:lnTo>
                  <a:pt x="88899" y="65532"/>
                </a:lnTo>
                <a:lnTo>
                  <a:pt x="101599" y="60960"/>
                </a:lnTo>
                <a:lnTo>
                  <a:pt x="101599" y="57150"/>
                </a:lnTo>
                <a:lnTo>
                  <a:pt x="114300" y="52578"/>
                </a:lnTo>
                <a:lnTo>
                  <a:pt x="114300" y="49530"/>
                </a:lnTo>
                <a:lnTo>
                  <a:pt x="127000" y="45720"/>
                </a:lnTo>
                <a:lnTo>
                  <a:pt x="127000" y="46482"/>
                </a:lnTo>
                <a:lnTo>
                  <a:pt x="139700" y="42672"/>
                </a:lnTo>
                <a:lnTo>
                  <a:pt x="139700" y="40386"/>
                </a:lnTo>
                <a:lnTo>
                  <a:pt x="152400" y="38100"/>
                </a:lnTo>
                <a:lnTo>
                  <a:pt x="152400" y="36576"/>
                </a:lnTo>
                <a:lnTo>
                  <a:pt x="165100" y="35052"/>
                </a:lnTo>
                <a:lnTo>
                  <a:pt x="177800" y="34290"/>
                </a:lnTo>
                <a:lnTo>
                  <a:pt x="177800" y="33528"/>
                </a:lnTo>
                <a:lnTo>
                  <a:pt x="1257300" y="33528"/>
                </a:lnTo>
                <a:lnTo>
                  <a:pt x="1282700" y="35052"/>
                </a:lnTo>
                <a:lnTo>
                  <a:pt x="1282700" y="36576"/>
                </a:lnTo>
                <a:lnTo>
                  <a:pt x="1295400" y="38100"/>
                </a:lnTo>
                <a:lnTo>
                  <a:pt x="1295400" y="40386"/>
                </a:lnTo>
                <a:lnTo>
                  <a:pt x="1308100" y="43434"/>
                </a:lnTo>
                <a:lnTo>
                  <a:pt x="1308100" y="42672"/>
                </a:lnTo>
                <a:lnTo>
                  <a:pt x="1320800" y="46482"/>
                </a:lnTo>
                <a:lnTo>
                  <a:pt x="1320800" y="48768"/>
                </a:lnTo>
                <a:lnTo>
                  <a:pt x="1333500" y="53340"/>
                </a:lnTo>
                <a:lnTo>
                  <a:pt x="1333500" y="56388"/>
                </a:lnTo>
                <a:lnTo>
                  <a:pt x="1346200" y="65532"/>
                </a:lnTo>
                <a:lnTo>
                  <a:pt x="1358900" y="70866"/>
                </a:lnTo>
                <a:lnTo>
                  <a:pt x="1358900" y="75438"/>
                </a:lnTo>
                <a:lnTo>
                  <a:pt x="1371600" y="81534"/>
                </a:lnTo>
                <a:lnTo>
                  <a:pt x="1371600" y="92202"/>
                </a:lnTo>
                <a:lnTo>
                  <a:pt x="1384300" y="99060"/>
                </a:lnTo>
                <a:lnTo>
                  <a:pt x="1384300" y="98298"/>
                </a:lnTo>
                <a:lnTo>
                  <a:pt x="1397000" y="112014"/>
                </a:lnTo>
                <a:lnTo>
                  <a:pt x="1397000" y="132588"/>
                </a:lnTo>
                <a:lnTo>
                  <a:pt x="1409700" y="140208"/>
                </a:lnTo>
                <a:lnTo>
                  <a:pt x="1409700" y="2346533"/>
                </a:lnTo>
                <a:lnTo>
                  <a:pt x="1422400" y="2328361"/>
                </a:lnTo>
                <a:lnTo>
                  <a:pt x="1435100" y="2286167"/>
                </a:lnTo>
                <a:lnTo>
                  <a:pt x="1447800" y="2239518"/>
                </a:lnTo>
                <a:close/>
              </a:path>
              <a:path w="1447800" h="2426335">
                <a:moveTo>
                  <a:pt x="63500" y="2375154"/>
                </a:moveTo>
                <a:lnTo>
                  <a:pt x="63500" y="2327148"/>
                </a:lnTo>
                <a:lnTo>
                  <a:pt x="50800" y="2320290"/>
                </a:lnTo>
                <a:lnTo>
                  <a:pt x="50800" y="2307336"/>
                </a:lnTo>
                <a:lnTo>
                  <a:pt x="38100" y="2299716"/>
                </a:lnTo>
                <a:lnTo>
                  <a:pt x="38100" y="2270760"/>
                </a:lnTo>
                <a:lnTo>
                  <a:pt x="25400" y="2261616"/>
                </a:lnTo>
                <a:lnTo>
                  <a:pt x="25400" y="2326895"/>
                </a:lnTo>
                <a:lnTo>
                  <a:pt x="38100" y="2351015"/>
                </a:lnTo>
                <a:lnTo>
                  <a:pt x="63500" y="2375154"/>
                </a:lnTo>
                <a:close/>
              </a:path>
              <a:path w="1447800" h="2426335">
                <a:moveTo>
                  <a:pt x="76199" y="86106"/>
                </a:moveTo>
                <a:lnTo>
                  <a:pt x="63499" y="86868"/>
                </a:lnTo>
                <a:lnTo>
                  <a:pt x="63499" y="92964"/>
                </a:lnTo>
                <a:lnTo>
                  <a:pt x="76199" y="86106"/>
                </a:lnTo>
                <a:close/>
              </a:path>
              <a:path w="1447800" h="2426335">
                <a:moveTo>
                  <a:pt x="76200" y="2339340"/>
                </a:moveTo>
                <a:lnTo>
                  <a:pt x="63500" y="2333244"/>
                </a:lnTo>
                <a:lnTo>
                  <a:pt x="63500" y="2338578"/>
                </a:lnTo>
                <a:lnTo>
                  <a:pt x="76200" y="2339340"/>
                </a:lnTo>
                <a:close/>
              </a:path>
              <a:path w="1447800" h="2426335">
                <a:moveTo>
                  <a:pt x="1282700" y="2422078"/>
                </a:moveTo>
                <a:lnTo>
                  <a:pt x="1282700" y="2390394"/>
                </a:lnTo>
                <a:lnTo>
                  <a:pt x="1270000" y="2391918"/>
                </a:lnTo>
                <a:lnTo>
                  <a:pt x="1257300" y="2392680"/>
                </a:lnTo>
                <a:lnTo>
                  <a:pt x="190500" y="2392680"/>
                </a:lnTo>
                <a:lnTo>
                  <a:pt x="177800" y="2391918"/>
                </a:lnTo>
                <a:lnTo>
                  <a:pt x="152400" y="2388870"/>
                </a:lnTo>
                <a:lnTo>
                  <a:pt x="152400" y="2387346"/>
                </a:lnTo>
                <a:lnTo>
                  <a:pt x="139700" y="2385060"/>
                </a:lnTo>
                <a:lnTo>
                  <a:pt x="139700" y="2382774"/>
                </a:lnTo>
                <a:lnTo>
                  <a:pt x="127000" y="2379726"/>
                </a:lnTo>
                <a:lnTo>
                  <a:pt x="114300" y="2375916"/>
                </a:lnTo>
                <a:lnTo>
                  <a:pt x="114300" y="2372868"/>
                </a:lnTo>
                <a:lnTo>
                  <a:pt x="101600" y="2368296"/>
                </a:lnTo>
                <a:lnTo>
                  <a:pt x="101600" y="2364486"/>
                </a:lnTo>
                <a:lnTo>
                  <a:pt x="88900" y="2359914"/>
                </a:lnTo>
                <a:lnTo>
                  <a:pt x="88900" y="2355342"/>
                </a:lnTo>
                <a:lnTo>
                  <a:pt x="76200" y="2350008"/>
                </a:lnTo>
                <a:lnTo>
                  <a:pt x="76200" y="2344674"/>
                </a:lnTo>
                <a:lnTo>
                  <a:pt x="63500" y="2338578"/>
                </a:lnTo>
                <a:lnTo>
                  <a:pt x="63500" y="2381250"/>
                </a:lnTo>
                <a:lnTo>
                  <a:pt x="76200" y="2386584"/>
                </a:lnTo>
                <a:lnTo>
                  <a:pt x="101600" y="2403580"/>
                </a:lnTo>
                <a:lnTo>
                  <a:pt x="127000" y="2415730"/>
                </a:lnTo>
                <a:lnTo>
                  <a:pt x="152400" y="2423213"/>
                </a:lnTo>
                <a:lnTo>
                  <a:pt x="190500" y="2426208"/>
                </a:lnTo>
                <a:lnTo>
                  <a:pt x="1257300" y="2426208"/>
                </a:lnTo>
                <a:lnTo>
                  <a:pt x="1270000" y="2424684"/>
                </a:lnTo>
                <a:lnTo>
                  <a:pt x="1282700" y="2422078"/>
                </a:lnTo>
                <a:close/>
              </a:path>
              <a:path w="1447800" h="2426335">
                <a:moveTo>
                  <a:pt x="1282700" y="36576"/>
                </a:moveTo>
                <a:lnTo>
                  <a:pt x="1282700" y="35052"/>
                </a:lnTo>
                <a:lnTo>
                  <a:pt x="1270000" y="35052"/>
                </a:lnTo>
                <a:lnTo>
                  <a:pt x="1282700" y="36576"/>
                </a:lnTo>
                <a:close/>
              </a:path>
              <a:path w="1447800" h="2426335">
                <a:moveTo>
                  <a:pt x="1409700" y="2346533"/>
                </a:moveTo>
                <a:lnTo>
                  <a:pt x="1409700" y="2285238"/>
                </a:lnTo>
                <a:lnTo>
                  <a:pt x="1397000" y="2293620"/>
                </a:lnTo>
                <a:lnTo>
                  <a:pt x="1397000" y="2313432"/>
                </a:lnTo>
                <a:lnTo>
                  <a:pt x="1384300" y="2321052"/>
                </a:lnTo>
                <a:lnTo>
                  <a:pt x="1384300" y="2326386"/>
                </a:lnTo>
                <a:lnTo>
                  <a:pt x="1371600" y="2333244"/>
                </a:lnTo>
                <a:lnTo>
                  <a:pt x="1371600" y="2344674"/>
                </a:lnTo>
                <a:lnTo>
                  <a:pt x="1358900" y="2350770"/>
                </a:lnTo>
                <a:lnTo>
                  <a:pt x="1358900" y="2355342"/>
                </a:lnTo>
                <a:lnTo>
                  <a:pt x="1346200" y="2360676"/>
                </a:lnTo>
                <a:lnTo>
                  <a:pt x="1346200" y="2359914"/>
                </a:lnTo>
                <a:lnTo>
                  <a:pt x="1333500" y="2369058"/>
                </a:lnTo>
                <a:lnTo>
                  <a:pt x="1333500" y="2372868"/>
                </a:lnTo>
                <a:lnTo>
                  <a:pt x="1320800" y="2376678"/>
                </a:lnTo>
                <a:lnTo>
                  <a:pt x="1320800" y="2379726"/>
                </a:lnTo>
                <a:lnTo>
                  <a:pt x="1308100" y="2382774"/>
                </a:lnTo>
                <a:lnTo>
                  <a:pt x="1295400" y="2385060"/>
                </a:lnTo>
                <a:lnTo>
                  <a:pt x="1295400" y="2387346"/>
                </a:lnTo>
                <a:lnTo>
                  <a:pt x="1270000" y="2390394"/>
                </a:lnTo>
                <a:lnTo>
                  <a:pt x="1282700" y="2390394"/>
                </a:lnTo>
                <a:lnTo>
                  <a:pt x="1282700" y="2422078"/>
                </a:lnTo>
                <a:lnTo>
                  <a:pt x="1320800" y="2414261"/>
                </a:lnTo>
                <a:lnTo>
                  <a:pt x="1358900" y="2393803"/>
                </a:lnTo>
                <a:lnTo>
                  <a:pt x="1397000" y="2364705"/>
                </a:lnTo>
                <a:lnTo>
                  <a:pt x="1409700" y="2346533"/>
                </a:lnTo>
                <a:close/>
              </a:path>
              <a:path w="1447800" h="2426335">
                <a:moveTo>
                  <a:pt x="1320800" y="49530"/>
                </a:moveTo>
                <a:lnTo>
                  <a:pt x="1320800" y="46482"/>
                </a:lnTo>
                <a:lnTo>
                  <a:pt x="1308100" y="45720"/>
                </a:lnTo>
                <a:lnTo>
                  <a:pt x="1320800" y="49530"/>
                </a:lnTo>
                <a:close/>
              </a:path>
              <a:path w="1447800" h="2426335">
                <a:moveTo>
                  <a:pt x="1320800" y="2379726"/>
                </a:moveTo>
                <a:lnTo>
                  <a:pt x="1320800" y="2375916"/>
                </a:lnTo>
                <a:lnTo>
                  <a:pt x="1308100" y="2379726"/>
                </a:lnTo>
                <a:lnTo>
                  <a:pt x="1320800" y="2379726"/>
                </a:lnTo>
                <a:close/>
              </a:path>
              <a:path w="1447800" h="2426335">
                <a:moveTo>
                  <a:pt x="1397000" y="118872"/>
                </a:moveTo>
                <a:lnTo>
                  <a:pt x="1397000" y="112014"/>
                </a:lnTo>
                <a:lnTo>
                  <a:pt x="1384300" y="111252"/>
                </a:lnTo>
                <a:lnTo>
                  <a:pt x="1397000" y="118872"/>
                </a:lnTo>
                <a:close/>
              </a:path>
              <a:path w="1447800" h="2426335">
                <a:moveTo>
                  <a:pt x="1397000" y="2313432"/>
                </a:moveTo>
                <a:lnTo>
                  <a:pt x="1397000" y="2306574"/>
                </a:lnTo>
                <a:lnTo>
                  <a:pt x="1384300" y="2314194"/>
                </a:lnTo>
                <a:lnTo>
                  <a:pt x="1397000" y="2313432"/>
                </a:lnTo>
                <a:close/>
              </a:path>
            </a:pathLst>
          </a:custGeom>
          <a:solidFill>
            <a:srgbClr val="7570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667649" y="4277359"/>
            <a:ext cx="1220470" cy="14154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86055" marR="224154" algn="ctr">
              <a:lnSpc>
                <a:spcPct val="101899"/>
              </a:lnSpc>
              <a:spcBef>
                <a:spcPts val="90"/>
              </a:spcBef>
            </a:pPr>
            <a:r>
              <a:rPr sz="1550" b="1" spc="25" dirty="0">
                <a:solidFill>
                  <a:srgbClr val="585858"/>
                </a:solidFill>
                <a:latin typeface="Microsoft JhengHei"/>
                <a:cs typeface="Microsoft JhengHei"/>
              </a:rPr>
              <a:t>網路訂購 超商取貨</a:t>
            </a:r>
            <a:endParaRPr sz="1550">
              <a:latin typeface="Microsoft JhengHei"/>
              <a:cs typeface="Microsoft JhengHei"/>
            </a:endParaRPr>
          </a:p>
          <a:p>
            <a:pPr marL="4445" algn="ctr">
              <a:lnSpc>
                <a:spcPct val="100000"/>
              </a:lnSpc>
              <a:spcBef>
                <a:spcPts val="30"/>
              </a:spcBef>
            </a:pPr>
            <a:r>
              <a:rPr sz="1550" b="1" spc="5" dirty="0">
                <a:solidFill>
                  <a:srgbClr val="FF0000"/>
                </a:solidFill>
                <a:latin typeface="Microsoft JhengHei"/>
                <a:cs typeface="Microsoft JhengHei"/>
              </a:rPr>
              <a:t>(</a:t>
            </a:r>
            <a:r>
              <a:rPr sz="1550" b="1" spc="-15" dirty="0">
                <a:solidFill>
                  <a:srgbClr val="FF0000"/>
                </a:solidFill>
                <a:latin typeface="Microsoft JhengHei"/>
                <a:cs typeface="Microsoft JhengHei"/>
              </a:rPr>
              <a:t> </a:t>
            </a:r>
            <a:r>
              <a:rPr sz="1550" b="1" spc="10" dirty="0">
                <a:solidFill>
                  <a:srgbClr val="FF0000"/>
                </a:solidFill>
                <a:latin typeface="Microsoft JhengHei"/>
                <a:cs typeface="Microsoft JhengHei"/>
              </a:rPr>
              <a:t>7-11</a:t>
            </a:r>
            <a:r>
              <a:rPr sz="1550" b="1" spc="-15" dirty="0">
                <a:solidFill>
                  <a:srgbClr val="FF0000"/>
                </a:solidFill>
                <a:latin typeface="Microsoft JhengHei"/>
                <a:cs typeface="Microsoft JhengHei"/>
              </a:rPr>
              <a:t> </a:t>
            </a:r>
            <a:r>
              <a:rPr sz="1550" b="1" spc="25" dirty="0">
                <a:solidFill>
                  <a:srgbClr val="FF0000"/>
                </a:solidFill>
                <a:latin typeface="Microsoft JhengHei"/>
                <a:cs typeface="Microsoft JhengHei"/>
              </a:rPr>
              <a:t>全</a:t>
            </a:r>
            <a:r>
              <a:rPr sz="1550" b="1" spc="35" dirty="0">
                <a:solidFill>
                  <a:srgbClr val="FF0000"/>
                </a:solidFill>
                <a:latin typeface="Microsoft JhengHei"/>
                <a:cs typeface="Microsoft JhengHei"/>
              </a:rPr>
              <a:t>家</a:t>
            </a:r>
            <a:r>
              <a:rPr sz="1550" b="1" spc="-20" dirty="0">
                <a:solidFill>
                  <a:srgbClr val="FF0000"/>
                </a:solidFill>
                <a:latin typeface="Microsoft JhengHei"/>
                <a:cs typeface="Microsoft JhengHei"/>
              </a:rPr>
              <a:t> </a:t>
            </a:r>
            <a:r>
              <a:rPr sz="1550" b="1" spc="5" dirty="0">
                <a:solidFill>
                  <a:srgbClr val="FF0000"/>
                </a:solidFill>
                <a:latin typeface="Microsoft JhengHei"/>
                <a:cs typeface="Microsoft JhengHei"/>
              </a:rPr>
              <a:t>)</a:t>
            </a:r>
            <a:r>
              <a:rPr sz="1550" b="1" spc="10" dirty="0">
                <a:solidFill>
                  <a:srgbClr val="FF0000"/>
                </a:solidFill>
                <a:latin typeface="Microsoft JhengHei"/>
                <a:cs typeface="Microsoft JhengHei"/>
              </a:rPr>
              <a:t> </a:t>
            </a:r>
            <a:endParaRPr sz="1550">
              <a:latin typeface="Microsoft JhengHei"/>
              <a:cs typeface="Microsoft JhengHei"/>
            </a:endParaRPr>
          </a:p>
          <a:p>
            <a:pPr marR="36830" algn="ctr">
              <a:lnSpc>
                <a:spcPct val="100000"/>
              </a:lnSpc>
              <a:spcBef>
                <a:spcPts val="1515"/>
              </a:spcBef>
            </a:pPr>
            <a:r>
              <a:rPr sz="1550" b="1" spc="20" dirty="0">
                <a:solidFill>
                  <a:srgbClr val="2E75B5"/>
                </a:solidFill>
                <a:latin typeface="Microsoft JhengHei"/>
                <a:cs typeface="Microsoft JhengHei"/>
              </a:rPr>
              <a:t>200元+45元</a:t>
            </a:r>
            <a:endParaRPr sz="1550">
              <a:latin typeface="Microsoft JhengHei"/>
              <a:cs typeface="Microsoft JhengHei"/>
            </a:endParaRPr>
          </a:p>
          <a:p>
            <a:pPr marR="38100" algn="ctr">
              <a:lnSpc>
                <a:spcPct val="100000"/>
              </a:lnSpc>
              <a:spcBef>
                <a:spcPts val="30"/>
              </a:spcBef>
            </a:pPr>
            <a:r>
              <a:rPr sz="1550" b="1" spc="25" dirty="0">
                <a:solidFill>
                  <a:srgbClr val="2E75B5"/>
                </a:solidFill>
                <a:latin typeface="Microsoft JhengHei"/>
                <a:cs typeface="Microsoft JhengHei"/>
              </a:rPr>
              <a:t>物流費用</a:t>
            </a:r>
            <a:endParaRPr sz="1550">
              <a:latin typeface="Microsoft JhengHei"/>
              <a:cs typeface="Microsoft JhengHei"/>
            </a:endParaRPr>
          </a:p>
        </p:txBody>
      </p:sp>
      <p:pic>
        <p:nvPicPr>
          <p:cNvPr id="60" name="object 6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9935" y="929639"/>
            <a:ext cx="815339" cy="703326"/>
          </a:xfrm>
          <a:prstGeom prst="rect">
            <a:avLst/>
          </a:prstGeom>
        </p:spPr>
      </p:pic>
      <p:sp>
        <p:nvSpPr>
          <p:cNvPr id="61" name="object 61"/>
          <p:cNvSpPr txBox="1"/>
          <p:nvPr/>
        </p:nvSpPr>
        <p:spPr>
          <a:xfrm>
            <a:off x="10417435" y="6395579"/>
            <a:ext cx="167640" cy="18859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950" dirty="0">
                <a:solidFill>
                  <a:srgbClr val="252525"/>
                </a:solidFill>
                <a:latin typeface="Microsoft JhengHei"/>
                <a:cs typeface="Microsoft JhengHei"/>
              </a:rPr>
              <a:t>92</a:t>
            </a:r>
            <a:endParaRPr sz="950">
              <a:latin typeface="Microsoft JhengHei"/>
              <a:cs typeface="Microsoft JhengHei"/>
            </a:endParaRPr>
          </a:p>
        </p:txBody>
      </p:sp>
      <p:sp>
        <p:nvSpPr>
          <p:cNvPr id="62" name="object 6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39609" y="1900427"/>
            <a:ext cx="2306320" cy="4693285"/>
            <a:chOff x="839609" y="1900427"/>
            <a:chExt cx="2306320" cy="4693285"/>
          </a:xfrm>
        </p:grpSpPr>
        <p:sp>
          <p:nvSpPr>
            <p:cNvPr id="3" name="object 3"/>
            <p:cNvSpPr/>
            <p:nvPr/>
          </p:nvSpPr>
          <p:spPr>
            <a:xfrm>
              <a:off x="864755" y="1925573"/>
              <a:ext cx="2255520" cy="4643120"/>
            </a:xfrm>
            <a:custGeom>
              <a:avLst/>
              <a:gdLst/>
              <a:ahLst/>
              <a:cxnLst/>
              <a:rect l="l" t="t" r="r" b="b"/>
              <a:pathLst>
                <a:path w="2255520" h="4643120">
                  <a:moveTo>
                    <a:pt x="2255520" y="4642866"/>
                  </a:moveTo>
                  <a:lnTo>
                    <a:pt x="2255519" y="0"/>
                  </a:lnTo>
                  <a:lnTo>
                    <a:pt x="0" y="0"/>
                  </a:lnTo>
                  <a:lnTo>
                    <a:pt x="0" y="4642866"/>
                  </a:lnTo>
                  <a:lnTo>
                    <a:pt x="2255520" y="4642866"/>
                  </a:lnTo>
                  <a:close/>
                </a:path>
              </a:pathLst>
            </a:custGeom>
            <a:solidFill>
              <a:srgbClr val="FFF2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39609" y="1900427"/>
              <a:ext cx="2306320" cy="4693285"/>
            </a:xfrm>
            <a:custGeom>
              <a:avLst/>
              <a:gdLst/>
              <a:ahLst/>
              <a:cxnLst/>
              <a:rect l="l" t="t" r="r" b="b"/>
              <a:pathLst>
                <a:path w="2306320" h="4693284">
                  <a:moveTo>
                    <a:pt x="2305812" y="4693158"/>
                  </a:moveTo>
                  <a:lnTo>
                    <a:pt x="2305811" y="0"/>
                  </a:lnTo>
                  <a:lnTo>
                    <a:pt x="0" y="0"/>
                  </a:lnTo>
                  <a:lnTo>
                    <a:pt x="0" y="4693158"/>
                  </a:lnTo>
                  <a:lnTo>
                    <a:pt x="25146" y="4693158"/>
                  </a:lnTo>
                  <a:lnTo>
                    <a:pt x="25145" y="50292"/>
                  </a:lnTo>
                  <a:lnTo>
                    <a:pt x="50291" y="25146"/>
                  </a:lnTo>
                  <a:lnTo>
                    <a:pt x="50292" y="50292"/>
                  </a:lnTo>
                  <a:lnTo>
                    <a:pt x="2255519" y="50292"/>
                  </a:lnTo>
                  <a:lnTo>
                    <a:pt x="2255519" y="25146"/>
                  </a:lnTo>
                  <a:lnTo>
                    <a:pt x="2280666" y="50292"/>
                  </a:lnTo>
                  <a:lnTo>
                    <a:pt x="2280666" y="4693158"/>
                  </a:lnTo>
                  <a:lnTo>
                    <a:pt x="2305812" y="4693158"/>
                  </a:lnTo>
                  <a:close/>
                </a:path>
                <a:path w="2306320" h="4693284">
                  <a:moveTo>
                    <a:pt x="50291" y="50292"/>
                  </a:moveTo>
                  <a:lnTo>
                    <a:pt x="50291" y="25146"/>
                  </a:lnTo>
                  <a:lnTo>
                    <a:pt x="25145" y="50292"/>
                  </a:lnTo>
                  <a:lnTo>
                    <a:pt x="50291" y="50292"/>
                  </a:lnTo>
                  <a:close/>
                </a:path>
                <a:path w="2306320" h="4693284">
                  <a:moveTo>
                    <a:pt x="50292" y="4642866"/>
                  </a:moveTo>
                  <a:lnTo>
                    <a:pt x="50291" y="50292"/>
                  </a:lnTo>
                  <a:lnTo>
                    <a:pt x="25145" y="50292"/>
                  </a:lnTo>
                  <a:lnTo>
                    <a:pt x="25146" y="4642866"/>
                  </a:lnTo>
                  <a:lnTo>
                    <a:pt x="50292" y="4642866"/>
                  </a:lnTo>
                  <a:close/>
                </a:path>
                <a:path w="2306320" h="4693284">
                  <a:moveTo>
                    <a:pt x="2280666" y="4642866"/>
                  </a:moveTo>
                  <a:lnTo>
                    <a:pt x="25146" y="4642866"/>
                  </a:lnTo>
                  <a:lnTo>
                    <a:pt x="50292" y="4668012"/>
                  </a:lnTo>
                  <a:lnTo>
                    <a:pt x="50292" y="4693158"/>
                  </a:lnTo>
                  <a:lnTo>
                    <a:pt x="2255519" y="4693158"/>
                  </a:lnTo>
                  <a:lnTo>
                    <a:pt x="2255519" y="4668012"/>
                  </a:lnTo>
                  <a:lnTo>
                    <a:pt x="2280666" y="4642866"/>
                  </a:lnTo>
                  <a:close/>
                </a:path>
                <a:path w="2306320" h="4693284">
                  <a:moveTo>
                    <a:pt x="50292" y="4693158"/>
                  </a:moveTo>
                  <a:lnTo>
                    <a:pt x="50292" y="4668012"/>
                  </a:lnTo>
                  <a:lnTo>
                    <a:pt x="25146" y="4642866"/>
                  </a:lnTo>
                  <a:lnTo>
                    <a:pt x="25146" y="4693158"/>
                  </a:lnTo>
                  <a:lnTo>
                    <a:pt x="50292" y="4693158"/>
                  </a:lnTo>
                  <a:close/>
                </a:path>
                <a:path w="2306320" h="4693284">
                  <a:moveTo>
                    <a:pt x="2280666" y="50292"/>
                  </a:moveTo>
                  <a:lnTo>
                    <a:pt x="2255519" y="25146"/>
                  </a:lnTo>
                  <a:lnTo>
                    <a:pt x="2255519" y="50292"/>
                  </a:lnTo>
                  <a:lnTo>
                    <a:pt x="2280666" y="50292"/>
                  </a:lnTo>
                  <a:close/>
                </a:path>
                <a:path w="2306320" h="4693284">
                  <a:moveTo>
                    <a:pt x="2280666" y="4642866"/>
                  </a:moveTo>
                  <a:lnTo>
                    <a:pt x="2280666" y="50292"/>
                  </a:lnTo>
                  <a:lnTo>
                    <a:pt x="2255519" y="50292"/>
                  </a:lnTo>
                  <a:lnTo>
                    <a:pt x="2255519" y="4642866"/>
                  </a:lnTo>
                  <a:lnTo>
                    <a:pt x="2280666" y="4642866"/>
                  </a:lnTo>
                  <a:close/>
                </a:path>
                <a:path w="2306320" h="4693284">
                  <a:moveTo>
                    <a:pt x="2280666" y="4693158"/>
                  </a:moveTo>
                  <a:lnTo>
                    <a:pt x="2280666" y="4642866"/>
                  </a:lnTo>
                  <a:lnTo>
                    <a:pt x="2255519" y="4668012"/>
                  </a:lnTo>
                  <a:lnTo>
                    <a:pt x="2255519" y="4693158"/>
                  </a:lnTo>
                  <a:lnTo>
                    <a:pt x="2280666" y="4693158"/>
                  </a:lnTo>
                  <a:close/>
                </a:path>
              </a:pathLst>
            </a:custGeom>
            <a:solidFill>
              <a:srgbClr val="ACD7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4606175" y="3960876"/>
            <a:ext cx="111760" cy="253365"/>
          </a:xfrm>
          <a:custGeom>
            <a:avLst/>
            <a:gdLst/>
            <a:ahLst/>
            <a:cxnLst/>
            <a:rect l="l" t="t" r="r" b="b"/>
            <a:pathLst>
              <a:path w="111760" h="253364">
                <a:moveTo>
                  <a:pt x="111251" y="252984"/>
                </a:moveTo>
                <a:lnTo>
                  <a:pt x="111251" y="0"/>
                </a:lnTo>
                <a:lnTo>
                  <a:pt x="0" y="0"/>
                </a:lnTo>
                <a:lnTo>
                  <a:pt x="0" y="252984"/>
                </a:lnTo>
                <a:lnTo>
                  <a:pt x="111251" y="252984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124847" y="3950208"/>
            <a:ext cx="111760" cy="252729"/>
          </a:xfrm>
          <a:custGeom>
            <a:avLst/>
            <a:gdLst/>
            <a:ahLst/>
            <a:cxnLst/>
            <a:rect l="l" t="t" r="r" b="b"/>
            <a:pathLst>
              <a:path w="111760" h="252729">
                <a:moveTo>
                  <a:pt x="111251" y="252222"/>
                </a:moveTo>
                <a:lnTo>
                  <a:pt x="111251" y="0"/>
                </a:lnTo>
                <a:lnTo>
                  <a:pt x="0" y="0"/>
                </a:lnTo>
                <a:lnTo>
                  <a:pt x="0" y="252222"/>
                </a:lnTo>
                <a:lnTo>
                  <a:pt x="111251" y="252222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335153" y="3976115"/>
            <a:ext cx="111760" cy="252729"/>
          </a:xfrm>
          <a:custGeom>
            <a:avLst/>
            <a:gdLst/>
            <a:ahLst/>
            <a:cxnLst/>
            <a:rect l="l" t="t" r="r" b="b"/>
            <a:pathLst>
              <a:path w="111760" h="252729">
                <a:moveTo>
                  <a:pt x="111251" y="252222"/>
                </a:moveTo>
                <a:lnTo>
                  <a:pt x="111251" y="0"/>
                </a:lnTo>
                <a:lnTo>
                  <a:pt x="0" y="0"/>
                </a:lnTo>
                <a:lnTo>
                  <a:pt x="0" y="252222"/>
                </a:lnTo>
                <a:lnTo>
                  <a:pt x="111251" y="252222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92687" y="5036058"/>
            <a:ext cx="1131284" cy="106464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68313" y="5081777"/>
            <a:ext cx="631900" cy="99787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75577" y="2550414"/>
            <a:ext cx="1043939" cy="66609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80495" y="2484120"/>
            <a:ext cx="533147" cy="65760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746121" y="2836926"/>
            <a:ext cx="973074" cy="96510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354971" y="5036058"/>
            <a:ext cx="1185672" cy="1189482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3430657" y="4713985"/>
            <a:ext cx="1037590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b="1" dirty="0">
                <a:solidFill>
                  <a:srgbClr val="853C0C"/>
                </a:solidFill>
                <a:latin typeface="Microsoft JhengHei"/>
                <a:cs typeface="Microsoft JhengHei"/>
              </a:rPr>
              <a:t>HIV陽性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945508" y="4717783"/>
            <a:ext cx="109537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b="1" spc="5" dirty="0">
                <a:solidFill>
                  <a:srgbClr val="853C0C"/>
                </a:solidFill>
                <a:latin typeface="Microsoft JhengHei"/>
                <a:cs typeface="Microsoft JhengHei"/>
              </a:rPr>
              <a:t>醫療照護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328528" y="4651709"/>
            <a:ext cx="1898014" cy="71247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2100" b="1" spc="5" dirty="0">
                <a:solidFill>
                  <a:srgbClr val="853C0C"/>
                </a:solidFill>
                <a:latin typeface="Microsoft JhengHei"/>
                <a:cs typeface="Microsoft JhengHei"/>
              </a:rPr>
              <a:t>抗病毒藥物治療</a:t>
            </a:r>
            <a:endParaRPr sz="2100">
              <a:latin typeface="Microsoft JhengHei"/>
              <a:cs typeface="Microsoft JhengHei"/>
            </a:endParaRPr>
          </a:p>
          <a:p>
            <a:pPr marL="965835">
              <a:lnSpc>
                <a:spcPct val="100000"/>
              </a:lnSpc>
              <a:spcBef>
                <a:spcPts val="355"/>
              </a:spcBef>
            </a:pPr>
            <a:r>
              <a:rPr sz="1750" b="1" spc="-20" dirty="0">
                <a:solidFill>
                  <a:srgbClr val="853C0C"/>
                </a:solidFill>
                <a:latin typeface="Microsoft JhengHei"/>
                <a:cs typeface="Microsoft JhengHei"/>
              </a:rPr>
              <a:t>ART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180473" y="6217158"/>
            <a:ext cx="4799330" cy="349885"/>
          </a:xfrm>
          <a:custGeom>
            <a:avLst/>
            <a:gdLst/>
            <a:ahLst/>
            <a:cxnLst/>
            <a:rect l="l" t="t" r="r" b="b"/>
            <a:pathLst>
              <a:path w="4799330" h="349884">
                <a:moveTo>
                  <a:pt x="4799076" y="349758"/>
                </a:moveTo>
                <a:lnTo>
                  <a:pt x="4799076" y="0"/>
                </a:lnTo>
                <a:lnTo>
                  <a:pt x="0" y="0"/>
                </a:lnTo>
                <a:lnTo>
                  <a:pt x="0" y="349758"/>
                </a:lnTo>
                <a:lnTo>
                  <a:pt x="4799076" y="349758"/>
                </a:lnTo>
                <a:close/>
              </a:path>
            </a:pathLst>
          </a:custGeom>
          <a:solidFill>
            <a:srgbClr val="F2A0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009777" y="6240270"/>
            <a:ext cx="3140710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b="1" dirty="0">
                <a:solidFill>
                  <a:srgbClr val="FFFFFF"/>
                </a:solidFill>
                <a:latin typeface="Microsoft JhengHei"/>
                <a:cs typeface="Microsoft JhengHei"/>
              </a:rPr>
              <a:t>參與、持續、諮詢、監測、支持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016113" y="6217158"/>
            <a:ext cx="2407920" cy="346075"/>
          </a:xfrm>
          <a:custGeom>
            <a:avLst/>
            <a:gdLst/>
            <a:ahLst/>
            <a:cxnLst/>
            <a:rect l="l" t="t" r="r" b="b"/>
            <a:pathLst>
              <a:path w="2407920" h="346075">
                <a:moveTo>
                  <a:pt x="2407920" y="345948"/>
                </a:moveTo>
                <a:lnTo>
                  <a:pt x="2407920" y="0"/>
                </a:lnTo>
                <a:lnTo>
                  <a:pt x="0" y="0"/>
                </a:lnTo>
                <a:lnTo>
                  <a:pt x="0" y="345948"/>
                </a:lnTo>
                <a:lnTo>
                  <a:pt x="2407920" y="345948"/>
                </a:lnTo>
                <a:close/>
              </a:path>
            </a:pathLst>
          </a:custGeom>
          <a:solidFill>
            <a:srgbClr val="F2A0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428614" y="6237985"/>
            <a:ext cx="1583055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b="1" dirty="0">
                <a:solidFill>
                  <a:srgbClr val="FFFFFF"/>
                </a:solidFill>
                <a:latin typeface="Microsoft JhengHei"/>
                <a:cs typeface="Microsoft JhengHei"/>
              </a:rPr>
              <a:t>穩定控制病毒量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811915" y="5886450"/>
            <a:ext cx="1579245" cy="269875"/>
          </a:xfrm>
          <a:custGeom>
            <a:avLst/>
            <a:gdLst/>
            <a:ahLst/>
            <a:cxnLst/>
            <a:rect l="l" t="t" r="r" b="b"/>
            <a:pathLst>
              <a:path w="1579245" h="269875">
                <a:moveTo>
                  <a:pt x="1578864" y="269748"/>
                </a:moveTo>
                <a:lnTo>
                  <a:pt x="1578864" y="0"/>
                </a:lnTo>
                <a:lnTo>
                  <a:pt x="0" y="0"/>
                </a:lnTo>
                <a:lnTo>
                  <a:pt x="0" y="269748"/>
                </a:lnTo>
                <a:lnTo>
                  <a:pt x="1578864" y="2697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885315" y="5909564"/>
            <a:ext cx="1430655" cy="2133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00" b="1" spc="25" dirty="0">
                <a:solidFill>
                  <a:srgbClr val="853C0C"/>
                </a:solidFill>
                <a:latin typeface="Microsoft JhengHei"/>
                <a:cs typeface="Microsoft JhengHei"/>
              </a:rPr>
              <a:t>個案管理、伴侶服務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180473" y="1914144"/>
            <a:ext cx="4799330" cy="387350"/>
          </a:xfrm>
          <a:prstGeom prst="rect">
            <a:avLst/>
          </a:prstGeom>
          <a:solidFill>
            <a:srgbClr val="4A9B82"/>
          </a:solidFill>
        </p:spPr>
        <p:txBody>
          <a:bodyPr vert="horz" wrap="square" lIns="0" tIns="495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90"/>
              </a:spcBef>
            </a:pPr>
            <a:r>
              <a:rPr sz="1750" b="1" dirty="0">
                <a:solidFill>
                  <a:srgbClr val="FFFFFF"/>
                </a:solidFill>
                <a:latin typeface="Microsoft JhengHei"/>
                <a:cs typeface="Microsoft JhengHei"/>
              </a:rPr>
              <a:t>轉介至預防服務並持續提供資源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026793" y="1914144"/>
            <a:ext cx="2397760" cy="387350"/>
          </a:xfrm>
          <a:prstGeom prst="rect">
            <a:avLst/>
          </a:prstGeom>
          <a:solidFill>
            <a:srgbClr val="4A9B82"/>
          </a:solidFill>
        </p:spPr>
        <p:txBody>
          <a:bodyPr vert="horz" wrap="square" lIns="0" tIns="53975" rIns="0" bIns="0" rtlCol="0">
            <a:spAutoFit/>
          </a:bodyPr>
          <a:lstStyle/>
          <a:p>
            <a:pPr marL="530860">
              <a:lnSpc>
                <a:spcPct val="100000"/>
              </a:lnSpc>
              <a:spcBef>
                <a:spcPts val="425"/>
              </a:spcBef>
            </a:pPr>
            <a:r>
              <a:rPr sz="1750" b="1" dirty="0">
                <a:solidFill>
                  <a:srgbClr val="FFFFFF"/>
                </a:solidFill>
                <a:latin typeface="Microsoft JhengHei"/>
                <a:cs typeface="Microsoft JhengHei"/>
              </a:rPr>
              <a:t>定期愛滋篩檢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752977" y="3186175"/>
            <a:ext cx="11379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1125">
              <a:lnSpc>
                <a:spcPct val="100000"/>
              </a:lnSpc>
              <a:spcBef>
                <a:spcPts val="100"/>
              </a:spcBef>
            </a:pPr>
            <a:r>
              <a:rPr sz="1750" b="1" dirty="0">
                <a:solidFill>
                  <a:srgbClr val="0B4E55"/>
                </a:solidFill>
                <a:latin typeface="Microsoft JhengHei"/>
                <a:cs typeface="Microsoft JhengHei"/>
              </a:rPr>
              <a:t>持續諮詢 支持及推廣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447664" y="2274823"/>
            <a:ext cx="1428750" cy="5892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5"/>
              </a:spcBef>
            </a:pPr>
            <a:r>
              <a:rPr sz="2100" b="1" spc="5" dirty="0">
                <a:solidFill>
                  <a:srgbClr val="0B4E55"/>
                </a:solidFill>
                <a:latin typeface="Microsoft JhengHei"/>
                <a:cs typeface="Microsoft JhengHei"/>
              </a:rPr>
              <a:t>穩定支持</a:t>
            </a:r>
            <a:endParaRPr sz="2100">
              <a:latin typeface="Microsoft JhengHei"/>
              <a:cs typeface="Microsoft JhengHei"/>
            </a:endParaRPr>
          </a:p>
          <a:p>
            <a:pPr algn="ctr">
              <a:lnSpc>
                <a:spcPct val="100000"/>
              </a:lnSpc>
              <a:spcBef>
                <a:spcPts val="45"/>
              </a:spcBef>
            </a:pPr>
            <a:r>
              <a:rPr sz="1550" b="1" spc="25" dirty="0">
                <a:solidFill>
                  <a:srgbClr val="0B4E55"/>
                </a:solidFill>
                <a:latin typeface="Microsoft JhengHei"/>
                <a:cs typeface="Microsoft JhengHei"/>
              </a:rPr>
              <a:t>維持未感染狀態</a:t>
            </a:r>
            <a:endParaRPr sz="1550">
              <a:latin typeface="Microsoft JhengHei"/>
              <a:cs typeface="Microsoft JhengHe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937895" y="2620009"/>
            <a:ext cx="1604645" cy="11830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21334">
              <a:lnSpc>
                <a:spcPct val="100000"/>
              </a:lnSpc>
              <a:spcBef>
                <a:spcPts val="105"/>
              </a:spcBef>
            </a:pPr>
            <a:r>
              <a:rPr sz="2100" b="1" spc="5" dirty="0">
                <a:solidFill>
                  <a:srgbClr val="0B4E55"/>
                </a:solidFill>
                <a:latin typeface="Microsoft JhengHei"/>
                <a:cs typeface="Microsoft JhengHei"/>
              </a:rPr>
              <a:t>預防感染</a:t>
            </a:r>
            <a:endParaRPr sz="2100">
              <a:latin typeface="Microsoft JhengHei"/>
              <a:cs typeface="Microsoft JhengHei"/>
            </a:endParaRPr>
          </a:p>
          <a:p>
            <a:pPr marL="12700" marR="158115" indent="160655">
              <a:lnSpc>
                <a:spcPct val="100000"/>
              </a:lnSpc>
              <a:spcBef>
                <a:spcPts val="1540"/>
              </a:spcBef>
            </a:pPr>
            <a:r>
              <a:rPr sz="1400" b="1" spc="-5" dirty="0">
                <a:solidFill>
                  <a:srgbClr val="0B4E55"/>
                </a:solidFill>
                <a:latin typeface="Microsoft JhengHei"/>
                <a:cs typeface="Microsoft JhengHei"/>
              </a:rPr>
              <a:t>PrEP、保險套 </a:t>
            </a:r>
            <a:r>
              <a:rPr sz="1400" b="1" dirty="0">
                <a:solidFill>
                  <a:srgbClr val="0B4E55"/>
                </a:solidFill>
                <a:latin typeface="Microsoft JhengHei"/>
                <a:cs typeface="Microsoft JhengHei"/>
              </a:rPr>
              <a:t>減害、藥癮戒治 </a:t>
            </a:r>
            <a:r>
              <a:rPr sz="1400" b="1" spc="5" dirty="0">
                <a:solidFill>
                  <a:srgbClr val="0B4E55"/>
                </a:solidFill>
                <a:latin typeface="Microsoft JhengHei"/>
                <a:cs typeface="Microsoft JhengHei"/>
              </a:rPr>
              <a:t> </a:t>
            </a:r>
            <a:r>
              <a:rPr sz="1400" b="1" dirty="0">
                <a:solidFill>
                  <a:srgbClr val="0B4E55"/>
                </a:solidFill>
                <a:latin typeface="Microsoft JhengHei"/>
                <a:cs typeface="Microsoft JhengHei"/>
              </a:rPr>
              <a:t>預防⺟⼦垂直感染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486788" y="4307838"/>
            <a:ext cx="426720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spc="25" dirty="0">
                <a:solidFill>
                  <a:srgbClr val="7E7E7E"/>
                </a:solidFill>
                <a:latin typeface="Microsoft JhengHei"/>
                <a:cs typeface="Microsoft JhengHei"/>
              </a:rPr>
              <a:t>就醫</a:t>
            </a:r>
            <a:endParaRPr sz="1550">
              <a:latin typeface="Microsoft JhengHei"/>
              <a:cs typeface="Microsoft JhengHe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198236" y="4330705"/>
            <a:ext cx="4304030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1679575" algn="l"/>
                <a:tab pos="3489325" algn="l"/>
              </a:tabLst>
            </a:pPr>
            <a:r>
              <a:rPr sz="1550" b="1" spc="25" dirty="0">
                <a:solidFill>
                  <a:srgbClr val="7E7E7E"/>
                </a:solidFill>
                <a:latin typeface="Microsoft JhengHei"/>
                <a:cs typeface="Microsoft JhengHei"/>
              </a:rPr>
              <a:t>服藥	病毒量測不到	持續監測</a:t>
            </a:r>
            <a:endParaRPr sz="1550">
              <a:latin typeface="Microsoft JhengHei"/>
              <a:cs typeface="Microsoft JhengHe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703726" y="4290314"/>
            <a:ext cx="1810385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b="1" spc="30" dirty="0">
                <a:solidFill>
                  <a:srgbClr val="C00000"/>
                </a:solidFill>
                <a:latin typeface="Microsoft JhengHei"/>
                <a:cs typeface="Microsoft JhengHei"/>
              </a:rPr>
              <a:t>篩檢)+確認檢</a:t>
            </a:r>
            <a:r>
              <a:rPr sz="1450" b="1" spc="360" dirty="0">
                <a:solidFill>
                  <a:srgbClr val="C00000"/>
                </a:solidFill>
                <a:latin typeface="Microsoft JhengHei"/>
                <a:cs typeface="Microsoft JhengHei"/>
              </a:rPr>
              <a:t>驗</a:t>
            </a:r>
            <a:r>
              <a:rPr sz="2325" b="1" spc="37" baseline="1792" dirty="0">
                <a:solidFill>
                  <a:srgbClr val="7E7E7E"/>
                </a:solidFill>
                <a:latin typeface="Microsoft JhengHei"/>
                <a:cs typeface="Microsoft JhengHei"/>
              </a:rPr>
              <a:t>診斷</a:t>
            </a:r>
            <a:endParaRPr sz="2325" baseline="1792">
              <a:latin typeface="Microsoft JhengHei"/>
              <a:cs typeface="Microsoft JhengHe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23729" y="4300141"/>
            <a:ext cx="1393190" cy="2705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  <a:tabLst>
                <a:tab pos="569595" algn="l"/>
              </a:tabLst>
            </a:pPr>
            <a:r>
              <a:rPr sz="2325" b="1" spc="37" baseline="-5376" dirty="0">
                <a:solidFill>
                  <a:srgbClr val="7E7E7E"/>
                </a:solidFill>
                <a:latin typeface="Microsoft JhengHei"/>
                <a:cs typeface="Microsoft JhengHei"/>
              </a:rPr>
              <a:t>感染	</a:t>
            </a:r>
            <a:r>
              <a:rPr sz="1450" b="1" spc="30" dirty="0">
                <a:solidFill>
                  <a:srgbClr val="C00000"/>
                </a:solidFill>
                <a:latin typeface="Microsoft JhengHei"/>
                <a:cs typeface="Microsoft JhengHei"/>
              </a:rPr>
              <a:t>初步檢驗(</a:t>
            </a:r>
            <a:endParaRPr sz="1450">
              <a:latin typeface="Microsoft JhengHei"/>
              <a:cs typeface="Microsoft JhengHei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630308" y="1122680"/>
            <a:ext cx="9594215" cy="5607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0" dirty="0">
                <a:solidFill>
                  <a:srgbClr val="276C76"/>
                </a:solidFill>
              </a:rPr>
              <a:t>透過愛滋病毒(HIV)檢驗連結預防及醫療照護服務</a:t>
            </a:r>
            <a:endParaRPr sz="3500"/>
          </a:p>
        </p:txBody>
      </p:sp>
      <p:grpSp>
        <p:nvGrpSpPr>
          <p:cNvPr id="33" name="object 33"/>
          <p:cNvGrpSpPr/>
          <p:nvPr/>
        </p:nvGrpSpPr>
        <p:grpSpPr>
          <a:xfrm>
            <a:off x="217055" y="2737866"/>
            <a:ext cx="10206990" cy="1791970"/>
            <a:chOff x="217055" y="2737866"/>
            <a:chExt cx="10206990" cy="1791970"/>
          </a:xfrm>
        </p:grpSpPr>
        <p:sp>
          <p:nvSpPr>
            <p:cNvPr id="34" name="object 34"/>
            <p:cNvSpPr/>
            <p:nvPr/>
          </p:nvSpPr>
          <p:spPr>
            <a:xfrm>
              <a:off x="8545715" y="3799332"/>
              <a:ext cx="1878330" cy="501650"/>
            </a:xfrm>
            <a:custGeom>
              <a:avLst/>
              <a:gdLst/>
              <a:ahLst/>
              <a:cxnLst/>
              <a:rect l="l" t="t" r="r" b="b"/>
              <a:pathLst>
                <a:path w="1878329" h="501650">
                  <a:moveTo>
                    <a:pt x="166878" y="336803"/>
                  </a:moveTo>
                  <a:lnTo>
                    <a:pt x="166878" y="169925"/>
                  </a:lnTo>
                  <a:lnTo>
                    <a:pt x="0" y="169925"/>
                  </a:lnTo>
                  <a:lnTo>
                    <a:pt x="0" y="337565"/>
                  </a:lnTo>
                  <a:lnTo>
                    <a:pt x="166878" y="336803"/>
                  </a:lnTo>
                  <a:close/>
                </a:path>
                <a:path w="1878329" h="501650">
                  <a:moveTo>
                    <a:pt x="501395" y="336041"/>
                  </a:moveTo>
                  <a:lnTo>
                    <a:pt x="500634" y="169163"/>
                  </a:lnTo>
                  <a:lnTo>
                    <a:pt x="333756" y="169163"/>
                  </a:lnTo>
                  <a:lnTo>
                    <a:pt x="334518" y="336803"/>
                  </a:lnTo>
                  <a:lnTo>
                    <a:pt x="501395" y="336041"/>
                  </a:lnTo>
                  <a:close/>
                </a:path>
                <a:path w="1878329" h="501650">
                  <a:moveTo>
                    <a:pt x="835152" y="335279"/>
                  </a:moveTo>
                  <a:lnTo>
                    <a:pt x="835152" y="168401"/>
                  </a:lnTo>
                  <a:lnTo>
                    <a:pt x="668274" y="168401"/>
                  </a:lnTo>
                  <a:lnTo>
                    <a:pt x="668274" y="336041"/>
                  </a:lnTo>
                  <a:lnTo>
                    <a:pt x="835152" y="335279"/>
                  </a:lnTo>
                  <a:close/>
                </a:path>
                <a:path w="1878329" h="501650">
                  <a:moveTo>
                    <a:pt x="1169670" y="334517"/>
                  </a:moveTo>
                  <a:lnTo>
                    <a:pt x="1168908" y="167639"/>
                  </a:lnTo>
                  <a:lnTo>
                    <a:pt x="1002030" y="167639"/>
                  </a:lnTo>
                  <a:lnTo>
                    <a:pt x="1002791" y="334517"/>
                  </a:lnTo>
                  <a:lnTo>
                    <a:pt x="1169670" y="334517"/>
                  </a:lnTo>
                  <a:close/>
                </a:path>
                <a:path w="1878329" h="501650">
                  <a:moveTo>
                    <a:pt x="1377441" y="333755"/>
                  </a:moveTo>
                  <a:lnTo>
                    <a:pt x="1377187" y="166877"/>
                  </a:lnTo>
                  <a:lnTo>
                    <a:pt x="1335786" y="166877"/>
                  </a:lnTo>
                  <a:lnTo>
                    <a:pt x="1336548" y="333755"/>
                  </a:lnTo>
                  <a:lnTo>
                    <a:pt x="1377441" y="333755"/>
                  </a:lnTo>
                  <a:close/>
                </a:path>
                <a:path w="1878329" h="501650">
                  <a:moveTo>
                    <a:pt x="1878330" y="249173"/>
                  </a:moveTo>
                  <a:lnTo>
                    <a:pt x="1376934" y="0"/>
                  </a:lnTo>
                  <a:lnTo>
                    <a:pt x="1377187" y="166877"/>
                  </a:lnTo>
                  <a:lnTo>
                    <a:pt x="1460754" y="166877"/>
                  </a:lnTo>
                  <a:lnTo>
                    <a:pt x="1461516" y="459167"/>
                  </a:lnTo>
                  <a:lnTo>
                    <a:pt x="1878330" y="249173"/>
                  </a:lnTo>
                  <a:close/>
                </a:path>
                <a:path w="1878329" h="501650">
                  <a:moveTo>
                    <a:pt x="1461516" y="333755"/>
                  </a:moveTo>
                  <a:lnTo>
                    <a:pt x="1460754" y="166877"/>
                  </a:lnTo>
                  <a:lnTo>
                    <a:pt x="1377187" y="166877"/>
                  </a:lnTo>
                  <a:lnTo>
                    <a:pt x="1377441" y="333755"/>
                  </a:lnTo>
                  <a:lnTo>
                    <a:pt x="1461516" y="333755"/>
                  </a:lnTo>
                  <a:close/>
                </a:path>
                <a:path w="1878329" h="501650">
                  <a:moveTo>
                    <a:pt x="1461516" y="459167"/>
                  </a:moveTo>
                  <a:lnTo>
                    <a:pt x="1461516" y="333755"/>
                  </a:lnTo>
                  <a:lnTo>
                    <a:pt x="1377441" y="333755"/>
                  </a:lnTo>
                  <a:lnTo>
                    <a:pt x="1377696" y="501395"/>
                  </a:lnTo>
                  <a:lnTo>
                    <a:pt x="1461516" y="459167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7055" y="3506724"/>
              <a:ext cx="1638300" cy="1022603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62797" y="2737866"/>
              <a:ext cx="620268" cy="939546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1332862" y="1993646"/>
            <a:ext cx="1224915" cy="6673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64769">
              <a:lnSpc>
                <a:spcPct val="100000"/>
              </a:lnSpc>
              <a:spcBef>
                <a:spcPts val="105"/>
              </a:spcBef>
            </a:pPr>
            <a:r>
              <a:rPr sz="2100" b="1" spc="5" dirty="0">
                <a:solidFill>
                  <a:srgbClr val="0B4E55"/>
                </a:solidFill>
                <a:latin typeface="Microsoft JhengHei"/>
                <a:cs typeface="Microsoft JhengHei"/>
              </a:rPr>
              <a:t>愛滋病毒 </a:t>
            </a:r>
            <a:r>
              <a:rPr sz="2100" b="1" spc="-5" dirty="0">
                <a:solidFill>
                  <a:srgbClr val="0B4E55"/>
                </a:solidFill>
                <a:latin typeface="Microsoft JhengHei"/>
                <a:cs typeface="Microsoft JhengHei"/>
              </a:rPr>
              <a:t>(HIV)檢驗</a:t>
            </a:r>
            <a:endParaRPr sz="2100">
              <a:latin typeface="Microsoft JhengHei"/>
              <a:cs typeface="Microsoft JhengHei"/>
            </a:endParaRPr>
          </a:p>
        </p:txBody>
      </p:sp>
      <p:pic>
        <p:nvPicPr>
          <p:cNvPr id="38" name="object 3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272157" y="3107250"/>
            <a:ext cx="1264213" cy="433452"/>
          </a:xfrm>
          <a:prstGeom prst="rect">
            <a:avLst/>
          </a:prstGeom>
        </p:spPr>
      </p:pic>
      <p:sp>
        <p:nvSpPr>
          <p:cNvPr id="39" name="object 39"/>
          <p:cNvSpPr txBox="1"/>
          <p:nvPr/>
        </p:nvSpPr>
        <p:spPr>
          <a:xfrm>
            <a:off x="3380365" y="2566670"/>
            <a:ext cx="1037590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b="1" dirty="0">
                <a:solidFill>
                  <a:srgbClr val="0B4E55"/>
                </a:solidFill>
                <a:latin typeface="Microsoft JhengHei"/>
                <a:cs typeface="Microsoft JhengHei"/>
              </a:rPr>
              <a:t>HIV陰性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448422" y="4721611"/>
            <a:ext cx="1630680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b="1" spc="5" dirty="0">
                <a:solidFill>
                  <a:srgbClr val="853C0C"/>
                </a:solidFill>
                <a:latin typeface="Microsoft JhengHei"/>
                <a:cs typeface="Microsoft JhengHei"/>
              </a:rPr>
              <a:t>病毒量測不到</a:t>
            </a:r>
            <a:endParaRPr sz="2100">
              <a:latin typeface="Microsoft JhengHei"/>
              <a:cs typeface="Microsoft JhengHei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973721" y="2621280"/>
            <a:ext cx="7577455" cy="1687830"/>
            <a:chOff x="973721" y="2621280"/>
            <a:chExt cx="7577455" cy="1687830"/>
          </a:xfrm>
        </p:grpSpPr>
        <p:pic>
          <p:nvPicPr>
            <p:cNvPr id="42" name="object 4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974989" y="3759708"/>
              <a:ext cx="6576059" cy="549401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893455" y="3799332"/>
              <a:ext cx="111760" cy="426084"/>
            </a:xfrm>
            <a:custGeom>
              <a:avLst/>
              <a:gdLst/>
              <a:ahLst/>
              <a:cxnLst/>
              <a:rect l="l" t="t" r="r" b="b"/>
              <a:pathLst>
                <a:path w="111760" h="426085">
                  <a:moveTo>
                    <a:pt x="111251" y="425958"/>
                  </a:moveTo>
                  <a:lnTo>
                    <a:pt x="111251" y="0"/>
                  </a:lnTo>
                  <a:lnTo>
                    <a:pt x="0" y="0"/>
                  </a:lnTo>
                  <a:lnTo>
                    <a:pt x="0" y="425958"/>
                  </a:lnTo>
                  <a:lnTo>
                    <a:pt x="111251" y="425958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73721" y="2621280"/>
              <a:ext cx="1139189" cy="1010411"/>
            </a:xfrm>
            <a:prstGeom prst="rect">
              <a:avLst/>
            </a:prstGeom>
          </p:spPr>
        </p:pic>
      </p:grpSp>
      <p:grpSp>
        <p:nvGrpSpPr>
          <p:cNvPr id="45" name="object 45"/>
          <p:cNvGrpSpPr/>
          <p:nvPr/>
        </p:nvGrpSpPr>
        <p:grpSpPr>
          <a:xfrm>
            <a:off x="7274938" y="5148072"/>
            <a:ext cx="2427605" cy="932180"/>
            <a:chOff x="7274938" y="5148072"/>
            <a:chExt cx="2427605" cy="932180"/>
          </a:xfrm>
        </p:grpSpPr>
        <p:pic>
          <p:nvPicPr>
            <p:cNvPr id="46" name="object 4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596769" y="5148072"/>
              <a:ext cx="1105661" cy="931925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274938" y="5601462"/>
              <a:ext cx="465734" cy="461772"/>
            </a:xfrm>
            <a:prstGeom prst="rect">
              <a:avLst/>
            </a:prstGeom>
          </p:spPr>
        </p:pic>
      </p:grpSp>
      <p:sp>
        <p:nvSpPr>
          <p:cNvPr id="48" name="object 48"/>
          <p:cNvSpPr txBox="1"/>
          <p:nvPr/>
        </p:nvSpPr>
        <p:spPr>
          <a:xfrm>
            <a:off x="912247" y="4668265"/>
            <a:ext cx="2070735" cy="1374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1295" marR="5080" indent="-189230" algn="just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01930" algn="l"/>
              </a:tabLst>
            </a:pPr>
            <a:r>
              <a:rPr sz="1400" b="1" spc="90" dirty="0">
                <a:solidFill>
                  <a:srgbClr val="C55A11"/>
                </a:solidFill>
                <a:latin typeface="Microsoft JhengHei"/>
                <a:cs typeface="Microsoft JhengHei"/>
              </a:rPr>
              <a:t>初步檢驗(篩檢)陽性並 </a:t>
            </a:r>
            <a:r>
              <a:rPr sz="1400" b="1" spc="50" dirty="0">
                <a:solidFill>
                  <a:srgbClr val="C55A11"/>
                </a:solidFill>
                <a:latin typeface="Microsoft JhengHei"/>
                <a:cs typeface="Microsoft JhengHei"/>
              </a:rPr>
              <a:t>非最終診斷結果，需進 行確認檢驗，釐清感染 </a:t>
            </a:r>
            <a:r>
              <a:rPr sz="1400" b="1" dirty="0">
                <a:solidFill>
                  <a:srgbClr val="C55A11"/>
                </a:solidFill>
                <a:latin typeface="Microsoft JhengHei"/>
                <a:cs typeface="Microsoft JhengHei"/>
              </a:rPr>
              <a:t>狀態。</a:t>
            </a:r>
            <a:endParaRPr sz="1400">
              <a:latin typeface="Microsoft JhengHei"/>
              <a:cs typeface="Microsoft JhengHei"/>
            </a:endParaRPr>
          </a:p>
          <a:p>
            <a:pPr marL="201295" indent="-189230" algn="just">
              <a:lnSpc>
                <a:spcPct val="100000"/>
              </a:lnSpc>
              <a:spcBef>
                <a:spcPts val="280"/>
              </a:spcBef>
              <a:buFont typeface="Arial"/>
              <a:buChar char="•"/>
              <a:tabLst>
                <a:tab pos="201930" algn="l"/>
              </a:tabLst>
            </a:pPr>
            <a:r>
              <a:rPr sz="1400" b="1" dirty="0">
                <a:solidFill>
                  <a:srgbClr val="0B4E55"/>
                </a:solidFill>
                <a:latin typeface="Microsoft JhengHei"/>
                <a:cs typeface="Microsoft JhengHei"/>
              </a:rPr>
              <a:t>加速確診時效。</a:t>
            </a:r>
            <a:endParaRPr sz="1400">
              <a:latin typeface="Microsoft JhengHei"/>
              <a:cs typeface="Microsoft JhengHei"/>
            </a:endParaRPr>
          </a:p>
          <a:p>
            <a:pPr marL="201295" indent="-189230" algn="just">
              <a:lnSpc>
                <a:spcPct val="100000"/>
              </a:lnSpc>
              <a:spcBef>
                <a:spcPts val="265"/>
              </a:spcBef>
              <a:buFont typeface="Arial"/>
              <a:buChar char="•"/>
              <a:tabLst>
                <a:tab pos="201930" algn="l"/>
              </a:tabLst>
            </a:pPr>
            <a:r>
              <a:rPr sz="1400" b="1" spc="50" dirty="0">
                <a:solidFill>
                  <a:srgbClr val="0B4E55"/>
                </a:solidFill>
                <a:latin typeface="Microsoft JhengHei"/>
                <a:cs typeface="Microsoft JhengHei"/>
              </a:rPr>
              <a:t>依據檢驗結果提供個人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101218" y="6017790"/>
            <a:ext cx="187833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50" dirty="0">
                <a:solidFill>
                  <a:srgbClr val="0B4E55"/>
                </a:solidFill>
                <a:latin typeface="Microsoft JhengHei"/>
                <a:cs typeface="Microsoft JhengHei"/>
              </a:rPr>
              <a:t>化諮詢服務，並協助轉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101218" y="6231153"/>
            <a:ext cx="205549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45" dirty="0">
                <a:solidFill>
                  <a:srgbClr val="0B4E55"/>
                </a:solidFill>
                <a:latin typeface="Microsoft JhengHei"/>
                <a:cs typeface="Microsoft JhengHei"/>
              </a:rPr>
              <a:t>介預防及醫療照護服務。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0417435" y="6496302"/>
            <a:ext cx="167640" cy="1727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50" dirty="0">
                <a:solidFill>
                  <a:srgbClr val="252525"/>
                </a:solidFill>
                <a:latin typeface="Microsoft JhengHei"/>
                <a:cs typeface="Microsoft JhengHei"/>
              </a:rPr>
              <a:t>93</a:t>
            </a:r>
            <a:endParaRPr sz="95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1251" y="816102"/>
            <a:ext cx="9801860" cy="951230"/>
            <a:chOff x="261251" y="816102"/>
            <a:chExt cx="9801860" cy="951230"/>
          </a:xfrm>
        </p:grpSpPr>
        <p:sp>
          <p:nvSpPr>
            <p:cNvPr id="3" name="object 3"/>
            <p:cNvSpPr/>
            <p:nvPr/>
          </p:nvSpPr>
          <p:spPr>
            <a:xfrm>
              <a:off x="773315" y="1024128"/>
              <a:ext cx="9290050" cy="593090"/>
            </a:xfrm>
            <a:custGeom>
              <a:avLst/>
              <a:gdLst/>
              <a:ahLst/>
              <a:cxnLst/>
              <a:rect l="l" t="t" r="r" b="b"/>
              <a:pathLst>
                <a:path w="9290050" h="593090">
                  <a:moveTo>
                    <a:pt x="9289542" y="592835"/>
                  </a:moveTo>
                  <a:lnTo>
                    <a:pt x="9289542" y="0"/>
                  </a:lnTo>
                  <a:lnTo>
                    <a:pt x="0" y="0"/>
                  </a:lnTo>
                  <a:lnTo>
                    <a:pt x="0" y="592836"/>
                  </a:lnTo>
                  <a:lnTo>
                    <a:pt x="9289542" y="592835"/>
                  </a:lnTo>
                  <a:close/>
                </a:path>
              </a:pathLst>
            </a:custGeom>
            <a:solidFill>
              <a:srgbClr val="C1E1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1251" y="816102"/>
              <a:ext cx="1013460" cy="950976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5759" y="2071116"/>
            <a:ext cx="3035299" cy="282465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726063" y="2405126"/>
            <a:ext cx="56070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b="1" spc="5" dirty="0">
                <a:latin typeface="Microsoft JhengHei"/>
                <a:cs typeface="Microsoft JhengHei"/>
              </a:rPr>
              <a:t>公衛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50160" y="3534404"/>
            <a:ext cx="109537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b="1" spc="5" dirty="0">
                <a:solidFill>
                  <a:srgbClr val="FFFFFF"/>
                </a:solidFill>
                <a:latin typeface="Microsoft JhengHei"/>
                <a:cs typeface="Microsoft JhengHei"/>
              </a:rPr>
              <a:t>指定醫院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85579" y="3507738"/>
            <a:ext cx="560705" cy="6673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100" b="1" spc="5" dirty="0">
                <a:solidFill>
                  <a:srgbClr val="FFFFFF"/>
                </a:solidFill>
                <a:latin typeface="Microsoft JhengHei"/>
                <a:cs typeface="Microsoft JhengHei"/>
              </a:rPr>
              <a:t>⺠間 團體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887609" y="3044189"/>
            <a:ext cx="692785" cy="2472690"/>
          </a:xfrm>
          <a:custGeom>
            <a:avLst/>
            <a:gdLst/>
            <a:ahLst/>
            <a:cxnLst/>
            <a:rect l="l" t="t" r="r" b="b"/>
            <a:pathLst>
              <a:path w="692785" h="2472690">
                <a:moveTo>
                  <a:pt x="692658" y="2356866"/>
                </a:moveTo>
                <a:lnTo>
                  <a:pt x="692658" y="115061"/>
                </a:lnTo>
                <a:lnTo>
                  <a:pt x="683561" y="70401"/>
                </a:lnTo>
                <a:lnTo>
                  <a:pt x="658749" y="33813"/>
                </a:lnTo>
                <a:lnTo>
                  <a:pt x="621934" y="9084"/>
                </a:lnTo>
                <a:lnTo>
                  <a:pt x="576834" y="0"/>
                </a:lnTo>
                <a:lnTo>
                  <a:pt x="115823" y="0"/>
                </a:lnTo>
                <a:lnTo>
                  <a:pt x="70723" y="9084"/>
                </a:lnTo>
                <a:lnTo>
                  <a:pt x="33908" y="33813"/>
                </a:lnTo>
                <a:lnTo>
                  <a:pt x="9096" y="70401"/>
                </a:lnTo>
                <a:lnTo>
                  <a:pt x="0" y="115062"/>
                </a:lnTo>
                <a:lnTo>
                  <a:pt x="0" y="2356866"/>
                </a:lnTo>
                <a:lnTo>
                  <a:pt x="9096" y="2401966"/>
                </a:lnTo>
                <a:lnTo>
                  <a:pt x="33909" y="2438781"/>
                </a:lnTo>
                <a:lnTo>
                  <a:pt x="70723" y="2463593"/>
                </a:lnTo>
                <a:lnTo>
                  <a:pt x="115824" y="2472690"/>
                </a:lnTo>
                <a:lnTo>
                  <a:pt x="576834" y="2472690"/>
                </a:lnTo>
                <a:lnTo>
                  <a:pt x="621934" y="2463593"/>
                </a:lnTo>
                <a:lnTo>
                  <a:pt x="658749" y="2438780"/>
                </a:lnTo>
                <a:lnTo>
                  <a:pt x="683561" y="2401966"/>
                </a:lnTo>
                <a:lnTo>
                  <a:pt x="692658" y="2356866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065403" y="3510788"/>
            <a:ext cx="337185" cy="15220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450" b="1" dirty="0">
                <a:solidFill>
                  <a:srgbClr val="FFFFFF"/>
                </a:solidFill>
                <a:latin typeface="Microsoft JhengHei"/>
                <a:cs typeface="Microsoft JhengHei"/>
              </a:rPr>
              <a:t>發 展 策 略</a:t>
            </a:r>
            <a:endParaRPr sz="2450">
              <a:latin typeface="Microsoft JhengHei"/>
              <a:cs typeface="Microsoft JhengHe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6269" y="5796534"/>
            <a:ext cx="9373361" cy="362711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4656467" y="3109722"/>
            <a:ext cx="5047615" cy="605155"/>
          </a:xfrm>
          <a:custGeom>
            <a:avLst/>
            <a:gdLst/>
            <a:ahLst/>
            <a:cxnLst/>
            <a:rect l="l" t="t" r="r" b="b"/>
            <a:pathLst>
              <a:path w="5047615" h="605154">
                <a:moveTo>
                  <a:pt x="5047488" y="504443"/>
                </a:moveTo>
                <a:lnTo>
                  <a:pt x="5047488" y="100583"/>
                </a:lnTo>
                <a:lnTo>
                  <a:pt x="5039475" y="61400"/>
                </a:lnTo>
                <a:lnTo>
                  <a:pt x="5017674" y="29432"/>
                </a:lnTo>
                <a:lnTo>
                  <a:pt x="4985444" y="7893"/>
                </a:lnTo>
                <a:lnTo>
                  <a:pt x="4946142" y="0"/>
                </a:lnTo>
                <a:lnTo>
                  <a:pt x="100583" y="0"/>
                </a:lnTo>
                <a:lnTo>
                  <a:pt x="61400" y="7893"/>
                </a:lnTo>
                <a:lnTo>
                  <a:pt x="29432" y="29432"/>
                </a:lnTo>
                <a:lnTo>
                  <a:pt x="7893" y="61400"/>
                </a:lnTo>
                <a:lnTo>
                  <a:pt x="0" y="100584"/>
                </a:lnTo>
                <a:lnTo>
                  <a:pt x="0" y="504444"/>
                </a:lnTo>
                <a:lnTo>
                  <a:pt x="7893" y="543627"/>
                </a:lnTo>
                <a:lnTo>
                  <a:pt x="29432" y="575595"/>
                </a:lnTo>
                <a:lnTo>
                  <a:pt x="61400" y="597134"/>
                </a:lnTo>
                <a:lnTo>
                  <a:pt x="100584" y="605028"/>
                </a:lnTo>
                <a:lnTo>
                  <a:pt x="4946142" y="605027"/>
                </a:lnTo>
                <a:lnTo>
                  <a:pt x="4985444" y="597134"/>
                </a:lnTo>
                <a:lnTo>
                  <a:pt x="5017674" y="575595"/>
                </a:lnTo>
                <a:lnTo>
                  <a:pt x="5039475" y="543627"/>
                </a:lnTo>
                <a:lnTo>
                  <a:pt x="5047488" y="504443"/>
                </a:lnTo>
                <a:close/>
              </a:path>
            </a:pathLst>
          </a:custGeom>
          <a:solidFill>
            <a:srgbClr val="C5E0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909699" y="3203701"/>
            <a:ext cx="1895475" cy="3994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50" dirty="0">
                <a:latin typeface="Microsoft JhengHei"/>
                <a:cs typeface="Microsoft JhengHei"/>
              </a:rPr>
              <a:t>活化辦卡機制</a:t>
            </a:r>
            <a:endParaRPr sz="2450">
              <a:latin typeface="Microsoft JhengHei"/>
              <a:cs typeface="Microsoft JhengHe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681361" y="1798560"/>
            <a:ext cx="5947410" cy="11480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50" b="1" dirty="0">
                <a:latin typeface="Microsoft JhengHei"/>
                <a:cs typeface="Microsoft JhengHei"/>
              </a:rPr>
              <a:t>目標：加速初篩到確診時效</a:t>
            </a:r>
            <a:endParaRPr sz="2450">
              <a:latin typeface="Microsoft JhengHei"/>
              <a:cs typeface="Microsoft JhengHei"/>
            </a:endParaRPr>
          </a:p>
          <a:p>
            <a:pPr marL="947419" marR="5080">
              <a:lnSpc>
                <a:spcPct val="100000"/>
              </a:lnSpc>
              <a:spcBef>
                <a:spcPts val="5"/>
              </a:spcBef>
            </a:pPr>
            <a:r>
              <a:rPr sz="2450" b="1" dirty="0">
                <a:latin typeface="Microsoft JhengHei"/>
                <a:cs typeface="Microsoft JhengHei"/>
              </a:rPr>
              <a:t>儘速連結照護治療體系及個案服務 </a:t>
            </a:r>
            <a:r>
              <a:rPr sz="2450" b="1" spc="5" dirty="0">
                <a:latin typeface="Microsoft JhengHei"/>
                <a:cs typeface="Microsoft JhengHei"/>
              </a:rPr>
              <a:t> </a:t>
            </a:r>
            <a:r>
              <a:rPr sz="2450" b="1" dirty="0">
                <a:latin typeface="Microsoft JhengHei"/>
                <a:cs typeface="Microsoft JhengHei"/>
              </a:rPr>
              <a:t>縮短確診至服藥達病毒量測不到時距</a:t>
            </a:r>
            <a:endParaRPr sz="2450">
              <a:latin typeface="Microsoft JhengHei"/>
              <a:cs typeface="Microsoft JhengHe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676279" y="4955285"/>
            <a:ext cx="5036185" cy="500380"/>
          </a:xfrm>
          <a:custGeom>
            <a:avLst/>
            <a:gdLst/>
            <a:ahLst/>
            <a:cxnLst/>
            <a:rect l="l" t="t" r="r" b="b"/>
            <a:pathLst>
              <a:path w="5036184" h="500379">
                <a:moveTo>
                  <a:pt x="5036058" y="416051"/>
                </a:moveTo>
                <a:lnTo>
                  <a:pt x="5036058" y="83057"/>
                </a:lnTo>
                <a:lnTo>
                  <a:pt x="5029509" y="50792"/>
                </a:lnTo>
                <a:lnTo>
                  <a:pt x="5011674" y="24383"/>
                </a:lnTo>
                <a:lnTo>
                  <a:pt x="4985265" y="6548"/>
                </a:lnTo>
                <a:lnTo>
                  <a:pt x="4953000" y="0"/>
                </a:lnTo>
                <a:lnTo>
                  <a:pt x="83058" y="0"/>
                </a:lnTo>
                <a:lnTo>
                  <a:pt x="50792" y="6548"/>
                </a:lnTo>
                <a:lnTo>
                  <a:pt x="24383" y="24384"/>
                </a:lnTo>
                <a:lnTo>
                  <a:pt x="6548" y="50792"/>
                </a:lnTo>
                <a:lnTo>
                  <a:pt x="0" y="83058"/>
                </a:lnTo>
                <a:lnTo>
                  <a:pt x="0" y="416052"/>
                </a:lnTo>
                <a:lnTo>
                  <a:pt x="6548" y="448758"/>
                </a:lnTo>
                <a:lnTo>
                  <a:pt x="24384" y="475392"/>
                </a:lnTo>
                <a:lnTo>
                  <a:pt x="50792" y="493311"/>
                </a:lnTo>
                <a:lnTo>
                  <a:pt x="83058" y="499872"/>
                </a:lnTo>
                <a:lnTo>
                  <a:pt x="4953000" y="499872"/>
                </a:lnTo>
                <a:lnTo>
                  <a:pt x="4985265" y="493311"/>
                </a:lnTo>
                <a:lnTo>
                  <a:pt x="5011674" y="475392"/>
                </a:lnTo>
                <a:lnTo>
                  <a:pt x="5029509" y="448758"/>
                </a:lnTo>
                <a:lnTo>
                  <a:pt x="5036058" y="416051"/>
                </a:lnTo>
                <a:close/>
              </a:path>
            </a:pathLst>
          </a:custGeom>
          <a:solidFill>
            <a:srgbClr val="C5E0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862717" y="4996688"/>
            <a:ext cx="8543290" cy="11201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074795">
              <a:lnSpc>
                <a:spcPct val="100000"/>
              </a:lnSpc>
              <a:spcBef>
                <a:spcPts val="105"/>
              </a:spcBef>
            </a:pPr>
            <a:r>
              <a:rPr sz="2450" dirty="0">
                <a:latin typeface="Microsoft JhengHei"/>
                <a:cs typeface="Microsoft JhengHei"/>
              </a:rPr>
              <a:t>整合醫療、行為和結構策略</a:t>
            </a:r>
            <a:endParaRPr sz="2450">
              <a:latin typeface="Microsoft JhengHei"/>
              <a:cs typeface="Microsoft JhengHei"/>
            </a:endParaRPr>
          </a:p>
          <a:p>
            <a:pPr>
              <a:lnSpc>
                <a:spcPct val="100000"/>
              </a:lnSpc>
              <a:spcBef>
                <a:spcPts val="75"/>
              </a:spcBef>
            </a:pPr>
            <a:endParaRPr sz="1900">
              <a:latin typeface="Microsoft JhengHei"/>
              <a:cs typeface="Microsoft JhengHei"/>
            </a:endParaRPr>
          </a:p>
          <a:p>
            <a:pPr marL="262890" indent="-250825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262890" algn="l"/>
                <a:tab pos="263525" algn="l"/>
              </a:tabLst>
            </a:pPr>
            <a:r>
              <a:rPr sz="1750" b="1" spc="-5" dirty="0">
                <a:solidFill>
                  <a:srgbClr val="1F497C"/>
                </a:solidFill>
                <a:latin typeface="Microsoft JhengHei"/>
                <a:cs typeface="Microsoft JhengHei"/>
              </a:rPr>
              <a:t>integration</a:t>
            </a:r>
            <a:r>
              <a:rPr sz="1750" b="1" spc="15" dirty="0">
                <a:solidFill>
                  <a:srgbClr val="1F497C"/>
                </a:solidFill>
                <a:latin typeface="Microsoft JhengHei"/>
                <a:cs typeface="Microsoft JhengHei"/>
              </a:rPr>
              <a:t> </a:t>
            </a:r>
            <a:r>
              <a:rPr sz="1750" b="1" spc="-20" dirty="0">
                <a:solidFill>
                  <a:srgbClr val="1F497C"/>
                </a:solidFill>
                <a:latin typeface="Microsoft JhengHei"/>
                <a:cs typeface="Microsoft JhengHei"/>
              </a:rPr>
              <a:t>of</a:t>
            </a:r>
            <a:r>
              <a:rPr sz="1750" b="1" spc="5" dirty="0">
                <a:solidFill>
                  <a:srgbClr val="1F497C"/>
                </a:solidFill>
                <a:latin typeface="Microsoft JhengHei"/>
                <a:cs typeface="Microsoft JhengHei"/>
              </a:rPr>
              <a:t> </a:t>
            </a:r>
            <a:r>
              <a:rPr sz="1750" b="1" dirty="0">
                <a:solidFill>
                  <a:srgbClr val="1F497C"/>
                </a:solidFill>
                <a:latin typeface="Microsoft JhengHei"/>
                <a:cs typeface="Microsoft JhengHei"/>
              </a:rPr>
              <a:t>biomedical,</a:t>
            </a:r>
            <a:r>
              <a:rPr sz="1750" b="1" spc="20" dirty="0">
                <a:solidFill>
                  <a:srgbClr val="1F497C"/>
                </a:solidFill>
                <a:latin typeface="Microsoft JhengHei"/>
                <a:cs typeface="Microsoft JhengHei"/>
              </a:rPr>
              <a:t> </a:t>
            </a:r>
            <a:r>
              <a:rPr sz="1750" b="1" dirty="0">
                <a:solidFill>
                  <a:srgbClr val="1F497C"/>
                </a:solidFill>
                <a:latin typeface="Microsoft JhengHei"/>
                <a:cs typeface="Microsoft JhengHei"/>
              </a:rPr>
              <a:t>behavioral</a:t>
            </a:r>
            <a:r>
              <a:rPr sz="1750" b="1" spc="20" dirty="0">
                <a:solidFill>
                  <a:srgbClr val="1F497C"/>
                </a:solidFill>
                <a:latin typeface="Microsoft JhengHei"/>
                <a:cs typeface="Microsoft JhengHei"/>
              </a:rPr>
              <a:t> </a:t>
            </a:r>
            <a:r>
              <a:rPr sz="1750" b="1" dirty="0">
                <a:solidFill>
                  <a:srgbClr val="1F497C"/>
                </a:solidFill>
                <a:latin typeface="Microsoft JhengHei"/>
                <a:cs typeface="Microsoft JhengHei"/>
              </a:rPr>
              <a:t>and</a:t>
            </a:r>
            <a:r>
              <a:rPr sz="1750" b="1" spc="5" dirty="0">
                <a:solidFill>
                  <a:srgbClr val="1F497C"/>
                </a:solidFill>
                <a:latin typeface="Microsoft JhengHei"/>
                <a:cs typeface="Microsoft JhengHei"/>
              </a:rPr>
              <a:t> </a:t>
            </a:r>
            <a:r>
              <a:rPr sz="1750" b="1" spc="-5" dirty="0">
                <a:solidFill>
                  <a:srgbClr val="1F497C"/>
                </a:solidFill>
                <a:latin typeface="Microsoft JhengHei"/>
                <a:cs typeface="Microsoft JhengHei"/>
              </a:rPr>
              <a:t>structural</a:t>
            </a:r>
            <a:r>
              <a:rPr sz="1750" b="1" spc="20" dirty="0">
                <a:solidFill>
                  <a:srgbClr val="1F497C"/>
                </a:solidFill>
                <a:latin typeface="Microsoft JhengHei"/>
                <a:cs typeface="Microsoft JhengHei"/>
              </a:rPr>
              <a:t> </a:t>
            </a:r>
            <a:r>
              <a:rPr sz="1750" b="1" dirty="0">
                <a:solidFill>
                  <a:srgbClr val="1F497C"/>
                </a:solidFill>
                <a:latin typeface="Microsoft JhengHei"/>
                <a:cs typeface="Microsoft JhengHei"/>
              </a:rPr>
              <a:t>interventions</a:t>
            </a:r>
            <a:r>
              <a:rPr sz="1750" b="1" spc="15" dirty="0">
                <a:solidFill>
                  <a:srgbClr val="1F497C"/>
                </a:solidFill>
                <a:latin typeface="Microsoft JhengHei"/>
                <a:cs typeface="Microsoft JhengHei"/>
              </a:rPr>
              <a:t> </a:t>
            </a:r>
            <a:r>
              <a:rPr sz="1750" b="1" spc="-10" dirty="0">
                <a:solidFill>
                  <a:srgbClr val="1F497C"/>
                </a:solidFill>
                <a:latin typeface="Microsoft JhengHei"/>
                <a:cs typeface="Microsoft JhengHei"/>
              </a:rPr>
              <a:t>are</a:t>
            </a:r>
            <a:r>
              <a:rPr sz="1750" b="1" spc="5" dirty="0">
                <a:solidFill>
                  <a:srgbClr val="1F497C"/>
                </a:solidFill>
                <a:latin typeface="Microsoft JhengHei"/>
                <a:cs typeface="Microsoft JhengHei"/>
              </a:rPr>
              <a:t> </a:t>
            </a:r>
            <a:r>
              <a:rPr sz="1750" b="1" dirty="0">
                <a:solidFill>
                  <a:srgbClr val="1F497C"/>
                </a:solidFill>
                <a:latin typeface="Microsoft JhengHei"/>
                <a:cs typeface="Microsoft JhengHei"/>
              </a:rPr>
              <a:t>needed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682375" y="4056888"/>
            <a:ext cx="5039360" cy="547370"/>
          </a:xfrm>
          <a:custGeom>
            <a:avLst/>
            <a:gdLst/>
            <a:ahLst/>
            <a:cxnLst/>
            <a:rect l="l" t="t" r="r" b="b"/>
            <a:pathLst>
              <a:path w="5039359" h="547370">
                <a:moveTo>
                  <a:pt x="5039106" y="455676"/>
                </a:moveTo>
                <a:lnTo>
                  <a:pt x="5039106" y="91440"/>
                </a:lnTo>
                <a:lnTo>
                  <a:pt x="5031890" y="55614"/>
                </a:lnTo>
                <a:lnTo>
                  <a:pt x="5012245" y="26574"/>
                </a:lnTo>
                <a:lnTo>
                  <a:pt x="4983170" y="7108"/>
                </a:lnTo>
                <a:lnTo>
                  <a:pt x="4947666" y="0"/>
                </a:lnTo>
                <a:lnTo>
                  <a:pt x="91440" y="0"/>
                </a:lnTo>
                <a:lnTo>
                  <a:pt x="55935" y="7108"/>
                </a:lnTo>
                <a:lnTo>
                  <a:pt x="26860" y="26574"/>
                </a:lnTo>
                <a:lnTo>
                  <a:pt x="7215" y="55614"/>
                </a:lnTo>
                <a:lnTo>
                  <a:pt x="0" y="91440"/>
                </a:lnTo>
                <a:lnTo>
                  <a:pt x="0" y="455676"/>
                </a:lnTo>
                <a:lnTo>
                  <a:pt x="7215" y="491501"/>
                </a:lnTo>
                <a:lnTo>
                  <a:pt x="26860" y="520541"/>
                </a:lnTo>
                <a:lnTo>
                  <a:pt x="55935" y="540007"/>
                </a:lnTo>
                <a:lnTo>
                  <a:pt x="91440" y="547116"/>
                </a:lnTo>
                <a:lnTo>
                  <a:pt x="4947666" y="547116"/>
                </a:lnTo>
                <a:lnTo>
                  <a:pt x="4983170" y="540007"/>
                </a:lnTo>
                <a:lnTo>
                  <a:pt x="5012245" y="520541"/>
                </a:lnTo>
                <a:lnTo>
                  <a:pt x="5031890" y="491501"/>
                </a:lnTo>
                <a:lnTo>
                  <a:pt x="5039106" y="455676"/>
                </a:lnTo>
                <a:close/>
              </a:path>
            </a:pathLst>
          </a:custGeom>
          <a:solidFill>
            <a:srgbClr val="C5E0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851025" y="4121911"/>
            <a:ext cx="4700270" cy="3994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50" dirty="0">
                <a:latin typeface="Microsoft JhengHei"/>
                <a:cs typeface="Microsoft JhengHei"/>
              </a:rPr>
              <a:t>強化未就醫和未服藥個案服藥策略</a:t>
            </a:r>
            <a:endParaRPr sz="2450">
              <a:latin typeface="Microsoft JhengHei"/>
              <a:cs typeface="Microsoft JhengHei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1492891" y="1044955"/>
            <a:ext cx="3632835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" dirty="0"/>
              <a:t>感染者治療照護策略</a:t>
            </a:r>
          </a:p>
        </p:txBody>
      </p:sp>
      <p:pic>
        <p:nvPicPr>
          <p:cNvPr id="21" name="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1553" y="929639"/>
            <a:ext cx="732281" cy="732281"/>
          </a:xfrm>
          <a:prstGeom prst="rect">
            <a:avLst/>
          </a:prstGeom>
        </p:spPr>
      </p:pic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5" dirty="0"/>
              <a:t>94</a:t>
            </a:fld>
            <a:endParaRPr spc="5" dirty="0"/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3315" y="1024127"/>
            <a:ext cx="9290050" cy="593090"/>
          </a:xfrm>
          <a:custGeom>
            <a:avLst/>
            <a:gdLst/>
            <a:ahLst/>
            <a:cxnLst/>
            <a:rect l="l" t="t" r="r" b="b"/>
            <a:pathLst>
              <a:path w="9290050" h="593090">
                <a:moveTo>
                  <a:pt x="9289542" y="592835"/>
                </a:moveTo>
                <a:lnTo>
                  <a:pt x="9289542" y="0"/>
                </a:lnTo>
                <a:lnTo>
                  <a:pt x="0" y="0"/>
                </a:lnTo>
                <a:lnTo>
                  <a:pt x="0" y="592836"/>
                </a:lnTo>
                <a:lnTo>
                  <a:pt x="9289542" y="592835"/>
                </a:lnTo>
                <a:close/>
              </a:path>
            </a:pathLst>
          </a:custGeom>
          <a:solidFill>
            <a:srgbClr val="C1E1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7629" y="5059679"/>
            <a:ext cx="10102850" cy="1263015"/>
          </a:xfrm>
          <a:custGeom>
            <a:avLst/>
            <a:gdLst/>
            <a:ahLst/>
            <a:cxnLst/>
            <a:rect l="l" t="t" r="r" b="b"/>
            <a:pathLst>
              <a:path w="10102850" h="1263014">
                <a:moveTo>
                  <a:pt x="10102596" y="1052322"/>
                </a:moveTo>
                <a:lnTo>
                  <a:pt x="10102596" y="210312"/>
                </a:lnTo>
                <a:lnTo>
                  <a:pt x="10097022" y="161952"/>
                </a:lnTo>
                <a:lnTo>
                  <a:pt x="10081144" y="117632"/>
                </a:lnTo>
                <a:lnTo>
                  <a:pt x="10056229" y="78590"/>
                </a:lnTo>
                <a:lnTo>
                  <a:pt x="10023543" y="46066"/>
                </a:lnTo>
                <a:lnTo>
                  <a:pt x="9984352" y="21300"/>
                </a:lnTo>
                <a:lnTo>
                  <a:pt x="9939923" y="5531"/>
                </a:lnTo>
                <a:lnTo>
                  <a:pt x="9891522" y="0"/>
                </a:lnTo>
                <a:lnTo>
                  <a:pt x="210311" y="0"/>
                </a:lnTo>
                <a:lnTo>
                  <a:pt x="161952" y="5531"/>
                </a:lnTo>
                <a:lnTo>
                  <a:pt x="117632" y="21300"/>
                </a:lnTo>
                <a:lnTo>
                  <a:pt x="78590" y="46066"/>
                </a:lnTo>
                <a:lnTo>
                  <a:pt x="46066" y="78590"/>
                </a:lnTo>
                <a:lnTo>
                  <a:pt x="21300" y="117632"/>
                </a:lnTo>
                <a:lnTo>
                  <a:pt x="5531" y="161952"/>
                </a:lnTo>
                <a:lnTo>
                  <a:pt x="0" y="210312"/>
                </a:lnTo>
                <a:lnTo>
                  <a:pt x="0" y="1052322"/>
                </a:lnTo>
                <a:lnTo>
                  <a:pt x="5531" y="1100441"/>
                </a:lnTo>
                <a:lnTo>
                  <a:pt x="21300" y="1144668"/>
                </a:lnTo>
                <a:lnTo>
                  <a:pt x="46066" y="1183723"/>
                </a:lnTo>
                <a:lnTo>
                  <a:pt x="78590" y="1216327"/>
                </a:lnTo>
                <a:lnTo>
                  <a:pt x="117632" y="1241200"/>
                </a:lnTo>
                <a:lnTo>
                  <a:pt x="161952" y="1257062"/>
                </a:lnTo>
                <a:lnTo>
                  <a:pt x="210312" y="1262634"/>
                </a:lnTo>
                <a:lnTo>
                  <a:pt x="9891522" y="1262634"/>
                </a:lnTo>
                <a:lnTo>
                  <a:pt x="9939923" y="1257062"/>
                </a:lnTo>
                <a:lnTo>
                  <a:pt x="9984352" y="1241200"/>
                </a:lnTo>
                <a:lnTo>
                  <a:pt x="10023543" y="1216327"/>
                </a:lnTo>
                <a:lnTo>
                  <a:pt x="10056229" y="1183723"/>
                </a:lnTo>
                <a:lnTo>
                  <a:pt x="10081144" y="1144668"/>
                </a:lnTo>
                <a:lnTo>
                  <a:pt x="10097022" y="1100441"/>
                </a:lnTo>
                <a:lnTo>
                  <a:pt x="10102596" y="1052322"/>
                </a:lnTo>
                <a:close/>
              </a:path>
            </a:pathLst>
          </a:custGeom>
          <a:solidFill>
            <a:srgbClr val="FFF2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13821" y="5295391"/>
            <a:ext cx="1895475" cy="7740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450" b="1" dirty="0">
                <a:solidFill>
                  <a:srgbClr val="2F5597"/>
                </a:solidFill>
                <a:latin typeface="Microsoft JhengHei"/>
                <a:cs typeface="Microsoft JhengHei"/>
              </a:rPr>
              <a:t>以病人為中心 之整合式服務</a:t>
            </a:r>
            <a:endParaRPr sz="2450">
              <a:latin typeface="Microsoft JhengHei"/>
              <a:cs typeface="Microsoft JhengHe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15531" y="1814322"/>
            <a:ext cx="10102850" cy="1856739"/>
          </a:xfrm>
          <a:custGeom>
            <a:avLst/>
            <a:gdLst/>
            <a:ahLst/>
            <a:cxnLst/>
            <a:rect l="l" t="t" r="r" b="b"/>
            <a:pathLst>
              <a:path w="10102850" h="1856739">
                <a:moveTo>
                  <a:pt x="10102596" y="1546860"/>
                </a:moveTo>
                <a:lnTo>
                  <a:pt x="10102596" y="309372"/>
                </a:lnTo>
                <a:lnTo>
                  <a:pt x="10099237" y="263694"/>
                </a:lnTo>
                <a:lnTo>
                  <a:pt x="10089483" y="220084"/>
                </a:lnTo>
                <a:lnTo>
                  <a:pt x="10073814" y="179023"/>
                </a:lnTo>
                <a:lnTo>
                  <a:pt x="10052710" y="140992"/>
                </a:lnTo>
                <a:lnTo>
                  <a:pt x="10026653" y="106471"/>
                </a:lnTo>
                <a:lnTo>
                  <a:pt x="9996124" y="75942"/>
                </a:lnTo>
                <a:lnTo>
                  <a:pt x="9961603" y="49885"/>
                </a:lnTo>
                <a:lnTo>
                  <a:pt x="9923572" y="28781"/>
                </a:lnTo>
                <a:lnTo>
                  <a:pt x="9882511" y="13112"/>
                </a:lnTo>
                <a:lnTo>
                  <a:pt x="9838901" y="3358"/>
                </a:lnTo>
                <a:lnTo>
                  <a:pt x="9793224" y="0"/>
                </a:lnTo>
                <a:lnTo>
                  <a:pt x="309372" y="0"/>
                </a:lnTo>
                <a:lnTo>
                  <a:pt x="263694" y="3358"/>
                </a:lnTo>
                <a:lnTo>
                  <a:pt x="220084" y="13112"/>
                </a:lnTo>
                <a:lnTo>
                  <a:pt x="179023" y="28781"/>
                </a:lnTo>
                <a:lnTo>
                  <a:pt x="140992" y="49885"/>
                </a:lnTo>
                <a:lnTo>
                  <a:pt x="106471" y="75942"/>
                </a:lnTo>
                <a:lnTo>
                  <a:pt x="75942" y="106471"/>
                </a:lnTo>
                <a:lnTo>
                  <a:pt x="49885" y="140992"/>
                </a:lnTo>
                <a:lnTo>
                  <a:pt x="28781" y="179023"/>
                </a:lnTo>
                <a:lnTo>
                  <a:pt x="13112" y="220084"/>
                </a:lnTo>
                <a:lnTo>
                  <a:pt x="3358" y="263694"/>
                </a:lnTo>
                <a:lnTo>
                  <a:pt x="0" y="309372"/>
                </a:lnTo>
                <a:lnTo>
                  <a:pt x="0" y="1546860"/>
                </a:lnTo>
                <a:lnTo>
                  <a:pt x="3358" y="1592537"/>
                </a:lnTo>
                <a:lnTo>
                  <a:pt x="13112" y="1636147"/>
                </a:lnTo>
                <a:lnTo>
                  <a:pt x="28781" y="1677208"/>
                </a:lnTo>
                <a:lnTo>
                  <a:pt x="49885" y="1715239"/>
                </a:lnTo>
                <a:lnTo>
                  <a:pt x="75942" y="1749760"/>
                </a:lnTo>
                <a:lnTo>
                  <a:pt x="106471" y="1780289"/>
                </a:lnTo>
                <a:lnTo>
                  <a:pt x="140992" y="1806346"/>
                </a:lnTo>
                <a:lnTo>
                  <a:pt x="179023" y="1827450"/>
                </a:lnTo>
                <a:lnTo>
                  <a:pt x="220084" y="1843119"/>
                </a:lnTo>
                <a:lnTo>
                  <a:pt x="263694" y="1852873"/>
                </a:lnTo>
                <a:lnTo>
                  <a:pt x="309372" y="1856232"/>
                </a:lnTo>
                <a:lnTo>
                  <a:pt x="9793224" y="1856232"/>
                </a:lnTo>
                <a:lnTo>
                  <a:pt x="9838901" y="1852873"/>
                </a:lnTo>
                <a:lnTo>
                  <a:pt x="9882511" y="1843119"/>
                </a:lnTo>
                <a:lnTo>
                  <a:pt x="9923572" y="1827450"/>
                </a:lnTo>
                <a:lnTo>
                  <a:pt x="9961603" y="1806346"/>
                </a:lnTo>
                <a:lnTo>
                  <a:pt x="9996124" y="1780289"/>
                </a:lnTo>
                <a:lnTo>
                  <a:pt x="10026653" y="1749760"/>
                </a:lnTo>
                <a:lnTo>
                  <a:pt x="10052710" y="1715239"/>
                </a:lnTo>
                <a:lnTo>
                  <a:pt x="10073814" y="1677208"/>
                </a:lnTo>
                <a:lnTo>
                  <a:pt x="10089483" y="1636147"/>
                </a:lnTo>
                <a:lnTo>
                  <a:pt x="10099237" y="1592537"/>
                </a:lnTo>
                <a:lnTo>
                  <a:pt x="10102596" y="154686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321441" y="2346451"/>
            <a:ext cx="1895475" cy="7740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450" b="1" dirty="0">
                <a:solidFill>
                  <a:srgbClr val="2F5597"/>
                </a:solidFill>
                <a:latin typeface="Microsoft JhengHei"/>
                <a:cs typeface="Microsoft JhengHei"/>
              </a:rPr>
              <a:t>加強連結照護 治療體系服務</a:t>
            </a:r>
            <a:endParaRPr sz="2450">
              <a:latin typeface="Microsoft JhengHei"/>
              <a:cs typeface="Microsoft JhengHe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38277" y="2061009"/>
            <a:ext cx="6174740" cy="1361440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313055" indent="-300990">
              <a:lnSpc>
                <a:spcPct val="100000"/>
              </a:lnSpc>
              <a:spcBef>
                <a:spcPts val="509"/>
              </a:spcBef>
              <a:buFont typeface="Arial"/>
              <a:buChar char="•"/>
              <a:tabLst>
                <a:tab pos="313055" algn="l"/>
                <a:tab pos="313690" algn="l"/>
              </a:tabLst>
            </a:pPr>
            <a:r>
              <a:rPr sz="1850" spc="-10" dirty="0">
                <a:latin typeface="Microsoft JhengHei"/>
                <a:cs typeface="Microsoft JhengHei"/>
              </a:rPr>
              <a:t>⼀站式服務，確診立即轉介就醫治療</a:t>
            </a:r>
            <a:endParaRPr sz="1850">
              <a:latin typeface="Microsoft JhengHei"/>
              <a:cs typeface="Microsoft JhengHei"/>
            </a:endParaRPr>
          </a:p>
          <a:p>
            <a:pPr marL="313055" indent="-300990">
              <a:lnSpc>
                <a:spcPct val="100000"/>
              </a:lnSpc>
              <a:spcBef>
                <a:spcPts val="405"/>
              </a:spcBef>
              <a:buFont typeface="Arial"/>
              <a:buChar char="•"/>
              <a:tabLst>
                <a:tab pos="313055" algn="l"/>
                <a:tab pos="313690" algn="l"/>
              </a:tabLst>
            </a:pPr>
            <a:r>
              <a:rPr sz="1850" spc="-10" dirty="0">
                <a:latin typeface="Microsoft JhengHei"/>
                <a:cs typeface="Microsoft JhengHei"/>
              </a:rPr>
              <a:t>個案管理服務，強化追蹤管理與提醒回診</a:t>
            </a:r>
            <a:endParaRPr sz="1850">
              <a:latin typeface="Microsoft JhengHei"/>
              <a:cs typeface="Microsoft JhengHei"/>
            </a:endParaRPr>
          </a:p>
          <a:p>
            <a:pPr marL="313055" indent="-300990">
              <a:lnSpc>
                <a:spcPct val="100000"/>
              </a:lnSpc>
              <a:spcBef>
                <a:spcPts val="409"/>
              </a:spcBef>
              <a:buFont typeface="Arial"/>
              <a:buChar char="•"/>
              <a:tabLst>
                <a:tab pos="313055" algn="l"/>
                <a:tab pos="313690" algn="l"/>
              </a:tabLst>
            </a:pPr>
            <a:r>
              <a:rPr sz="1850" spc="-15" dirty="0">
                <a:latin typeface="Microsoft JhengHei"/>
                <a:cs typeface="Microsoft JhengHei"/>
              </a:rPr>
              <a:t>提升醫療資源可近性，降低感染者就醫之經濟或社會障礙</a:t>
            </a:r>
            <a:endParaRPr sz="1850">
              <a:latin typeface="Microsoft JhengHei"/>
              <a:cs typeface="Microsoft JhengHei"/>
            </a:endParaRPr>
          </a:p>
          <a:p>
            <a:pPr marL="313055" indent="-300990">
              <a:lnSpc>
                <a:spcPct val="100000"/>
              </a:lnSpc>
              <a:spcBef>
                <a:spcPts val="414"/>
              </a:spcBef>
              <a:buFont typeface="Arial"/>
              <a:buChar char="•"/>
              <a:tabLst>
                <a:tab pos="313055" algn="l"/>
                <a:tab pos="313690" algn="l"/>
              </a:tabLst>
            </a:pPr>
            <a:r>
              <a:rPr sz="1850" spc="-10" dirty="0">
                <a:latin typeface="Microsoft JhengHei"/>
                <a:cs typeface="Microsoft JhengHei"/>
              </a:rPr>
              <a:t>提供整合式預防、篩檢及治療服務</a:t>
            </a:r>
            <a:endParaRPr sz="1850">
              <a:latin typeface="Microsoft JhengHei"/>
              <a:cs typeface="Microsoft JhengHe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429646" y="1054100"/>
            <a:ext cx="6839584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" dirty="0"/>
              <a:t>儘速連結照護治療體系及個案服務策略</a:t>
            </a:r>
          </a:p>
        </p:txBody>
      </p:sp>
      <p:sp>
        <p:nvSpPr>
          <p:cNvPr id="10" name="object 10"/>
          <p:cNvSpPr/>
          <p:nvPr/>
        </p:nvSpPr>
        <p:spPr>
          <a:xfrm>
            <a:off x="215531" y="3783329"/>
            <a:ext cx="10102850" cy="1106170"/>
          </a:xfrm>
          <a:custGeom>
            <a:avLst/>
            <a:gdLst/>
            <a:ahLst/>
            <a:cxnLst/>
            <a:rect l="l" t="t" r="r" b="b"/>
            <a:pathLst>
              <a:path w="10102850" h="1106170">
                <a:moveTo>
                  <a:pt x="10102596" y="921257"/>
                </a:moveTo>
                <a:lnTo>
                  <a:pt x="10102596" y="184403"/>
                </a:lnTo>
                <a:lnTo>
                  <a:pt x="10096027" y="135290"/>
                </a:lnTo>
                <a:lnTo>
                  <a:pt x="10077478" y="91214"/>
                </a:lnTo>
                <a:lnTo>
                  <a:pt x="10048684" y="53911"/>
                </a:lnTo>
                <a:lnTo>
                  <a:pt x="10011381" y="25117"/>
                </a:lnTo>
                <a:lnTo>
                  <a:pt x="9967305" y="6568"/>
                </a:lnTo>
                <a:lnTo>
                  <a:pt x="9918192" y="0"/>
                </a:lnTo>
                <a:lnTo>
                  <a:pt x="184403" y="0"/>
                </a:lnTo>
                <a:lnTo>
                  <a:pt x="135290" y="6568"/>
                </a:lnTo>
                <a:lnTo>
                  <a:pt x="91214" y="25117"/>
                </a:lnTo>
                <a:lnTo>
                  <a:pt x="53911" y="53911"/>
                </a:lnTo>
                <a:lnTo>
                  <a:pt x="25117" y="91214"/>
                </a:lnTo>
                <a:lnTo>
                  <a:pt x="6568" y="135290"/>
                </a:lnTo>
                <a:lnTo>
                  <a:pt x="0" y="184404"/>
                </a:lnTo>
                <a:lnTo>
                  <a:pt x="0" y="921258"/>
                </a:lnTo>
                <a:lnTo>
                  <a:pt x="6568" y="970107"/>
                </a:lnTo>
                <a:lnTo>
                  <a:pt x="25117" y="1014109"/>
                </a:lnTo>
                <a:lnTo>
                  <a:pt x="53911" y="1051464"/>
                </a:lnTo>
                <a:lnTo>
                  <a:pt x="91214" y="1080374"/>
                </a:lnTo>
                <a:lnTo>
                  <a:pt x="135290" y="1099040"/>
                </a:lnTo>
                <a:lnTo>
                  <a:pt x="184404" y="1105662"/>
                </a:lnTo>
                <a:lnTo>
                  <a:pt x="9918192" y="1105662"/>
                </a:lnTo>
                <a:lnTo>
                  <a:pt x="9967305" y="1099040"/>
                </a:lnTo>
                <a:lnTo>
                  <a:pt x="10011381" y="1080374"/>
                </a:lnTo>
                <a:lnTo>
                  <a:pt x="10048684" y="1051464"/>
                </a:lnTo>
                <a:lnTo>
                  <a:pt x="10077478" y="1014109"/>
                </a:lnTo>
                <a:lnTo>
                  <a:pt x="10096027" y="970107"/>
                </a:lnTo>
                <a:lnTo>
                  <a:pt x="10102596" y="921257"/>
                </a:lnTo>
                <a:close/>
              </a:path>
            </a:pathLst>
          </a:custGeom>
          <a:solidFill>
            <a:srgbClr val="E2F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284865" y="3939794"/>
            <a:ext cx="1895475" cy="7740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450" b="1" dirty="0">
                <a:solidFill>
                  <a:srgbClr val="2F5597"/>
                </a:solidFill>
                <a:latin typeface="Microsoft JhengHei"/>
                <a:cs typeface="Microsoft JhengHei"/>
              </a:rPr>
              <a:t>公衛及醫療端 個案管理服務</a:t>
            </a:r>
            <a:endParaRPr sz="2450">
              <a:latin typeface="Microsoft JhengHei"/>
              <a:cs typeface="Microsoft JhengHe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8099" y="2346960"/>
            <a:ext cx="1147572" cy="989838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7525" y="5168646"/>
            <a:ext cx="1184910" cy="986027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3422275" y="3926385"/>
            <a:ext cx="6591934" cy="693420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262890" indent="-250825">
              <a:lnSpc>
                <a:spcPct val="100000"/>
              </a:lnSpc>
              <a:spcBef>
                <a:spcPts val="509"/>
              </a:spcBef>
              <a:buFont typeface="Arial"/>
              <a:buChar char="•"/>
              <a:tabLst>
                <a:tab pos="262890" algn="l"/>
                <a:tab pos="263525" algn="l"/>
              </a:tabLst>
            </a:pPr>
            <a:r>
              <a:rPr sz="1850" spc="-15" dirty="0">
                <a:latin typeface="Microsoft JhengHei"/>
                <a:cs typeface="Microsoft JhengHei"/>
              </a:rPr>
              <a:t>依個案特性，規劃不同個案管理模式，協助個案穩定就醫服藥</a:t>
            </a:r>
            <a:endParaRPr sz="1850">
              <a:latin typeface="Microsoft JhengHei"/>
              <a:cs typeface="Microsoft JhengHei"/>
            </a:endParaRPr>
          </a:p>
          <a:p>
            <a:pPr marL="262890" indent="-250825">
              <a:lnSpc>
                <a:spcPct val="100000"/>
              </a:lnSpc>
              <a:spcBef>
                <a:spcPts val="405"/>
              </a:spcBef>
              <a:buFont typeface="Arial"/>
              <a:buChar char="•"/>
              <a:tabLst>
                <a:tab pos="262890" algn="l"/>
                <a:tab pos="263525" algn="l"/>
              </a:tabLst>
            </a:pPr>
            <a:r>
              <a:rPr sz="1850" spc="-10" dirty="0">
                <a:latin typeface="Microsoft JhengHei"/>
                <a:cs typeface="Microsoft JhengHei"/>
              </a:rPr>
              <a:t>持續進行國內HIV抗藥性監測，以適時評估介入</a:t>
            </a:r>
            <a:endParaRPr sz="1850">
              <a:latin typeface="Microsoft JhengHei"/>
              <a:cs typeface="Microsoft JhengHe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422275" y="5123495"/>
            <a:ext cx="6758940" cy="1026794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262890" indent="-250825">
              <a:lnSpc>
                <a:spcPct val="100000"/>
              </a:lnSpc>
              <a:spcBef>
                <a:spcPts val="509"/>
              </a:spcBef>
              <a:buFont typeface="Arial"/>
              <a:buChar char="•"/>
              <a:tabLst>
                <a:tab pos="262890" algn="l"/>
                <a:tab pos="263525" algn="l"/>
              </a:tabLst>
            </a:pPr>
            <a:r>
              <a:rPr sz="1850" spc="-10" dirty="0">
                <a:latin typeface="Microsoft JhengHei"/>
                <a:cs typeface="Microsoft JhengHei"/>
              </a:rPr>
              <a:t>建立以病人為中心之跨身心科共同照顧醫療體系</a:t>
            </a:r>
            <a:endParaRPr sz="1850">
              <a:latin typeface="Microsoft JhengHei"/>
              <a:cs typeface="Microsoft JhengHei"/>
            </a:endParaRPr>
          </a:p>
          <a:p>
            <a:pPr marL="262890" indent="-250825">
              <a:lnSpc>
                <a:spcPct val="100000"/>
              </a:lnSpc>
              <a:spcBef>
                <a:spcPts val="405"/>
              </a:spcBef>
              <a:buFont typeface="Arial"/>
              <a:buChar char="•"/>
              <a:tabLst>
                <a:tab pos="262890" algn="l"/>
                <a:tab pos="263525" algn="l"/>
              </a:tabLst>
            </a:pPr>
            <a:r>
              <a:rPr sz="1850" spc="-15" dirty="0">
                <a:latin typeface="Microsoft JhengHei"/>
                <a:cs typeface="Microsoft JhengHei"/>
              </a:rPr>
              <a:t>建立HIV感染者轉銜⻑照服務，有⻑照需求個案能獲得適切照顧</a:t>
            </a:r>
            <a:endParaRPr sz="1850">
              <a:latin typeface="Microsoft JhengHei"/>
              <a:cs typeface="Microsoft JhengHei"/>
            </a:endParaRPr>
          </a:p>
          <a:p>
            <a:pPr marL="262890" indent="-250825">
              <a:lnSpc>
                <a:spcPct val="100000"/>
              </a:lnSpc>
              <a:spcBef>
                <a:spcPts val="409"/>
              </a:spcBef>
              <a:buFont typeface="Arial"/>
              <a:buChar char="•"/>
              <a:tabLst>
                <a:tab pos="262890" algn="l"/>
                <a:tab pos="263525" algn="l"/>
              </a:tabLst>
            </a:pPr>
            <a:r>
              <a:rPr sz="1850" spc="-10" dirty="0">
                <a:latin typeface="Microsoft JhengHei"/>
                <a:cs typeface="Microsoft JhengHei"/>
              </a:rPr>
              <a:t>營造感染者友善就醫環境，提供全人醫療照護服務</a:t>
            </a:r>
            <a:endParaRPr sz="1850">
              <a:latin typeface="Microsoft JhengHei"/>
              <a:cs typeface="Microsoft JhengHe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61251" y="816102"/>
            <a:ext cx="1013460" cy="951230"/>
            <a:chOff x="261251" y="816102"/>
            <a:chExt cx="1013460" cy="951230"/>
          </a:xfrm>
        </p:grpSpPr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1251" y="816102"/>
              <a:ext cx="1013460" cy="95097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1553" y="912876"/>
              <a:ext cx="732281" cy="732281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58787" y="3922014"/>
            <a:ext cx="794004" cy="790194"/>
          </a:xfrm>
          <a:prstGeom prst="rect">
            <a:avLst/>
          </a:prstGeom>
        </p:spPr>
      </p:pic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5" dirty="0"/>
              <a:t>95</a:t>
            </a:fld>
            <a:endParaRPr spc="5" dirty="0"/>
          </a:p>
        </p:txBody>
      </p:sp>
      <p:sp>
        <p:nvSpPr>
          <p:cNvPr id="21" name="object 2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3315" y="1024127"/>
            <a:ext cx="9290050" cy="593090"/>
          </a:xfrm>
          <a:custGeom>
            <a:avLst/>
            <a:gdLst/>
            <a:ahLst/>
            <a:cxnLst/>
            <a:rect l="l" t="t" r="r" b="b"/>
            <a:pathLst>
              <a:path w="9290050" h="593090">
                <a:moveTo>
                  <a:pt x="9289542" y="592835"/>
                </a:moveTo>
                <a:lnTo>
                  <a:pt x="9289542" y="0"/>
                </a:lnTo>
                <a:lnTo>
                  <a:pt x="0" y="0"/>
                </a:lnTo>
                <a:lnTo>
                  <a:pt x="0" y="592836"/>
                </a:lnTo>
                <a:lnTo>
                  <a:pt x="9289542" y="592835"/>
                </a:lnTo>
                <a:close/>
              </a:path>
            </a:pathLst>
          </a:custGeom>
          <a:solidFill>
            <a:srgbClr val="C1E1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447179" y="3298697"/>
            <a:ext cx="10069830" cy="778510"/>
            <a:chOff x="447179" y="3298697"/>
            <a:chExt cx="10069830" cy="77851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5947" y="3298697"/>
              <a:ext cx="10021061" cy="77800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47179" y="3437393"/>
              <a:ext cx="3994150" cy="438150"/>
            </a:xfrm>
            <a:custGeom>
              <a:avLst/>
              <a:gdLst/>
              <a:ahLst/>
              <a:cxnLst/>
              <a:rect l="l" t="t" r="r" b="b"/>
              <a:pathLst>
                <a:path w="3994150" h="438150">
                  <a:moveTo>
                    <a:pt x="111252" y="0"/>
                  </a:moveTo>
                  <a:lnTo>
                    <a:pt x="0" y="0"/>
                  </a:lnTo>
                  <a:lnTo>
                    <a:pt x="0" y="400812"/>
                  </a:lnTo>
                  <a:lnTo>
                    <a:pt x="111252" y="400812"/>
                  </a:lnTo>
                  <a:lnTo>
                    <a:pt x="111252" y="0"/>
                  </a:lnTo>
                  <a:close/>
                </a:path>
                <a:path w="3994150" h="438150">
                  <a:moveTo>
                    <a:pt x="2035302" y="35052"/>
                  </a:moveTo>
                  <a:lnTo>
                    <a:pt x="1924050" y="35052"/>
                  </a:lnTo>
                  <a:lnTo>
                    <a:pt x="1924050" y="436626"/>
                  </a:lnTo>
                  <a:lnTo>
                    <a:pt x="2035302" y="436626"/>
                  </a:lnTo>
                  <a:lnTo>
                    <a:pt x="2035302" y="35052"/>
                  </a:lnTo>
                  <a:close/>
                </a:path>
                <a:path w="3994150" h="438150">
                  <a:moveTo>
                    <a:pt x="3993642" y="37338"/>
                  </a:moveTo>
                  <a:lnTo>
                    <a:pt x="3881628" y="37338"/>
                  </a:lnTo>
                  <a:lnTo>
                    <a:pt x="3881628" y="438150"/>
                  </a:lnTo>
                  <a:lnTo>
                    <a:pt x="3993642" y="438150"/>
                  </a:lnTo>
                  <a:lnTo>
                    <a:pt x="3993642" y="37338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000633" y="2116328"/>
            <a:ext cx="6019165" cy="9880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651510">
              <a:lnSpc>
                <a:spcPct val="100000"/>
              </a:lnSpc>
              <a:spcBef>
                <a:spcPts val="105"/>
              </a:spcBef>
            </a:pPr>
            <a:r>
              <a:rPr sz="2100" spc="5" dirty="0">
                <a:latin typeface="Microsoft JhengHei"/>
                <a:cs typeface="Microsoft JhengHei"/>
              </a:rPr>
              <a:t>持續推動</a:t>
            </a:r>
            <a:r>
              <a:rPr sz="2100" b="1" dirty="0">
                <a:solidFill>
                  <a:srgbClr val="C00000"/>
                </a:solidFill>
                <a:latin typeface="Microsoft JhengHei"/>
                <a:cs typeface="Microsoft JhengHei"/>
              </a:rPr>
              <a:t>愛滋指定醫事機構服務品質提升計畫 </a:t>
            </a:r>
            <a:r>
              <a:rPr sz="2100" dirty="0">
                <a:latin typeface="Microsoft JhengHei"/>
                <a:cs typeface="Microsoft JhengHei"/>
              </a:rPr>
              <a:t>增加愛滋指定醫事機構服務家數及可近性</a:t>
            </a:r>
            <a:endParaRPr sz="21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2100" spc="-5" dirty="0">
                <a:latin typeface="Microsoft JhengHei"/>
                <a:cs typeface="Microsoft JhengHei"/>
              </a:rPr>
              <a:t>(</a:t>
            </a:r>
            <a:r>
              <a:rPr sz="2100" dirty="0">
                <a:latin typeface="Microsoft JhengHei"/>
                <a:cs typeface="Microsoft JhengHei"/>
              </a:rPr>
              <a:t>截至</a:t>
            </a:r>
            <a:r>
              <a:rPr sz="2100" spc="-5" dirty="0">
                <a:latin typeface="Microsoft JhengHei"/>
                <a:cs typeface="Microsoft JhengHei"/>
              </a:rPr>
              <a:t>2021</a:t>
            </a:r>
            <a:r>
              <a:rPr sz="2100" dirty="0">
                <a:latin typeface="Microsoft JhengHei"/>
                <a:cs typeface="Microsoft JhengHei"/>
              </a:rPr>
              <a:t>年</a:t>
            </a:r>
            <a:r>
              <a:rPr sz="2100" spc="-5" dirty="0">
                <a:latin typeface="Microsoft JhengHei"/>
                <a:cs typeface="Microsoft JhengHei"/>
              </a:rPr>
              <a:t>1</a:t>
            </a:r>
            <a:r>
              <a:rPr sz="2100" dirty="0">
                <a:latin typeface="Microsoft JhengHei"/>
                <a:cs typeface="Microsoft JhengHei"/>
              </a:rPr>
              <a:t>月：醫</a:t>
            </a:r>
            <a:r>
              <a:rPr sz="2100" spc="-5" dirty="0">
                <a:latin typeface="Microsoft JhengHei"/>
                <a:cs typeface="Microsoft JhengHei"/>
              </a:rPr>
              <a:t>院</a:t>
            </a:r>
            <a:r>
              <a:rPr sz="2100" spc="-5" dirty="0">
                <a:solidFill>
                  <a:srgbClr val="C00000"/>
                </a:solidFill>
                <a:latin typeface="Microsoft JhengHei"/>
                <a:cs typeface="Microsoft JhengHei"/>
              </a:rPr>
              <a:t>83</a:t>
            </a:r>
            <a:r>
              <a:rPr sz="2100" dirty="0">
                <a:latin typeface="Microsoft JhengHei"/>
                <a:cs typeface="Microsoft JhengHei"/>
              </a:rPr>
              <a:t>家、診所</a:t>
            </a:r>
            <a:r>
              <a:rPr sz="2100" spc="-10" dirty="0">
                <a:solidFill>
                  <a:srgbClr val="C00000"/>
                </a:solidFill>
                <a:latin typeface="Microsoft JhengHei"/>
                <a:cs typeface="Microsoft JhengHei"/>
              </a:rPr>
              <a:t>1</a:t>
            </a:r>
            <a:r>
              <a:rPr sz="2100" dirty="0">
                <a:latin typeface="Microsoft JhengHei"/>
                <a:cs typeface="Microsoft JhengHei"/>
              </a:rPr>
              <a:t>家、藥局</a:t>
            </a:r>
            <a:r>
              <a:rPr sz="2100" spc="-5" dirty="0">
                <a:solidFill>
                  <a:srgbClr val="C00000"/>
                </a:solidFill>
                <a:latin typeface="Microsoft JhengHei"/>
                <a:cs typeface="Microsoft JhengHei"/>
              </a:rPr>
              <a:t>56</a:t>
            </a:r>
            <a:r>
              <a:rPr sz="2100" spc="-5" dirty="0">
                <a:latin typeface="Microsoft JhengHei"/>
                <a:cs typeface="Microsoft JhengHei"/>
              </a:rPr>
              <a:t>家</a:t>
            </a:r>
            <a:r>
              <a:rPr sz="2100" spc="-10" dirty="0">
                <a:latin typeface="Microsoft JhengHei"/>
                <a:cs typeface="Microsoft JhengHei"/>
              </a:rPr>
              <a:t>)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54735" y="3814063"/>
            <a:ext cx="656590" cy="3994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50" b="1" spc="-5" dirty="0">
                <a:solidFill>
                  <a:srgbClr val="44546A"/>
                </a:solidFill>
                <a:latin typeface="Calibri"/>
                <a:cs typeface="Calibri"/>
              </a:rPr>
              <a:t>2018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86385" y="3487673"/>
            <a:ext cx="111760" cy="401320"/>
          </a:xfrm>
          <a:custGeom>
            <a:avLst/>
            <a:gdLst/>
            <a:ahLst/>
            <a:cxnLst/>
            <a:rect l="l" t="t" r="r" b="b"/>
            <a:pathLst>
              <a:path w="111760" h="401320">
                <a:moveTo>
                  <a:pt x="111251" y="400812"/>
                </a:moveTo>
                <a:lnTo>
                  <a:pt x="111251" y="0"/>
                </a:lnTo>
                <a:lnTo>
                  <a:pt x="0" y="0"/>
                </a:lnTo>
                <a:lnTo>
                  <a:pt x="0" y="400812"/>
                </a:lnTo>
                <a:lnTo>
                  <a:pt x="111251" y="400812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97491" y="2110232"/>
            <a:ext cx="3126740" cy="2103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38784" marR="5080" algn="just">
              <a:lnSpc>
                <a:spcPct val="100000"/>
              </a:lnSpc>
              <a:spcBef>
                <a:spcPts val="105"/>
              </a:spcBef>
            </a:pPr>
            <a:r>
              <a:rPr sz="2100" spc="5" dirty="0">
                <a:latin typeface="Microsoft JhengHei"/>
                <a:cs typeface="Microsoft JhengHei"/>
              </a:rPr>
              <a:t>推動</a:t>
            </a:r>
            <a:r>
              <a:rPr sz="2100" b="1" spc="5" dirty="0">
                <a:solidFill>
                  <a:srgbClr val="C00000"/>
                </a:solidFill>
                <a:latin typeface="Microsoft JhengHei"/>
                <a:cs typeface="Microsoft JhengHei"/>
              </a:rPr>
              <a:t>診斷即刻服藥治療 </a:t>
            </a:r>
            <a:r>
              <a:rPr sz="2100" spc="5" dirty="0">
                <a:latin typeface="Microsoft JhengHei"/>
                <a:cs typeface="Microsoft JhengHei"/>
              </a:rPr>
              <a:t>策略，引進副作用低之 抗愛滋新藥</a:t>
            </a:r>
            <a:endParaRPr sz="2100">
              <a:latin typeface="Microsoft JhengHei"/>
              <a:cs typeface="Microsoft JhengHei"/>
            </a:endParaRPr>
          </a:p>
          <a:p>
            <a:pPr marL="438784">
              <a:lnSpc>
                <a:spcPct val="100000"/>
              </a:lnSpc>
              <a:spcBef>
                <a:spcPts val="65"/>
              </a:spcBef>
            </a:pPr>
            <a:r>
              <a:rPr sz="1200" dirty="0">
                <a:latin typeface="Microsoft JhengHei"/>
                <a:cs typeface="Microsoft JhengHei"/>
              </a:rPr>
              <a:t>(</a:t>
            </a:r>
            <a:r>
              <a:rPr sz="1200" spc="25" dirty="0">
                <a:latin typeface="Microsoft JhengHei"/>
                <a:cs typeface="Microsoft JhengHei"/>
              </a:rPr>
              <a:t>複方、每日</a:t>
            </a:r>
            <a:r>
              <a:rPr sz="1200" spc="10" dirty="0">
                <a:latin typeface="Microsoft JhengHei"/>
                <a:cs typeface="Microsoft JhengHei"/>
              </a:rPr>
              <a:t>1</a:t>
            </a:r>
            <a:r>
              <a:rPr sz="1200" spc="25" dirty="0">
                <a:latin typeface="Microsoft JhengHei"/>
                <a:cs typeface="Microsoft JhengHei"/>
              </a:rPr>
              <a:t>次、每次</a:t>
            </a:r>
            <a:r>
              <a:rPr sz="1200" spc="10" dirty="0">
                <a:latin typeface="Microsoft JhengHei"/>
                <a:cs typeface="Microsoft JhengHei"/>
              </a:rPr>
              <a:t>1</a:t>
            </a:r>
            <a:r>
              <a:rPr sz="1200" spc="25" dirty="0">
                <a:latin typeface="Microsoft JhengHei"/>
                <a:cs typeface="Microsoft JhengHei"/>
              </a:rPr>
              <a:t>錠</a:t>
            </a:r>
            <a:r>
              <a:rPr sz="1200" dirty="0">
                <a:latin typeface="Microsoft JhengHei"/>
                <a:cs typeface="Microsoft JhengHei"/>
              </a:rPr>
              <a:t>)</a:t>
            </a:r>
            <a:endParaRPr sz="1200">
              <a:latin typeface="Microsoft JhengHei"/>
              <a:cs typeface="Microsoft JhengHe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tabLst>
                <a:tab pos="1913255" algn="l"/>
              </a:tabLst>
            </a:pPr>
            <a:r>
              <a:rPr sz="2450" b="1" spc="-5" dirty="0">
                <a:solidFill>
                  <a:srgbClr val="44546A"/>
                </a:solidFill>
                <a:latin typeface="Calibri"/>
                <a:cs typeface="Calibri"/>
              </a:rPr>
              <a:t>2016	2017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24049" y="3607711"/>
            <a:ext cx="4839970" cy="2559685"/>
          </a:xfrm>
          <a:prstGeom prst="rect">
            <a:avLst/>
          </a:prstGeom>
        </p:spPr>
        <p:txBody>
          <a:bodyPr vert="horz" wrap="square" lIns="0" tIns="219075" rIns="0" bIns="0" rtlCol="0">
            <a:spAutoFit/>
          </a:bodyPr>
          <a:lstStyle/>
          <a:p>
            <a:pPr marL="641985">
              <a:lnSpc>
                <a:spcPct val="100000"/>
              </a:lnSpc>
              <a:spcBef>
                <a:spcPts val="1725"/>
              </a:spcBef>
              <a:tabLst>
                <a:tab pos="2620645" algn="l"/>
              </a:tabLst>
            </a:pPr>
            <a:r>
              <a:rPr sz="2450" b="1" spc="-5" dirty="0">
                <a:solidFill>
                  <a:srgbClr val="44546A"/>
                </a:solidFill>
                <a:latin typeface="Calibri"/>
                <a:cs typeface="Calibri"/>
              </a:rPr>
              <a:t>2019	2020</a:t>
            </a:r>
            <a:endParaRPr sz="24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15"/>
              </a:spcBef>
            </a:pPr>
            <a:r>
              <a:rPr sz="1900" b="1" spc="90" dirty="0">
                <a:latin typeface="Microsoft JhengHei"/>
                <a:cs typeface="Microsoft JhengHei"/>
              </a:rPr>
              <a:t>引進國際推薦且副作用低的藥物處方及修正</a:t>
            </a:r>
            <a:endParaRPr sz="19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900" b="1" spc="25" dirty="0">
                <a:latin typeface="Microsoft JhengHei"/>
                <a:cs typeface="Microsoft JhengHei"/>
              </a:rPr>
              <a:t>「抗人類免疫缺乏病毒藥品處方使用規範」</a:t>
            </a:r>
            <a:endParaRPr sz="1900">
              <a:latin typeface="Microsoft JhengHei"/>
              <a:cs typeface="Microsoft JhengHei"/>
            </a:endParaRPr>
          </a:p>
          <a:p>
            <a:pPr marL="201295" marR="17780" indent="-189230">
              <a:lnSpc>
                <a:spcPct val="100000"/>
              </a:lnSpc>
              <a:spcBef>
                <a:spcPts val="540"/>
              </a:spcBef>
              <a:buFont typeface="Arial"/>
              <a:buChar char="•"/>
              <a:tabLst>
                <a:tab pos="201930" algn="l"/>
              </a:tabLst>
            </a:pPr>
            <a:r>
              <a:rPr sz="1750" dirty="0">
                <a:latin typeface="Microsoft JhengHei"/>
                <a:cs typeface="Microsoft JhengHei"/>
              </a:rPr>
              <a:t>2019/10/</a:t>
            </a:r>
            <a:r>
              <a:rPr sz="1750" spc="35" dirty="0">
                <a:latin typeface="Microsoft JhengHei"/>
                <a:cs typeface="Microsoft JhengHei"/>
              </a:rPr>
              <a:t>1處</a:t>
            </a:r>
            <a:r>
              <a:rPr sz="1750" spc="30" dirty="0">
                <a:latin typeface="Microsoft JhengHei"/>
                <a:cs typeface="Microsoft JhengHei"/>
              </a:rPr>
              <a:t>方前</a:t>
            </a:r>
            <a:r>
              <a:rPr sz="1750" spc="35" dirty="0">
                <a:latin typeface="Microsoft JhengHei"/>
                <a:cs typeface="Microsoft JhengHei"/>
              </a:rPr>
              <a:t>專</a:t>
            </a:r>
            <a:r>
              <a:rPr sz="1750" spc="30" dirty="0">
                <a:latin typeface="Microsoft JhengHei"/>
                <a:cs typeface="Microsoft JhengHei"/>
              </a:rPr>
              <a:t>業審</a:t>
            </a:r>
            <a:r>
              <a:rPr sz="1750" spc="35" dirty="0">
                <a:latin typeface="Microsoft JhengHei"/>
                <a:cs typeface="Microsoft JhengHei"/>
              </a:rPr>
              <a:t>查</a:t>
            </a:r>
            <a:r>
              <a:rPr sz="1750" spc="30" dirty="0">
                <a:latin typeface="Microsoft JhengHei"/>
                <a:cs typeface="Microsoft JhengHei"/>
              </a:rPr>
              <a:t>界限</a:t>
            </a:r>
            <a:r>
              <a:rPr sz="1750" spc="35" dirty="0">
                <a:latin typeface="Microsoft JhengHei"/>
                <a:cs typeface="Microsoft JhengHei"/>
              </a:rPr>
              <a:t>自</a:t>
            </a:r>
            <a:r>
              <a:rPr sz="1750" dirty="0">
                <a:latin typeface="Microsoft JhengHei"/>
                <a:cs typeface="Microsoft JhengHei"/>
              </a:rPr>
              <a:t>15,50</a:t>
            </a:r>
            <a:r>
              <a:rPr sz="1750" spc="35" dirty="0">
                <a:latin typeface="Microsoft JhengHei"/>
                <a:cs typeface="Microsoft JhengHei"/>
              </a:rPr>
              <a:t>0</a:t>
            </a:r>
            <a:r>
              <a:rPr sz="1750" spc="30" dirty="0">
                <a:latin typeface="Microsoft JhengHei"/>
                <a:cs typeface="Microsoft JhengHei"/>
              </a:rPr>
              <a:t>元/</a:t>
            </a:r>
            <a:r>
              <a:rPr sz="1750" dirty="0">
                <a:latin typeface="Microsoft JhengHei"/>
                <a:cs typeface="Microsoft JhengHei"/>
              </a:rPr>
              <a:t>月 調降為</a:t>
            </a:r>
            <a:r>
              <a:rPr sz="1750" b="1" dirty="0">
                <a:solidFill>
                  <a:srgbClr val="C00000"/>
                </a:solidFill>
                <a:latin typeface="Microsoft JhengHei"/>
                <a:cs typeface="Microsoft JhengHei"/>
              </a:rPr>
              <a:t>13,200</a:t>
            </a:r>
            <a:r>
              <a:rPr sz="1750" dirty="0">
                <a:solidFill>
                  <a:srgbClr val="C00000"/>
                </a:solidFill>
                <a:latin typeface="Microsoft JhengHei"/>
                <a:cs typeface="Microsoft JhengHei"/>
              </a:rPr>
              <a:t>元/月</a:t>
            </a:r>
            <a:endParaRPr sz="1750">
              <a:latin typeface="Microsoft JhengHei"/>
              <a:cs typeface="Microsoft JhengHei"/>
            </a:endParaRPr>
          </a:p>
          <a:p>
            <a:pPr marL="201295" marR="5080" indent="-189230">
              <a:lnSpc>
                <a:spcPct val="100000"/>
              </a:lnSpc>
              <a:spcBef>
                <a:spcPts val="535"/>
              </a:spcBef>
              <a:buFont typeface="Arial"/>
              <a:buChar char="•"/>
              <a:tabLst>
                <a:tab pos="201930" algn="l"/>
              </a:tabLst>
            </a:pPr>
            <a:r>
              <a:rPr sz="1750" dirty="0">
                <a:latin typeface="Microsoft JhengHei"/>
                <a:cs typeface="Microsoft JhengHei"/>
              </a:rPr>
              <a:t>2020/12/</a:t>
            </a:r>
            <a:r>
              <a:rPr sz="1750" spc="95" dirty="0">
                <a:latin typeface="Microsoft JhengHei"/>
                <a:cs typeface="Microsoft JhengHei"/>
              </a:rPr>
              <a:t>1</a:t>
            </a:r>
            <a:r>
              <a:rPr sz="1750" spc="100" dirty="0">
                <a:latin typeface="Microsoft JhengHei"/>
                <a:cs typeface="Microsoft JhengHei"/>
              </a:rPr>
              <a:t>增</a:t>
            </a:r>
            <a:r>
              <a:rPr sz="1750" spc="85" dirty="0">
                <a:latin typeface="Microsoft JhengHei"/>
                <a:cs typeface="Microsoft JhengHei"/>
              </a:rPr>
              <a:t>列</a:t>
            </a:r>
            <a:r>
              <a:rPr sz="1750" b="1" spc="95" dirty="0">
                <a:solidFill>
                  <a:srgbClr val="C00000"/>
                </a:solidFill>
                <a:latin typeface="Microsoft JhengHei"/>
                <a:cs typeface="Microsoft JhengHei"/>
              </a:rPr>
              <a:t>⼆合⼀處方藥品</a:t>
            </a:r>
            <a:r>
              <a:rPr sz="1750" spc="95" dirty="0">
                <a:latin typeface="Microsoft JhengHei"/>
                <a:cs typeface="Microsoft JhengHei"/>
              </a:rPr>
              <a:t>為第⼀線推薦 </a:t>
            </a:r>
            <a:r>
              <a:rPr sz="1750" dirty="0">
                <a:latin typeface="Microsoft JhengHei"/>
                <a:cs typeface="Microsoft JhengHei"/>
              </a:rPr>
              <a:t>處方，處方前專業審查界限下修至</a:t>
            </a:r>
            <a:r>
              <a:rPr sz="1750" b="1" dirty="0">
                <a:solidFill>
                  <a:srgbClr val="C00000"/>
                </a:solidFill>
                <a:latin typeface="Microsoft JhengHei"/>
                <a:cs typeface="Microsoft JhengHei"/>
              </a:rPr>
              <a:t>10,800</a:t>
            </a:r>
            <a:r>
              <a:rPr sz="1750" dirty="0">
                <a:solidFill>
                  <a:srgbClr val="C00000"/>
                </a:solidFill>
                <a:latin typeface="Microsoft JhengHei"/>
                <a:cs typeface="Microsoft JhengHei"/>
              </a:rPr>
              <a:t>元/月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243951" y="3504438"/>
            <a:ext cx="111760" cy="401320"/>
          </a:xfrm>
          <a:custGeom>
            <a:avLst/>
            <a:gdLst/>
            <a:ahLst/>
            <a:cxnLst/>
            <a:rect l="l" t="t" r="r" b="b"/>
            <a:pathLst>
              <a:path w="111759" h="401320">
                <a:moveTo>
                  <a:pt x="111251" y="400812"/>
                </a:moveTo>
                <a:lnTo>
                  <a:pt x="111251" y="0"/>
                </a:lnTo>
                <a:lnTo>
                  <a:pt x="0" y="0"/>
                </a:lnTo>
                <a:lnTo>
                  <a:pt x="0" y="400812"/>
                </a:lnTo>
                <a:lnTo>
                  <a:pt x="111251" y="400812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335920" y="1084580"/>
            <a:ext cx="857821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dirty="0"/>
              <a:t>優化愛滋醫療照護服務、提升醫療品質、撙節醫療費用</a:t>
            </a:r>
            <a:endParaRPr sz="2800"/>
          </a:p>
        </p:txBody>
      </p:sp>
      <p:sp>
        <p:nvSpPr>
          <p:cNvPr id="14" name="object 14"/>
          <p:cNvSpPr txBox="1"/>
          <p:nvPr/>
        </p:nvSpPr>
        <p:spPr>
          <a:xfrm>
            <a:off x="2113159" y="4356914"/>
            <a:ext cx="2642235" cy="11722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32000"/>
              </a:lnSpc>
              <a:spcBef>
                <a:spcPts val="95"/>
              </a:spcBef>
            </a:pPr>
            <a:r>
              <a:rPr sz="1900" spc="15" dirty="0">
                <a:latin typeface="Microsoft JhengHei"/>
                <a:cs typeface="Microsoft JhengHei"/>
              </a:rPr>
              <a:t>2</a:t>
            </a:r>
            <a:r>
              <a:rPr sz="1900" spc="5" dirty="0">
                <a:latin typeface="Microsoft JhengHei"/>
                <a:cs typeface="Microsoft JhengHei"/>
              </a:rPr>
              <a:t>017/</a:t>
            </a:r>
            <a:r>
              <a:rPr sz="1900" spc="15" dirty="0">
                <a:latin typeface="Microsoft JhengHei"/>
                <a:cs typeface="Microsoft JhengHei"/>
              </a:rPr>
              <a:t>2</a:t>
            </a:r>
            <a:r>
              <a:rPr sz="1900" dirty="0">
                <a:latin typeface="Microsoft JhengHei"/>
                <a:cs typeface="Microsoft JhengHei"/>
              </a:rPr>
              <a:t>/</a:t>
            </a:r>
            <a:r>
              <a:rPr sz="1900" spc="130" dirty="0">
                <a:latin typeface="Microsoft JhengHei"/>
                <a:cs typeface="Microsoft JhengHei"/>
              </a:rPr>
              <a:t>4</a:t>
            </a:r>
            <a:r>
              <a:rPr sz="1900" spc="135" dirty="0">
                <a:latin typeface="Microsoft JhengHei"/>
                <a:cs typeface="Microsoft JhengHei"/>
              </a:rPr>
              <a:t>起</a:t>
            </a:r>
            <a:r>
              <a:rPr sz="1900" spc="140" dirty="0">
                <a:latin typeface="Microsoft JhengHei"/>
                <a:cs typeface="Microsoft JhengHei"/>
              </a:rPr>
              <a:t>愛</a:t>
            </a:r>
            <a:r>
              <a:rPr sz="1900" spc="150" dirty="0">
                <a:latin typeface="Microsoft JhengHei"/>
                <a:cs typeface="Microsoft JhengHei"/>
              </a:rPr>
              <a:t>滋</a:t>
            </a:r>
            <a:r>
              <a:rPr sz="1900" spc="135" dirty="0">
                <a:latin typeface="Microsoft JhengHei"/>
                <a:cs typeface="Microsoft JhengHei"/>
              </a:rPr>
              <a:t>感</a:t>
            </a:r>
            <a:r>
              <a:rPr sz="1900" spc="140" dirty="0">
                <a:latin typeface="Microsoft JhengHei"/>
                <a:cs typeface="Microsoft JhengHei"/>
              </a:rPr>
              <a:t>染</a:t>
            </a:r>
            <a:r>
              <a:rPr sz="1900" spc="20" dirty="0">
                <a:latin typeface="Microsoft JhengHei"/>
                <a:cs typeface="Microsoft JhengHei"/>
              </a:rPr>
              <a:t>者 </a:t>
            </a:r>
            <a:r>
              <a:rPr sz="1900" spc="35" dirty="0">
                <a:latin typeface="Microsoft JhengHei"/>
                <a:cs typeface="Microsoft JhengHei"/>
              </a:rPr>
              <a:t>確診服藥2年後醫療費用 </a:t>
            </a:r>
            <a:r>
              <a:rPr sz="1900" spc="30" dirty="0">
                <a:latin typeface="Microsoft JhengHei"/>
                <a:cs typeface="Microsoft JhengHei"/>
              </a:rPr>
              <a:t>回歸健保</a:t>
            </a:r>
            <a:endParaRPr sz="1900">
              <a:latin typeface="Microsoft JhengHei"/>
              <a:cs typeface="Microsoft JhengHe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61251" y="816102"/>
            <a:ext cx="1013460" cy="951230"/>
            <a:chOff x="261251" y="816102"/>
            <a:chExt cx="1013460" cy="951230"/>
          </a:xfrm>
        </p:grpSpPr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1251" y="816102"/>
              <a:ext cx="1013460" cy="95097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8317" y="896112"/>
              <a:ext cx="740663" cy="740663"/>
            </a:xfrm>
            <a:prstGeom prst="rect">
              <a:avLst/>
            </a:prstGeom>
          </p:spPr>
        </p:pic>
      </p:grp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5" dirty="0"/>
              <a:t>96</a:t>
            </a:fld>
            <a:endParaRPr spc="5" dirty="0"/>
          </a:p>
        </p:txBody>
      </p:sp>
      <p:sp>
        <p:nvSpPr>
          <p:cNvPr id="19" name="object 1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3315" y="1024127"/>
            <a:ext cx="9290050" cy="593090"/>
          </a:xfrm>
          <a:custGeom>
            <a:avLst/>
            <a:gdLst/>
            <a:ahLst/>
            <a:cxnLst/>
            <a:rect l="l" t="t" r="r" b="b"/>
            <a:pathLst>
              <a:path w="9290050" h="593090">
                <a:moveTo>
                  <a:pt x="9289542" y="592835"/>
                </a:moveTo>
                <a:lnTo>
                  <a:pt x="9289542" y="0"/>
                </a:lnTo>
                <a:lnTo>
                  <a:pt x="0" y="0"/>
                </a:lnTo>
                <a:lnTo>
                  <a:pt x="0" y="592836"/>
                </a:lnTo>
                <a:lnTo>
                  <a:pt x="9289542" y="592835"/>
                </a:lnTo>
                <a:close/>
              </a:path>
            </a:pathLst>
          </a:custGeom>
          <a:solidFill>
            <a:srgbClr val="C1E1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37686" y="4977384"/>
            <a:ext cx="1588054" cy="945641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60126" y="1076197"/>
            <a:ext cx="8355965" cy="4800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950" spc="25" dirty="0"/>
              <a:t>增加愛滋指定醫事機構服務家數，提升醫療可近性</a:t>
            </a:r>
            <a:endParaRPr sz="2950"/>
          </a:p>
        </p:txBody>
      </p:sp>
      <p:grpSp>
        <p:nvGrpSpPr>
          <p:cNvPr id="6" name="object 6"/>
          <p:cNvGrpSpPr/>
          <p:nvPr/>
        </p:nvGrpSpPr>
        <p:grpSpPr>
          <a:xfrm>
            <a:off x="815987" y="3144773"/>
            <a:ext cx="8163559" cy="2478405"/>
            <a:chOff x="815987" y="3144773"/>
            <a:chExt cx="8163559" cy="2478405"/>
          </a:xfrm>
        </p:grpSpPr>
        <p:sp>
          <p:nvSpPr>
            <p:cNvPr id="7" name="object 7"/>
            <p:cNvSpPr/>
            <p:nvPr/>
          </p:nvSpPr>
          <p:spPr>
            <a:xfrm>
              <a:off x="979817" y="3994416"/>
              <a:ext cx="6819900" cy="1617980"/>
            </a:xfrm>
            <a:custGeom>
              <a:avLst/>
              <a:gdLst/>
              <a:ahLst/>
              <a:cxnLst/>
              <a:rect l="l" t="t" r="r" b="b"/>
              <a:pathLst>
                <a:path w="6819900" h="1617979">
                  <a:moveTo>
                    <a:pt x="203454" y="901446"/>
                  </a:moveTo>
                  <a:lnTo>
                    <a:pt x="0" y="901446"/>
                  </a:lnTo>
                  <a:lnTo>
                    <a:pt x="0" y="1617726"/>
                  </a:lnTo>
                  <a:lnTo>
                    <a:pt x="203454" y="1617726"/>
                  </a:lnTo>
                  <a:lnTo>
                    <a:pt x="203454" y="901446"/>
                  </a:lnTo>
                  <a:close/>
                </a:path>
                <a:path w="6819900" h="1617979">
                  <a:moveTo>
                    <a:pt x="712470" y="798576"/>
                  </a:moveTo>
                  <a:lnTo>
                    <a:pt x="509016" y="798576"/>
                  </a:lnTo>
                  <a:lnTo>
                    <a:pt x="509016" y="1617726"/>
                  </a:lnTo>
                  <a:lnTo>
                    <a:pt x="712470" y="1617726"/>
                  </a:lnTo>
                  <a:lnTo>
                    <a:pt x="712470" y="798576"/>
                  </a:lnTo>
                  <a:close/>
                </a:path>
                <a:path w="6819900" h="1617979">
                  <a:moveTo>
                    <a:pt x="1221486" y="798576"/>
                  </a:moveTo>
                  <a:lnTo>
                    <a:pt x="1018032" y="798576"/>
                  </a:lnTo>
                  <a:lnTo>
                    <a:pt x="1018032" y="1617726"/>
                  </a:lnTo>
                  <a:lnTo>
                    <a:pt x="1221486" y="1617726"/>
                  </a:lnTo>
                  <a:lnTo>
                    <a:pt x="1221486" y="798576"/>
                  </a:lnTo>
                  <a:close/>
                </a:path>
                <a:path w="6819900" h="1617979">
                  <a:moveTo>
                    <a:pt x="1730502" y="778002"/>
                  </a:moveTo>
                  <a:lnTo>
                    <a:pt x="1527048" y="778002"/>
                  </a:lnTo>
                  <a:lnTo>
                    <a:pt x="1527048" y="1617726"/>
                  </a:lnTo>
                  <a:lnTo>
                    <a:pt x="1730502" y="1617726"/>
                  </a:lnTo>
                  <a:lnTo>
                    <a:pt x="1730502" y="778002"/>
                  </a:lnTo>
                  <a:close/>
                </a:path>
                <a:path w="6819900" h="1617979">
                  <a:moveTo>
                    <a:pt x="2239518" y="757428"/>
                  </a:moveTo>
                  <a:lnTo>
                    <a:pt x="2036064" y="757428"/>
                  </a:lnTo>
                  <a:lnTo>
                    <a:pt x="2036064" y="1617726"/>
                  </a:lnTo>
                  <a:lnTo>
                    <a:pt x="2239518" y="1617726"/>
                  </a:lnTo>
                  <a:lnTo>
                    <a:pt x="2239518" y="757428"/>
                  </a:lnTo>
                  <a:close/>
                </a:path>
                <a:path w="6819900" h="1617979">
                  <a:moveTo>
                    <a:pt x="2748521" y="757428"/>
                  </a:moveTo>
                  <a:lnTo>
                    <a:pt x="2545080" y="757428"/>
                  </a:lnTo>
                  <a:lnTo>
                    <a:pt x="2545080" y="1617726"/>
                  </a:lnTo>
                  <a:lnTo>
                    <a:pt x="2748521" y="1617726"/>
                  </a:lnTo>
                  <a:lnTo>
                    <a:pt x="2748521" y="757428"/>
                  </a:lnTo>
                  <a:close/>
                </a:path>
                <a:path w="6819900" h="1617979">
                  <a:moveTo>
                    <a:pt x="3257550" y="675894"/>
                  </a:moveTo>
                  <a:lnTo>
                    <a:pt x="3053334" y="675894"/>
                  </a:lnTo>
                  <a:lnTo>
                    <a:pt x="3053334" y="1617726"/>
                  </a:lnTo>
                  <a:lnTo>
                    <a:pt x="3257550" y="1617726"/>
                  </a:lnTo>
                  <a:lnTo>
                    <a:pt x="3257550" y="675894"/>
                  </a:lnTo>
                  <a:close/>
                </a:path>
                <a:path w="6819900" h="1617979">
                  <a:moveTo>
                    <a:pt x="3766566" y="553212"/>
                  </a:moveTo>
                  <a:lnTo>
                    <a:pt x="3562350" y="553212"/>
                  </a:lnTo>
                  <a:lnTo>
                    <a:pt x="3562350" y="1617726"/>
                  </a:lnTo>
                  <a:lnTo>
                    <a:pt x="3766566" y="1617726"/>
                  </a:lnTo>
                  <a:lnTo>
                    <a:pt x="3766566" y="553212"/>
                  </a:lnTo>
                  <a:close/>
                </a:path>
                <a:path w="6819900" h="1617979">
                  <a:moveTo>
                    <a:pt x="4274820" y="470916"/>
                  </a:moveTo>
                  <a:lnTo>
                    <a:pt x="4071366" y="470916"/>
                  </a:lnTo>
                  <a:lnTo>
                    <a:pt x="4071366" y="1617726"/>
                  </a:lnTo>
                  <a:lnTo>
                    <a:pt x="4274820" y="1617726"/>
                  </a:lnTo>
                  <a:lnTo>
                    <a:pt x="4274820" y="470916"/>
                  </a:lnTo>
                  <a:close/>
                </a:path>
                <a:path w="6819900" h="1617979">
                  <a:moveTo>
                    <a:pt x="4783823" y="450342"/>
                  </a:moveTo>
                  <a:lnTo>
                    <a:pt x="4580382" y="450342"/>
                  </a:lnTo>
                  <a:lnTo>
                    <a:pt x="4580382" y="1617726"/>
                  </a:lnTo>
                  <a:lnTo>
                    <a:pt x="4783823" y="1617726"/>
                  </a:lnTo>
                  <a:lnTo>
                    <a:pt x="4783823" y="450342"/>
                  </a:lnTo>
                  <a:close/>
                </a:path>
                <a:path w="6819900" h="1617979">
                  <a:moveTo>
                    <a:pt x="5292852" y="348234"/>
                  </a:moveTo>
                  <a:lnTo>
                    <a:pt x="5089398" y="348234"/>
                  </a:lnTo>
                  <a:lnTo>
                    <a:pt x="5089398" y="1617726"/>
                  </a:lnTo>
                  <a:lnTo>
                    <a:pt x="5292852" y="1617726"/>
                  </a:lnTo>
                  <a:lnTo>
                    <a:pt x="5292852" y="348234"/>
                  </a:lnTo>
                  <a:close/>
                </a:path>
                <a:path w="6819900" h="1617979">
                  <a:moveTo>
                    <a:pt x="5801868" y="204978"/>
                  </a:moveTo>
                  <a:lnTo>
                    <a:pt x="5598414" y="204978"/>
                  </a:lnTo>
                  <a:lnTo>
                    <a:pt x="5598414" y="1617726"/>
                  </a:lnTo>
                  <a:lnTo>
                    <a:pt x="5801868" y="1617726"/>
                  </a:lnTo>
                  <a:lnTo>
                    <a:pt x="5801868" y="204978"/>
                  </a:lnTo>
                  <a:close/>
                </a:path>
                <a:path w="6819900" h="1617979">
                  <a:moveTo>
                    <a:pt x="6310884" y="20574"/>
                  </a:moveTo>
                  <a:lnTo>
                    <a:pt x="6107430" y="20574"/>
                  </a:lnTo>
                  <a:lnTo>
                    <a:pt x="6107430" y="1617726"/>
                  </a:lnTo>
                  <a:lnTo>
                    <a:pt x="6310884" y="1617726"/>
                  </a:lnTo>
                  <a:lnTo>
                    <a:pt x="6310884" y="20574"/>
                  </a:lnTo>
                  <a:close/>
                </a:path>
                <a:path w="6819900" h="1617979">
                  <a:moveTo>
                    <a:pt x="6819887" y="0"/>
                  </a:moveTo>
                  <a:lnTo>
                    <a:pt x="6616433" y="0"/>
                  </a:lnTo>
                  <a:lnTo>
                    <a:pt x="6616433" y="1617726"/>
                  </a:lnTo>
                  <a:lnTo>
                    <a:pt x="6819887" y="1617726"/>
                  </a:lnTo>
                  <a:lnTo>
                    <a:pt x="6819887" y="0"/>
                  </a:lnTo>
                  <a:close/>
                </a:path>
              </a:pathLst>
            </a:custGeom>
            <a:solidFill>
              <a:srgbClr val="457C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9149" y="3880103"/>
              <a:ext cx="7856219" cy="174269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069215" y="3153930"/>
              <a:ext cx="2749550" cy="1188720"/>
            </a:xfrm>
            <a:custGeom>
              <a:avLst/>
              <a:gdLst/>
              <a:ahLst/>
              <a:cxnLst/>
              <a:rect l="l" t="t" r="r" b="b"/>
              <a:pathLst>
                <a:path w="2749550" h="1188720">
                  <a:moveTo>
                    <a:pt x="203454" y="1147572"/>
                  </a:moveTo>
                  <a:lnTo>
                    <a:pt x="0" y="1147572"/>
                  </a:lnTo>
                  <a:lnTo>
                    <a:pt x="0" y="1188720"/>
                  </a:lnTo>
                  <a:lnTo>
                    <a:pt x="203454" y="1188720"/>
                  </a:lnTo>
                  <a:lnTo>
                    <a:pt x="203454" y="1147572"/>
                  </a:lnTo>
                  <a:close/>
                </a:path>
                <a:path w="2749550" h="1188720">
                  <a:moveTo>
                    <a:pt x="712470" y="963168"/>
                  </a:moveTo>
                  <a:lnTo>
                    <a:pt x="509016" y="963168"/>
                  </a:lnTo>
                  <a:lnTo>
                    <a:pt x="509016" y="1045464"/>
                  </a:lnTo>
                  <a:lnTo>
                    <a:pt x="712470" y="1045464"/>
                  </a:lnTo>
                  <a:lnTo>
                    <a:pt x="712470" y="963168"/>
                  </a:lnTo>
                  <a:close/>
                </a:path>
                <a:path w="2749550" h="1188720">
                  <a:moveTo>
                    <a:pt x="1221486" y="266700"/>
                  </a:moveTo>
                  <a:lnTo>
                    <a:pt x="1018032" y="266700"/>
                  </a:lnTo>
                  <a:lnTo>
                    <a:pt x="1018032" y="861060"/>
                  </a:lnTo>
                  <a:lnTo>
                    <a:pt x="1221486" y="861060"/>
                  </a:lnTo>
                  <a:lnTo>
                    <a:pt x="1221486" y="266700"/>
                  </a:lnTo>
                  <a:close/>
                </a:path>
                <a:path w="2749550" h="1188720">
                  <a:moveTo>
                    <a:pt x="1730489" y="0"/>
                  </a:moveTo>
                  <a:lnTo>
                    <a:pt x="1527035" y="0"/>
                  </a:lnTo>
                  <a:lnTo>
                    <a:pt x="1527035" y="840486"/>
                  </a:lnTo>
                  <a:lnTo>
                    <a:pt x="1730489" y="840486"/>
                  </a:lnTo>
                  <a:lnTo>
                    <a:pt x="1730489" y="0"/>
                  </a:lnTo>
                  <a:close/>
                </a:path>
                <a:path w="2749550" h="1188720">
                  <a:moveTo>
                    <a:pt x="2239518" y="0"/>
                  </a:moveTo>
                  <a:lnTo>
                    <a:pt x="2036064" y="0"/>
                  </a:lnTo>
                  <a:lnTo>
                    <a:pt x="2036064" y="738378"/>
                  </a:lnTo>
                  <a:lnTo>
                    <a:pt x="2239518" y="738378"/>
                  </a:lnTo>
                  <a:lnTo>
                    <a:pt x="2239518" y="0"/>
                  </a:lnTo>
                  <a:close/>
                </a:path>
                <a:path w="2749550" h="1188720">
                  <a:moveTo>
                    <a:pt x="2749283" y="0"/>
                  </a:moveTo>
                  <a:lnTo>
                    <a:pt x="2545829" y="0"/>
                  </a:lnTo>
                  <a:lnTo>
                    <a:pt x="2545829" y="738378"/>
                  </a:lnTo>
                  <a:lnTo>
                    <a:pt x="2749283" y="738378"/>
                  </a:lnTo>
                  <a:lnTo>
                    <a:pt x="2749283" y="0"/>
                  </a:lnTo>
                  <a:close/>
                </a:path>
              </a:pathLst>
            </a:custGeom>
            <a:solidFill>
              <a:srgbClr val="B3D5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5987" y="3144773"/>
              <a:ext cx="8163306" cy="2478023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975493" y="5149088"/>
            <a:ext cx="211454" cy="2133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00" b="1" spc="10" dirty="0">
                <a:solidFill>
                  <a:srgbClr val="FFFFFF"/>
                </a:solidFill>
                <a:latin typeface="Microsoft JhengHei"/>
                <a:cs typeface="Microsoft JhengHei"/>
              </a:rPr>
              <a:t>35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84503" y="5098038"/>
            <a:ext cx="720725" cy="2133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521334" algn="l"/>
              </a:tabLst>
            </a:pPr>
            <a:r>
              <a:rPr sz="1200" b="1" spc="10" dirty="0">
                <a:solidFill>
                  <a:srgbClr val="FFFFFF"/>
                </a:solidFill>
                <a:latin typeface="Microsoft JhengHei"/>
                <a:cs typeface="Microsoft JhengHei"/>
              </a:rPr>
              <a:t>4</a:t>
            </a:r>
            <a:r>
              <a:rPr sz="1200" b="1" spc="15" dirty="0">
                <a:solidFill>
                  <a:srgbClr val="FFFFFF"/>
                </a:solidFill>
                <a:latin typeface="Microsoft JhengHei"/>
                <a:cs typeface="Microsoft JhengHei"/>
              </a:rPr>
              <a:t>0</a:t>
            </a:r>
            <a:r>
              <a:rPr sz="1200" b="1" dirty="0">
                <a:solidFill>
                  <a:srgbClr val="FFFFFF"/>
                </a:solidFill>
                <a:latin typeface="Microsoft JhengHei"/>
                <a:cs typeface="Microsoft JhengHei"/>
              </a:rPr>
              <a:t>	</a:t>
            </a:r>
            <a:r>
              <a:rPr sz="1200" b="1" spc="10" dirty="0">
                <a:solidFill>
                  <a:srgbClr val="FFFFFF"/>
                </a:solidFill>
                <a:latin typeface="Microsoft JhengHei"/>
                <a:cs typeface="Microsoft JhengHei"/>
              </a:rPr>
              <a:t>40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02539" y="5088134"/>
            <a:ext cx="211454" cy="2133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00" b="1" spc="10" dirty="0">
                <a:solidFill>
                  <a:srgbClr val="FFFFFF"/>
                </a:solidFill>
                <a:latin typeface="Microsoft JhengHei"/>
                <a:cs typeface="Microsoft JhengHei"/>
              </a:rPr>
              <a:t>41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011550" y="5077465"/>
            <a:ext cx="720725" cy="2133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521334" algn="l"/>
              </a:tabLst>
            </a:pPr>
            <a:r>
              <a:rPr sz="1200" b="1" spc="10" dirty="0">
                <a:solidFill>
                  <a:srgbClr val="FFFFFF"/>
                </a:solidFill>
                <a:latin typeface="Microsoft JhengHei"/>
                <a:cs typeface="Microsoft JhengHei"/>
              </a:rPr>
              <a:t>4</a:t>
            </a:r>
            <a:r>
              <a:rPr sz="1200" b="1" spc="15" dirty="0">
                <a:solidFill>
                  <a:srgbClr val="FFFFFF"/>
                </a:solidFill>
                <a:latin typeface="Microsoft JhengHei"/>
                <a:cs typeface="Microsoft JhengHei"/>
              </a:rPr>
              <a:t>2</a:t>
            </a:r>
            <a:r>
              <a:rPr sz="1200" b="1" dirty="0">
                <a:solidFill>
                  <a:srgbClr val="FFFFFF"/>
                </a:solidFill>
                <a:latin typeface="Microsoft JhengHei"/>
                <a:cs typeface="Microsoft JhengHei"/>
              </a:rPr>
              <a:t>	</a:t>
            </a:r>
            <a:r>
              <a:rPr sz="1200" b="1" spc="10" dirty="0">
                <a:solidFill>
                  <a:srgbClr val="FFFFFF"/>
                </a:solidFill>
                <a:latin typeface="Microsoft JhengHei"/>
                <a:cs typeface="Microsoft JhengHei"/>
              </a:rPr>
              <a:t>42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029586" y="5036320"/>
            <a:ext cx="211454" cy="2133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00" b="1" spc="10" dirty="0">
                <a:solidFill>
                  <a:srgbClr val="FFFFFF"/>
                </a:solidFill>
                <a:latin typeface="Microsoft JhengHei"/>
                <a:cs typeface="Microsoft JhengHei"/>
              </a:rPr>
              <a:t>46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538596" y="4975366"/>
            <a:ext cx="211454" cy="2133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00" b="1" spc="10" dirty="0">
                <a:solidFill>
                  <a:srgbClr val="FFFFFF"/>
                </a:solidFill>
                <a:latin typeface="Microsoft JhengHei"/>
                <a:cs typeface="Microsoft JhengHei"/>
              </a:rPr>
              <a:t>52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047607" y="4934221"/>
            <a:ext cx="211454" cy="2133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00" b="1" spc="10" dirty="0">
                <a:solidFill>
                  <a:srgbClr val="FFFFFF"/>
                </a:solidFill>
                <a:latin typeface="Microsoft JhengHei"/>
                <a:cs typeface="Microsoft JhengHei"/>
              </a:rPr>
              <a:t>56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556617" y="4924317"/>
            <a:ext cx="211454" cy="2133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00" b="1" spc="10" dirty="0">
                <a:solidFill>
                  <a:srgbClr val="FFFFFF"/>
                </a:solidFill>
                <a:latin typeface="Microsoft JhengHei"/>
                <a:cs typeface="Microsoft JhengHei"/>
              </a:rPr>
              <a:t>57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065627" y="4872502"/>
            <a:ext cx="211454" cy="2133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00" b="1" spc="10" dirty="0">
                <a:solidFill>
                  <a:srgbClr val="FFFFFF"/>
                </a:solidFill>
                <a:latin typeface="Microsoft JhengHei"/>
                <a:cs typeface="Microsoft JhengHei"/>
              </a:rPr>
              <a:t>62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574637" y="4800880"/>
            <a:ext cx="211454" cy="2133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00" b="1" spc="10" dirty="0">
                <a:solidFill>
                  <a:srgbClr val="FFFFFF"/>
                </a:solidFill>
                <a:latin typeface="Microsoft JhengHei"/>
                <a:cs typeface="Microsoft JhengHei"/>
              </a:rPr>
              <a:t>69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083648" y="4708685"/>
            <a:ext cx="720725" cy="2133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521334" algn="l"/>
              </a:tabLst>
            </a:pPr>
            <a:r>
              <a:rPr sz="1200" b="1" spc="10" dirty="0">
                <a:solidFill>
                  <a:srgbClr val="FFFFFF"/>
                </a:solidFill>
                <a:latin typeface="Microsoft JhengHei"/>
                <a:cs typeface="Microsoft JhengHei"/>
              </a:rPr>
              <a:t>7</a:t>
            </a:r>
            <a:r>
              <a:rPr sz="1200" b="1" spc="15" dirty="0">
                <a:solidFill>
                  <a:srgbClr val="FFFFFF"/>
                </a:solidFill>
                <a:latin typeface="Microsoft JhengHei"/>
                <a:cs typeface="Microsoft JhengHei"/>
              </a:rPr>
              <a:t>8</a:t>
            </a:r>
            <a:r>
              <a:rPr sz="1200" b="1" dirty="0">
                <a:solidFill>
                  <a:srgbClr val="FFFFFF"/>
                </a:solidFill>
                <a:latin typeface="Microsoft JhengHei"/>
                <a:cs typeface="Microsoft JhengHei"/>
              </a:rPr>
              <a:t>	</a:t>
            </a:r>
            <a:r>
              <a:rPr sz="1800" b="1" spc="15" baseline="4629" dirty="0">
                <a:solidFill>
                  <a:srgbClr val="FFFFFF"/>
                </a:solidFill>
                <a:latin typeface="Microsoft JhengHei"/>
                <a:cs typeface="Microsoft JhengHei"/>
              </a:rPr>
              <a:t>79</a:t>
            </a:r>
            <a:endParaRPr sz="1800" baseline="4629">
              <a:latin typeface="Microsoft JhengHei"/>
              <a:cs typeface="Microsoft JhengHe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101668" y="4647732"/>
            <a:ext cx="720725" cy="2133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521334" algn="l"/>
              </a:tabLst>
            </a:pPr>
            <a:r>
              <a:rPr sz="1200" b="1" spc="10" dirty="0">
                <a:solidFill>
                  <a:srgbClr val="FFFFFF"/>
                </a:solidFill>
                <a:latin typeface="Microsoft JhengHei"/>
                <a:cs typeface="Microsoft JhengHei"/>
              </a:rPr>
              <a:t>8</a:t>
            </a:r>
            <a:r>
              <a:rPr sz="1200" b="1" spc="15" dirty="0">
                <a:solidFill>
                  <a:srgbClr val="FFFFFF"/>
                </a:solidFill>
                <a:latin typeface="Microsoft JhengHei"/>
                <a:cs typeface="Microsoft JhengHei"/>
              </a:rPr>
              <a:t>4</a:t>
            </a:r>
            <a:r>
              <a:rPr sz="1200" b="1" dirty="0">
                <a:solidFill>
                  <a:srgbClr val="FFFFFF"/>
                </a:solidFill>
                <a:latin typeface="Microsoft JhengHei"/>
                <a:cs typeface="Microsoft JhengHei"/>
              </a:rPr>
              <a:t>	</a:t>
            </a:r>
            <a:r>
              <a:rPr sz="1200" b="1" spc="10" dirty="0">
                <a:solidFill>
                  <a:srgbClr val="FFFFFF"/>
                </a:solidFill>
                <a:latin typeface="Microsoft JhengHei"/>
                <a:cs typeface="Microsoft JhengHei"/>
              </a:rPr>
              <a:t>84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112084" y="4217201"/>
            <a:ext cx="118745" cy="2133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00" b="1" spc="15" dirty="0">
                <a:latin typeface="Microsoft JhengHei"/>
                <a:cs typeface="Microsoft JhengHei"/>
              </a:rPr>
              <a:t>2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621094" y="4053368"/>
            <a:ext cx="118745" cy="2133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00" b="1" spc="15" dirty="0">
                <a:latin typeface="Microsoft JhengHei"/>
                <a:cs typeface="Microsoft JhengHei"/>
              </a:rPr>
              <a:t>4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083632" y="3612934"/>
            <a:ext cx="211454" cy="2133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00" b="1" spc="10" dirty="0">
                <a:latin typeface="Microsoft JhengHei"/>
                <a:cs typeface="Microsoft JhengHei"/>
              </a:rPr>
              <a:t>29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592642" y="3459770"/>
            <a:ext cx="211454" cy="2133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00" b="1" spc="10" dirty="0">
                <a:latin typeface="Microsoft JhengHei"/>
                <a:cs typeface="Microsoft JhengHei"/>
              </a:rPr>
              <a:t>42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74147" y="1699205"/>
            <a:ext cx="8545195" cy="1727835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313055" marR="5080" indent="-300990" algn="just">
              <a:lnSpc>
                <a:spcPts val="3679"/>
              </a:lnSpc>
              <a:spcBef>
                <a:spcPts val="275"/>
              </a:spcBef>
              <a:buFont typeface="Arial"/>
              <a:buChar char="•"/>
              <a:tabLst>
                <a:tab pos="314325" algn="l"/>
              </a:tabLst>
            </a:pPr>
            <a:r>
              <a:rPr sz="2100" b="1" dirty="0">
                <a:latin typeface="Microsoft JhengHei"/>
                <a:cs typeface="Microsoft JhengHei"/>
              </a:rPr>
              <a:t>逐年增加服務家數：截至</a:t>
            </a:r>
            <a:r>
              <a:rPr sz="2100" b="1" spc="-5" dirty="0">
                <a:latin typeface="Microsoft JhengHei"/>
                <a:cs typeface="Microsoft JhengHei"/>
              </a:rPr>
              <a:t>2021</a:t>
            </a:r>
            <a:r>
              <a:rPr sz="2100" b="1" dirty="0">
                <a:latin typeface="Microsoft JhengHei"/>
                <a:cs typeface="Microsoft JhengHei"/>
              </a:rPr>
              <a:t>年</a:t>
            </a:r>
            <a:r>
              <a:rPr sz="2100" b="1" spc="-5" dirty="0">
                <a:latin typeface="Microsoft JhengHei"/>
                <a:cs typeface="Microsoft JhengHei"/>
              </a:rPr>
              <a:t>1</a:t>
            </a:r>
            <a:r>
              <a:rPr sz="2100" b="1" dirty="0">
                <a:latin typeface="Microsoft JhengHei"/>
                <a:cs typeface="Microsoft JhengHei"/>
              </a:rPr>
              <a:t>月，全國</a:t>
            </a:r>
            <a:r>
              <a:rPr sz="2100" b="1" spc="-5" dirty="0">
                <a:latin typeface="Microsoft JhengHei"/>
                <a:cs typeface="Microsoft JhengHei"/>
              </a:rPr>
              <a:t>有</a:t>
            </a:r>
            <a:r>
              <a:rPr sz="2800" dirty="0">
                <a:solidFill>
                  <a:srgbClr val="D0305C"/>
                </a:solidFill>
                <a:latin typeface="Arial Black"/>
                <a:cs typeface="Arial Black"/>
              </a:rPr>
              <a:t>83</a:t>
            </a:r>
            <a:r>
              <a:rPr sz="2100" b="1" dirty="0">
                <a:latin typeface="Microsoft JhengHei"/>
                <a:cs typeface="Microsoft JhengHei"/>
              </a:rPr>
              <a:t>家人類免疫缺乏病毒 </a:t>
            </a:r>
            <a:r>
              <a:rPr sz="2100" b="1" spc="5" dirty="0">
                <a:latin typeface="Microsoft JhengHei"/>
                <a:cs typeface="Microsoft JhengHei"/>
              </a:rPr>
              <a:t>指定醫院</a:t>
            </a:r>
            <a:r>
              <a:rPr sz="2100" b="1" dirty="0">
                <a:latin typeface="Microsoft JhengHei"/>
                <a:cs typeface="Microsoft JhengHei"/>
              </a:rPr>
              <a:t>、</a:t>
            </a:r>
            <a:r>
              <a:rPr sz="2800" dirty="0">
                <a:solidFill>
                  <a:srgbClr val="D0305C"/>
                </a:solidFill>
                <a:latin typeface="Arial Black"/>
                <a:cs typeface="Arial Black"/>
              </a:rPr>
              <a:t>1</a:t>
            </a:r>
            <a:r>
              <a:rPr sz="2100" b="1" spc="5" dirty="0">
                <a:latin typeface="Microsoft JhengHei"/>
                <a:cs typeface="Microsoft JhengHei"/>
              </a:rPr>
              <a:t>家指定診所及</a:t>
            </a:r>
            <a:r>
              <a:rPr sz="2800" dirty="0">
                <a:solidFill>
                  <a:srgbClr val="D0305C"/>
                </a:solidFill>
                <a:latin typeface="Arial Black"/>
                <a:cs typeface="Arial Black"/>
              </a:rPr>
              <a:t>56</a:t>
            </a:r>
            <a:r>
              <a:rPr sz="2100" b="1" dirty="0">
                <a:latin typeface="Microsoft JhengHei"/>
                <a:cs typeface="Microsoft JhengHei"/>
              </a:rPr>
              <a:t>家指定藥局，提供感染者醫療服務，並 切合其醫療需求，提升照護服務品質。</a:t>
            </a:r>
            <a:endParaRPr sz="2100">
              <a:latin typeface="Microsoft JhengHei"/>
              <a:cs typeface="Microsoft JhengHei"/>
            </a:endParaRPr>
          </a:p>
          <a:p>
            <a:pPr marR="601980" algn="r">
              <a:lnSpc>
                <a:spcPct val="100000"/>
              </a:lnSpc>
              <a:spcBef>
                <a:spcPts val="740"/>
              </a:spcBef>
              <a:tabLst>
                <a:tab pos="508634" algn="l"/>
              </a:tabLst>
            </a:pPr>
            <a:r>
              <a:rPr sz="1200" b="1" spc="15" dirty="0">
                <a:latin typeface="Microsoft JhengHei"/>
                <a:cs typeface="Microsoft JhengHei"/>
              </a:rPr>
              <a:t>56	</a:t>
            </a:r>
            <a:r>
              <a:rPr sz="1200" b="1" spc="10" dirty="0">
                <a:latin typeface="Microsoft JhengHei"/>
                <a:cs typeface="Microsoft JhengHei"/>
              </a:rPr>
              <a:t>56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22859" y="5101080"/>
            <a:ext cx="18097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solidFill>
                  <a:srgbClr val="585858"/>
                </a:solidFill>
                <a:latin typeface="Microsoft JhengHei"/>
                <a:cs typeface="Microsoft JhengHei"/>
              </a:rPr>
              <a:t>20</a:t>
            </a:r>
            <a:endParaRPr sz="1050">
              <a:latin typeface="Microsoft JhengHei"/>
              <a:cs typeface="Microsoft JhengHe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22859" y="4691122"/>
            <a:ext cx="18097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solidFill>
                  <a:srgbClr val="585858"/>
                </a:solidFill>
                <a:latin typeface="Microsoft JhengHei"/>
                <a:cs typeface="Microsoft JhengHei"/>
              </a:rPr>
              <a:t>40</a:t>
            </a:r>
            <a:endParaRPr sz="1050">
              <a:latin typeface="Microsoft JhengHei"/>
              <a:cs typeface="Microsoft JhengHe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22859" y="4281924"/>
            <a:ext cx="18097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solidFill>
                  <a:srgbClr val="585858"/>
                </a:solidFill>
                <a:latin typeface="Microsoft JhengHei"/>
                <a:cs typeface="Microsoft JhengHei"/>
              </a:rPr>
              <a:t>60</a:t>
            </a:r>
            <a:endParaRPr sz="1050">
              <a:latin typeface="Microsoft JhengHei"/>
              <a:cs typeface="Microsoft JhengHe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22859" y="3871966"/>
            <a:ext cx="18097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solidFill>
                  <a:srgbClr val="585858"/>
                </a:solidFill>
                <a:latin typeface="Microsoft JhengHei"/>
                <a:cs typeface="Microsoft JhengHei"/>
              </a:rPr>
              <a:t>80</a:t>
            </a:r>
            <a:endParaRPr sz="1050">
              <a:latin typeface="Microsoft JhengHei"/>
              <a:cs typeface="Microsoft JhengHe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5129" y="3462008"/>
            <a:ext cx="2578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solidFill>
                  <a:srgbClr val="585858"/>
                </a:solidFill>
                <a:latin typeface="Microsoft JhengHei"/>
                <a:cs typeface="Microsoft JhengHei"/>
              </a:rPr>
              <a:t>1</a:t>
            </a:r>
            <a:r>
              <a:rPr sz="1050" spc="-5" dirty="0">
                <a:solidFill>
                  <a:srgbClr val="585858"/>
                </a:solidFill>
                <a:latin typeface="Microsoft JhengHei"/>
                <a:cs typeface="Microsoft JhengHei"/>
              </a:rPr>
              <a:t>0</a:t>
            </a:r>
            <a:r>
              <a:rPr sz="1050" dirty="0">
                <a:solidFill>
                  <a:srgbClr val="585858"/>
                </a:solidFill>
                <a:latin typeface="Microsoft JhengHei"/>
                <a:cs typeface="Microsoft JhengHei"/>
              </a:rPr>
              <a:t>0</a:t>
            </a:r>
            <a:endParaRPr sz="1050">
              <a:latin typeface="Microsoft JhengHei"/>
              <a:cs typeface="Microsoft JhengHe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5129" y="3052810"/>
            <a:ext cx="2578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solidFill>
                  <a:srgbClr val="585858"/>
                </a:solidFill>
                <a:latin typeface="Microsoft JhengHei"/>
                <a:cs typeface="Microsoft JhengHei"/>
              </a:rPr>
              <a:t>1</a:t>
            </a:r>
            <a:r>
              <a:rPr sz="1050" spc="-5" dirty="0">
                <a:solidFill>
                  <a:srgbClr val="585858"/>
                </a:solidFill>
                <a:latin typeface="Microsoft JhengHei"/>
                <a:cs typeface="Microsoft JhengHei"/>
              </a:rPr>
              <a:t>2</a:t>
            </a:r>
            <a:r>
              <a:rPr sz="1050" dirty="0">
                <a:solidFill>
                  <a:srgbClr val="585858"/>
                </a:solidFill>
                <a:latin typeface="Microsoft JhengHei"/>
                <a:cs typeface="Microsoft JhengHei"/>
              </a:rPr>
              <a:t>0</a:t>
            </a:r>
            <a:endParaRPr sz="1050">
              <a:latin typeface="Microsoft JhengHei"/>
              <a:cs typeface="Microsoft JhengHe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2615069" y="3581400"/>
            <a:ext cx="1626870" cy="138430"/>
            <a:chOff x="2615069" y="3581400"/>
            <a:chExt cx="1626870" cy="138430"/>
          </a:xfrm>
        </p:grpSpPr>
        <p:pic>
          <p:nvPicPr>
            <p:cNvPr id="35" name="object 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15069" y="3581400"/>
              <a:ext cx="137921" cy="137921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4121543" y="3591305"/>
              <a:ext cx="120650" cy="120014"/>
            </a:xfrm>
            <a:custGeom>
              <a:avLst/>
              <a:gdLst/>
              <a:ahLst/>
              <a:cxnLst/>
              <a:rect l="l" t="t" r="r" b="b"/>
              <a:pathLst>
                <a:path w="120650" h="120014">
                  <a:moveTo>
                    <a:pt x="120396" y="119634"/>
                  </a:moveTo>
                  <a:lnTo>
                    <a:pt x="120396" y="0"/>
                  </a:lnTo>
                  <a:lnTo>
                    <a:pt x="0" y="0"/>
                  </a:lnTo>
                  <a:lnTo>
                    <a:pt x="0" y="119634"/>
                  </a:lnTo>
                  <a:lnTo>
                    <a:pt x="120396" y="119634"/>
                  </a:lnTo>
                  <a:close/>
                </a:path>
              </a:pathLst>
            </a:custGeom>
            <a:solidFill>
              <a:srgbClr val="B3D5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2787529" y="3523741"/>
            <a:ext cx="1924685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1510665" algn="l"/>
              </a:tabLst>
            </a:pPr>
            <a:r>
              <a:rPr sz="1550" b="1" spc="20" dirty="0">
                <a:solidFill>
                  <a:srgbClr val="585858"/>
                </a:solidFill>
                <a:latin typeface="Microsoft JhengHei"/>
                <a:cs typeface="Microsoft JhengHei"/>
              </a:rPr>
              <a:t>醫院(含診所</a:t>
            </a:r>
            <a:r>
              <a:rPr sz="1550" b="1" spc="5" dirty="0">
                <a:solidFill>
                  <a:srgbClr val="585858"/>
                </a:solidFill>
                <a:latin typeface="Microsoft JhengHei"/>
                <a:cs typeface="Microsoft JhengHei"/>
              </a:rPr>
              <a:t>)</a:t>
            </a:r>
            <a:r>
              <a:rPr sz="1550" b="1" dirty="0">
                <a:solidFill>
                  <a:srgbClr val="585858"/>
                </a:solidFill>
                <a:latin typeface="Microsoft JhengHei"/>
                <a:cs typeface="Microsoft JhengHei"/>
              </a:rPr>
              <a:t>	</a:t>
            </a:r>
            <a:r>
              <a:rPr sz="1550" b="1" spc="25" dirty="0">
                <a:solidFill>
                  <a:srgbClr val="585858"/>
                </a:solidFill>
                <a:latin typeface="Microsoft JhengHei"/>
                <a:cs typeface="Microsoft JhengHei"/>
              </a:rPr>
              <a:t>藥局</a:t>
            </a:r>
            <a:endParaRPr sz="1550">
              <a:latin typeface="Microsoft JhengHei"/>
              <a:cs typeface="Microsoft JhengHei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261251" y="816102"/>
            <a:ext cx="1013460" cy="951230"/>
            <a:chOff x="261251" y="816102"/>
            <a:chExt cx="1013460" cy="951230"/>
          </a:xfrm>
        </p:grpSpPr>
        <p:pic>
          <p:nvPicPr>
            <p:cNvPr id="39" name="object 3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1251" y="816102"/>
              <a:ext cx="1013460" cy="950976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7743" y="896112"/>
              <a:ext cx="740663" cy="740663"/>
            </a:xfrm>
            <a:prstGeom prst="rect">
              <a:avLst/>
            </a:prstGeom>
          </p:spPr>
        </p:pic>
      </p:grpSp>
      <p:sp>
        <p:nvSpPr>
          <p:cNvPr id="41" name="object 41"/>
          <p:cNvSpPr txBox="1"/>
          <p:nvPr/>
        </p:nvSpPr>
        <p:spPr>
          <a:xfrm>
            <a:off x="600589" y="5466805"/>
            <a:ext cx="8314690" cy="969010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sz="1050" dirty="0">
                <a:solidFill>
                  <a:srgbClr val="585858"/>
                </a:solidFill>
                <a:latin typeface="Microsoft JhengHei"/>
                <a:cs typeface="Microsoft JhengHei"/>
              </a:rPr>
              <a:t>0</a:t>
            </a:r>
            <a:endParaRPr sz="1050">
              <a:latin typeface="Microsoft JhengHei"/>
              <a:cs typeface="Microsoft JhengHei"/>
            </a:endParaRPr>
          </a:p>
          <a:p>
            <a:pPr marL="295275">
              <a:lnSpc>
                <a:spcPct val="100000"/>
              </a:lnSpc>
              <a:spcBef>
                <a:spcPts val="440"/>
              </a:spcBef>
              <a:tabLst>
                <a:tab pos="803910" algn="l"/>
                <a:tab pos="1313180" algn="l"/>
                <a:tab pos="1822450" algn="l"/>
                <a:tab pos="2331720" algn="l"/>
                <a:tab pos="2840990" algn="l"/>
                <a:tab pos="3350260" algn="l"/>
                <a:tab pos="3859529" algn="l"/>
                <a:tab pos="4368800" algn="l"/>
                <a:tab pos="4878070" algn="l"/>
                <a:tab pos="5386705" algn="l"/>
                <a:tab pos="5895340" algn="l"/>
                <a:tab pos="6404610" algn="l"/>
                <a:tab pos="6913880" algn="l"/>
                <a:tab pos="7423150" algn="l"/>
                <a:tab pos="7932420" algn="l"/>
              </a:tabLst>
            </a:pPr>
            <a:r>
              <a:rPr sz="1200" b="1" spc="10" dirty="0">
                <a:solidFill>
                  <a:srgbClr val="585858"/>
                </a:solidFill>
                <a:latin typeface="Microsoft JhengHei"/>
                <a:cs typeface="Microsoft JhengHei"/>
              </a:rPr>
              <a:t>200</a:t>
            </a:r>
            <a:r>
              <a:rPr sz="1200" b="1" spc="15" dirty="0">
                <a:solidFill>
                  <a:srgbClr val="585858"/>
                </a:solidFill>
                <a:latin typeface="Microsoft JhengHei"/>
                <a:cs typeface="Microsoft JhengHei"/>
              </a:rPr>
              <a:t>6</a:t>
            </a:r>
            <a:r>
              <a:rPr sz="1200" b="1" dirty="0">
                <a:solidFill>
                  <a:srgbClr val="585858"/>
                </a:solidFill>
                <a:latin typeface="Microsoft JhengHei"/>
                <a:cs typeface="Microsoft JhengHei"/>
              </a:rPr>
              <a:t>	</a:t>
            </a:r>
            <a:r>
              <a:rPr sz="1200" b="1" spc="10" dirty="0">
                <a:solidFill>
                  <a:srgbClr val="585858"/>
                </a:solidFill>
                <a:latin typeface="Microsoft JhengHei"/>
                <a:cs typeface="Microsoft JhengHei"/>
              </a:rPr>
              <a:t>200</a:t>
            </a:r>
            <a:r>
              <a:rPr sz="1200" b="1" spc="15" dirty="0">
                <a:solidFill>
                  <a:srgbClr val="585858"/>
                </a:solidFill>
                <a:latin typeface="Microsoft JhengHei"/>
                <a:cs typeface="Microsoft JhengHei"/>
              </a:rPr>
              <a:t>7</a:t>
            </a:r>
            <a:r>
              <a:rPr sz="1200" b="1" dirty="0">
                <a:solidFill>
                  <a:srgbClr val="585858"/>
                </a:solidFill>
                <a:latin typeface="Microsoft JhengHei"/>
                <a:cs typeface="Microsoft JhengHei"/>
              </a:rPr>
              <a:t>	</a:t>
            </a:r>
            <a:r>
              <a:rPr sz="1200" b="1" spc="10" dirty="0">
                <a:solidFill>
                  <a:srgbClr val="585858"/>
                </a:solidFill>
                <a:latin typeface="Microsoft JhengHei"/>
                <a:cs typeface="Microsoft JhengHei"/>
              </a:rPr>
              <a:t>200</a:t>
            </a:r>
            <a:r>
              <a:rPr sz="1200" b="1" spc="15" dirty="0">
                <a:solidFill>
                  <a:srgbClr val="585858"/>
                </a:solidFill>
                <a:latin typeface="Microsoft JhengHei"/>
                <a:cs typeface="Microsoft JhengHei"/>
              </a:rPr>
              <a:t>8</a:t>
            </a:r>
            <a:r>
              <a:rPr sz="1200" b="1" dirty="0">
                <a:solidFill>
                  <a:srgbClr val="585858"/>
                </a:solidFill>
                <a:latin typeface="Microsoft JhengHei"/>
                <a:cs typeface="Microsoft JhengHei"/>
              </a:rPr>
              <a:t>	</a:t>
            </a:r>
            <a:r>
              <a:rPr sz="1200" b="1" spc="10" dirty="0">
                <a:solidFill>
                  <a:srgbClr val="585858"/>
                </a:solidFill>
                <a:latin typeface="Microsoft JhengHei"/>
                <a:cs typeface="Microsoft JhengHei"/>
              </a:rPr>
              <a:t>200</a:t>
            </a:r>
            <a:r>
              <a:rPr sz="1200" b="1" spc="15" dirty="0">
                <a:solidFill>
                  <a:srgbClr val="585858"/>
                </a:solidFill>
                <a:latin typeface="Microsoft JhengHei"/>
                <a:cs typeface="Microsoft JhengHei"/>
              </a:rPr>
              <a:t>9</a:t>
            </a:r>
            <a:r>
              <a:rPr sz="1200" b="1" dirty="0">
                <a:solidFill>
                  <a:srgbClr val="585858"/>
                </a:solidFill>
                <a:latin typeface="Microsoft JhengHei"/>
                <a:cs typeface="Microsoft JhengHei"/>
              </a:rPr>
              <a:t>	</a:t>
            </a:r>
            <a:r>
              <a:rPr sz="1200" b="1" spc="10" dirty="0">
                <a:solidFill>
                  <a:srgbClr val="585858"/>
                </a:solidFill>
                <a:latin typeface="Microsoft JhengHei"/>
                <a:cs typeface="Microsoft JhengHei"/>
              </a:rPr>
              <a:t>201</a:t>
            </a:r>
            <a:r>
              <a:rPr sz="1200" b="1" spc="15" dirty="0">
                <a:solidFill>
                  <a:srgbClr val="585858"/>
                </a:solidFill>
                <a:latin typeface="Microsoft JhengHei"/>
                <a:cs typeface="Microsoft JhengHei"/>
              </a:rPr>
              <a:t>0</a:t>
            </a:r>
            <a:r>
              <a:rPr sz="1200" b="1" dirty="0">
                <a:solidFill>
                  <a:srgbClr val="585858"/>
                </a:solidFill>
                <a:latin typeface="Microsoft JhengHei"/>
                <a:cs typeface="Microsoft JhengHei"/>
              </a:rPr>
              <a:t>	</a:t>
            </a:r>
            <a:r>
              <a:rPr sz="1200" b="1" spc="10" dirty="0">
                <a:solidFill>
                  <a:srgbClr val="585858"/>
                </a:solidFill>
                <a:latin typeface="Microsoft JhengHei"/>
                <a:cs typeface="Microsoft JhengHei"/>
              </a:rPr>
              <a:t>201</a:t>
            </a:r>
            <a:r>
              <a:rPr sz="1200" b="1" spc="15" dirty="0">
                <a:solidFill>
                  <a:srgbClr val="585858"/>
                </a:solidFill>
                <a:latin typeface="Microsoft JhengHei"/>
                <a:cs typeface="Microsoft JhengHei"/>
              </a:rPr>
              <a:t>1</a:t>
            </a:r>
            <a:r>
              <a:rPr sz="1200" b="1" dirty="0">
                <a:solidFill>
                  <a:srgbClr val="585858"/>
                </a:solidFill>
                <a:latin typeface="Microsoft JhengHei"/>
                <a:cs typeface="Microsoft JhengHei"/>
              </a:rPr>
              <a:t>	</a:t>
            </a:r>
            <a:r>
              <a:rPr sz="1200" b="1" spc="10" dirty="0">
                <a:solidFill>
                  <a:srgbClr val="585858"/>
                </a:solidFill>
                <a:latin typeface="Microsoft JhengHei"/>
                <a:cs typeface="Microsoft JhengHei"/>
              </a:rPr>
              <a:t>201</a:t>
            </a:r>
            <a:r>
              <a:rPr sz="1200" b="1" spc="15" dirty="0">
                <a:solidFill>
                  <a:srgbClr val="585858"/>
                </a:solidFill>
                <a:latin typeface="Microsoft JhengHei"/>
                <a:cs typeface="Microsoft JhengHei"/>
              </a:rPr>
              <a:t>2</a:t>
            </a:r>
            <a:r>
              <a:rPr sz="1200" b="1" dirty="0">
                <a:solidFill>
                  <a:srgbClr val="585858"/>
                </a:solidFill>
                <a:latin typeface="Microsoft JhengHei"/>
                <a:cs typeface="Microsoft JhengHei"/>
              </a:rPr>
              <a:t>	</a:t>
            </a:r>
            <a:r>
              <a:rPr sz="1200" b="1" spc="10" dirty="0">
                <a:solidFill>
                  <a:srgbClr val="585858"/>
                </a:solidFill>
                <a:latin typeface="Microsoft JhengHei"/>
                <a:cs typeface="Microsoft JhengHei"/>
              </a:rPr>
              <a:t>201</a:t>
            </a:r>
            <a:r>
              <a:rPr sz="1200" b="1" spc="15" dirty="0">
                <a:solidFill>
                  <a:srgbClr val="585858"/>
                </a:solidFill>
                <a:latin typeface="Microsoft JhengHei"/>
                <a:cs typeface="Microsoft JhengHei"/>
              </a:rPr>
              <a:t>3</a:t>
            </a:r>
            <a:r>
              <a:rPr sz="1200" b="1" dirty="0">
                <a:solidFill>
                  <a:srgbClr val="585858"/>
                </a:solidFill>
                <a:latin typeface="Microsoft JhengHei"/>
                <a:cs typeface="Microsoft JhengHei"/>
              </a:rPr>
              <a:t>	</a:t>
            </a:r>
            <a:r>
              <a:rPr sz="1200" b="1" spc="10" dirty="0">
                <a:solidFill>
                  <a:srgbClr val="585858"/>
                </a:solidFill>
                <a:latin typeface="Microsoft JhengHei"/>
                <a:cs typeface="Microsoft JhengHei"/>
              </a:rPr>
              <a:t>201</a:t>
            </a:r>
            <a:r>
              <a:rPr sz="1200" b="1" spc="15" dirty="0">
                <a:solidFill>
                  <a:srgbClr val="585858"/>
                </a:solidFill>
                <a:latin typeface="Microsoft JhengHei"/>
                <a:cs typeface="Microsoft JhengHei"/>
              </a:rPr>
              <a:t>4</a:t>
            </a:r>
            <a:r>
              <a:rPr sz="1200" b="1" dirty="0">
                <a:solidFill>
                  <a:srgbClr val="585858"/>
                </a:solidFill>
                <a:latin typeface="Microsoft JhengHei"/>
                <a:cs typeface="Microsoft JhengHei"/>
              </a:rPr>
              <a:t>	</a:t>
            </a:r>
            <a:r>
              <a:rPr sz="1200" b="1" spc="10" dirty="0">
                <a:solidFill>
                  <a:srgbClr val="585858"/>
                </a:solidFill>
                <a:latin typeface="Microsoft JhengHei"/>
                <a:cs typeface="Microsoft JhengHei"/>
              </a:rPr>
              <a:t>201</a:t>
            </a:r>
            <a:r>
              <a:rPr sz="1200" b="1" spc="15" dirty="0">
                <a:solidFill>
                  <a:srgbClr val="585858"/>
                </a:solidFill>
                <a:latin typeface="Microsoft JhengHei"/>
                <a:cs typeface="Microsoft JhengHei"/>
              </a:rPr>
              <a:t>5</a:t>
            </a:r>
            <a:r>
              <a:rPr sz="1200" b="1" dirty="0">
                <a:solidFill>
                  <a:srgbClr val="585858"/>
                </a:solidFill>
                <a:latin typeface="Microsoft JhengHei"/>
                <a:cs typeface="Microsoft JhengHei"/>
              </a:rPr>
              <a:t>	</a:t>
            </a:r>
            <a:r>
              <a:rPr sz="1200" b="1" spc="10" dirty="0">
                <a:solidFill>
                  <a:srgbClr val="585858"/>
                </a:solidFill>
                <a:latin typeface="Microsoft JhengHei"/>
                <a:cs typeface="Microsoft JhengHei"/>
              </a:rPr>
              <a:t>201</a:t>
            </a:r>
            <a:r>
              <a:rPr sz="1200" b="1" spc="15" dirty="0">
                <a:solidFill>
                  <a:srgbClr val="585858"/>
                </a:solidFill>
                <a:latin typeface="Microsoft JhengHei"/>
                <a:cs typeface="Microsoft JhengHei"/>
              </a:rPr>
              <a:t>6</a:t>
            </a:r>
            <a:r>
              <a:rPr sz="1200" b="1" dirty="0">
                <a:solidFill>
                  <a:srgbClr val="585858"/>
                </a:solidFill>
                <a:latin typeface="Microsoft JhengHei"/>
                <a:cs typeface="Microsoft JhengHei"/>
              </a:rPr>
              <a:t>	</a:t>
            </a:r>
            <a:r>
              <a:rPr sz="1200" b="1" spc="10" dirty="0">
                <a:solidFill>
                  <a:srgbClr val="585858"/>
                </a:solidFill>
                <a:latin typeface="Microsoft JhengHei"/>
                <a:cs typeface="Microsoft JhengHei"/>
              </a:rPr>
              <a:t>201</a:t>
            </a:r>
            <a:r>
              <a:rPr sz="1200" b="1" spc="15" dirty="0">
                <a:solidFill>
                  <a:srgbClr val="585858"/>
                </a:solidFill>
                <a:latin typeface="Microsoft JhengHei"/>
                <a:cs typeface="Microsoft JhengHei"/>
              </a:rPr>
              <a:t>7</a:t>
            </a:r>
            <a:r>
              <a:rPr sz="1200" b="1" dirty="0">
                <a:solidFill>
                  <a:srgbClr val="585858"/>
                </a:solidFill>
                <a:latin typeface="Microsoft JhengHei"/>
                <a:cs typeface="Microsoft JhengHei"/>
              </a:rPr>
              <a:t>	</a:t>
            </a:r>
            <a:r>
              <a:rPr sz="1200" b="1" spc="10" dirty="0">
                <a:solidFill>
                  <a:srgbClr val="585858"/>
                </a:solidFill>
                <a:latin typeface="Microsoft JhengHei"/>
                <a:cs typeface="Microsoft JhengHei"/>
              </a:rPr>
              <a:t>201</a:t>
            </a:r>
            <a:r>
              <a:rPr sz="1200" b="1" spc="15" dirty="0">
                <a:solidFill>
                  <a:srgbClr val="585858"/>
                </a:solidFill>
                <a:latin typeface="Microsoft JhengHei"/>
                <a:cs typeface="Microsoft JhengHei"/>
              </a:rPr>
              <a:t>8</a:t>
            </a:r>
            <a:r>
              <a:rPr sz="1200" b="1" dirty="0">
                <a:solidFill>
                  <a:srgbClr val="585858"/>
                </a:solidFill>
                <a:latin typeface="Microsoft JhengHei"/>
                <a:cs typeface="Microsoft JhengHei"/>
              </a:rPr>
              <a:t>	</a:t>
            </a:r>
            <a:r>
              <a:rPr sz="1200" b="1" spc="10" dirty="0">
                <a:solidFill>
                  <a:srgbClr val="585858"/>
                </a:solidFill>
                <a:latin typeface="Microsoft JhengHei"/>
                <a:cs typeface="Microsoft JhengHei"/>
              </a:rPr>
              <a:t>201</a:t>
            </a:r>
            <a:r>
              <a:rPr sz="1200" b="1" spc="15" dirty="0">
                <a:solidFill>
                  <a:srgbClr val="585858"/>
                </a:solidFill>
                <a:latin typeface="Microsoft JhengHei"/>
                <a:cs typeface="Microsoft JhengHei"/>
              </a:rPr>
              <a:t>9</a:t>
            </a:r>
            <a:r>
              <a:rPr sz="1200" b="1" dirty="0">
                <a:solidFill>
                  <a:srgbClr val="585858"/>
                </a:solidFill>
                <a:latin typeface="Microsoft JhengHei"/>
                <a:cs typeface="Microsoft JhengHei"/>
              </a:rPr>
              <a:t>	</a:t>
            </a:r>
            <a:r>
              <a:rPr sz="1200" b="1" spc="10" dirty="0">
                <a:solidFill>
                  <a:srgbClr val="585858"/>
                </a:solidFill>
                <a:latin typeface="Microsoft JhengHei"/>
                <a:cs typeface="Microsoft JhengHei"/>
              </a:rPr>
              <a:t>202</a:t>
            </a:r>
            <a:r>
              <a:rPr sz="1200" b="1" spc="15" dirty="0">
                <a:solidFill>
                  <a:srgbClr val="585858"/>
                </a:solidFill>
                <a:latin typeface="Microsoft JhengHei"/>
                <a:cs typeface="Microsoft JhengHei"/>
              </a:rPr>
              <a:t>0</a:t>
            </a:r>
            <a:r>
              <a:rPr sz="1200" b="1" dirty="0">
                <a:solidFill>
                  <a:srgbClr val="585858"/>
                </a:solidFill>
                <a:latin typeface="Microsoft JhengHei"/>
                <a:cs typeface="Microsoft JhengHei"/>
              </a:rPr>
              <a:t>	</a:t>
            </a:r>
            <a:r>
              <a:rPr sz="1200" b="1" spc="10" dirty="0">
                <a:solidFill>
                  <a:srgbClr val="585858"/>
                </a:solidFill>
                <a:latin typeface="Microsoft JhengHei"/>
                <a:cs typeface="Microsoft JhengHei"/>
              </a:rPr>
              <a:t>20</a:t>
            </a:r>
            <a:r>
              <a:rPr sz="1200" b="1" spc="-10" dirty="0">
                <a:solidFill>
                  <a:srgbClr val="585858"/>
                </a:solidFill>
                <a:latin typeface="Microsoft JhengHei"/>
                <a:cs typeface="Microsoft JhengHei"/>
              </a:rPr>
              <a:t>2</a:t>
            </a:r>
            <a:r>
              <a:rPr sz="1200" b="1" spc="15" dirty="0">
                <a:solidFill>
                  <a:srgbClr val="585858"/>
                </a:solidFill>
                <a:latin typeface="Microsoft JhengHei"/>
                <a:cs typeface="Microsoft JhengHei"/>
              </a:rPr>
              <a:t>1</a:t>
            </a:r>
            <a:endParaRPr sz="1200">
              <a:latin typeface="Microsoft JhengHei"/>
              <a:cs typeface="Microsoft JhengHe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100">
              <a:latin typeface="Microsoft JhengHei"/>
              <a:cs typeface="Microsoft JhengHei"/>
            </a:endParaRPr>
          </a:p>
          <a:p>
            <a:pPr marL="303530">
              <a:lnSpc>
                <a:spcPct val="100000"/>
              </a:lnSpc>
            </a:pPr>
            <a:r>
              <a:rPr sz="1550" spc="25" dirty="0">
                <a:latin typeface="Microsoft JhengHei"/>
                <a:cs typeface="Microsoft JhengHei"/>
              </a:rPr>
              <a:t>指定醫事機構名單</a:t>
            </a:r>
            <a:r>
              <a:rPr sz="1550" spc="5" dirty="0">
                <a:latin typeface="Microsoft JhengHei"/>
                <a:cs typeface="Microsoft JhengHei"/>
              </a:rPr>
              <a:t>：</a:t>
            </a:r>
            <a:r>
              <a:rPr sz="1550" u="sng" spc="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Microsoft JhengHei"/>
                <a:cs typeface="Microsoft JhengHei"/>
                <a:hlinkClick r:id="rId8"/>
              </a:rPr>
              <a:t>https://www</a:t>
            </a:r>
            <a:r>
              <a:rPr sz="1550" u="sng" spc="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Microsoft JhengHei"/>
                <a:cs typeface="Microsoft JhengHei"/>
              </a:rPr>
              <a:t>.cdc.gov</a:t>
            </a:r>
            <a:r>
              <a:rPr sz="1550" u="sng" spc="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Microsoft JhengHei"/>
                <a:cs typeface="Microsoft JhengHei"/>
                <a:hlinkClick r:id="rId8"/>
              </a:rPr>
              <a:t>.tw/Category/Page/t-5dv2y4iBsgbdOBi5CJ1g</a:t>
            </a:r>
            <a:endParaRPr sz="1550">
              <a:latin typeface="Microsoft JhengHei"/>
              <a:cs typeface="Microsoft JhengHei"/>
            </a:endParaRPr>
          </a:p>
        </p:txBody>
      </p:sp>
      <p:sp>
        <p:nvSpPr>
          <p:cNvPr id="42" name="object 4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5" dirty="0"/>
              <a:t>97</a:t>
            </a:fld>
            <a:endParaRPr spc="5" dirty="0"/>
          </a:p>
        </p:txBody>
      </p:sp>
      <p:sp>
        <p:nvSpPr>
          <p:cNvPr id="43" name="object 4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3315" y="1024127"/>
            <a:ext cx="9290050" cy="593090"/>
          </a:xfrm>
          <a:custGeom>
            <a:avLst/>
            <a:gdLst/>
            <a:ahLst/>
            <a:cxnLst/>
            <a:rect l="l" t="t" r="r" b="b"/>
            <a:pathLst>
              <a:path w="9290050" h="593090">
                <a:moveTo>
                  <a:pt x="9289542" y="592835"/>
                </a:moveTo>
                <a:lnTo>
                  <a:pt x="9289542" y="0"/>
                </a:lnTo>
                <a:lnTo>
                  <a:pt x="0" y="0"/>
                </a:lnTo>
                <a:lnTo>
                  <a:pt x="0" y="592836"/>
                </a:lnTo>
                <a:lnTo>
                  <a:pt x="9289542" y="592835"/>
                </a:lnTo>
                <a:close/>
              </a:path>
            </a:pathLst>
          </a:custGeom>
          <a:solidFill>
            <a:srgbClr val="C1E1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5671451" y="1902714"/>
            <a:ext cx="4756785" cy="3952875"/>
            <a:chOff x="5671451" y="1902714"/>
            <a:chExt cx="4756785" cy="3952875"/>
          </a:xfrm>
        </p:grpSpPr>
        <p:sp>
          <p:nvSpPr>
            <p:cNvPr id="5" name="object 5"/>
            <p:cNvSpPr/>
            <p:nvPr/>
          </p:nvSpPr>
          <p:spPr>
            <a:xfrm>
              <a:off x="5671451" y="1902714"/>
              <a:ext cx="4749800" cy="3940810"/>
            </a:xfrm>
            <a:custGeom>
              <a:avLst/>
              <a:gdLst/>
              <a:ahLst/>
              <a:cxnLst/>
              <a:rect l="l" t="t" r="r" b="b"/>
              <a:pathLst>
                <a:path w="4749800" h="3940810">
                  <a:moveTo>
                    <a:pt x="4749546" y="3940302"/>
                  </a:moveTo>
                  <a:lnTo>
                    <a:pt x="2374391" y="0"/>
                  </a:lnTo>
                  <a:lnTo>
                    <a:pt x="0" y="3940302"/>
                  </a:lnTo>
                  <a:lnTo>
                    <a:pt x="4749546" y="3940302"/>
                  </a:lnTo>
                  <a:close/>
                </a:path>
              </a:pathLst>
            </a:custGeom>
            <a:solidFill>
              <a:srgbClr val="4B90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49731" y="3544062"/>
              <a:ext cx="1812798" cy="172135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221347" y="1902714"/>
              <a:ext cx="1662430" cy="1370965"/>
            </a:xfrm>
            <a:custGeom>
              <a:avLst/>
              <a:gdLst/>
              <a:ahLst/>
              <a:cxnLst/>
              <a:rect l="l" t="t" r="r" b="b"/>
              <a:pathLst>
                <a:path w="1662429" h="1370964">
                  <a:moveTo>
                    <a:pt x="1661922" y="1370837"/>
                  </a:moveTo>
                  <a:lnTo>
                    <a:pt x="831341" y="0"/>
                  </a:lnTo>
                  <a:lnTo>
                    <a:pt x="0" y="1370838"/>
                  </a:lnTo>
                  <a:lnTo>
                    <a:pt x="1661922" y="1370837"/>
                  </a:lnTo>
                  <a:close/>
                </a:path>
              </a:pathLst>
            </a:custGeom>
            <a:solidFill>
              <a:srgbClr val="C1E1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676023" y="4472178"/>
              <a:ext cx="1662430" cy="1370965"/>
            </a:xfrm>
            <a:custGeom>
              <a:avLst/>
              <a:gdLst/>
              <a:ahLst/>
              <a:cxnLst/>
              <a:rect l="l" t="t" r="r" b="b"/>
              <a:pathLst>
                <a:path w="1662429" h="1370964">
                  <a:moveTo>
                    <a:pt x="1661922" y="1370837"/>
                  </a:moveTo>
                  <a:lnTo>
                    <a:pt x="830580" y="0"/>
                  </a:lnTo>
                  <a:lnTo>
                    <a:pt x="0" y="1370838"/>
                  </a:lnTo>
                  <a:lnTo>
                    <a:pt x="1661922" y="1370837"/>
                  </a:lnTo>
                  <a:close/>
                </a:path>
              </a:pathLst>
            </a:custGeom>
            <a:solidFill>
              <a:srgbClr val="8FAA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765921" y="4472178"/>
              <a:ext cx="1662430" cy="1370965"/>
            </a:xfrm>
            <a:custGeom>
              <a:avLst/>
              <a:gdLst/>
              <a:ahLst/>
              <a:cxnLst/>
              <a:rect l="l" t="t" r="r" b="b"/>
              <a:pathLst>
                <a:path w="1662429" h="1370964">
                  <a:moveTo>
                    <a:pt x="1661922" y="1370837"/>
                  </a:moveTo>
                  <a:lnTo>
                    <a:pt x="831341" y="0"/>
                  </a:lnTo>
                  <a:lnTo>
                    <a:pt x="0" y="1370838"/>
                  </a:lnTo>
                  <a:lnTo>
                    <a:pt x="1661922" y="1370837"/>
                  </a:lnTo>
                  <a:close/>
                </a:path>
              </a:pathLst>
            </a:custGeom>
            <a:solidFill>
              <a:srgbClr val="F4B1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5113" y="4961382"/>
              <a:ext cx="935736" cy="88544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9019" y="2363724"/>
              <a:ext cx="986027" cy="93954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57589" y="4969764"/>
              <a:ext cx="935736" cy="885444"/>
            </a:xfrm>
            <a:prstGeom prst="rect">
              <a:avLst/>
            </a:prstGeom>
          </p:spPr>
        </p:pic>
      </p:grpSp>
      <p:sp>
        <p:nvSpPr>
          <p:cNvPr id="13" name="object 13"/>
          <p:cNvSpPr/>
          <p:nvPr/>
        </p:nvSpPr>
        <p:spPr>
          <a:xfrm>
            <a:off x="1703717" y="1924050"/>
            <a:ext cx="3783329" cy="1266190"/>
          </a:xfrm>
          <a:custGeom>
            <a:avLst/>
            <a:gdLst/>
            <a:ahLst/>
            <a:cxnLst/>
            <a:rect l="l" t="t" r="r" b="b"/>
            <a:pathLst>
              <a:path w="3783329" h="1266189">
                <a:moveTo>
                  <a:pt x="3783329" y="1123188"/>
                </a:moveTo>
                <a:lnTo>
                  <a:pt x="3783329" y="142494"/>
                </a:lnTo>
                <a:lnTo>
                  <a:pt x="3782567" y="135636"/>
                </a:lnTo>
                <a:lnTo>
                  <a:pt x="3782567" y="128016"/>
                </a:lnTo>
                <a:lnTo>
                  <a:pt x="3768259" y="79405"/>
                </a:lnTo>
                <a:lnTo>
                  <a:pt x="3738514" y="39266"/>
                </a:lnTo>
                <a:lnTo>
                  <a:pt x="3697078" y="11688"/>
                </a:lnTo>
                <a:lnTo>
                  <a:pt x="3647694" y="762"/>
                </a:lnTo>
                <a:lnTo>
                  <a:pt x="3640836" y="0"/>
                </a:lnTo>
                <a:lnTo>
                  <a:pt x="141732" y="0"/>
                </a:lnTo>
                <a:lnTo>
                  <a:pt x="91758" y="9419"/>
                </a:lnTo>
                <a:lnTo>
                  <a:pt x="49096" y="34794"/>
                </a:lnTo>
                <a:lnTo>
                  <a:pt x="17700" y="73062"/>
                </a:lnTo>
                <a:lnTo>
                  <a:pt x="1523" y="121158"/>
                </a:lnTo>
                <a:lnTo>
                  <a:pt x="0" y="135636"/>
                </a:lnTo>
                <a:lnTo>
                  <a:pt x="0" y="1137666"/>
                </a:lnTo>
                <a:lnTo>
                  <a:pt x="1524" y="1144524"/>
                </a:lnTo>
                <a:lnTo>
                  <a:pt x="2286" y="1151382"/>
                </a:lnTo>
                <a:lnTo>
                  <a:pt x="9291" y="1174648"/>
                </a:lnTo>
                <a:lnTo>
                  <a:pt x="19988" y="1196482"/>
                </a:lnTo>
                <a:lnTo>
                  <a:pt x="32766" y="1214145"/>
                </a:lnTo>
                <a:lnTo>
                  <a:pt x="32766" y="143256"/>
                </a:lnTo>
                <a:lnTo>
                  <a:pt x="33528" y="136398"/>
                </a:lnTo>
                <a:lnTo>
                  <a:pt x="33528" y="131826"/>
                </a:lnTo>
                <a:lnTo>
                  <a:pt x="34290" y="125730"/>
                </a:lnTo>
                <a:lnTo>
                  <a:pt x="34290" y="126492"/>
                </a:lnTo>
                <a:lnTo>
                  <a:pt x="35052" y="120396"/>
                </a:lnTo>
                <a:lnTo>
                  <a:pt x="35052" y="121158"/>
                </a:lnTo>
                <a:lnTo>
                  <a:pt x="36576" y="115062"/>
                </a:lnTo>
                <a:lnTo>
                  <a:pt x="36576" y="115824"/>
                </a:lnTo>
                <a:lnTo>
                  <a:pt x="37338" y="112776"/>
                </a:lnTo>
                <a:lnTo>
                  <a:pt x="37338" y="111252"/>
                </a:lnTo>
                <a:lnTo>
                  <a:pt x="41148" y="101727"/>
                </a:lnTo>
                <a:lnTo>
                  <a:pt x="41148" y="101346"/>
                </a:lnTo>
                <a:lnTo>
                  <a:pt x="45719" y="91548"/>
                </a:lnTo>
                <a:lnTo>
                  <a:pt x="46481" y="89916"/>
                </a:lnTo>
                <a:lnTo>
                  <a:pt x="46481" y="90201"/>
                </a:lnTo>
                <a:lnTo>
                  <a:pt x="51053" y="82772"/>
                </a:lnTo>
                <a:lnTo>
                  <a:pt x="51053" y="82296"/>
                </a:lnTo>
                <a:lnTo>
                  <a:pt x="57150" y="74980"/>
                </a:lnTo>
                <a:lnTo>
                  <a:pt x="57150" y="73914"/>
                </a:lnTo>
                <a:lnTo>
                  <a:pt x="65532" y="64770"/>
                </a:lnTo>
                <a:lnTo>
                  <a:pt x="65532" y="65532"/>
                </a:lnTo>
                <a:lnTo>
                  <a:pt x="73152" y="57912"/>
                </a:lnTo>
                <a:lnTo>
                  <a:pt x="73152" y="58801"/>
                </a:lnTo>
                <a:lnTo>
                  <a:pt x="81534" y="51816"/>
                </a:lnTo>
                <a:lnTo>
                  <a:pt x="81534" y="52109"/>
                </a:lnTo>
                <a:lnTo>
                  <a:pt x="89153" y="47419"/>
                </a:lnTo>
                <a:lnTo>
                  <a:pt x="89153" y="47244"/>
                </a:lnTo>
                <a:lnTo>
                  <a:pt x="90677" y="46482"/>
                </a:lnTo>
                <a:lnTo>
                  <a:pt x="100583" y="41910"/>
                </a:lnTo>
                <a:lnTo>
                  <a:pt x="100583" y="42062"/>
                </a:lnTo>
                <a:lnTo>
                  <a:pt x="110489" y="38100"/>
                </a:lnTo>
                <a:lnTo>
                  <a:pt x="110489" y="38644"/>
                </a:lnTo>
                <a:lnTo>
                  <a:pt x="114300" y="37555"/>
                </a:lnTo>
                <a:lnTo>
                  <a:pt x="114300" y="37338"/>
                </a:lnTo>
                <a:lnTo>
                  <a:pt x="119634" y="36004"/>
                </a:lnTo>
                <a:lnTo>
                  <a:pt x="119634" y="35814"/>
                </a:lnTo>
                <a:lnTo>
                  <a:pt x="124968" y="35147"/>
                </a:lnTo>
                <a:lnTo>
                  <a:pt x="130302" y="34459"/>
                </a:lnTo>
                <a:lnTo>
                  <a:pt x="130302" y="34290"/>
                </a:lnTo>
                <a:lnTo>
                  <a:pt x="136398" y="33612"/>
                </a:lnTo>
                <a:lnTo>
                  <a:pt x="3646932" y="33528"/>
                </a:lnTo>
                <a:lnTo>
                  <a:pt x="3646932" y="33697"/>
                </a:lnTo>
                <a:lnTo>
                  <a:pt x="3652266" y="34290"/>
                </a:lnTo>
                <a:lnTo>
                  <a:pt x="3657600" y="35052"/>
                </a:lnTo>
                <a:lnTo>
                  <a:pt x="3662934" y="35814"/>
                </a:lnTo>
                <a:lnTo>
                  <a:pt x="3662934" y="36004"/>
                </a:lnTo>
                <a:lnTo>
                  <a:pt x="3668267" y="37338"/>
                </a:lnTo>
                <a:lnTo>
                  <a:pt x="3668267" y="37528"/>
                </a:lnTo>
                <a:lnTo>
                  <a:pt x="3672078" y="38481"/>
                </a:lnTo>
                <a:lnTo>
                  <a:pt x="3672078" y="38100"/>
                </a:lnTo>
                <a:lnTo>
                  <a:pt x="3681984" y="42062"/>
                </a:lnTo>
                <a:lnTo>
                  <a:pt x="3681984" y="41910"/>
                </a:lnTo>
                <a:lnTo>
                  <a:pt x="3691890" y="46532"/>
                </a:lnTo>
                <a:lnTo>
                  <a:pt x="3693414" y="47244"/>
                </a:lnTo>
                <a:lnTo>
                  <a:pt x="3702558" y="52578"/>
                </a:lnTo>
                <a:lnTo>
                  <a:pt x="3702558" y="52988"/>
                </a:lnTo>
                <a:lnTo>
                  <a:pt x="3709416" y="58263"/>
                </a:lnTo>
                <a:lnTo>
                  <a:pt x="3709416" y="57912"/>
                </a:lnTo>
                <a:lnTo>
                  <a:pt x="3717036" y="64897"/>
                </a:lnTo>
                <a:lnTo>
                  <a:pt x="3717036" y="64770"/>
                </a:lnTo>
                <a:lnTo>
                  <a:pt x="3718560" y="66294"/>
                </a:lnTo>
                <a:lnTo>
                  <a:pt x="3718560" y="66432"/>
                </a:lnTo>
                <a:lnTo>
                  <a:pt x="3725417" y="73914"/>
                </a:lnTo>
                <a:lnTo>
                  <a:pt x="3725417" y="74168"/>
                </a:lnTo>
                <a:lnTo>
                  <a:pt x="3731514" y="82296"/>
                </a:lnTo>
                <a:lnTo>
                  <a:pt x="3731514" y="82772"/>
                </a:lnTo>
                <a:lnTo>
                  <a:pt x="3736086" y="90201"/>
                </a:lnTo>
                <a:lnTo>
                  <a:pt x="3736086" y="89916"/>
                </a:lnTo>
                <a:lnTo>
                  <a:pt x="3736848" y="91440"/>
                </a:lnTo>
                <a:lnTo>
                  <a:pt x="3741420" y="101346"/>
                </a:lnTo>
                <a:lnTo>
                  <a:pt x="3741420" y="101727"/>
                </a:lnTo>
                <a:lnTo>
                  <a:pt x="3745229" y="111252"/>
                </a:lnTo>
                <a:lnTo>
                  <a:pt x="3745229" y="111760"/>
                </a:lnTo>
                <a:lnTo>
                  <a:pt x="3746754" y="115824"/>
                </a:lnTo>
                <a:lnTo>
                  <a:pt x="3746754" y="118110"/>
                </a:lnTo>
                <a:lnTo>
                  <a:pt x="3747516" y="121158"/>
                </a:lnTo>
                <a:lnTo>
                  <a:pt x="3747516" y="120396"/>
                </a:lnTo>
                <a:lnTo>
                  <a:pt x="3748278" y="126492"/>
                </a:lnTo>
                <a:lnTo>
                  <a:pt x="3748278" y="125730"/>
                </a:lnTo>
                <a:lnTo>
                  <a:pt x="3749040" y="131826"/>
                </a:lnTo>
                <a:lnTo>
                  <a:pt x="3749040" y="131064"/>
                </a:lnTo>
                <a:lnTo>
                  <a:pt x="3749802" y="137922"/>
                </a:lnTo>
                <a:lnTo>
                  <a:pt x="3749802" y="1212288"/>
                </a:lnTo>
                <a:lnTo>
                  <a:pt x="3771524" y="1179418"/>
                </a:lnTo>
                <a:lnTo>
                  <a:pt x="3782567" y="1130046"/>
                </a:lnTo>
                <a:lnTo>
                  <a:pt x="3783329" y="1123188"/>
                </a:lnTo>
                <a:close/>
              </a:path>
              <a:path w="3783329" h="1266189">
                <a:moveTo>
                  <a:pt x="38100" y="1155192"/>
                </a:moveTo>
                <a:lnTo>
                  <a:pt x="36576" y="1149858"/>
                </a:lnTo>
                <a:lnTo>
                  <a:pt x="36576" y="1150620"/>
                </a:lnTo>
                <a:lnTo>
                  <a:pt x="35052" y="1144524"/>
                </a:lnTo>
                <a:lnTo>
                  <a:pt x="35052" y="1145286"/>
                </a:lnTo>
                <a:lnTo>
                  <a:pt x="34290" y="1139190"/>
                </a:lnTo>
                <a:lnTo>
                  <a:pt x="34290" y="1139952"/>
                </a:lnTo>
                <a:lnTo>
                  <a:pt x="33528" y="1133856"/>
                </a:lnTo>
                <a:lnTo>
                  <a:pt x="33528" y="1129284"/>
                </a:lnTo>
                <a:lnTo>
                  <a:pt x="32766" y="1122426"/>
                </a:lnTo>
                <a:lnTo>
                  <a:pt x="32766" y="1214145"/>
                </a:lnTo>
                <a:lnTo>
                  <a:pt x="34216" y="1216150"/>
                </a:lnTo>
                <a:lnTo>
                  <a:pt x="37338" y="1219124"/>
                </a:lnTo>
                <a:lnTo>
                  <a:pt x="37338" y="1154430"/>
                </a:lnTo>
                <a:lnTo>
                  <a:pt x="38100" y="1155192"/>
                </a:lnTo>
                <a:close/>
              </a:path>
              <a:path w="3783329" h="1266189">
                <a:moveTo>
                  <a:pt x="38100" y="109728"/>
                </a:moveTo>
                <a:lnTo>
                  <a:pt x="37338" y="111252"/>
                </a:lnTo>
                <a:lnTo>
                  <a:pt x="37338" y="112776"/>
                </a:lnTo>
                <a:lnTo>
                  <a:pt x="38100" y="109728"/>
                </a:lnTo>
                <a:close/>
              </a:path>
              <a:path w="3783329" h="1266189">
                <a:moveTo>
                  <a:pt x="41910" y="1165860"/>
                </a:moveTo>
                <a:lnTo>
                  <a:pt x="37338" y="1154430"/>
                </a:lnTo>
                <a:lnTo>
                  <a:pt x="37338" y="1219124"/>
                </a:lnTo>
                <a:lnTo>
                  <a:pt x="41148" y="1222753"/>
                </a:lnTo>
                <a:lnTo>
                  <a:pt x="41148" y="1164336"/>
                </a:lnTo>
                <a:lnTo>
                  <a:pt x="41910" y="1165860"/>
                </a:lnTo>
                <a:close/>
              </a:path>
              <a:path w="3783329" h="1266189">
                <a:moveTo>
                  <a:pt x="41910" y="99822"/>
                </a:moveTo>
                <a:lnTo>
                  <a:pt x="41148" y="101346"/>
                </a:lnTo>
                <a:lnTo>
                  <a:pt x="41148" y="101727"/>
                </a:lnTo>
                <a:lnTo>
                  <a:pt x="41910" y="99822"/>
                </a:lnTo>
                <a:close/>
              </a:path>
              <a:path w="3783329" h="1266189">
                <a:moveTo>
                  <a:pt x="46482" y="1227834"/>
                </a:moveTo>
                <a:lnTo>
                  <a:pt x="46482" y="1175766"/>
                </a:lnTo>
                <a:lnTo>
                  <a:pt x="45720" y="1174242"/>
                </a:lnTo>
                <a:lnTo>
                  <a:pt x="41148" y="1164336"/>
                </a:lnTo>
                <a:lnTo>
                  <a:pt x="41148" y="1222753"/>
                </a:lnTo>
                <a:lnTo>
                  <a:pt x="46482" y="1227834"/>
                </a:lnTo>
                <a:close/>
              </a:path>
              <a:path w="3783329" h="1266189">
                <a:moveTo>
                  <a:pt x="46481" y="89916"/>
                </a:moveTo>
                <a:lnTo>
                  <a:pt x="45719" y="91440"/>
                </a:lnTo>
                <a:lnTo>
                  <a:pt x="45930" y="91098"/>
                </a:lnTo>
                <a:lnTo>
                  <a:pt x="46481" y="89916"/>
                </a:lnTo>
                <a:close/>
              </a:path>
              <a:path w="3783329" h="1266189">
                <a:moveTo>
                  <a:pt x="45930" y="91098"/>
                </a:moveTo>
                <a:lnTo>
                  <a:pt x="45719" y="91440"/>
                </a:lnTo>
                <a:lnTo>
                  <a:pt x="45930" y="91098"/>
                </a:lnTo>
                <a:close/>
              </a:path>
              <a:path w="3783329" h="1266189">
                <a:moveTo>
                  <a:pt x="45930" y="1174583"/>
                </a:moveTo>
                <a:lnTo>
                  <a:pt x="45720" y="1174133"/>
                </a:lnTo>
                <a:lnTo>
                  <a:pt x="45930" y="1174583"/>
                </a:lnTo>
                <a:close/>
              </a:path>
              <a:path w="3783329" h="1266189">
                <a:moveTo>
                  <a:pt x="46482" y="1175766"/>
                </a:moveTo>
                <a:lnTo>
                  <a:pt x="45930" y="1174583"/>
                </a:lnTo>
                <a:lnTo>
                  <a:pt x="45720" y="1174242"/>
                </a:lnTo>
                <a:lnTo>
                  <a:pt x="46482" y="1175766"/>
                </a:lnTo>
                <a:close/>
              </a:path>
              <a:path w="3783329" h="1266189">
                <a:moveTo>
                  <a:pt x="46481" y="90201"/>
                </a:moveTo>
                <a:lnTo>
                  <a:pt x="46481" y="89916"/>
                </a:lnTo>
                <a:lnTo>
                  <a:pt x="45930" y="91098"/>
                </a:lnTo>
                <a:lnTo>
                  <a:pt x="46481" y="90201"/>
                </a:lnTo>
                <a:close/>
              </a:path>
              <a:path w="3783329" h="1266189">
                <a:moveTo>
                  <a:pt x="51816" y="1184148"/>
                </a:moveTo>
                <a:lnTo>
                  <a:pt x="45930" y="1174583"/>
                </a:lnTo>
                <a:lnTo>
                  <a:pt x="46482" y="1175766"/>
                </a:lnTo>
                <a:lnTo>
                  <a:pt x="46482" y="1227834"/>
                </a:lnTo>
                <a:lnTo>
                  <a:pt x="51054" y="1232190"/>
                </a:lnTo>
                <a:lnTo>
                  <a:pt x="51054" y="1183386"/>
                </a:lnTo>
                <a:lnTo>
                  <a:pt x="51816" y="1184148"/>
                </a:lnTo>
                <a:close/>
              </a:path>
              <a:path w="3783329" h="1266189">
                <a:moveTo>
                  <a:pt x="51816" y="81534"/>
                </a:moveTo>
                <a:lnTo>
                  <a:pt x="51053" y="82296"/>
                </a:lnTo>
                <a:lnTo>
                  <a:pt x="51053" y="82772"/>
                </a:lnTo>
                <a:lnTo>
                  <a:pt x="51816" y="81534"/>
                </a:lnTo>
                <a:close/>
              </a:path>
              <a:path w="3783329" h="1266189">
                <a:moveTo>
                  <a:pt x="58674" y="1192530"/>
                </a:moveTo>
                <a:lnTo>
                  <a:pt x="51054" y="1183386"/>
                </a:lnTo>
                <a:lnTo>
                  <a:pt x="51054" y="1232190"/>
                </a:lnTo>
                <a:lnTo>
                  <a:pt x="51816" y="1232916"/>
                </a:lnTo>
                <a:lnTo>
                  <a:pt x="57150" y="1237107"/>
                </a:lnTo>
                <a:lnTo>
                  <a:pt x="57150" y="1191768"/>
                </a:lnTo>
                <a:lnTo>
                  <a:pt x="58674" y="1192530"/>
                </a:lnTo>
                <a:close/>
              </a:path>
              <a:path w="3783329" h="1266189">
                <a:moveTo>
                  <a:pt x="58674" y="73152"/>
                </a:moveTo>
                <a:lnTo>
                  <a:pt x="57150" y="73914"/>
                </a:lnTo>
                <a:lnTo>
                  <a:pt x="57150" y="74980"/>
                </a:lnTo>
                <a:lnTo>
                  <a:pt x="58674" y="73152"/>
                </a:lnTo>
                <a:close/>
              </a:path>
              <a:path w="3783329" h="1266189">
                <a:moveTo>
                  <a:pt x="65532" y="1243126"/>
                </a:moveTo>
                <a:lnTo>
                  <a:pt x="65532" y="1200912"/>
                </a:lnTo>
                <a:lnTo>
                  <a:pt x="57150" y="1191768"/>
                </a:lnTo>
                <a:lnTo>
                  <a:pt x="57150" y="1237107"/>
                </a:lnTo>
                <a:lnTo>
                  <a:pt x="62484" y="1241298"/>
                </a:lnTo>
                <a:lnTo>
                  <a:pt x="65532" y="1243126"/>
                </a:lnTo>
                <a:close/>
              </a:path>
              <a:path w="3783329" h="1266189">
                <a:moveTo>
                  <a:pt x="65532" y="65532"/>
                </a:moveTo>
                <a:lnTo>
                  <a:pt x="65532" y="64770"/>
                </a:lnTo>
                <a:lnTo>
                  <a:pt x="64769" y="66294"/>
                </a:lnTo>
                <a:lnTo>
                  <a:pt x="65532" y="65532"/>
                </a:lnTo>
                <a:close/>
              </a:path>
              <a:path w="3783329" h="1266189">
                <a:moveTo>
                  <a:pt x="73152" y="1247698"/>
                </a:moveTo>
                <a:lnTo>
                  <a:pt x="73152" y="1207770"/>
                </a:lnTo>
                <a:lnTo>
                  <a:pt x="64770" y="1199388"/>
                </a:lnTo>
                <a:lnTo>
                  <a:pt x="65532" y="1200912"/>
                </a:lnTo>
                <a:lnTo>
                  <a:pt x="65532" y="1243126"/>
                </a:lnTo>
                <a:lnTo>
                  <a:pt x="73152" y="1247698"/>
                </a:lnTo>
                <a:close/>
              </a:path>
              <a:path w="3783329" h="1266189">
                <a:moveTo>
                  <a:pt x="73152" y="58801"/>
                </a:moveTo>
                <a:lnTo>
                  <a:pt x="73152" y="57912"/>
                </a:lnTo>
                <a:lnTo>
                  <a:pt x="72390" y="59436"/>
                </a:lnTo>
                <a:lnTo>
                  <a:pt x="73152" y="58801"/>
                </a:lnTo>
                <a:close/>
              </a:path>
              <a:path w="3783329" h="1266189">
                <a:moveTo>
                  <a:pt x="81534" y="1251614"/>
                </a:moveTo>
                <a:lnTo>
                  <a:pt x="81534" y="1213866"/>
                </a:lnTo>
                <a:lnTo>
                  <a:pt x="72390" y="1206246"/>
                </a:lnTo>
                <a:lnTo>
                  <a:pt x="73152" y="1207770"/>
                </a:lnTo>
                <a:lnTo>
                  <a:pt x="73152" y="1247698"/>
                </a:lnTo>
                <a:lnTo>
                  <a:pt x="73914" y="1248156"/>
                </a:lnTo>
                <a:lnTo>
                  <a:pt x="81534" y="1251614"/>
                </a:lnTo>
                <a:close/>
              </a:path>
              <a:path w="3783329" h="1266189">
                <a:moveTo>
                  <a:pt x="81534" y="52109"/>
                </a:moveTo>
                <a:lnTo>
                  <a:pt x="81534" y="51816"/>
                </a:lnTo>
                <a:lnTo>
                  <a:pt x="80772" y="52578"/>
                </a:lnTo>
                <a:lnTo>
                  <a:pt x="81534" y="52109"/>
                </a:lnTo>
                <a:close/>
              </a:path>
              <a:path w="3783329" h="1266189">
                <a:moveTo>
                  <a:pt x="90336" y="1218989"/>
                </a:moveTo>
                <a:lnTo>
                  <a:pt x="80772" y="1213104"/>
                </a:lnTo>
                <a:lnTo>
                  <a:pt x="81534" y="1213866"/>
                </a:lnTo>
                <a:lnTo>
                  <a:pt x="81534" y="1251614"/>
                </a:lnTo>
                <a:lnTo>
                  <a:pt x="89154" y="1255073"/>
                </a:lnTo>
                <a:lnTo>
                  <a:pt x="89154" y="1218438"/>
                </a:lnTo>
                <a:lnTo>
                  <a:pt x="90336" y="1218989"/>
                </a:lnTo>
                <a:close/>
              </a:path>
              <a:path w="3783329" h="1266189">
                <a:moveTo>
                  <a:pt x="90677" y="46482"/>
                </a:moveTo>
                <a:lnTo>
                  <a:pt x="89153" y="47244"/>
                </a:lnTo>
                <a:lnTo>
                  <a:pt x="90336" y="46692"/>
                </a:lnTo>
                <a:lnTo>
                  <a:pt x="90677" y="46482"/>
                </a:lnTo>
                <a:close/>
              </a:path>
              <a:path w="3783329" h="1266189">
                <a:moveTo>
                  <a:pt x="90336" y="46692"/>
                </a:moveTo>
                <a:lnTo>
                  <a:pt x="89153" y="47244"/>
                </a:lnTo>
                <a:lnTo>
                  <a:pt x="89153" y="47419"/>
                </a:lnTo>
                <a:lnTo>
                  <a:pt x="90336" y="46692"/>
                </a:lnTo>
                <a:close/>
              </a:path>
              <a:path w="3783329" h="1266189">
                <a:moveTo>
                  <a:pt x="90678" y="1219200"/>
                </a:moveTo>
                <a:lnTo>
                  <a:pt x="90336" y="1218989"/>
                </a:lnTo>
                <a:lnTo>
                  <a:pt x="89154" y="1218438"/>
                </a:lnTo>
                <a:lnTo>
                  <a:pt x="90678" y="1219200"/>
                </a:lnTo>
                <a:close/>
              </a:path>
              <a:path w="3783329" h="1266189">
                <a:moveTo>
                  <a:pt x="90678" y="1255764"/>
                </a:moveTo>
                <a:lnTo>
                  <a:pt x="90678" y="1219200"/>
                </a:lnTo>
                <a:lnTo>
                  <a:pt x="89154" y="1218438"/>
                </a:lnTo>
                <a:lnTo>
                  <a:pt x="89154" y="1255073"/>
                </a:lnTo>
                <a:lnTo>
                  <a:pt x="90678" y="1255764"/>
                </a:lnTo>
                <a:close/>
              </a:path>
              <a:path w="3783329" h="1266189">
                <a:moveTo>
                  <a:pt x="90677" y="46532"/>
                </a:moveTo>
                <a:lnTo>
                  <a:pt x="90336" y="46692"/>
                </a:lnTo>
                <a:lnTo>
                  <a:pt x="90677" y="46532"/>
                </a:lnTo>
                <a:close/>
              </a:path>
              <a:path w="3783329" h="1266189">
                <a:moveTo>
                  <a:pt x="100584" y="1258972"/>
                </a:moveTo>
                <a:lnTo>
                  <a:pt x="100584" y="1223772"/>
                </a:lnTo>
                <a:lnTo>
                  <a:pt x="90336" y="1218989"/>
                </a:lnTo>
                <a:lnTo>
                  <a:pt x="90678" y="1219200"/>
                </a:lnTo>
                <a:lnTo>
                  <a:pt x="90678" y="1255764"/>
                </a:lnTo>
                <a:lnTo>
                  <a:pt x="91023" y="1255921"/>
                </a:lnTo>
                <a:lnTo>
                  <a:pt x="100584" y="1258972"/>
                </a:lnTo>
                <a:close/>
              </a:path>
              <a:path w="3783329" h="1266189">
                <a:moveTo>
                  <a:pt x="100583" y="42062"/>
                </a:moveTo>
                <a:lnTo>
                  <a:pt x="100583" y="41910"/>
                </a:lnTo>
                <a:lnTo>
                  <a:pt x="99059" y="42672"/>
                </a:lnTo>
                <a:lnTo>
                  <a:pt x="100583" y="42062"/>
                </a:lnTo>
                <a:close/>
              </a:path>
              <a:path w="3783329" h="1266189">
                <a:moveTo>
                  <a:pt x="110490" y="1261673"/>
                </a:moveTo>
                <a:lnTo>
                  <a:pt x="110490" y="1227582"/>
                </a:lnTo>
                <a:lnTo>
                  <a:pt x="99060" y="1223010"/>
                </a:lnTo>
                <a:lnTo>
                  <a:pt x="100584" y="1223772"/>
                </a:lnTo>
                <a:lnTo>
                  <a:pt x="100584" y="1258972"/>
                </a:lnTo>
                <a:lnTo>
                  <a:pt x="107027" y="1261029"/>
                </a:lnTo>
                <a:lnTo>
                  <a:pt x="110490" y="1261673"/>
                </a:lnTo>
                <a:close/>
              </a:path>
              <a:path w="3783329" h="1266189">
                <a:moveTo>
                  <a:pt x="110489" y="38644"/>
                </a:moveTo>
                <a:lnTo>
                  <a:pt x="110489" y="38100"/>
                </a:lnTo>
                <a:lnTo>
                  <a:pt x="109728" y="38862"/>
                </a:lnTo>
                <a:lnTo>
                  <a:pt x="110489" y="38644"/>
                </a:lnTo>
                <a:close/>
              </a:path>
              <a:path w="3783329" h="1266189">
                <a:moveTo>
                  <a:pt x="115062" y="1228344"/>
                </a:moveTo>
                <a:lnTo>
                  <a:pt x="109728" y="1226820"/>
                </a:lnTo>
                <a:lnTo>
                  <a:pt x="110490" y="1227582"/>
                </a:lnTo>
                <a:lnTo>
                  <a:pt x="110490" y="1261673"/>
                </a:lnTo>
                <a:lnTo>
                  <a:pt x="114300" y="1262382"/>
                </a:lnTo>
                <a:lnTo>
                  <a:pt x="114300" y="1228344"/>
                </a:lnTo>
                <a:lnTo>
                  <a:pt x="115062" y="1228344"/>
                </a:lnTo>
                <a:close/>
              </a:path>
              <a:path w="3783329" h="1266189">
                <a:moveTo>
                  <a:pt x="115062" y="37338"/>
                </a:moveTo>
                <a:lnTo>
                  <a:pt x="114300" y="37338"/>
                </a:lnTo>
                <a:lnTo>
                  <a:pt x="114300" y="37555"/>
                </a:lnTo>
                <a:lnTo>
                  <a:pt x="115062" y="37338"/>
                </a:lnTo>
                <a:close/>
              </a:path>
              <a:path w="3783329" h="1266189">
                <a:moveTo>
                  <a:pt x="120396" y="1229868"/>
                </a:moveTo>
                <a:lnTo>
                  <a:pt x="114300" y="1228344"/>
                </a:lnTo>
                <a:lnTo>
                  <a:pt x="114300" y="1262382"/>
                </a:lnTo>
                <a:lnTo>
                  <a:pt x="119634" y="1263374"/>
                </a:lnTo>
                <a:lnTo>
                  <a:pt x="119634" y="1229868"/>
                </a:lnTo>
                <a:lnTo>
                  <a:pt x="120396" y="1229868"/>
                </a:lnTo>
                <a:close/>
              </a:path>
              <a:path w="3783329" h="1266189">
                <a:moveTo>
                  <a:pt x="120396" y="35814"/>
                </a:moveTo>
                <a:lnTo>
                  <a:pt x="119634" y="35814"/>
                </a:lnTo>
                <a:lnTo>
                  <a:pt x="119634" y="36004"/>
                </a:lnTo>
                <a:lnTo>
                  <a:pt x="120396" y="35814"/>
                </a:lnTo>
                <a:close/>
              </a:path>
              <a:path w="3783329" h="1266189">
                <a:moveTo>
                  <a:pt x="126492" y="1230630"/>
                </a:moveTo>
                <a:lnTo>
                  <a:pt x="119634" y="1229868"/>
                </a:lnTo>
                <a:lnTo>
                  <a:pt x="119634" y="1263374"/>
                </a:lnTo>
                <a:lnTo>
                  <a:pt x="123429" y="1264081"/>
                </a:lnTo>
                <a:lnTo>
                  <a:pt x="124968" y="1264215"/>
                </a:lnTo>
                <a:lnTo>
                  <a:pt x="124968" y="1230630"/>
                </a:lnTo>
                <a:lnTo>
                  <a:pt x="126492" y="1230630"/>
                </a:lnTo>
                <a:close/>
              </a:path>
              <a:path w="3783329" h="1266189">
                <a:moveTo>
                  <a:pt x="125730" y="35052"/>
                </a:moveTo>
                <a:lnTo>
                  <a:pt x="124968" y="35052"/>
                </a:lnTo>
                <a:lnTo>
                  <a:pt x="125730" y="35052"/>
                </a:lnTo>
                <a:close/>
              </a:path>
              <a:path w="3783329" h="1266189">
                <a:moveTo>
                  <a:pt x="3640836" y="1265682"/>
                </a:moveTo>
                <a:lnTo>
                  <a:pt x="3640836" y="1232154"/>
                </a:lnTo>
                <a:lnTo>
                  <a:pt x="136398" y="1232154"/>
                </a:lnTo>
                <a:lnTo>
                  <a:pt x="124968" y="1230630"/>
                </a:lnTo>
                <a:lnTo>
                  <a:pt x="124968" y="1264215"/>
                </a:lnTo>
                <a:lnTo>
                  <a:pt x="141732" y="1265682"/>
                </a:lnTo>
                <a:lnTo>
                  <a:pt x="3640836" y="1265682"/>
                </a:lnTo>
                <a:close/>
              </a:path>
              <a:path w="3783329" h="1266189">
                <a:moveTo>
                  <a:pt x="131826" y="34290"/>
                </a:moveTo>
                <a:lnTo>
                  <a:pt x="130302" y="34290"/>
                </a:lnTo>
                <a:lnTo>
                  <a:pt x="130302" y="34459"/>
                </a:lnTo>
                <a:lnTo>
                  <a:pt x="131826" y="34290"/>
                </a:lnTo>
                <a:close/>
              </a:path>
              <a:path w="3783329" h="1266189">
                <a:moveTo>
                  <a:pt x="137160" y="33528"/>
                </a:moveTo>
                <a:lnTo>
                  <a:pt x="136398" y="33528"/>
                </a:lnTo>
                <a:lnTo>
                  <a:pt x="137160" y="33528"/>
                </a:lnTo>
                <a:close/>
              </a:path>
              <a:path w="3783329" h="1266189">
                <a:moveTo>
                  <a:pt x="137160" y="1232154"/>
                </a:moveTo>
                <a:lnTo>
                  <a:pt x="136398" y="1232058"/>
                </a:lnTo>
                <a:lnTo>
                  <a:pt x="137160" y="1232154"/>
                </a:lnTo>
                <a:close/>
              </a:path>
              <a:path w="3783329" h="1266189">
                <a:moveTo>
                  <a:pt x="3652266" y="1264920"/>
                </a:moveTo>
                <a:lnTo>
                  <a:pt x="3652266" y="1231392"/>
                </a:lnTo>
                <a:lnTo>
                  <a:pt x="3646170" y="1232154"/>
                </a:lnTo>
                <a:lnTo>
                  <a:pt x="3646170" y="1231476"/>
                </a:lnTo>
                <a:lnTo>
                  <a:pt x="3640073" y="1232154"/>
                </a:lnTo>
                <a:lnTo>
                  <a:pt x="3640836" y="1232154"/>
                </a:lnTo>
                <a:lnTo>
                  <a:pt x="3640836" y="1265682"/>
                </a:lnTo>
                <a:lnTo>
                  <a:pt x="3646170" y="1265089"/>
                </a:lnTo>
                <a:lnTo>
                  <a:pt x="3646170" y="1232154"/>
                </a:lnTo>
                <a:lnTo>
                  <a:pt x="3646932" y="1231392"/>
                </a:lnTo>
                <a:lnTo>
                  <a:pt x="3646932" y="1265004"/>
                </a:lnTo>
                <a:lnTo>
                  <a:pt x="3652266" y="1264920"/>
                </a:lnTo>
                <a:close/>
              </a:path>
              <a:path w="3783329" h="1266189">
                <a:moveTo>
                  <a:pt x="3646932" y="33697"/>
                </a:moveTo>
                <a:lnTo>
                  <a:pt x="3646932" y="33528"/>
                </a:lnTo>
                <a:lnTo>
                  <a:pt x="3645408" y="33528"/>
                </a:lnTo>
                <a:lnTo>
                  <a:pt x="3646932" y="33697"/>
                </a:lnTo>
                <a:close/>
              </a:path>
              <a:path w="3783329" h="1266189">
                <a:moveTo>
                  <a:pt x="3652266" y="34385"/>
                </a:moveTo>
                <a:lnTo>
                  <a:pt x="3651504" y="34290"/>
                </a:lnTo>
                <a:lnTo>
                  <a:pt x="3652266" y="34385"/>
                </a:lnTo>
                <a:close/>
              </a:path>
              <a:path w="3783329" h="1266189">
                <a:moveTo>
                  <a:pt x="3657600" y="1264240"/>
                </a:moveTo>
                <a:lnTo>
                  <a:pt x="3657600" y="1230630"/>
                </a:lnTo>
                <a:lnTo>
                  <a:pt x="3651504" y="1231392"/>
                </a:lnTo>
                <a:lnTo>
                  <a:pt x="3652266" y="1231392"/>
                </a:lnTo>
                <a:lnTo>
                  <a:pt x="3652266" y="1264920"/>
                </a:lnTo>
                <a:lnTo>
                  <a:pt x="3655314" y="1264920"/>
                </a:lnTo>
                <a:lnTo>
                  <a:pt x="3657600" y="1264240"/>
                </a:lnTo>
                <a:close/>
              </a:path>
              <a:path w="3783329" h="1266189">
                <a:moveTo>
                  <a:pt x="3657600" y="35147"/>
                </a:moveTo>
                <a:lnTo>
                  <a:pt x="3656838" y="35052"/>
                </a:lnTo>
                <a:lnTo>
                  <a:pt x="3657600" y="35147"/>
                </a:lnTo>
                <a:close/>
              </a:path>
              <a:path w="3783329" h="1266189">
                <a:moveTo>
                  <a:pt x="3662934" y="1262655"/>
                </a:moveTo>
                <a:lnTo>
                  <a:pt x="3662934" y="1229868"/>
                </a:lnTo>
                <a:lnTo>
                  <a:pt x="3656838" y="1230630"/>
                </a:lnTo>
                <a:lnTo>
                  <a:pt x="3657600" y="1230630"/>
                </a:lnTo>
                <a:lnTo>
                  <a:pt x="3657600" y="1264240"/>
                </a:lnTo>
                <a:lnTo>
                  <a:pt x="3662934" y="1262655"/>
                </a:lnTo>
                <a:close/>
              </a:path>
              <a:path w="3783329" h="1266189">
                <a:moveTo>
                  <a:pt x="3662934" y="36004"/>
                </a:moveTo>
                <a:lnTo>
                  <a:pt x="3662934" y="35814"/>
                </a:lnTo>
                <a:lnTo>
                  <a:pt x="3662172" y="35814"/>
                </a:lnTo>
                <a:lnTo>
                  <a:pt x="3662934" y="36004"/>
                </a:lnTo>
                <a:close/>
              </a:path>
              <a:path w="3783329" h="1266189">
                <a:moveTo>
                  <a:pt x="3668267" y="1261071"/>
                </a:moveTo>
                <a:lnTo>
                  <a:pt x="3668267" y="1228344"/>
                </a:lnTo>
                <a:lnTo>
                  <a:pt x="3662172" y="1229868"/>
                </a:lnTo>
                <a:lnTo>
                  <a:pt x="3662934" y="1229868"/>
                </a:lnTo>
                <a:lnTo>
                  <a:pt x="3662934" y="1262655"/>
                </a:lnTo>
                <a:lnTo>
                  <a:pt x="3668267" y="1261071"/>
                </a:lnTo>
                <a:close/>
              </a:path>
              <a:path w="3783329" h="1266189">
                <a:moveTo>
                  <a:pt x="3668267" y="37528"/>
                </a:moveTo>
                <a:lnTo>
                  <a:pt x="3668267" y="37338"/>
                </a:lnTo>
                <a:lnTo>
                  <a:pt x="3667505" y="37338"/>
                </a:lnTo>
                <a:lnTo>
                  <a:pt x="3668267" y="37528"/>
                </a:lnTo>
                <a:close/>
              </a:path>
              <a:path w="3783329" h="1266189">
                <a:moveTo>
                  <a:pt x="3673602" y="1226820"/>
                </a:moveTo>
                <a:lnTo>
                  <a:pt x="3667505" y="1228344"/>
                </a:lnTo>
                <a:lnTo>
                  <a:pt x="3668267" y="1228344"/>
                </a:lnTo>
                <a:lnTo>
                  <a:pt x="3668267" y="1261071"/>
                </a:lnTo>
                <a:lnTo>
                  <a:pt x="3672078" y="1259938"/>
                </a:lnTo>
                <a:lnTo>
                  <a:pt x="3672078" y="1227582"/>
                </a:lnTo>
                <a:lnTo>
                  <a:pt x="3673602" y="1226820"/>
                </a:lnTo>
                <a:close/>
              </a:path>
              <a:path w="3783329" h="1266189">
                <a:moveTo>
                  <a:pt x="3673602" y="38862"/>
                </a:moveTo>
                <a:lnTo>
                  <a:pt x="3672078" y="38100"/>
                </a:lnTo>
                <a:lnTo>
                  <a:pt x="3672078" y="38481"/>
                </a:lnTo>
                <a:lnTo>
                  <a:pt x="3673602" y="38862"/>
                </a:lnTo>
                <a:close/>
              </a:path>
              <a:path w="3783329" h="1266189">
                <a:moveTo>
                  <a:pt x="3683508" y="1223010"/>
                </a:moveTo>
                <a:lnTo>
                  <a:pt x="3672078" y="1227582"/>
                </a:lnTo>
                <a:lnTo>
                  <a:pt x="3672078" y="1259938"/>
                </a:lnTo>
                <a:lnTo>
                  <a:pt x="3681984" y="1256995"/>
                </a:lnTo>
                <a:lnTo>
                  <a:pt x="3681984" y="1223772"/>
                </a:lnTo>
                <a:lnTo>
                  <a:pt x="3683508" y="1223010"/>
                </a:lnTo>
                <a:close/>
              </a:path>
              <a:path w="3783329" h="1266189">
                <a:moveTo>
                  <a:pt x="3683508" y="42672"/>
                </a:moveTo>
                <a:lnTo>
                  <a:pt x="3681984" y="41910"/>
                </a:lnTo>
                <a:lnTo>
                  <a:pt x="3681984" y="42062"/>
                </a:lnTo>
                <a:lnTo>
                  <a:pt x="3683508" y="42672"/>
                </a:lnTo>
                <a:close/>
              </a:path>
              <a:path w="3783329" h="1266189">
                <a:moveTo>
                  <a:pt x="3693414" y="1253599"/>
                </a:moveTo>
                <a:lnTo>
                  <a:pt x="3693414" y="1218438"/>
                </a:lnTo>
                <a:lnTo>
                  <a:pt x="3691890" y="1219200"/>
                </a:lnTo>
                <a:lnTo>
                  <a:pt x="3681984" y="1223772"/>
                </a:lnTo>
                <a:lnTo>
                  <a:pt x="3681984" y="1256995"/>
                </a:lnTo>
                <a:lnTo>
                  <a:pt x="3693414" y="1253599"/>
                </a:lnTo>
                <a:close/>
              </a:path>
              <a:path w="3783329" h="1266189">
                <a:moveTo>
                  <a:pt x="3693414" y="47244"/>
                </a:moveTo>
                <a:lnTo>
                  <a:pt x="3691890" y="46482"/>
                </a:lnTo>
                <a:lnTo>
                  <a:pt x="3692374" y="46759"/>
                </a:lnTo>
                <a:lnTo>
                  <a:pt x="3693414" y="47244"/>
                </a:lnTo>
                <a:close/>
              </a:path>
              <a:path w="3783329" h="1266189">
                <a:moveTo>
                  <a:pt x="3692374" y="46759"/>
                </a:moveTo>
                <a:lnTo>
                  <a:pt x="3691890" y="46482"/>
                </a:lnTo>
                <a:lnTo>
                  <a:pt x="3692374" y="46759"/>
                </a:lnTo>
                <a:close/>
              </a:path>
              <a:path w="3783329" h="1266189">
                <a:moveTo>
                  <a:pt x="3692374" y="1218922"/>
                </a:moveTo>
                <a:lnTo>
                  <a:pt x="3691890" y="1219149"/>
                </a:lnTo>
                <a:lnTo>
                  <a:pt x="3692374" y="1218922"/>
                </a:lnTo>
                <a:close/>
              </a:path>
              <a:path w="3783329" h="1266189">
                <a:moveTo>
                  <a:pt x="3693414" y="1218438"/>
                </a:moveTo>
                <a:lnTo>
                  <a:pt x="3692374" y="1218922"/>
                </a:lnTo>
                <a:lnTo>
                  <a:pt x="3691890" y="1219200"/>
                </a:lnTo>
                <a:lnTo>
                  <a:pt x="3693414" y="1218438"/>
                </a:lnTo>
                <a:close/>
              </a:path>
              <a:path w="3783329" h="1266189">
                <a:moveTo>
                  <a:pt x="3693414" y="47352"/>
                </a:moveTo>
                <a:lnTo>
                  <a:pt x="3692374" y="46759"/>
                </a:lnTo>
                <a:lnTo>
                  <a:pt x="3693414" y="47352"/>
                </a:lnTo>
                <a:close/>
              </a:path>
              <a:path w="3783329" h="1266189">
                <a:moveTo>
                  <a:pt x="3702558" y="1250882"/>
                </a:moveTo>
                <a:lnTo>
                  <a:pt x="3702558" y="1213104"/>
                </a:lnTo>
                <a:lnTo>
                  <a:pt x="3692374" y="1218922"/>
                </a:lnTo>
                <a:lnTo>
                  <a:pt x="3693414" y="1218438"/>
                </a:lnTo>
                <a:lnTo>
                  <a:pt x="3693414" y="1253599"/>
                </a:lnTo>
                <a:lnTo>
                  <a:pt x="3702558" y="1250882"/>
                </a:lnTo>
                <a:close/>
              </a:path>
              <a:path w="3783329" h="1266189">
                <a:moveTo>
                  <a:pt x="3702558" y="52988"/>
                </a:moveTo>
                <a:lnTo>
                  <a:pt x="3702558" y="52578"/>
                </a:lnTo>
                <a:lnTo>
                  <a:pt x="3701034" y="51816"/>
                </a:lnTo>
                <a:lnTo>
                  <a:pt x="3702558" y="52988"/>
                </a:lnTo>
                <a:close/>
              </a:path>
              <a:path w="3783329" h="1266189">
                <a:moveTo>
                  <a:pt x="3710940" y="1206246"/>
                </a:moveTo>
                <a:lnTo>
                  <a:pt x="3701034" y="1213866"/>
                </a:lnTo>
                <a:lnTo>
                  <a:pt x="3702558" y="1213104"/>
                </a:lnTo>
                <a:lnTo>
                  <a:pt x="3702558" y="1250882"/>
                </a:lnTo>
                <a:lnTo>
                  <a:pt x="3704318" y="1250359"/>
                </a:lnTo>
                <a:lnTo>
                  <a:pt x="3709416" y="1246572"/>
                </a:lnTo>
                <a:lnTo>
                  <a:pt x="3709416" y="1207770"/>
                </a:lnTo>
                <a:lnTo>
                  <a:pt x="3710940" y="1206246"/>
                </a:lnTo>
                <a:close/>
              </a:path>
              <a:path w="3783329" h="1266189">
                <a:moveTo>
                  <a:pt x="3710940" y="59436"/>
                </a:moveTo>
                <a:lnTo>
                  <a:pt x="3709416" y="57912"/>
                </a:lnTo>
                <a:lnTo>
                  <a:pt x="3709416" y="58263"/>
                </a:lnTo>
                <a:lnTo>
                  <a:pt x="3710940" y="59436"/>
                </a:lnTo>
                <a:close/>
              </a:path>
              <a:path w="3783329" h="1266189">
                <a:moveTo>
                  <a:pt x="3718560" y="1239777"/>
                </a:moveTo>
                <a:lnTo>
                  <a:pt x="3718560" y="1199388"/>
                </a:lnTo>
                <a:lnTo>
                  <a:pt x="3709416" y="1207770"/>
                </a:lnTo>
                <a:lnTo>
                  <a:pt x="3709416" y="1246572"/>
                </a:lnTo>
                <a:lnTo>
                  <a:pt x="3718560" y="1239777"/>
                </a:lnTo>
                <a:close/>
              </a:path>
              <a:path w="3783329" h="1266189">
                <a:moveTo>
                  <a:pt x="3718560" y="66294"/>
                </a:moveTo>
                <a:lnTo>
                  <a:pt x="3717036" y="64770"/>
                </a:lnTo>
                <a:lnTo>
                  <a:pt x="3717764" y="65565"/>
                </a:lnTo>
                <a:lnTo>
                  <a:pt x="3718560" y="66294"/>
                </a:lnTo>
                <a:close/>
              </a:path>
              <a:path w="3783329" h="1266189">
                <a:moveTo>
                  <a:pt x="3717764" y="65565"/>
                </a:moveTo>
                <a:lnTo>
                  <a:pt x="3717036" y="64770"/>
                </a:lnTo>
                <a:lnTo>
                  <a:pt x="3717036" y="64897"/>
                </a:lnTo>
                <a:lnTo>
                  <a:pt x="3717764" y="65565"/>
                </a:lnTo>
                <a:close/>
              </a:path>
              <a:path w="3783329" h="1266189">
                <a:moveTo>
                  <a:pt x="3725417" y="1234682"/>
                </a:moveTo>
                <a:lnTo>
                  <a:pt x="3725417" y="1191768"/>
                </a:lnTo>
                <a:lnTo>
                  <a:pt x="3717036" y="1200150"/>
                </a:lnTo>
                <a:lnTo>
                  <a:pt x="3718560" y="1199388"/>
                </a:lnTo>
                <a:lnTo>
                  <a:pt x="3718560" y="1239777"/>
                </a:lnTo>
                <a:lnTo>
                  <a:pt x="3725417" y="1234682"/>
                </a:lnTo>
                <a:close/>
              </a:path>
              <a:path w="3783329" h="1266189">
                <a:moveTo>
                  <a:pt x="3718560" y="66432"/>
                </a:moveTo>
                <a:lnTo>
                  <a:pt x="3718560" y="66294"/>
                </a:lnTo>
                <a:lnTo>
                  <a:pt x="3717764" y="65565"/>
                </a:lnTo>
                <a:lnTo>
                  <a:pt x="3718560" y="66432"/>
                </a:lnTo>
                <a:close/>
              </a:path>
              <a:path w="3783329" h="1266189">
                <a:moveTo>
                  <a:pt x="3725417" y="74168"/>
                </a:moveTo>
                <a:lnTo>
                  <a:pt x="3725417" y="73914"/>
                </a:lnTo>
                <a:lnTo>
                  <a:pt x="3724655" y="73152"/>
                </a:lnTo>
                <a:lnTo>
                  <a:pt x="3725417" y="74168"/>
                </a:lnTo>
                <a:close/>
              </a:path>
              <a:path w="3783329" h="1266189">
                <a:moveTo>
                  <a:pt x="3731514" y="1230152"/>
                </a:moveTo>
                <a:lnTo>
                  <a:pt x="3731514" y="1183386"/>
                </a:lnTo>
                <a:lnTo>
                  <a:pt x="3724655" y="1192530"/>
                </a:lnTo>
                <a:lnTo>
                  <a:pt x="3725417" y="1191768"/>
                </a:lnTo>
                <a:lnTo>
                  <a:pt x="3725417" y="1234682"/>
                </a:lnTo>
                <a:lnTo>
                  <a:pt x="3731514" y="1230152"/>
                </a:lnTo>
                <a:close/>
              </a:path>
              <a:path w="3783329" h="1266189">
                <a:moveTo>
                  <a:pt x="3731514" y="82772"/>
                </a:moveTo>
                <a:lnTo>
                  <a:pt x="3731514" y="82296"/>
                </a:lnTo>
                <a:lnTo>
                  <a:pt x="3730752" y="81534"/>
                </a:lnTo>
                <a:lnTo>
                  <a:pt x="3731514" y="82772"/>
                </a:lnTo>
                <a:close/>
              </a:path>
              <a:path w="3783329" h="1266189">
                <a:moveTo>
                  <a:pt x="3736637" y="1174583"/>
                </a:moveTo>
                <a:lnTo>
                  <a:pt x="3730752" y="1184148"/>
                </a:lnTo>
                <a:lnTo>
                  <a:pt x="3731514" y="1183386"/>
                </a:lnTo>
                <a:lnTo>
                  <a:pt x="3731514" y="1230152"/>
                </a:lnTo>
                <a:lnTo>
                  <a:pt x="3736086" y="1226755"/>
                </a:lnTo>
                <a:lnTo>
                  <a:pt x="3736086" y="1175766"/>
                </a:lnTo>
                <a:lnTo>
                  <a:pt x="3736637" y="1174583"/>
                </a:lnTo>
                <a:close/>
              </a:path>
              <a:path w="3783329" h="1266189">
                <a:moveTo>
                  <a:pt x="3736848" y="91440"/>
                </a:moveTo>
                <a:lnTo>
                  <a:pt x="3736086" y="89916"/>
                </a:lnTo>
                <a:lnTo>
                  <a:pt x="3736637" y="91098"/>
                </a:lnTo>
                <a:lnTo>
                  <a:pt x="3736848" y="91440"/>
                </a:lnTo>
                <a:close/>
              </a:path>
              <a:path w="3783329" h="1266189">
                <a:moveTo>
                  <a:pt x="3736637" y="91098"/>
                </a:moveTo>
                <a:lnTo>
                  <a:pt x="3736086" y="89916"/>
                </a:lnTo>
                <a:lnTo>
                  <a:pt x="3736086" y="90201"/>
                </a:lnTo>
                <a:lnTo>
                  <a:pt x="3736637" y="91098"/>
                </a:lnTo>
                <a:close/>
              </a:path>
              <a:path w="3783329" h="1266189">
                <a:moveTo>
                  <a:pt x="3736848" y="1174242"/>
                </a:moveTo>
                <a:lnTo>
                  <a:pt x="3736637" y="1174583"/>
                </a:lnTo>
                <a:lnTo>
                  <a:pt x="3736086" y="1175766"/>
                </a:lnTo>
                <a:lnTo>
                  <a:pt x="3736848" y="1174242"/>
                </a:lnTo>
                <a:close/>
              </a:path>
              <a:path w="3783329" h="1266189">
                <a:moveTo>
                  <a:pt x="3736848" y="1226189"/>
                </a:moveTo>
                <a:lnTo>
                  <a:pt x="3736848" y="1174242"/>
                </a:lnTo>
                <a:lnTo>
                  <a:pt x="3736086" y="1175766"/>
                </a:lnTo>
                <a:lnTo>
                  <a:pt x="3736086" y="1226755"/>
                </a:lnTo>
                <a:lnTo>
                  <a:pt x="3736848" y="1226189"/>
                </a:lnTo>
                <a:close/>
              </a:path>
              <a:path w="3783329" h="1266189">
                <a:moveTo>
                  <a:pt x="3736848" y="91548"/>
                </a:moveTo>
                <a:lnTo>
                  <a:pt x="3736637" y="91098"/>
                </a:lnTo>
                <a:lnTo>
                  <a:pt x="3736848" y="91548"/>
                </a:lnTo>
                <a:close/>
              </a:path>
              <a:path w="3783329" h="1266189">
                <a:moveTo>
                  <a:pt x="3741420" y="1222792"/>
                </a:moveTo>
                <a:lnTo>
                  <a:pt x="3741420" y="1164336"/>
                </a:lnTo>
                <a:lnTo>
                  <a:pt x="3736637" y="1174583"/>
                </a:lnTo>
                <a:lnTo>
                  <a:pt x="3736848" y="1174242"/>
                </a:lnTo>
                <a:lnTo>
                  <a:pt x="3736848" y="1226189"/>
                </a:lnTo>
                <a:lnTo>
                  <a:pt x="3741420" y="1222792"/>
                </a:lnTo>
                <a:close/>
              </a:path>
              <a:path w="3783329" h="1266189">
                <a:moveTo>
                  <a:pt x="3741420" y="101727"/>
                </a:moveTo>
                <a:lnTo>
                  <a:pt x="3741420" y="101346"/>
                </a:lnTo>
                <a:lnTo>
                  <a:pt x="3740658" y="99822"/>
                </a:lnTo>
                <a:lnTo>
                  <a:pt x="3741420" y="101727"/>
                </a:lnTo>
                <a:close/>
              </a:path>
              <a:path w="3783329" h="1266189">
                <a:moveTo>
                  <a:pt x="3745229" y="1219206"/>
                </a:moveTo>
                <a:lnTo>
                  <a:pt x="3745229" y="1154430"/>
                </a:lnTo>
                <a:lnTo>
                  <a:pt x="3740658" y="1165860"/>
                </a:lnTo>
                <a:lnTo>
                  <a:pt x="3741420" y="1164336"/>
                </a:lnTo>
                <a:lnTo>
                  <a:pt x="3741420" y="1222792"/>
                </a:lnTo>
                <a:lnTo>
                  <a:pt x="3744248" y="1220690"/>
                </a:lnTo>
                <a:lnTo>
                  <a:pt x="3745229" y="1219206"/>
                </a:lnTo>
                <a:close/>
              </a:path>
              <a:path w="3783329" h="1266189">
                <a:moveTo>
                  <a:pt x="3745229" y="111760"/>
                </a:moveTo>
                <a:lnTo>
                  <a:pt x="3745229" y="111252"/>
                </a:lnTo>
                <a:lnTo>
                  <a:pt x="3744467" y="109728"/>
                </a:lnTo>
                <a:lnTo>
                  <a:pt x="3745229" y="111760"/>
                </a:lnTo>
                <a:close/>
              </a:path>
              <a:path w="3783329" h="1266189">
                <a:moveTo>
                  <a:pt x="3746754" y="1216900"/>
                </a:moveTo>
                <a:lnTo>
                  <a:pt x="3746754" y="1149858"/>
                </a:lnTo>
                <a:lnTo>
                  <a:pt x="3744467" y="1155954"/>
                </a:lnTo>
                <a:lnTo>
                  <a:pt x="3745229" y="1154430"/>
                </a:lnTo>
                <a:lnTo>
                  <a:pt x="3745229" y="1219206"/>
                </a:lnTo>
                <a:lnTo>
                  <a:pt x="3746754" y="1216900"/>
                </a:lnTo>
                <a:close/>
              </a:path>
              <a:path w="3783329" h="1266189">
                <a:moveTo>
                  <a:pt x="3746754" y="118110"/>
                </a:moveTo>
                <a:lnTo>
                  <a:pt x="3746754" y="115824"/>
                </a:lnTo>
                <a:lnTo>
                  <a:pt x="3745991" y="115062"/>
                </a:lnTo>
                <a:lnTo>
                  <a:pt x="3746754" y="118110"/>
                </a:lnTo>
                <a:close/>
              </a:path>
              <a:path w="3783329" h="1266189">
                <a:moveTo>
                  <a:pt x="3749802" y="1212288"/>
                </a:moveTo>
                <a:lnTo>
                  <a:pt x="3749802" y="1127760"/>
                </a:lnTo>
                <a:lnTo>
                  <a:pt x="3749040" y="1134618"/>
                </a:lnTo>
                <a:lnTo>
                  <a:pt x="3749040" y="1133856"/>
                </a:lnTo>
                <a:lnTo>
                  <a:pt x="3748278" y="1139952"/>
                </a:lnTo>
                <a:lnTo>
                  <a:pt x="3748278" y="1139190"/>
                </a:lnTo>
                <a:lnTo>
                  <a:pt x="3747516" y="1145286"/>
                </a:lnTo>
                <a:lnTo>
                  <a:pt x="3747516" y="1144524"/>
                </a:lnTo>
                <a:lnTo>
                  <a:pt x="3745991" y="1150620"/>
                </a:lnTo>
                <a:lnTo>
                  <a:pt x="3746754" y="1149858"/>
                </a:lnTo>
                <a:lnTo>
                  <a:pt x="3746754" y="1216900"/>
                </a:lnTo>
                <a:lnTo>
                  <a:pt x="3749802" y="1212288"/>
                </a:lnTo>
                <a:close/>
              </a:path>
            </a:pathLst>
          </a:custGeom>
          <a:solidFill>
            <a:srgbClr val="4B90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139067" y="2003551"/>
            <a:ext cx="1675130" cy="1094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7025" indent="-31496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27025" algn="l"/>
                <a:tab pos="327660" algn="l"/>
              </a:tabLst>
            </a:pPr>
            <a:r>
              <a:rPr sz="1750" b="1" dirty="0">
                <a:solidFill>
                  <a:srgbClr val="0B4E55"/>
                </a:solidFill>
                <a:latin typeface="Microsoft JhengHei"/>
                <a:cs typeface="Microsoft JhengHei"/>
              </a:rPr>
              <a:t>疫情調查</a:t>
            </a:r>
            <a:endParaRPr sz="1750">
              <a:latin typeface="Microsoft JhengHei"/>
              <a:cs typeface="Microsoft JhengHei"/>
            </a:endParaRPr>
          </a:p>
          <a:p>
            <a:pPr marL="327025" indent="-314960">
              <a:lnSpc>
                <a:spcPct val="100000"/>
              </a:lnSpc>
              <a:buFont typeface="Arial"/>
              <a:buChar char="•"/>
              <a:tabLst>
                <a:tab pos="327025" algn="l"/>
                <a:tab pos="327660" algn="l"/>
              </a:tabLst>
            </a:pPr>
            <a:r>
              <a:rPr sz="1750" b="1" dirty="0">
                <a:solidFill>
                  <a:srgbClr val="0B4E55"/>
                </a:solidFill>
                <a:latin typeface="Microsoft JhengHei"/>
                <a:cs typeface="Microsoft JhengHei"/>
              </a:rPr>
              <a:t>伴侶服務</a:t>
            </a:r>
            <a:endParaRPr sz="1750">
              <a:latin typeface="Microsoft JhengHei"/>
              <a:cs typeface="Microsoft JhengHei"/>
            </a:endParaRPr>
          </a:p>
          <a:p>
            <a:pPr marL="327025" indent="-31496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27025" algn="l"/>
                <a:tab pos="327660" algn="l"/>
              </a:tabLst>
            </a:pPr>
            <a:r>
              <a:rPr sz="1750" b="1" dirty="0">
                <a:solidFill>
                  <a:srgbClr val="0B4E55"/>
                </a:solidFill>
                <a:latin typeface="Microsoft JhengHei"/>
                <a:cs typeface="Microsoft JhengHei"/>
              </a:rPr>
              <a:t>特殊個案管理</a:t>
            </a:r>
            <a:endParaRPr sz="1750">
              <a:latin typeface="Microsoft JhengHei"/>
              <a:cs typeface="Microsoft JhengHei"/>
            </a:endParaRPr>
          </a:p>
          <a:p>
            <a:pPr marL="327025" indent="-314960">
              <a:lnSpc>
                <a:spcPct val="100000"/>
              </a:lnSpc>
              <a:spcBef>
                <a:spcPts val="10"/>
              </a:spcBef>
              <a:buFont typeface="Arial"/>
              <a:buChar char="•"/>
              <a:tabLst>
                <a:tab pos="327025" algn="l"/>
                <a:tab pos="327660" algn="l"/>
              </a:tabLst>
            </a:pPr>
            <a:r>
              <a:rPr sz="1750" b="1" dirty="0">
                <a:solidFill>
                  <a:srgbClr val="0B4E55"/>
                </a:solidFill>
                <a:latin typeface="Microsoft JhengHei"/>
                <a:cs typeface="Microsoft JhengHei"/>
              </a:rPr>
              <a:t>醫療服務轉介</a:t>
            </a:r>
            <a:endParaRPr sz="1750">
              <a:latin typeface="Microsoft JhengHei"/>
              <a:cs typeface="Microsoft JhengHe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60717" y="1930907"/>
            <a:ext cx="1464564" cy="1251966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746131" y="2375408"/>
            <a:ext cx="109537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b="1" spc="5" dirty="0">
                <a:solidFill>
                  <a:srgbClr val="0B4E55"/>
                </a:solidFill>
                <a:latin typeface="Microsoft JhengHei"/>
                <a:cs typeface="Microsoft JhengHei"/>
              </a:rPr>
              <a:t>衛生機關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797443" y="3362705"/>
            <a:ext cx="3709035" cy="1262380"/>
          </a:xfrm>
          <a:custGeom>
            <a:avLst/>
            <a:gdLst/>
            <a:ahLst/>
            <a:cxnLst/>
            <a:rect l="l" t="t" r="r" b="b"/>
            <a:pathLst>
              <a:path w="3709035" h="1262379">
                <a:moveTo>
                  <a:pt x="3708654" y="1126998"/>
                </a:moveTo>
                <a:lnTo>
                  <a:pt x="3708654" y="134874"/>
                </a:lnTo>
                <a:lnTo>
                  <a:pt x="3707891" y="127254"/>
                </a:lnTo>
                <a:lnTo>
                  <a:pt x="3693923" y="78334"/>
                </a:lnTo>
                <a:lnTo>
                  <a:pt x="3664534" y="38719"/>
                </a:lnTo>
                <a:lnTo>
                  <a:pt x="3623295" y="11557"/>
                </a:lnTo>
                <a:lnTo>
                  <a:pt x="3573779" y="0"/>
                </a:lnTo>
                <a:lnTo>
                  <a:pt x="141732" y="0"/>
                </a:lnTo>
                <a:lnTo>
                  <a:pt x="91899" y="8860"/>
                </a:lnTo>
                <a:lnTo>
                  <a:pt x="49110" y="34061"/>
                </a:lnTo>
                <a:lnTo>
                  <a:pt x="17580" y="72330"/>
                </a:lnTo>
                <a:lnTo>
                  <a:pt x="1523" y="120396"/>
                </a:lnTo>
                <a:lnTo>
                  <a:pt x="0" y="127254"/>
                </a:lnTo>
                <a:lnTo>
                  <a:pt x="0" y="1134618"/>
                </a:lnTo>
                <a:lnTo>
                  <a:pt x="1524" y="1141476"/>
                </a:lnTo>
                <a:lnTo>
                  <a:pt x="2286" y="1148334"/>
                </a:lnTo>
                <a:lnTo>
                  <a:pt x="9448" y="1172028"/>
                </a:lnTo>
                <a:lnTo>
                  <a:pt x="19802" y="1193177"/>
                </a:lnTo>
                <a:lnTo>
                  <a:pt x="32766" y="1211146"/>
                </a:lnTo>
                <a:lnTo>
                  <a:pt x="32766" y="137160"/>
                </a:lnTo>
                <a:lnTo>
                  <a:pt x="33528" y="130302"/>
                </a:lnTo>
                <a:lnTo>
                  <a:pt x="33528" y="131064"/>
                </a:lnTo>
                <a:lnTo>
                  <a:pt x="34290" y="124968"/>
                </a:lnTo>
                <a:lnTo>
                  <a:pt x="34290" y="125730"/>
                </a:lnTo>
                <a:lnTo>
                  <a:pt x="35052" y="119634"/>
                </a:lnTo>
                <a:lnTo>
                  <a:pt x="35052" y="120396"/>
                </a:lnTo>
                <a:lnTo>
                  <a:pt x="36576" y="114300"/>
                </a:lnTo>
                <a:lnTo>
                  <a:pt x="36576" y="115062"/>
                </a:lnTo>
                <a:lnTo>
                  <a:pt x="37338" y="112395"/>
                </a:lnTo>
                <a:lnTo>
                  <a:pt x="37338" y="110490"/>
                </a:lnTo>
                <a:lnTo>
                  <a:pt x="41148" y="100965"/>
                </a:lnTo>
                <a:lnTo>
                  <a:pt x="41148" y="100584"/>
                </a:lnTo>
                <a:lnTo>
                  <a:pt x="45719" y="90786"/>
                </a:lnTo>
                <a:lnTo>
                  <a:pt x="46481" y="89154"/>
                </a:lnTo>
                <a:lnTo>
                  <a:pt x="46481" y="89439"/>
                </a:lnTo>
                <a:lnTo>
                  <a:pt x="51816" y="80772"/>
                </a:lnTo>
                <a:lnTo>
                  <a:pt x="51816" y="81305"/>
                </a:lnTo>
                <a:lnTo>
                  <a:pt x="57150" y="74371"/>
                </a:lnTo>
                <a:lnTo>
                  <a:pt x="57150" y="73152"/>
                </a:lnTo>
                <a:lnTo>
                  <a:pt x="64008" y="66294"/>
                </a:lnTo>
                <a:lnTo>
                  <a:pt x="64008" y="65532"/>
                </a:lnTo>
                <a:lnTo>
                  <a:pt x="73152" y="57912"/>
                </a:lnTo>
                <a:lnTo>
                  <a:pt x="81534" y="51054"/>
                </a:lnTo>
                <a:lnTo>
                  <a:pt x="81534" y="52050"/>
                </a:lnTo>
                <a:lnTo>
                  <a:pt x="89153" y="46775"/>
                </a:lnTo>
                <a:lnTo>
                  <a:pt x="89153" y="46482"/>
                </a:lnTo>
                <a:lnTo>
                  <a:pt x="90452" y="45832"/>
                </a:lnTo>
                <a:lnTo>
                  <a:pt x="90677" y="45770"/>
                </a:lnTo>
                <a:lnTo>
                  <a:pt x="100583" y="41148"/>
                </a:lnTo>
                <a:lnTo>
                  <a:pt x="100583" y="41402"/>
                </a:lnTo>
                <a:lnTo>
                  <a:pt x="108966" y="38608"/>
                </a:lnTo>
                <a:lnTo>
                  <a:pt x="108966" y="38100"/>
                </a:lnTo>
                <a:lnTo>
                  <a:pt x="114300" y="36766"/>
                </a:lnTo>
                <a:lnTo>
                  <a:pt x="114300" y="36576"/>
                </a:lnTo>
                <a:lnTo>
                  <a:pt x="120396" y="35052"/>
                </a:lnTo>
                <a:lnTo>
                  <a:pt x="120396" y="35623"/>
                </a:lnTo>
                <a:lnTo>
                  <a:pt x="124968" y="34480"/>
                </a:lnTo>
                <a:lnTo>
                  <a:pt x="124968" y="34290"/>
                </a:lnTo>
                <a:lnTo>
                  <a:pt x="130302" y="33623"/>
                </a:lnTo>
                <a:lnTo>
                  <a:pt x="3578352" y="33623"/>
                </a:lnTo>
                <a:lnTo>
                  <a:pt x="3583686" y="34290"/>
                </a:lnTo>
                <a:lnTo>
                  <a:pt x="3583686" y="34480"/>
                </a:lnTo>
                <a:lnTo>
                  <a:pt x="3588258" y="35623"/>
                </a:lnTo>
                <a:lnTo>
                  <a:pt x="3588258" y="35052"/>
                </a:lnTo>
                <a:lnTo>
                  <a:pt x="3594354" y="36576"/>
                </a:lnTo>
                <a:lnTo>
                  <a:pt x="3594354" y="36793"/>
                </a:lnTo>
                <a:lnTo>
                  <a:pt x="3598926" y="38100"/>
                </a:lnTo>
                <a:lnTo>
                  <a:pt x="3598926" y="38354"/>
                </a:lnTo>
                <a:lnTo>
                  <a:pt x="3608070" y="41402"/>
                </a:lnTo>
                <a:lnTo>
                  <a:pt x="3608070" y="41148"/>
                </a:lnTo>
                <a:lnTo>
                  <a:pt x="3617976" y="45770"/>
                </a:lnTo>
                <a:lnTo>
                  <a:pt x="3619500" y="46482"/>
                </a:lnTo>
                <a:lnTo>
                  <a:pt x="3619500" y="46775"/>
                </a:lnTo>
                <a:lnTo>
                  <a:pt x="3626358" y="51522"/>
                </a:lnTo>
                <a:lnTo>
                  <a:pt x="3626358" y="51054"/>
                </a:lnTo>
                <a:lnTo>
                  <a:pt x="3635502" y="58087"/>
                </a:lnTo>
                <a:lnTo>
                  <a:pt x="3635502" y="57912"/>
                </a:lnTo>
                <a:lnTo>
                  <a:pt x="3643122" y="64839"/>
                </a:lnTo>
                <a:lnTo>
                  <a:pt x="3643884" y="65532"/>
                </a:lnTo>
                <a:lnTo>
                  <a:pt x="3650741" y="73152"/>
                </a:lnTo>
                <a:lnTo>
                  <a:pt x="3650741" y="73380"/>
                </a:lnTo>
                <a:lnTo>
                  <a:pt x="3657600" y="82296"/>
                </a:lnTo>
                <a:lnTo>
                  <a:pt x="3657600" y="82973"/>
                </a:lnTo>
                <a:lnTo>
                  <a:pt x="3662172" y="89577"/>
                </a:lnTo>
                <a:lnTo>
                  <a:pt x="3662172" y="89154"/>
                </a:lnTo>
                <a:lnTo>
                  <a:pt x="3662934" y="90678"/>
                </a:lnTo>
                <a:lnTo>
                  <a:pt x="3667505" y="100584"/>
                </a:lnTo>
                <a:lnTo>
                  <a:pt x="3667505" y="101345"/>
                </a:lnTo>
                <a:lnTo>
                  <a:pt x="3670554" y="110490"/>
                </a:lnTo>
                <a:lnTo>
                  <a:pt x="3670554" y="108966"/>
                </a:lnTo>
                <a:lnTo>
                  <a:pt x="3672078" y="115062"/>
                </a:lnTo>
                <a:lnTo>
                  <a:pt x="3672078" y="114300"/>
                </a:lnTo>
                <a:lnTo>
                  <a:pt x="3672840" y="120396"/>
                </a:lnTo>
                <a:lnTo>
                  <a:pt x="3672840" y="119634"/>
                </a:lnTo>
                <a:lnTo>
                  <a:pt x="3674364" y="125730"/>
                </a:lnTo>
                <a:lnTo>
                  <a:pt x="3674364" y="124968"/>
                </a:lnTo>
                <a:lnTo>
                  <a:pt x="3675126" y="131064"/>
                </a:lnTo>
                <a:lnTo>
                  <a:pt x="3675126" y="1209870"/>
                </a:lnTo>
                <a:lnTo>
                  <a:pt x="3697096" y="1176513"/>
                </a:lnTo>
                <a:lnTo>
                  <a:pt x="3708654" y="1126998"/>
                </a:lnTo>
                <a:close/>
              </a:path>
              <a:path w="3709035" h="1262379">
                <a:moveTo>
                  <a:pt x="33528" y="136398"/>
                </a:moveTo>
                <a:lnTo>
                  <a:pt x="32766" y="137160"/>
                </a:lnTo>
                <a:lnTo>
                  <a:pt x="32766" y="142494"/>
                </a:lnTo>
                <a:lnTo>
                  <a:pt x="33528" y="136398"/>
                </a:lnTo>
                <a:close/>
              </a:path>
              <a:path w="3709035" h="1262379">
                <a:moveTo>
                  <a:pt x="33528" y="1126236"/>
                </a:moveTo>
                <a:lnTo>
                  <a:pt x="32766" y="1119378"/>
                </a:lnTo>
                <a:lnTo>
                  <a:pt x="32766" y="1124712"/>
                </a:lnTo>
                <a:lnTo>
                  <a:pt x="33528" y="1126236"/>
                </a:lnTo>
                <a:close/>
              </a:path>
              <a:path w="3709035" h="1262379">
                <a:moveTo>
                  <a:pt x="38100" y="1152144"/>
                </a:moveTo>
                <a:lnTo>
                  <a:pt x="36576" y="1146810"/>
                </a:lnTo>
                <a:lnTo>
                  <a:pt x="36576" y="1147572"/>
                </a:lnTo>
                <a:lnTo>
                  <a:pt x="35052" y="1141476"/>
                </a:lnTo>
                <a:lnTo>
                  <a:pt x="35052" y="1142238"/>
                </a:lnTo>
                <a:lnTo>
                  <a:pt x="34290" y="1136142"/>
                </a:lnTo>
                <a:lnTo>
                  <a:pt x="34290" y="1136904"/>
                </a:lnTo>
                <a:lnTo>
                  <a:pt x="33528" y="1130808"/>
                </a:lnTo>
                <a:lnTo>
                  <a:pt x="33528" y="1131570"/>
                </a:lnTo>
                <a:lnTo>
                  <a:pt x="32766" y="1124712"/>
                </a:lnTo>
                <a:lnTo>
                  <a:pt x="32766" y="1211146"/>
                </a:lnTo>
                <a:lnTo>
                  <a:pt x="33589" y="1212288"/>
                </a:lnTo>
                <a:lnTo>
                  <a:pt x="37338" y="1216061"/>
                </a:lnTo>
                <a:lnTo>
                  <a:pt x="37338" y="1151382"/>
                </a:lnTo>
                <a:lnTo>
                  <a:pt x="38100" y="1152144"/>
                </a:lnTo>
                <a:close/>
              </a:path>
              <a:path w="3709035" h="1262379">
                <a:moveTo>
                  <a:pt x="38100" y="109728"/>
                </a:moveTo>
                <a:lnTo>
                  <a:pt x="37338" y="110490"/>
                </a:lnTo>
                <a:lnTo>
                  <a:pt x="37338" y="112395"/>
                </a:lnTo>
                <a:lnTo>
                  <a:pt x="38100" y="109728"/>
                </a:lnTo>
                <a:close/>
              </a:path>
              <a:path w="3709035" h="1262379">
                <a:moveTo>
                  <a:pt x="41910" y="1162812"/>
                </a:moveTo>
                <a:lnTo>
                  <a:pt x="37338" y="1151382"/>
                </a:lnTo>
                <a:lnTo>
                  <a:pt x="37338" y="1216061"/>
                </a:lnTo>
                <a:lnTo>
                  <a:pt x="41148" y="1219896"/>
                </a:lnTo>
                <a:lnTo>
                  <a:pt x="41148" y="1161288"/>
                </a:lnTo>
                <a:lnTo>
                  <a:pt x="41910" y="1162812"/>
                </a:lnTo>
                <a:close/>
              </a:path>
              <a:path w="3709035" h="1262379">
                <a:moveTo>
                  <a:pt x="41910" y="99060"/>
                </a:moveTo>
                <a:lnTo>
                  <a:pt x="41148" y="100584"/>
                </a:lnTo>
                <a:lnTo>
                  <a:pt x="41148" y="100965"/>
                </a:lnTo>
                <a:lnTo>
                  <a:pt x="41910" y="99060"/>
                </a:lnTo>
                <a:close/>
              </a:path>
              <a:path w="3709035" h="1262379">
                <a:moveTo>
                  <a:pt x="46482" y="1225265"/>
                </a:moveTo>
                <a:lnTo>
                  <a:pt x="46482" y="1172718"/>
                </a:lnTo>
                <a:lnTo>
                  <a:pt x="45720" y="1171194"/>
                </a:lnTo>
                <a:lnTo>
                  <a:pt x="41148" y="1161288"/>
                </a:lnTo>
                <a:lnTo>
                  <a:pt x="41148" y="1219896"/>
                </a:lnTo>
                <a:lnTo>
                  <a:pt x="46482" y="1225265"/>
                </a:lnTo>
                <a:close/>
              </a:path>
              <a:path w="3709035" h="1262379">
                <a:moveTo>
                  <a:pt x="46481" y="89154"/>
                </a:moveTo>
                <a:lnTo>
                  <a:pt x="45719" y="90678"/>
                </a:lnTo>
                <a:lnTo>
                  <a:pt x="45930" y="90336"/>
                </a:lnTo>
                <a:lnTo>
                  <a:pt x="46481" y="89154"/>
                </a:lnTo>
                <a:close/>
              </a:path>
              <a:path w="3709035" h="1262379">
                <a:moveTo>
                  <a:pt x="45930" y="90336"/>
                </a:moveTo>
                <a:lnTo>
                  <a:pt x="45719" y="90678"/>
                </a:lnTo>
                <a:lnTo>
                  <a:pt x="45930" y="90336"/>
                </a:lnTo>
                <a:close/>
              </a:path>
              <a:path w="3709035" h="1262379">
                <a:moveTo>
                  <a:pt x="45930" y="1171535"/>
                </a:moveTo>
                <a:lnTo>
                  <a:pt x="45720" y="1171085"/>
                </a:lnTo>
                <a:lnTo>
                  <a:pt x="45930" y="1171535"/>
                </a:lnTo>
                <a:close/>
              </a:path>
              <a:path w="3709035" h="1262379">
                <a:moveTo>
                  <a:pt x="46482" y="1172718"/>
                </a:moveTo>
                <a:lnTo>
                  <a:pt x="45930" y="1171535"/>
                </a:lnTo>
                <a:lnTo>
                  <a:pt x="45720" y="1171194"/>
                </a:lnTo>
                <a:lnTo>
                  <a:pt x="46482" y="1172718"/>
                </a:lnTo>
                <a:close/>
              </a:path>
              <a:path w="3709035" h="1262379">
                <a:moveTo>
                  <a:pt x="46481" y="89439"/>
                </a:moveTo>
                <a:lnTo>
                  <a:pt x="46481" y="89154"/>
                </a:lnTo>
                <a:lnTo>
                  <a:pt x="45930" y="90336"/>
                </a:lnTo>
                <a:lnTo>
                  <a:pt x="46481" y="89439"/>
                </a:lnTo>
                <a:close/>
              </a:path>
              <a:path w="3709035" h="1262379">
                <a:moveTo>
                  <a:pt x="51816" y="1181100"/>
                </a:moveTo>
                <a:lnTo>
                  <a:pt x="45930" y="1171535"/>
                </a:lnTo>
                <a:lnTo>
                  <a:pt x="46482" y="1172718"/>
                </a:lnTo>
                <a:lnTo>
                  <a:pt x="46482" y="1225265"/>
                </a:lnTo>
                <a:lnTo>
                  <a:pt x="51054" y="1229868"/>
                </a:lnTo>
                <a:lnTo>
                  <a:pt x="51054" y="1180338"/>
                </a:lnTo>
                <a:lnTo>
                  <a:pt x="51816" y="1181100"/>
                </a:lnTo>
                <a:close/>
              </a:path>
              <a:path w="3709035" h="1262379">
                <a:moveTo>
                  <a:pt x="51816" y="81305"/>
                </a:moveTo>
                <a:lnTo>
                  <a:pt x="51816" y="80772"/>
                </a:lnTo>
                <a:lnTo>
                  <a:pt x="51053" y="82296"/>
                </a:lnTo>
                <a:lnTo>
                  <a:pt x="51816" y="81305"/>
                </a:lnTo>
                <a:close/>
              </a:path>
              <a:path w="3709035" h="1262379">
                <a:moveTo>
                  <a:pt x="58674" y="1189482"/>
                </a:moveTo>
                <a:lnTo>
                  <a:pt x="51054" y="1180338"/>
                </a:lnTo>
                <a:lnTo>
                  <a:pt x="51054" y="1229868"/>
                </a:lnTo>
                <a:lnTo>
                  <a:pt x="57150" y="1233932"/>
                </a:lnTo>
                <a:lnTo>
                  <a:pt x="57150" y="1188720"/>
                </a:lnTo>
                <a:lnTo>
                  <a:pt x="58674" y="1189482"/>
                </a:lnTo>
                <a:close/>
              </a:path>
              <a:path w="3709035" h="1262379">
                <a:moveTo>
                  <a:pt x="58674" y="72390"/>
                </a:moveTo>
                <a:lnTo>
                  <a:pt x="57150" y="73152"/>
                </a:lnTo>
                <a:lnTo>
                  <a:pt x="57150" y="74371"/>
                </a:lnTo>
                <a:lnTo>
                  <a:pt x="58674" y="72390"/>
                </a:lnTo>
                <a:close/>
              </a:path>
              <a:path w="3709035" h="1262379">
                <a:moveTo>
                  <a:pt x="65532" y="1197102"/>
                </a:moveTo>
                <a:lnTo>
                  <a:pt x="57150" y="1188720"/>
                </a:lnTo>
                <a:lnTo>
                  <a:pt x="57150" y="1233932"/>
                </a:lnTo>
                <a:lnTo>
                  <a:pt x="64008" y="1238504"/>
                </a:lnTo>
                <a:lnTo>
                  <a:pt x="64008" y="1196340"/>
                </a:lnTo>
                <a:lnTo>
                  <a:pt x="65532" y="1197102"/>
                </a:lnTo>
                <a:close/>
              </a:path>
              <a:path w="3709035" h="1262379">
                <a:moveTo>
                  <a:pt x="65532" y="64770"/>
                </a:moveTo>
                <a:lnTo>
                  <a:pt x="64008" y="65532"/>
                </a:lnTo>
                <a:lnTo>
                  <a:pt x="64008" y="66294"/>
                </a:lnTo>
                <a:lnTo>
                  <a:pt x="65532" y="64770"/>
                </a:lnTo>
                <a:close/>
              </a:path>
              <a:path w="3709035" h="1262379">
                <a:moveTo>
                  <a:pt x="73152" y="1244600"/>
                </a:moveTo>
                <a:lnTo>
                  <a:pt x="73152" y="1203960"/>
                </a:lnTo>
                <a:lnTo>
                  <a:pt x="64008" y="1196340"/>
                </a:lnTo>
                <a:lnTo>
                  <a:pt x="64008" y="1238504"/>
                </a:lnTo>
                <a:lnTo>
                  <a:pt x="73152" y="1244600"/>
                </a:lnTo>
                <a:close/>
              </a:path>
              <a:path w="3709035" h="1262379">
                <a:moveTo>
                  <a:pt x="73152" y="58039"/>
                </a:moveTo>
                <a:lnTo>
                  <a:pt x="72390" y="58674"/>
                </a:lnTo>
                <a:lnTo>
                  <a:pt x="73152" y="58039"/>
                </a:lnTo>
                <a:close/>
              </a:path>
              <a:path w="3709035" h="1262379">
                <a:moveTo>
                  <a:pt x="81534" y="1248570"/>
                </a:moveTo>
                <a:lnTo>
                  <a:pt x="81534" y="1210818"/>
                </a:lnTo>
                <a:lnTo>
                  <a:pt x="72390" y="1203198"/>
                </a:lnTo>
                <a:lnTo>
                  <a:pt x="73152" y="1203960"/>
                </a:lnTo>
                <a:lnTo>
                  <a:pt x="73152" y="1244600"/>
                </a:lnTo>
                <a:lnTo>
                  <a:pt x="73914" y="1245108"/>
                </a:lnTo>
                <a:lnTo>
                  <a:pt x="81534" y="1248570"/>
                </a:lnTo>
                <a:close/>
              </a:path>
              <a:path w="3709035" h="1262379">
                <a:moveTo>
                  <a:pt x="81534" y="52050"/>
                </a:moveTo>
                <a:lnTo>
                  <a:pt x="81534" y="51054"/>
                </a:lnTo>
                <a:lnTo>
                  <a:pt x="80772" y="52578"/>
                </a:lnTo>
                <a:lnTo>
                  <a:pt x="81534" y="52050"/>
                </a:lnTo>
                <a:close/>
              </a:path>
              <a:path w="3709035" h="1262379">
                <a:moveTo>
                  <a:pt x="90452" y="1215996"/>
                </a:moveTo>
                <a:lnTo>
                  <a:pt x="80772" y="1209294"/>
                </a:lnTo>
                <a:lnTo>
                  <a:pt x="81534" y="1210818"/>
                </a:lnTo>
                <a:lnTo>
                  <a:pt x="81534" y="1248570"/>
                </a:lnTo>
                <a:lnTo>
                  <a:pt x="89154" y="1252032"/>
                </a:lnTo>
                <a:lnTo>
                  <a:pt x="89154" y="1215390"/>
                </a:lnTo>
                <a:lnTo>
                  <a:pt x="90452" y="1215996"/>
                </a:lnTo>
                <a:close/>
              </a:path>
              <a:path w="3709035" h="1262379">
                <a:moveTo>
                  <a:pt x="90677" y="45720"/>
                </a:moveTo>
                <a:lnTo>
                  <a:pt x="89153" y="46482"/>
                </a:lnTo>
                <a:lnTo>
                  <a:pt x="90452" y="45875"/>
                </a:lnTo>
                <a:lnTo>
                  <a:pt x="90677" y="45720"/>
                </a:lnTo>
                <a:close/>
              </a:path>
              <a:path w="3709035" h="1262379">
                <a:moveTo>
                  <a:pt x="90452" y="45875"/>
                </a:moveTo>
                <a:lnTo>
                  <a:pt x="89153" y="46482"/>
                </a:lnTo>
                <a:lnTo>
                  <a:pt x="89153" y="46775"/>
                </a:lnTo>
                <a:lnTo>
                  <a:pt x="90452" y="45875"/>
                </a:lnTo>
                <a:close/>
              </a:path>
              <a:path w="3709035" h="1262379">
                <a:moveTo>
                  <a:pt x="90678" y="1216152"/>
                </a:moveTo>
                <a:lnTo>
                  <a:pt x="90452" y="1215996"/>
                </a:lnTo>
                <a:lnTo>
                  <a:pt x="89154" y="1215390"/>
                </a:lnTo>
                <a:lnTo>
                  <a:pt x="90678" y="1216152"/>
                </a:lnTo>
                <a:close/>
              </a:path>
              <a:path w="3709035" h="1262379">
                <a:moveTo>
                  <a:pt x="90678" y="1252616"/>
                </a:moveTo>
                <a:lnTo>
                  <a:pt x="90678" y="1216152"/>
                </a:lnTo>
                <a:lnTo>
                  <a:pt x="89154" y="1215390"/>
                </a:lnTo>
                <a:lnTo>
                  <a:pt x="89154" y="1252032"/>
                </a:lnTo>
                <a:lnTo>
                  <a:pt x="89938" y="1252388"/>
                </a:lnTo>
                <a:lnTo>
                  <a:pt x="90678" y="1252616"/>
                </a:lnTo>
                <a:close/>
              </a:path>
              <a:path w="3709035" h="1262379">
                <a:moveTo>
                  <a:pt x="90677" y="45770"/>
                </a:moveTo>
                <a:lnTo>
                  <a:pt x="90452" y="45875"/>
                </a:lnTo>
                <a:lnTo>
                  <a:pt x="90677" y="45770"/>
                </a:lnTo>
                <a:close/>
              </a:path>
              <a:path w="3709035" h="1262379">
                <a:moveTo>
                  <a:pt x="100584" y="1255670"/>
                </a:moveTo>
                <a:lnTo>
                  <a:pt x="100584" y="1220724"/>
                </a:lnTo>
                <a:lnTo>
                  <a:pt x="90452" y="1215996"/>
                </a:lnTo>
                <a:lnTo>
                  <a:pt x="90678" y="1216152"/>
                </a:lnTo>
                <a:lnTo>
                  <a:pt x="90678" y="1252616"/>
                </a:lnTo>
                <a:lnTo>
                  <a:pt x="100584" y="1255670"/>
                </a:lnTo>
                <a:close/>
              </a:path>
              <a:path w="3709035" h="1262379">
                <a:moveTo>
                  <a:pt x="100583" y="41402"/>
                </a:moveTo>
                <a:lnTo>
                  <a:pt x="100583" y="41148"/>
                </a:lnTo>
                <a:lnTo>
                  <a:pt x="99059" y="41910"/>
                </a:lnTo>
                <a:lnTo>
                  <a:pt x="100583" y="41402"/>
                </a:lnTo>
                <a:close/>
              </a:path>
              <a:path w="3709035" h="1262379">
                <a:moveTo>
                  <a:pt x="110490" y="1223772"/>
                </a:moveTo>
                <a:lnTo>
                  <a:pt x="99060" y="1219962"/>
                </a:lnTo>
                <a:lnTo>
                  <a:pt x="100584" y="1220724"/>
                </a:lnTo>
                <a:lnTo>
                  <a:pt x="100584" y="1255670"/>
                </a:lnTo>
                <a:lnTo>
                  <a:pt x="106799" y="1257585"/>
                </a:lnTo>
                <a:lnTo>
                  <a:pt x="108966" y="1257978"/>
                </a:lnTo>
                <a:lnTo>
                  <a:pt x="108966" y="1223772"/>
                </a:lnTo>
                <a:lnTo>
                  <a:pt x="110490" y="1223772"/>
                </a:lnTo>
                <a:close/>
              </a:path>
              <a:path w="3709035" h="1262379">
                <a:moveTo>
                  <a:pt x="110489" y="38100"/>
                </a:moveTo>
                <a:lnTo>
                  <a:pt x="108966" y="38100"/>
                </a:lnTo>
                <a:lnTo>
                  <a:pt x="108966" y="38608"/>
                </a:lnTo>
                <a:lnTo>
                  <a:pt x="110489" y="38100"/>
                </a:lnTo>
                <a:close/>
              </a:path>
              <a:path w="3709035" h="1262379">
                <a:moveTo>
                  <a:pt x="115062" y="1225296"/>
                </a:moveTo>
                <a:lnTo>
                  <a:pt x="108966" y="1223772"/>
                </a:lnTo>
                <a:lnTo>
                  <a:pt x="108966" y="1257978"/>
                </a:lnTo>
                <a:lnTo>
                  <a:pt x="114300" y="1258945"/>
                </a:lnTo>
                <a:lnTo>
                  <a:pt x="114300" y="1225296"/>
                </a:lnTo>
                <a:lnTo>
                  <a:pt x="115062" y="1225296"/>
                </a:lnTo>
                <a:close/>
              </a:path>
              <a:path w="3709035" h="1262379">
                <a:moveTo>
                  <a:pt x="115062" y="36576"/>
                </a:moveTo>
                <a:lnTo>
                  <a:pt x="114300" y="36576"/>
                </a:lnTo>
                <a:lnTo>
                  <a:pt x="114300" y="36766"/>
                </a:lnTo>
                <a:lnTo>
                  <a:pt x="115062" y="36576"/>
                </a:lnTo>
                <a:close/>
              </a:path>
              <a:path w="3709035" h="1262379">
                <a:moveTo>
                  <a:pt x="120396" y="1260050"/>
                </a:moveTo>
                <a:lnTo>
                  <a:pt x="120396" y="1226820"/>
                </a:lnTo>
                <a:lnTo>
                  <a:pt x="114300" y="1225296"/>
                </a:lnTo>
                <a:lnTo>
                  <a:pt x="114300" y="1258945"/>
                </a:lnTo>
                <a:lnTo>
                  <a:pt x="120396" y="1260050"/>
                </a:lnTo>
                <a:close/>
              </a:path>
              <a:path w="3709035" h="1262379">
                <a:moveTo>
                  <a:pt x="120396" y="35623"/>
                </a:moveTo>
                <a:lnTo>
                  <a:pt x="120396" y="35052"/>
                </a:lnTo>
                <a:lnTo>
                  <a:pt x="119634" y="35814"/>
                </a:lnTo>
                <a:lnTo>
                  <a:pt x="120396" y="35623"/>
                </a:lnTo>
                <a:close/>
              </a:path>
              <a:path w="3709035" h="1262379">
                <a:moveTo>
                  <a:pt x="125730" y="1227582"/>
                </a:moveTo>
                <a:lnTo>
                  <a:pt x="119634" y="1226058"/>
                </a:lnTo>
                <a:lnTo>
                  <a:pt x="120396" y="1226820"/>
                </a:lnTo>
                <a:lnTo>
                  <a:pt x="120396" y="1260050"/>
                </a:lnTo>
                <a:lnTo>
                  <a:pt x="124172" y="1260734"/>
                </a:lnTo>
                <a:lnTo>
                  <a:pt x="124968" y="1260786"/>
                </a:lnTo>
                <a:lnTo>
                  <a:pt x="124968" y="1227582"/>
                </a:lnTo>
                <a:lnTo>
                  <a:pt x="125730" y="1227582"/>
                </a:lnTo>
                <a:close/>
              </a:path>
              <a:path w="3709035" h="1262379">
                <a:moveTo>
                  <a:pt x="125730" y="34290"/>
                </a:moveTo>
                <a:lnTo>
                  <a:pt x="124968" y="34290"/>
                </a:lnTo>
                <a:lnTo>
                  <a:pt x="124968" y="34480"/>
                </a:lnTo>
                <a:lnTo>
                  <a:pt x="125730" y="34290"/>
                </a:lnTo>
                <a:close/>
              </a:path>
              <a:path w="3709035" h="1262379">
                <a:moveTo>
                  <a:pt x="3578352" y="1261414"/>
                </a:moveTo>
                <a:lnTo>
                  <a:pt x="3578352" y="1228344"/>
                </a:lnTo>
                <a:lnTo>
                  <a:pt x="130302" y="1228344"/>
                </a:lnTo>
                <a:lnTo>
                  <a:pt x="124968" y="1227582"/>
                </a:lnTo>
                <a:lnTo>
                  <a:pt x="124968" y="1260786"/>
                </a:lnTo>
                <a:lnTo>
                  <a:pt x="141732" y="1261872"/>
                </a:lnTo>
                <a:lnTo>
                  <a:pt x="3573779" y="1261872"/>
                </a:lnTo>
                <a:lnTo>
                  <a:pt x="3578352" y="1261414"/>
                </a:lnTo>
                <a:close/>
              </a:path>
              <a:path w="3709035" h="1262379">
                <a:moveTo>
                  <a:pt x="131064" y="33528"/>
                </a:moveTo>
                <a:lnTo>
                  <a:pt x="130302" y="33528"/>
                </a:lnTo>
                <a:lnTo>
                  <a:pt x="131064" y="33528"/>
                </a:lnTo>
                <a:close/>
              </a:path>
              <a:path w="3709035" h="1262379">
                <a:moveTo>
                  <a:pt x="131064" y="1228344"/>
                </a:moveTo>
                <a:lnTo>
                  <a:pt x="130302" y="1228248"/>
                </a:lnTo>
                <a:lnTo>
                  <a:pt x="131064" y="1228344"/>
                </a:lnTo>
                <a:close/>
              </a:path>
              <a:path w="3709035" h="1262379">
                <a:moveTo>
                  <a:pt x="3578352" y="33623"/>
                </a:moveTo>
                <a:lnTo>
                  <a:pt x="3577590" y="33528"/>
                </a:lnTo>
                <a:lnTo>
                  <a:pt x="3578352" y="33623"/>
                </a:lnTo>
                <a:close/>
              </a:path>
              <a:path w="3709035" h="1262379">
                <a:moveTo>
                  <a:pt x="3583686" y="1260457"/>
                </a:moveTo>
                <a:lnTo>
                  <a:pt x="3583686" y="1227582"/>
                </a:lnTo>
                <a:lnTo>
                  <a:pt x="3577590" y="1228344"/>
                </a:lnTo>
                <a:lnTo>
                  <a:pt x="3578352" y="1228344"/>
                </a:lnTo>
                <a:lnTo>
                  <a:pt x="3578352" y="1261414"/>
                </a:lnTo>
                <a:lnTo>
                  <a:pt x="3581400" y="1261110"/>
                </a:lnTo>
                <a:lnTo>
                  <a:pt x="3583686" y="1260457"/>
                </a:lnTo>
                <a:close/>
              </a:path>
              <a:path w="3709035" h="1262379">
                <a:moveTo>
                  <a:pt x="3583686" y="34480"/>
                </a:moveTo>
                <a:lnTo>
                  <a:pt x="3583686" y="34290"/>
                </a:lnTo>
                <a:lnTo>
                  <a:pt x="3582924" y="34290"/>
                </a:lnTo>
                <a:lnTo>
                  <a:pt x="3583686" y="34480"/>
                </a:lnTo>
                <a:close/>
              </a:path>
              <a:path w="3709035" h="1262379">
                <a:moveTo>
                  <a:pt x="3589020" y="1226058"/>
                </a:moveTo>
                <a:lnTo>
                  <a:pt x="3582924" y="1227582"/>
                </a:lnTo>
                <a:lnTo>
                  <a:pt x="3583686" y="1227582"/>
                </a:lnTo>
                <a:lnTo>
                  <a:pt x="3583686" y="1260457"/>
                </a:lnTo>
                <a:lnTo>
                  <a:pt x="3588258" y="1259151"/>
                </a:lnTo>
                <a:lnTo>
                  <a:pt x="3588258" y="1226820"/>
                </a:lnTo>
                <a:lnTo>
                  <a:pt x="3589020" y="1226058"/>
                </a:lnTo>
                <a:close/>
              </a:path>
              <a:path w="3709035" h="1262379">
                <a:moveTo>
                  <a:pt x="3589020" y="35814"/>
                </a:moveTo>
                <a:lnTo>
                  <a:pt x="3588258" y="35052"/>
                </a:lnTo>
                <a:lnTo>
                  <a:pt x="3588258" y="35623"/>
                </a:lnTo>
                <a:lnTo>
                  <a:pt x="3589020" y="35814"/>
                </a:lnTo>
                <a:close/>
              </a:path>
              <a:path w="3709035" h="1262379">
                <a:moveTo>
                  <a:pt x="3594354" y="1257411"/>
                </a:moveTo>
                <a:lnTo>
                  <a:pt x="3594354" y="1225296"/>
                </a:lnTo>
                <a:lnTo>
                  <a:pt x="3588258" y="1226820"/>
                </a:lnTo>
                <a:lnTo>
                  <a:pt x="3588258" y="1259151"/>
                </a:lnTo>
                <a:lnTo>
                  <a:pt x="3594354" y="1257411"/>
                </a:lnTo>
                <a:close/>
              </a:path>
              <a:path w="3709035" h="1262379">
                <a:moveTo>
                  <a:pt x="3594354" y="36793"/>
                </a:moveTo>
                <a:lnTo>
                  <a:pt x="3594354" y="36576"/>
                </a:lnTo>
                <a:lnTo>
                  <a:pt x="3593591" y="36576"/>
                </a:lnTo>
                <a:lnTo>
                  <a:pt x="3594354" y="36793"/>
                </a:lnTo>
                <a:close/>
              </a:path>
              <a:path w="3709035" h="1262379">
                <a:moveTo>
                  <a:pt x="3599688" y="1255888"/>
                </a:moveTo>
                <a:lnTo>
                  <a:pt x="3599688" y="1223772"/>
                </a:lnTo>
                <a:lnTo>
                  <a:pt x="3593591" y="1225296"/>
                </a:lnTo>
                <a:lnTo>
                  <a:pt x="3594354" y="1225296"/>
                </a:lnTo>
                <a:lnTo>
                  <a:pt x="3594354" y="1257411"/>
                </a:lnTo>
                <a:lnTo>
                  <a:pt x="3599688" y="1255888"/>
                </a:lnTo>
                <a:close/>
              </a:path>
              <a:path w="3709035" h="1262379">
                <a:moveTo>
                  <a:pt x="3598926" y="38354"/>
                </a:moveTo>
                <a:lnTo>
                  <a:pt x="3598926" y="38100"/>
                </a:lnTo>
                <a:lnTo>
                  <a:pt x="3598164" y="38100"/>
                </a:lnTo>
                <a:lnTo>
                  <a:pt x="3598926" y="38354"/>
                </a:lnTo>
                <a:close/>
              </a:path>
              <a:path w="3709035" h="1262379">
                <a:moveTo>
                  <a:pt x="3609594" y="1219962"/>
                </a:moveTo>
                <a:lnTo>
                  <a:pt x="3598164" y="1223772"/>
                </a:lnTo>
                <a:lnTo>
                  <a:pt x="3599688" y="1223772"/>
                </a:lnTo>
                <a:lnTo>
                  <a:pt x="3599688" y="1255888"/>
                </a:lnTo>
                <a:lnTo>
                  <a:pt x="3608070" y="1253494"/>
                </a:lnTo>
                <a:lnTo>
                  <a:pt x="3608070" y="1220724"/>
                </a:lnTo>
                <a:lnTo>
                  <a:pt x="3609594" y="1219962"/>
                </a:lnTo>
                <a:close/>
              </a:path>
              <a:path w="3709035" h="1262379">
                <a:moveTo>
                  <a:pt x="3609594" y="41910"/>
                </a:moveTo>
                <a:lnTo>
                  <a:pt x="3608070" y="41148"/>
                </a:lnTo>
                <a:lnTo>
                  <a:pt x="3608070" y="41402"/>
                </a:lnTo>
                <a:lnTo>
                  <a:pt x="3609594" y="41910"/>
                </a:lnTo>
                <a:close/>
              </a:path>
              <a:path w="3709035" h="1262379">
                <a:moveTo>
                  <a:pt x="3619500" y="1250230"/>
                </a:moveTo>
                <a:lnTo>
                  <a:pt x="3619500" y="1215390"/>
                </a:lnTo>
                <a:lnTo>
                  <a:pt x="3617976" y="1216152"/>
                </a:lnTo>
                <a:lnTo>
                  <a:pt x="3608070" y="1220724"/>
                </a:lnTo>
                <a:lnTo>
                  <a:pt x="3608070" y="1253494"/>
                </a:lnTo>
                <a:lnTo>
                  <a:pt x="3619500" y="1250230"/>
                </a:lnTo>
                <a:close/>
              </a:path>
              <a:path w="3709035" h="1262379">
                <a:moveTo>
                  <a:pt x="3619500" y="46482"/>
                </a:moveTo>
                <a:lnTo>
                  <a:pt x="3617976" y="45720"/>
                </a:lnTo>
                <a:lnTo>
                  <a:pt x="3618201" y="45875"/>
                </a:lnTo>
                <a:lnTo>
                  <a:pt x="3619500" y="46482"/>
                </a:lnTo>
                <a:close/>
              </a:path>
              <a:path w="3709035" h="1262379">
                <a:moveTo>
                  <a:pt x="3618201" y="45875"/>
                </a:moveTo>
                <a:lnTo>
                  <a:pt x="3617976" y="45720"/>
                </a:lnTo>
                <a:lnTo>
                  <a:pt x="3618201" y="45875"/>
                </a:lnTo>
                <a:close/>
              </a:path>
              <a:path w="3709035" h="1262379">
                <a:moveTo>
                  <a:pt x="3618201" y="1215996"/>
                </a:moveTo>
                <a:lnTo>
                  <a:pt x="3617976" y="1216101"/>
                </a:lnTo>
                <a:lnTo>
                  <a:pt x="3618201" y="1215996"/>
                </a:lnTo>
                <a:close/>
              </a:path>
              <a:path w="3709035" h="1262379">
                <a:moveTo>
                  <a:pt x="3619500" y="1215390"/>
                </a:moveTo>
                <a:lnTo>
                  <a:pt x="3618201" y="1215996"/>
                </a:lnTo>
                <a:lnTo>
                  <a:pt x="3617976" y="1216152"/>
                </a:lnTo>
                <a:lnTo>
                  <a:pt x="3619500" y="1215390"/>
                </a:lnTo>
                <a:close/>
              </a:path>
              <a:path w="3709035" h="1262379">
                <a:moveTo>
                  <a:pt x="3619500" y="46775"/>
                </a:moveTo>
                <a:lnTo>
                  <a:pt x="3619500" y="46482"/>
                </a:lnTo>
                <a:lnTo>
                  <a:pt x="3618201" y="45875"/>
                </a:lnTo>
                <a:lnTo>
                  <a:pt x="3619500" y="46775"/>
                </a:lnTo>
                <a:close/>
              </a:path>
              <a:path w="3709035" h="1262379">
                <a:moveTo>
                  <a:pt x="3627882" y="1209294"/>
                </a:moveTo>
                <a:lnTo>
                  <a:pt x="3618201" y="1215996"/>
                </a:lnTo>
                <a:lnTo>
                  <a:pt x="3619500" y="1215390"/>
                </a:lnTo>
                <a:lnTo>
                  <a:pt x="3619500" y="1250230"/>
                </a:lnTo>
                <a:lnTo>
                  <a:pt x="3626358" y="1248272"/>
                </a:lnTo>
                <a:lnTo>
                  <a:pt x="3626358" y="1210818"/>
                </a:lnTo>
                <a:lnTo>
                  <a:pt x="3627882" y="1209294"/>
                </a:lnTo>
                <a:close/>
              </a:path>
              <a:path w="3709035" h="1262379">
                <a:moveTo>
                  <a:pt x="3627882" y="52578"/>
                </a:moveTo>
                <a:lnTo>
                  <a:pt x="3626358" y="51054"/>
                </a:lnTo>
                <a:lnTo>
                  <a:pt x="3626358" y="51522"/>
                </a:lnTo>
                <a:lnTo>
                  <a:pt x="3627882" y="52578"/>
                </a:lnTo>
                <a:close/>
              </a:path>
              <a:path w="3709035" h="1262379">
                <a:moveTo>
                  <a:pt x="3636264" y="1203198"/>
                </a:moveTo>
                <a:lnTo>
                  <a:pt x="3626358" y="1210818"/>
                </a:lnTo>
                <a:lnTo>
                  <a:pt x="3626358" y="1248272"/>
                </a:lnTo>
                <a:lnTo>
                  <a:pt x="3630319" y="1247141"/>
                </a:lnTo>
                <a:lnTo>
                  <a:pt x="3635502" y="1243296"/>
                </a:lnTo>
                <a:lnTo>
                  <a:pt x="3635502" y="1203960"/>
                </a:lnTo>
                <a:lnTo>
                  <a:pt x="3636264" y="1203198"/>
                </a:lnTo>
                <a:close/>
              </a:path>
              <a:path w="3709035" h="1262379">
                <a:moveTo>
                  <a:pt x="3636264" y="58674"/>
                </a:moveTo>
                <a:lnTo>
                  <a:pt x="3635502" y="57912"/>
                </a:lnTo>
                <a:lnTo>
                  <a:pt x="3635502" y="58087"/>
                </a:lnTo>
                <a:lnTo>
                  <a:pt x="3636264" y="58674"/>
                </a:lnTo>
                <a:close/>
              </a:path>
              <a:path w="3709035" h="1262379">
                <a:moveTo>
                  <a:pt x="3643884" y="1237078"/>
                </a:moveTo>
                <a:lnTo>
                  <a:pt x="3643884" y="1196340"/>
                </a:lnTo>
                <a:lnTo>
                  <a:pt x="3643122" y="1197102"/>
                </a:lnTo>
                <a:lnTo>
                  <a:pt x="3635502" y="1203960"/>
                </a:lnTo>
                <a:lnTo>
                  <a:pt x="3635502" y="1243296"/>
                </a:lnTo>
                <a:lnTo>
                  <a:pt x="3643884" y="1237078"/>
                </a:lnTo>
                <a:close/>
              </a:path>
              <a:path w="3709035" h="1262379">
                <a:moveTo>
                  <a:pt x="3643884" y="65532"/>
                </a:moveTo>
                <a:lnTo>
                  <a:pt x="3643122" y="64770"/>
                </a:lnTo>
                <a:lnTo>
                  <a:pt x="3643484" y="65169"/>
                </a:lnTo>
                <a:lnTo>
                  <a:pt x="3643884" y="65532"/>
                </a:lnTo>
                <a:close/>
              </a:path>
              <a:path w="3709035" h="1262379">
                <a:moveTo>
                  <a:pt x="3643484" y="65169"/>
                </a:moveTo>
                <a:lnTo>
                  <a:pt x="3643122" y="64770"/>
                </a:lnTo>
                <a:lnTo>
                  <a:pt x="3643484" y="65169"/>
                </a:lnTo>
                <a:close/>
              </a:path>
              <a:path w="3709035" h="1262379">
                <a:moveTo>
                  <a:pt x="3643484" y="1196702"/>
                </a:moveTo>
                <a:lnTo>
                  <a:pt x="3643122" y="1197032"/>
                </a:lnTo>
                <a:lnTo>
                  <a:pt x="3643484" y="1196702"/>
                </a:lnTo>
                <a:close/>
              </a:path>
              <a:path w="3709035" h="1262379">
                <a:moveTo>
                  <a:pt x="3643884" y="1196340"/>
                </a:moveTo>
                <a:lnTo>
                  <a:pt x="3643484" y="1196702"/>
                </a:lnTo>
                <a:lnTo>
                  <a:pt x="3643122" y="1197102"/>
                </a:lnTo>
                <a:lnTo>
                  <a:pt x="3643884" y="1196340"/>
                </a:lnTo>
                <a:close/>
              </a:path>
              <a:path w="3709035" h="1262379">
                <a:moveTo>
                  <a:pt x="3643884" y="65608"/>
                </a:moveTo>
                <a:lnTo>
                  <a:pt x="3643484" y="65169"/>
                </a:lnTo>
                <a:lnTo>
                  <a:pt x="3643884" y="65608"/>
                </a:lnTo>
                <a:close/>
              </a:path>
              <a:path w="3709035" h="1262379">
                <a:moveTo>
                  <a:pt x="3650741" y="1231990"/>
                </a:moveTo>
                <a:lnTo>
                  <a:pt x="3650741" y="1188720"/>
                </a:lnTo>
                <a:lnTo>
                  <a:pt x="3643484" y="1196702"/>
                </a:lnTo>
                <a:lnTo>
                  <a:pt x="3643884" y="1196340"/>
                </a:lnTo>
                <a:lnTo>
                  <a:pt x="3643884" y="1237078"/>
                </a:lnTo>
                <a:lnTo>
                  <a:pt x="3650741" y="1231990"/>
                </a:lnTo>
                <a:close/>
              </a:path>
              <a:path w="3709035" h="1262379">
                <a:moveTo>
                  <a:pt x="3650741" y="73380"/>
                </a:moveTo>
                <a:lnTo>
                  <a:pt x="3650741" y="73152"/>
                </a:lnTo>
                <a:lnTo>
                  <a:pt x="3649979" y="72390"/>
                </a:lnTo>
                <a:lnTo>
                  <a:pt x="3650741" y="73380"/>
                </a:lnTo>
                <a:close/>
              </a:path>
              <a:path w="3709035" h="1262379">
                <a:moveTo>
                  <a:pt x="3657600" y="1226902"/>
                </a:moveTo>
                <a:lnTo>
                  <a:pt x="3657600" y="1180338"/>
                </a:lnTo>
                <a:lnTo>
                  <a:pt x="3649979" y="1189482"/>
                </a:lnTo>
                <a:lnTo>
                  <a:pt x="3650741" y="1188720"/>
                </a:lnTo>
                <a:lnTo>
                  <a:pt x="3650741" y="1231990"/>
                </a:lnTo>
                <a:lnTo>
                  <a:pt x="3657600" y="1226902"/>
                </a:lnTo>
                <a:close/>
              </a:path>
              <a:path w="3709035" h="1262379">
                <a:moveTo>
                  <a:pt x="3657600" y="82973"/>
                </a:moveTo>
                <a:lnTo>
                  <a:pt x="3657600" y="82296"/>
                </a:lnTo>
                <a:lnTo>
                  <a:pt x="3656076" y="80772"/>
                </a:lnTo>
                <a:lnTo>
                  <a:pt x="3657600" y="82973"/>
                </a:lnTo>
                <a:close/>
              </a:path>
              <a:path w="3709035" h="1262379">
                <a:moveTo>
                  <a:pt x="3662778" y="1171419"/>
                </a:moveTo>
                <a:lnTo>
                  <a:pt x="3656076" y="1181100"/>
                </a:lnTo>
                <a:lnTo>
                  <a:pt x="3657600" y="1180338"/>
                </a:lnTo>
                <a:lnTo>
                  <a:pt x="3657600" y="1226902"/>
                </a:lnTo>
                <a:lnTo>
                  <a:pt x="3662172" y="1223511"/>
                </a:lnTo>
                <a:lnTo>
                  <a:pt x="3662172" y="1172718"/>
                </a:lnTo>
                <a:lnTo>
                  <a:pt x="3662778" y="1171419"/>
                </a:lnTo>
                <a:close/>
              </a:path>
              <a:path w="3709035" h="1262379">
                <a:moveTo>
                  <a:pt x="3662934" y="90678"/>
                </a:moveTo>
                <a:lnTo>
                  <a:pt x="3662172" y="89154"/>
                </a:lnTo>
                <a:lnTo>
                  <a:pt x="3662778" y="90452"/>
                </a:lnTo>
                <a:lnTo>
                  <a:pt x="3662934" y="90678"/>
                </a:lnTo>
                <a:close/>
              </a:path>
              <a:path w="3709035" h="1262379">
                <a:moveTo>
                  <a:pt x="3662778" y="90452"/>
                </a:moveTo>
                <a:lnTo>
                  <a:pt x="3662172" y="89154"/>
                </a:lnTo>
                <a:lnTo>
                  <a:pt x="3662172" y="89577"/>
                </a:lnTo>
                <a:lnTo>
                  <a:pt x="3662778" y="90452"/>
                </a:lnTo>
                <a:close/>
              </a:path>
              <a:path w="3709035" h="1262379">
                <a:moveTo>
                  <a:pt x="3662934" y="1171194"/>
                </a:moveTo>
                <a:lnTo>
                  <a:pt x="3662778" y="1171419"/>
                </a:lnTo>
                <a:lnTo>
                  <a:pt x="3662172" y="1172718"/>
                </a:lnTo>
                <a:lnTo>
                  <a:pt x="3662934" y="1171194"/>
                </a:lnTo>
                <a:close/>
              </a:path>
              <a:path w="3709035" h="1262379">
                <a:moveTo>
                  <a:pt x="3662934" y="1222945"/>
                </a:moveTo>
                <a:lnTo>
                  <a:pt x="3662934" y="1171194"/>
                </a:lnTo>
                <a:lnTo>
                  <a:pt x="3662172" y="1172718"/>
                </a:lnTo>
                <a:lnTo>
                  <a:pt x="3662172" y="1223511"/>
                </a:lnTo>
                <a:lnTo>
                  <a:pt x="3662934" y="1222945"/>
                </a:lnTo>
                <a:close/>
              </a:path>
              <a:path w="3709035" h="1262379">
                <a:moveTo>
                  <a:pt x="3662934" y="90786"/>
                </a:moveTo>
                <a:lnTo>
                  <a:pt x="3662778" y="90452"/>
                </a:lnTo>
                <a:lnTo>
                  <a:pt x="3662934" y="90786"/>
                </a:lnTo>
                <a:close/>
              </a:path>
              <a:path w="3709035" h="1262379">
                <a:moveTo>
                  <a:pt x="3667505" y="1219554"/>
                </a:moveTo>
                <a:lnTo>
                  <a:pt x="3667505" y="1161288"/>
                </a:lnTo>
                <a:lnTo>
                  <a:pt x="3662778" y="1171419"/>
                </a:lnTo>
                <a:lnTo>
                  <a:pt x="3662934" y="1171194"/>
                </a:lnTo>
                <a:lnTo>
                  <a:pt x="3662934" y="1222945"/>
                </a:lnTo>
                <a:lnTo>
                  <a:pt x="3667505" y="1219554"/>
                </a:lnTo>
                <a:close/>
              </a:path>
              <a:path w="3709035" h="1262379">
                <a:moveTo>
                  <a:pt x="3667505" y="101345"/>
                </a:moveTo>
                <a:lnTo>
                  <a:pt x="3667505" y="100584"/>
                </a:lnTo>
                <a:lnTo>
                  <a:pt x="3666744" y="99060"/>
                </a:lnTo>
                <a:lnTo>
                  <a:pt x="3667505" y="101345"/>
                </a:lnTo>
                <a:close/>
              </a:path>
              <a:path w="3709035" h="1262379">
                <a:moveTo>
                  <a:pt x="3675126" y="1209870"/>
                </a:moveTo>
                <a:lnTo>
                  <a:pt x="3675126" y="1130808"/>
                </a:lnTo>
                <a:lnTo>
                  <a:pt x="3674364" y="1136904"/>
                </a:lnTo>
                <a:lnTo>
                  <a:pt x="3674364" y="1136142"/>
                </a:lnTo>
                <a:lnTo>
                  <a:pt x="3672840" y="1142238"/>
                </a:lnTo>
                <a:lnTo>
                  <a:pt x="3672840" y="1141476"/>
                </a:lnTo>
                <a:lnTo>
                  <a:pt x="3672078" y="1147572"/>
                </a:lnTo>
                <a:lnTo>
                  <a:pt x="3672078" y="1146810"/>
                </a:lnTo>
                <a:lnTo>
                  <a:pt x="3670554" y="1152906"/>
                </a:lnTo>
                <a:lnTo>
                  <a:pt x="3670554" y="1151382"/>
                </a:lnTo>
                <a:lnTo>
                  <a:pt x="3666744" y="1162812"/>
                </a:lnTo>
                <a:lnTo>
                  <a:pt x="3667505" y="1161288"/>
                </a:lnTo>
                <a:lnTo>
                  <a:pt x="3667505" y="1219554"/>
                </a:lnTo>
                <a:lnTo>
                  <a:pt x="3669934" y="1217752"/>
                </a:lnTo>
                <a:lnTo>
                  <a:pt x="3675126" y="1209870"/>
                </a:lnTo>
                <a:close/>
              </a:path>
            </a:pathLst>
          </a:custGeom>
          <a:solidFill>
            <a:srgbClr val="2F55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2152021" y="3440684"/>
            <a:ext cx="3010535" cy="1094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7025" indent="-31496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27025" algn="l"/>
                <a:tab pos="327660" algn="l"/>
              </a:tabLst>
            </a:pPr>
            <a:r>
              <a:rPr sz="1750" b="1" dirty="0">
                <a:solidFill>
                  <a:srgbClr val="203864"/>
                </a:solidFill>
                <a:latin typeface="Microsoft JhengHei"/>
                <a:cs typeface="Microsoft JhengHei"/>
              </a:rPr>
              <a:t>感染者規則就醫及服藥</a:t>
            </a:r>
            <a:endParaRPr sz="1750">
              <a:latin typeface="Microsoft JhengHei"/>
              <a:cs typeface="Microsoft JhengHei"/>
            </a:endParaRPr>
          </a:p>
          <a:p>
            <a:pPr marL="327025" marR="5080" indent="-314960">
              <a:lnSpc>
                <a:spcPct val="100000"/>
              </a:lnSpc>
              <a:buFont typeface="Arial"/>
              <a:buChar char="•"/>
              <a:tabLst>
                <a:tab pos="327025" algn="l"/>
                <a:tab pos="327660" algn="l"/>
              </a:tabLst>
            </a:pPr>
            <a:r>
              <a:rPr sz="1750" b="1" dirty="0">
                <a:solidFill>
                  <a:srgbClr val="203864"/>
                </a:solidFill>
                <a:latin typeface="Microsoft JhengHei"/>
                <a:cs typeface="Microsoft JhengHei"/>
              </a:rPr>
              <a:t>提供以病人為中心之整合式 醫療服務</a:t>
            </a:r>
            <a:endParaRPr sz="1750">
              <a:latin typeface="Microsoft JhengHei"/>
              <a:cs typeface="Microsoft JhengHei"/>
            </a:endParaRPr>
          </a:p>
          <a:p>
            <a:pPr marL="327025" indent="-314960">
              <a:lnSpc>
                <a:spcPct val="100000"/>
              </a:lnSpc>
              <a:spcBef>
                <a:spcPts val="15"/>
              </a:spcBef>
              <a:buFont typeface="Arial"/>
              <a:buChar char="•"/>
              <a:tabLst>
                <a:tab pos="327025" algn="l"/>
                <a:tab pos="327660" algn="l"/>
              </a:tabLst>
            </a:pPr>
            <a:r>
              <a:rPr sz="1750" b="1" dirty="0">
                <a:solidFill>
                  <a:srgbClr val="203864"/>
                </a:solidFill>
                <a:latin typeface="Microsoft JhengHei"/>
                <a:cs typeface="Microsoft JhengHei"/>
              </a:rPr>
              <a:t>衛教諮詢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07199" y="3369564"/>
            <a:ext cx="1423035" cy="1252220"/>
          </a:xfrm>
          <a:custGeom>
            <a:avLst/>
            <a:gdLst/>
            <a:ahLst/>
            <a:cxnLst/>
            <a:rect l="l" t="t" r="r" b="b"/>
            <a:pathLst>
              <a:path w="1423035" h="1252220">
                <a:moveTo>
                  <a:pt x="1422654" y="1072134"/>
                </a:moveTo>
                <a:lnTo>
                  <a:pt x="1422654" y="180594"/>
                </a:lnTo>
                <a:lnTo>
                  <a:pt x="1416265" y="132556"/>
                </a:lnTo>
                <a:lnTo>
                  <a:pt x="1398213" y="89408"/>
                </a:lnTo>
                <a:lnTo>
                  <a:pt x="1370171" y="52863"/>
                </a:lnTo>
                <a:lnTo>
                  <a:pt x="1333810" y="24638"/>
                </a:lnTo>
                <a:lnTo>
                  <a:pt x="1290803" y="6445"/>
                </a:lnTo>
                <a:lnTo>
                  <a:pt x="1242822" y="0"/>
                </a:lnTo>
                <a:lnTo>
                  <a:pt x="180594" y="0"/>
                </a:lnTo>
                <a:lnTo>
                  <a:pt x="132556" y="6445"/>
                </a:lnTo>
                <a:lnTo>
                  <a:pt x="89408" y="24638"/>
                </a:lnTo>
                <a:lnTo>
                  <a:pt x="52863" y="52863"/>
                </a:lnTo>
                <a:lnTo>
                  <a:pt x="24637" y="89408"/>
                </a:lnTo>
                <a:lnTo>
                  <a:pt x="6445" y="132556"/>
                </a:lnTo>
                <a:lnTo>
                  <a:pt x="0" y="180594"/>
                </a:lnTo>
                <a:lnTo>
                  <a:pt x="0" y="1072134"/>
                </a:lnTo>
                <a:lnTo>
                  <a:pt x="6445" y="1119850"/>
                </a:lnTo>
                <a:lnTo>
                  <a:pt x="24638" y="1162783"/>
                </a:lnTo>
                <a:lnTo>
                  <a:pt x="52863" y="1199197"/>
                </a:lnTo>
                <a:lnTo>
                  <a:pt x="89408" y="1227356"/>
                </a:lnTo>
                <a:lnTo>
                  <a:pt x="132556" y="1245524"/>
                </a:lnTo>
                <a:lnTo>
                  <a:pt x="180594" y="1251966"/>
                </a:lnTo>
                <a:lnTo>
                  <a:pt x="1242822" y="1251966"/>
                </a:lnTo>
                <a:lnTo>
                  <a:pt x="1290803" y="1245524"/>
                </a:lnTo>
                <a:lnTo>
                  <a:pt x="1333810" y="1227356"/>
                </a:lnTo>
                <a:lnTo>
                  <a:pt x="1370171" y="1199197"/>
                </a:lnTo>
                <a:lnTo>
                  <a:pt x="1398213" y="1162783"/>
                </a:lnTo>
                <a:lnTo>
                  <a:pt x="1416265" y="1119850"/>
                </a:lnTo>
                <a:lnTo>
                  <a:pt x="1422654" y="1072134"/>
                </a:lnTo>
                <a:close/>
              </a:path>
            </a:pathLst>
          </a:custGeom>
          <a:solidFill>
            <a:srgbClr val="B4C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71278" y="3654044"/>
            <a:ext cx="1095375" cy="6673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267335">
              <a:lnSpc>
                <a:spcPct val="100000"/>
              </a:lnSpc>
              <a:spcBef>
                <a:spcPts val="105"/>
              </a:spcBef>
            </a:pPr>
            <a:r>
              <a:rPr sz="2100" b="1" spc="5" dirty="0">
                <a:solidFill>
                  <a:srgbClr val="203864"/>
                </a:solidFill>
                <a:latin typeface="Microsoft JhengHei"/>
                <a:cs typeface="Microsoft JhengHei"/>
              </a:rPr>
              <a:t>指定 </a:t>
            </a:r>
            <a:r>
              <a:rPr sz="2100" b="1" spc="10" dirty="0">
                <a:solidFill>
                  <a:srgbClr val="203864"/>
                </a:solidFill>
                <a:latin typeface="Microsoft JhengHei"/>
                <a:cs typeface="Microsoft JhengHei"/>
              </a:rPr>
              <a:t> </a:t>
            </a:r>
            <a:r>
              <a:rPr sz="2100" b="1" spc="5" dirty="0">
                <a:solidFill>
                  <a:srgbClr val="203864"/>
                </a:solidFill>
                <a:latin typeface="Microsoft JhengHei"/>
                <a:cs typeface="Microsoft JhengHei"/>
              </a:rPr>
              <a:t>醫事機構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717433" y="4815840"/>
            <a:ext cx="3783329" cy="1268095"/>
          </a:xfrm>
          <a:custGeom>
            <a:avLst/>
            <a:gdLst/>
            <a:ahLst/>
            <a:cxnLst/>
            <a:rect l="l" t="t" r="r" b="b"/>
            <a:pathLst>
              <a:path w="3783329" h="1268095">
                <a:moveTo>
                  <a:pt x="3783329" y="1124712"/>
                </a:moveTo>
                <a:lnTo>
                  <a:pt x="3783329" y="142494"/>
                </a:lnTo>
                <a:lnTo>
                  <a:pt x="3782567" y="134874"/>
                </a:lnTo>
                <a:lnTo>
                  <a:pt x="3782567" y="128016"/>
                </a:lnTo>
                <a:lnTo>
                  <a:pt x="3768176" y="79025"/>
                </a:lnTo>
                <a:lnTo>
                  <a:pt x="3738581" y="39057"/>
                </a:lnTo>
                <a:lnTo>
                  <a:pt x="3697260" y="11563"/>
                </a:lnTo>
                <a:lnTo>
                  <a:pt x="3647694" y="0"/>
                </a:lnTo>
                <a:lnTo>
                  <a:pt x="142494" y="0"/>
                </a:lnTo>
                <a:lnTo>
                  <a:pt x="92815" y="8692"/>
                </a:lnTo>
                <a:lnTo>
                  <a:pt x="49429" y="34456"/>
                </a:lnTo>
                <a:lnTo>
                  <a:pt x="17333" y="73282"/>
                </a:lnTo>
                <a:lnTo>
                  <a:pt x="1523" y="121158"/>
                </a:lnTo>
                <a:lnTo>
                  <a:pt x="0" y="135636"/>
                </a:lnTo>
                <a:lnTo>
                  <a:pt x="0" y="1139190"/>
                </a:lnTo>
                <a:lnTo>
                  <a:pt x="1524" y="1146810"/>
                </a:lnTo>
                <a:lnTo>
                  <a:pt x="2286" y="1153668"/>
                </a:lnTo>
                <a:lnTo>
                  <a:pt x="9153" y="1176501"/>
                </a:lnTo>
                <a:lnTo>
                  <a:pt x="20202" y="1198692"/>
                </a:lnTo>
                <a:lnTo>
                  <a:pt x="32766" y="1216107"/>
                </a:lnTo>
                <a:lnTo>
                  <a:pt x="32766" y="143256"/>
                </a:lnTo>
                <a:lnTo>
                  <a:pt x="33528" y="136398"/>
                </a:lnTo>
                <a:lnTo>
                  <a:pt x="33528" y="131826"/>
                </a:lnTo>
                <a:lnTo>
                  <a:pt x="34290" y="125730"/>
                </a:lnTo>
                <a:lnTo>
                  <a:pt x="34290" y="126492"/>
                </a:lnTo>
                <a:lnTo>
                  <a:pt x="35052" y="120396"/>
                </a:lnTo>
                <a:lnTo>
                  <a:pt x="35052" y="121158"/>
                </a:lnTo>
                <a:lnTo>
                  <a:pt x="36576" y="115062"/>
                </a:lnTo>
                <a:lnTo>
                  <a:pt x="36576" y="115824"/>
                </a:lnTo>
                <a:lnTo>
                  <a:pt x="38100" y="109728"/>
                </a:lnTo>
                <a:lnTo>
                  <a:pt x="38100" y="110490"/>
                </a:lnTo>
                <a:lnTo>
                  <a:pt x="41148" y="101346"/>
                </a:lnTo>
                <a:lnTo>
                  <a:pt x="41148" y="100584"/>
                </a:lnTo>
                <a:lnTo>
                  <a:pt x="46481" y="89916"/>
                </a:lnTo>
                <a:lnTo>
                  <a:pt x="46481" y="90106"/>
                </a:lnTo>
                <a:lnTo>
                  <a:pt x="51816" y="80772"/>
                </a:lnTo>
                <a:lnTo>
                  <a:pt x="51816" y="81305"/>
                </a:lnTo>
                <a:lnTo>
                  <a:pt x="58674" y="72390"/>
                </a:lnTo>
                <a:lnTo>
                  <a:pt x="58674" y="72999"/>
                </a:lnTo>
                <a:lnTo>
                  <a:pt x="64769" y="65684"/>
                </a:lnTo>
                <a:lnTo>
                  <a:pt x="64769" y="65532"/>
                </a:lnTo>
                <a:lnTo>
                  <a:pt x="65531" y="64770"/>
                </a:lnTo>
                <a:lnTo>
                  <a:pt x="73152" y="57912"/>
                </a:lnTo>
                <a:lnTo>
                  <a:pt x="73152" y="58087"/>
                </a:lnTo>
                <a:lnTo>
                  <a:pt x="82296" y="51054"/>
                </a:lnTo>
                <a:lnTo>
                  <a:pt x="82296" y="51522"/>
                </a:lnTo>
                <a:lnTo>
                  <a:pt x="90677" y="45720"/>
                </a:lnTo>
                <a:lnTo>
                  <a:pt x="90677" y="46101"/>
                </a:lnTo>
                <a:lnTo>
                  <a:pt x="100583" y="41148"/>
                </a:lnTo>
                <a:lnTo>
                  <a:pt x="100583" y="41402"/>
                </a:lnTo>
                <a:lnTo>
                  <a:pt x="109728" y="38354"/>
                </a:lnTo>
                <a:lnTo>
                  <a:pt x="109728" y="38100"/>
                </a:lnTo>
                <a:lnTo>
                  <a:pt x="115062" y="36766"/>
                </a:lnTo>
                <a:lnTo>
                  <a:pt x="115062" y="36576"/>
                </a:lnTo>
                <a:lnTo>
                  <a:pt x="121157" y="35052"/>
                </a:lnTo>
                <a:lnTo>
                  <a:pt x="121157" y="35623"/>
                </a:lnTo>
                <a:lnTo>
                  <a:pt x="125730" y="34480"/>
                </a:lnTo>
                <a:lnTo>
                  <a:pt x="125730" y="34290"/>
                </a:lnTo>
                <a:lnTo>
                  <a:pt x="131064" y="33623"/>
                </a:lnTo>
                <a:lnTo>
                  <a:pt x="3651504" y="33623"/>
                </a:lnTo>
                <a:lnTo>
                  <a:pt x="3656838" y="34290"/>
                </a:lnTo>
                <a:lnTo>
                  <a:pt x="3662172" y="35623"/>
                </a:lnTo>
                <a:lnTo>
                  <a:pt x="3662172" y="35052"/>
                </a:lnTo>
                <a:lnTo>
                  <a:pt x="3668267" y="36576"/>
                </a:lnTo>
                <a:lnTo>
                  <a:pt x="3668267" y="36956"/>
                </a:lnTo>
                <a:lnTo>
                  <a:pt x="3672840" y="38100"/>
                </a:lnTo>
                <a:lnTo>
                  <a:pt x="3672840" y="38354"/>
                </a:lnTo>
                <a:lnTo>
                  <a:pt x="3681984" y="41402"/>
                </a:lnTo>
                <a:lnTo>
                  <a:pt x="3681984" y="41148"/>
                </a:lnTo>
                <a:lnTo>
                  <a:pt x="3691890" y="45770"/>
                </a:lnTo>
                <a:lnTo>
                  <a:pt x="3693414" y="46482"/>
                </a:lnTo>
                <a:lnTo>
                  <a:pt x="3693414" y="46775"/>
                </a:lnTo>
                <a:lnTo>
                  <a:pt x="3701034" y="52050"/>
                </a:lnTo>
                <a:lnTo>
                  <a:pt x="3701034" y="51054"/>
                </a:lnTo>
                <a:lnTo>
                  <a:pt x="3709416" y="58039"/>
                </a:lnTo>
                <a:lnTo>
                  <a:pt x="3717036" y="64839"/>
                </a:lnTo>
                <a:lnTo>
                  <a:pt x="3717798" y="65532"/>
                </a:lnTo>
                <a:lnTo>
                  <a:pt x="3725417" y="73914"/>
                </a:lnTo>
                <a:lnTo>
                  <a:pt x="3725417" y="74371"/>
                </a:lnTo>
                <a:lnTo>
                  <a:pt x="3730752" y="81305"/>
                </a:lnTo>
                <a:lnTo>
                  <a:pt x="3730752" y="80772"/>
                </a:lnTo>
                <a:lnTo>
                  <a:pt x="3736086" y="90106"/>
                </a:lnTo>
                <a:lnTo>
                  <a:pt x="3736086" y="89916"/>
                </a:lnTo>
                <a:lnTo>
                  <a:pt x="3741420" y="100584"/>
                </a:lnTo>
                <a:lnTo>
                  <a:pt x="3741420" y="100965"/>
                </a:lnTo>
                <a:lnTo>
                  <a:pt x="3745229" y="110490"/>
                </a:lnTo>
                <a:lnTo>
                  <a:pt x="3745229" y="112776"/>
                </a:lnTo>
                <a:lnTo>
                  <a:pt x="3745991" y="115824"/>
                </a:lnTo>
                <a:lnTo>
                  <a:pt x="3745991" y="115062"/>
                </a:lnTo>
                <a:lnTo>
                  <a:pt x="3747516" y="121158"/>
                </a:lnTo>
                <a:lnTo>
                  <a:pt x="3747516" y="120396"/>
                </a:lnTo>
                <a:lnTo>
                  <a:pt x="3748278" y="126492"/>
                </a:lnTo>
                <a:lnTo>
                  <a:pt x="3748278" y="125730"/>
                </a:lnTo>
                <a:lnTo>
                  <a:pt x="3749040" y="131826"/>
                </a:lnTo>
                <a:lnTo>
                  <a:pt x="3749040" y="131064"/>
                </a:lnTo>
                <a:lnTo>
                  <a:pt x="3749802" y="137160"/>
                </a:lnTo>
                <a:lnTo>
                  <a:pt x="3749802" y="1214368"/>
                </a:lnTo>
                <a:lnTo>
                  <a:pt x="3771271" y="1182059"/>
                </a:lnTo>
                <a:lnTo>
                  <a:pt x="3782567" y="1132332"/>
                </a:lnTo>
                <a:lnTo>
                  <a:pt x="3783329" y="1124712"/>
                </a:lnTo>
                <a:close/>
              </a:path>
              <a:path w="3783329" h="1268095">
                <a:moveTo>
                  <a:pt x="41910" y="1168146"/>
                </a:moveTo>
                <a:lnTo>
                  <a:pt x="38100" y="1156716"/>
                </a:lnTo>
                <a:lnTo>
                  <a:pt x="38100" y="1157478"/>
                </a:lnTo>
                <a:lnTo>
                  <a:pt x="36576" y="1151382"/>
                </a:lnTo>
                <a:lnTo>
                  <a:pt x="36576" y="1152906"/>
                </a:lnTo>
                <a:lnTo>
                  <a:pt x="35052" y="1146810"/>
                </a:lnTo>
                <a:lnTo>
                  <a:pt x="35052" y="1147572"/>
                </a:lnTo>
                <a:lnTo>
                  <a:pt x="34290" y="1140714"/>
                </a:lnTo>
                <a:lnTo>
                  <a:pt x="34290" y="1142238"/>
                </a:lnTo>
                <a:lnTo>
                  <a:pt x="33528" y="1135380"/>
                </a:lnTo>
                <a:lnTo>
                  <a:pt x="33528" y="1130808"/>
                </a:lnTo>
                <a:lnTo>
                  <a:pt x="32766" y="1124712"/>
                </a:lnTo>
                <a:lnTo>
                  <a:pt x="32766" y="1216107"/>
                </a:lnTo>
                <a:lnTo>
                  <a:pt x="34675" y="1218754"/>
                </a:lnTo>
                <a:lnTo>
                  <a:pt x="41148" y="1224965"/>
                </a:lnTo>
                <a:lnTo>
                  <a:pt x="41148" y="1166622"/>
                </a:lnTo>
                <a:lnTo>
                  <a:pt x="41910" y="1168146"/>
                </a:lnTo>
                <a:close/>
              </a:path>
              <a:path w="3783329" h="1268095">
                <a:moveTo>
                  <a:pt x="41909" y="99060"/>
                </a:moveTo>
                <a:lnTo>
                  <a:pt x="41148" y="100584"/>
                </a:lnTo>
                <a:lnTo>
                  <a:pt x="41148" y="101346"/>
                </a:lnTo>
                <a:lnTo>
                  <a:pt x="41909" y="99060"/>
                </a:lnTo>
                <a:close/>
              </a:path>
              <a:path w="3783329" h="1268095">
                <a:moveTo>
                  <a:pt x="46482" y="1230083"/>
                </a:moveTo>
                <a:lnTo>
                  <a:pt x="46482" y="1178052"/>
                </a:lnTo>
                <a:lnTo>
                  <a:pt x="45720" y="1176528"/>
                </a:lnTo>
                <a:lnTo>
                  <a:pt x="41148" y="1166622"/>
                </a:lnTo>
                <a:lnTo>
                  <a:pt x="41148" y="1224965"/>
                </a:lnTo>
                <a:lnTo>
                  <a:pt x="46482" y="1230083"/>
                </a:lnTo>
                <a:close/>
              </a:path>
              <a:path w="3783329" h="1268095">
                <a:moveTo>
                  <a:pt x="46481" y="90106"/>
                </a:moveTo>
                <a:lnTo>
                  <a:pt x="46481" y="89916"/>
                </a:lnTo>
                <a:lnTo>
                  <a:pt x="45719" y="91440"/>
                </a:lnTo>
                <a:lnTo>
                  <a:pt x="46481" y="90106"/>
                </a:lnTo>
                <a:close/>
              </a:path>
              <a:path w="3783329" h="1268095">
                <a:moveTo>
                  <a:pt x="45930" y="1176869"/>
                </a:moveTo>
                <a:lnTo>
                  <a:pt x="45720" y="1176419"/>
                </a:lnTo>
                <a:lnTo>
                  <a:pt x="45930" y="1176869"/>
                </a:lnTo>
                <a:close/>
              </a:path>
              <a:path w="3783329" h="1268095">
                <a:moveTo>
                  <a:pt x="46482" y="1178052"/>
                </a:moveTo>
                <a:lnTo>
                  <a:pt x="45930" y="1176869"/>
                </a:lnTo>
                <a:lnTo>
                  <a:pt x="45720" y="1176528"/>
                </a:lnTo>
                <a:lnTo>
                  <a:pt x="46482" y="1178052"/>
                </a:lnTo>
                <a:close/>
              </a:path>
              <a:path w="3783329" h="1268095">
                <a:moveTo>
                  <a:pt x="51816" y="1186434"/>
                </a:moveTo>
                <a:lnTo>
                  <a:pt x="45930" y="1176869"/>
                </a:lnTo>
                <a:lnTo>
                  <a:pt x="46482" y="1178052"/>
                </a:lnTo>
                <a:lnTo>
                  <a:pt x="46482" y="1230083"/>
                </a:lnTo>
                <a:lnTo>
                  <a:pt x="51054" y="1234470"/>
                </a:lnTo>
                <a:lnTo>
                  <a:pt x="51054" y="1185672"/>
                </a:lnTo>
                <a:lnTo>
                  <a:pt x="51816" y="1186434"/>
                </a:lnTo>
                <a:close/>
              </a:path>
              <a:path w="3783329" h="1268095">
                <a:moveTo>
                  <a:pt x="51816" y="81305"/>
                </a:moveTo>
                <a:lnTo>
                  <a:pt x="51816" y="80772"/>
                </a:lnTo>
                <a:lnTo>
                  <a:pt x="51053" y="82296"/>
                </a:lnTo>
                <a:lnTo>
                  <a:pt x="51816" y="81305"/>
                </a:lnTo>
                <a:close/>
              </a:path>
              <a:path w="3783329" h="1268095">
                <a:moveTo>
                  <a:pt x="58674" y="1194816"/>
                </a:moveTo>
                <a:lnTo>
                  <a:pt x="51054" y="1185672"/>
                </a:lnTo>
                <a:lnTo>
                  <a:pt x="51054" y="1234470"/>
                </a:lnTo>
                <a:lnTo>
                  <a:pt x="51816" y="1235202"/>
                </a:lnTo>
                <a:lnTo>
                  <a:pt x="57912" y="1239991"/>
                </a:lnTo>
                <a:lnTo>
                  <a:pt x="57912" y="1194054"/>
                </a:lnTo>
                <a:lnTo>
                  <a:pt x="58674" y="1194816"/>
                </a:lnTo>
                <a:close/>
              </a:path>
              <a:path w="3783329" h="1268095">
                <a:moveTo>
                  <a:pt x="58674" y="72999"/>
                </a:moveTo>
                <a:lnTo>
                  <a:pt x="58674" y="72390"/>
                </a:lnTo>
                <a:lnTo>
                  <a:pt x="57912" y="73914"/>
                </a:lnTo>
                <a:lnTo>
                  <a:pt x="58674" y="72999"/>
                </a:lnTo>
                <a:close/>
              </a:path>
              <a:path w="3783329" h="1268095">
                <a:moveTo>
                  <a:pt x="73152" y="1249584"/>
                </a:moveTo>
                <a:lnTo>
                  <a:pt x="73152" y="1210056"/>
                </a:lnTo>
                <a:lnTo>
                  <a:pt x="64770" y="1201674"/>
                </a:lnTo>
                <a:lnTo>
                  <a:pt x="57912" y="1194054"/>
                </a:lnTo>
                <a:lnTo>
                  <a:pt x="57912" y="1239991"/>
                </a:lnTo>
                <a:lnTo>
                  <a:pt x="62484" y="1243584"/>
                </a:lnTo>
                <a:lnTo>
                  <a:pt x="73152" y="1249584"/>
                </a:lnTo>
                <a:close/>
              </a:path>
              <a:path w="3783329" h="1268095">
                <a:moveTo>
                  <a:pt x="65531" y="64770"/>
                </a:moveTo>
                <a:lnTo>
                  <a:pt x="64769" y="65532"/>
                </a:lnTo>
                <a:lnTo>
                  <a:pt x="65293" y="65055"/>
                </a:lnTo>
                <a:lnTo>
                  <a:pt x="65531" y="64770"/>
                </a:lnTo>
                <a:close/>
              </a:path>
              <a:path w="3783329" h="1268095">
                <a:moveTo>
                  <a:pt x="65293" y="65055"/>
                </a:moveTo>
                <a:lnTo>
                  <a:pt x="64769" y="65532"/>
                </a:lnTo>
                <a:lnTo>
                  <a:pt x="64769" y="65684"/>
                </a:lnTo>
                <a:lnTo>
                  <a:pt x="65293" y="65055"/>
                </a:lnTo>
                <a:close/>
              </a:path>
              <a:path w="3783329" h="1268095">
                <a:moveTo>
                  <a:pt x="65532" y="1202436"/>
                </a:moveTo>
                <a:lnTo>
                  <a:pt x="64770" y="1201597"/>
                </a:lnTo>
                <a:lnTo>
                  <a:pt x="65532" y="1202436"/>
                </a:lnTo>
                <a:close/>
              </a:path>
              <a:path w="3783329" h="1268095">
                <a:moveTo>
                  <a:pt x="65531" y="64839"/>
                </a:moveTo>
                <a:lnTo>
                  <a:pt x="65293" y="65055"/>
                </a:lnTo>
                <a:lnTo>
                  <a:pt x="65531" y="64839"/>
                </a:lnTo>
                <a:close/>
              </a:path>
              <a:path w="3783329" h="1268095">
                <a:moveTo>
                  <a:pt x="73152" y="58087"/>
                </a:moveTo>
                <a:lnTo>
                  <a:pt x="73152" y="57912"/>
                </a:lnTo>
                <a:lnTo>
                  <a:pt x="72390" y="58674"/>
                </a:lnTo>
                <a:lnTo>
                  <a:pt x="73152" y="58087"/>
                </a:lnTo>
                <a:close/>
              </a:path>
              <a:path w="3783329" h="1268095">
                <a:moveTo>
                  <a:pt x="82296" y="1216152"/>
                </a:moveTo>
                <a:lnTo>
                  <a:pt x="72390" y="1208532"/>
                </a:lnTo>
                <a:lnTo>
                  <a:pt x="73152" y="1210056"/>
                </a:lnTo>
                <a:lnTo>
                  <a:pt x="73152" y="1249584"/>
                </a:lnTo>
                <a:lnTo>
                  <a:pt x="74676" y="1250442"/>
                </a:lnTo>
                <a:lnTo>
                  <a:pt x="80772" y="1253377"/>
                </a:lnTo>
                <a:lnTo>
                  <a:pt x="80772" y="1215390"/>
                </a:lnTo>
                <a:lnTo>
                  <a:pt x="82296" y="1216152"/>
                </a:lnTo>
                <a:close/>
              </a:path>
              <a:path w="3783329" h="1268095">
                <a:moveTo>
                  <a:pt x="82296" y="51522"/>
                </a:moveTo>
                <a:lnTo>
                  <a:pt x="82296" y="51054"/>
                </a:lnTo>
                <a:lnTo>
                  <a:pt x="80772" y="52578"/>
                </a:lnTo>
                <a:lnTo>
                  <a:pt x="82296" y="51522"/>
                </a:lnTo>
                <a:close/>
              </a:path>
              <a:path w="3783329" h="1268095">
                <a:moveTo>
                  <a:pt x="90678" y="1258148"/>
                </a:moveTo>
                <a:lnTo>
                  <a:pt x="90678" y="1221486"/>
                </a:lnTo>
                <a:lnTo>
                  <a:pt x="80772" y="1215390"/>
                </a:lnTo>
                <a:lnTo>
                  <a:pt x="80772" y="1253377"/>
                </a:lnTo>
                <a:lnTo>
                  <a:pt x="90678" y="1258148"/>
                </a:lnTo>
                <a:close/>
              </a:path>
              <a:path w="3783329" h="1268095">
                <a:moveTo>
                  <a:pt x="90677" y="46101"/>
                </a:moveTo>
                <a:lnTo>
                  <a:pt x="90677" y="45720"/>
                </a:lnTo>
                <a:lnTo>
                  <a:pt x="89915" y="46482"/>
                </a:lnTo>
                <a:lnTo>
                  <a:pt x="90677" y="46101"/>
                </a:lnTo>
                <a:close/>
              </a:path>
              <a:path w="3783329" h="1268095">
                <a:moveTo>
                  <a:pt x="100584" y="1261231"/>
                </a:moveTo>
                <a:lnTo>
                  <a:pt x="100584" y="1226058"/>
                </a:lnTo>
                <a:lnTo>
                  <a:pt x="89916" y="1220724"/>
                </a:lnTo>
                <a:lnTo>
                  <a:pt x="90678" y="1221486"/>
                </a:lnTo>
                <a:lnTo>
                  <a:pt x="90678" y="1258148"/>
                </a:lnTo>
                <a:lnTo>
                  <a:pt x="100584" y="1261231"/>
                </a:lnTo>
                <a:close/>
              </a:path>
              <a:path w="3783329" h="1268095">
                <a:moveTo>
                  <a:pt x="100583" y="41402"/>
                </a:moveTo>
                <a:lnTo>
                  <a:pt x="100583" y="41148"/>
                </a:lnTo>
                <a:lnTo>
                  <a:pt x="99059" y="41910"/>
                </a:lnTo>
                <a:lnTo>
                  <a:pt x="100583" y="41402"/>
                </a:lnTo>
                <a:close/>
              </a:path>
              <a:path w="3783329" h="1268095">
                <a:moveTo>
                  <a:pt x="110490" y="1263924"/>
                </a:moveTo>
                <a:lnTo>
                  <a:pt x="110490" y="1229868"/>
                </a:lnTo>
                <a:lnTo>
                  <a:pt x="99060" y="1225296"/>
                </a:lnTo>
                <a:lnTo>
                  <a:pt x="100584" y="1226058"/>
                </a:lnTo>
                <a:lnTo>
                  <a:pt x="100584" y="1261231"/>
                </a:lnTo>
                <a:lnTo>
                  <a:pt x="107513" y="1263386"/>
                </a:lnTo>
                <a:lnTo>
                  <a:pt x="110490" y="1263924"/>
                </a:lnTo>
                <a:close/>
              </a:path>
              <a:path w="3783329" h="1268095">
                <a:moveTo>
                  <a:pt x="110489" y="38100"/>
                </a:moveTo>
                <a:lnTo>
                  <a:pt x="109728" y="38100"/>
                </a:lnTo>
                <a:lnTo>
                  <a:pt x="109728" y="38354"/>
                </a:lnTo>
                <a:lnTo>
                  <a:pt x="110489" y="38100"/>
                </a:lnTo>
                <a:close/>
              </a:path>
              <a:path w="3783329" h="1268095">
                <a:moveTo>
                  <a:pt x="115824" y="1230630"/>
                </a:moveTo>
                <a:lnTo>
                  <a:pt x="109728" y="1229106"/>
                </a:lnTo>
                <a:lnTo>
                  <a:pt x="110490" y="1229868"/>
                </a:lnTo>
                <a:lnTo>
                  <a:pt x="110490" y="1263924"/>
                </a:lnTo>
                <a:lnTo>
                  <a:pt x="115062" y="1264751"/>
                </a:lnTo>
                <a:lnTo>
                  <a:pt x="115062" y="1230630"/>
                </a:lnTo>
                <a:lnTo>
                  <a:pt x="115824" y="1230630"/>
                </a:lnTo>
                <a:close/>
              </a:path>
              <a:path w="3783329" h="1268095">
                <a:moveTo>
                  <a:pt x="115823" y="36576"/>
                </a:moveTo>
                <a:lnTo>
                  <a:pt x="115062" y="36576"/>
                </a:lnTo>
                <a:lnTo>
                  <a:pt x="115062" y="36766"/>
                </a:lnTo>
                <a:lnTo>
                  <a:pt x="115823" y="36576"/>
                </a:lnTo>
                <a:close/>
              </a:path>
              <a:path w="3783329" h="1268095">
                <a:moveTo>
                  <a:pt x="121158" y="1232154"/>
                </a:moveTo>
                <a:lnTo>
                  <a:pt x="115062" y="1230630"/>
                </a:lnTo>
                <a:lnTo>
                  <a:pt x="115062" y="1264751"/>
                </a:lnTo>
                <a:lnTo>
                  <a:pt x="119634" y="1265579"/>
                </a:lnTo>
                <a:lnTo>
                  <a:pt x="119634" y="1232154"/>
                </a:lnTo>
                <a:lnTo>
                  <a:pt x="121158" y="1232154"/>
                </a:lnTo>
                <a:close/>
              </a:path>
              <a:path w="3783329" h="1268095">
                <a:moveTo>
                  <a:pt x="3646170" y="1267358"/>
                </a:moveTo>
                <a:lnTo>
                  <a:pt x="3646170" y="1234440"/>
                </a:lnTo>
                <a:lnTo>
                  <a:pt x="136398" y="1234440"/>
                </a:lnTo>
                <a:lnTo>
                  <a:pt x="131064" y="1233678"/>
                </a:lnTo>
                <a:lnTo>
                  <a:pt x="125730" y="1232916"/>
                </a:lnTo>
                <a:lnTo>
                  <a:pt x="119634" y="1232154"/>
                </a:lnTo>
                <a:lnTo>
                  <a:pt x="119634" y="1265579"/>
                </a:lnTo>
                <a:lnTo>
                  <a:pt x="124869" y="1266526"/>
                </a:lnTo>
                <a:lnTo>
                  <a:pt x="142494" y="1267968"/>
                </a:lnTo>
                <a:lnTo>
                  <a:pt x="3640074" y="1267968"/>
                </a:lnTo>
                <a:lnTo>
                  <a:pt x="3646170" y="1267358"/>
                </a:lnTo>
                <a:close/>
              </a:path>
              <a:path w="3783329" h="1268095">
                <a:moveTo>
                  <a:pt x="121157" y="35623"/>
                </a:moveTo>
                <a:lnTo>
                  <a:pt x="121157" y="35052"/>
                </a:lnTo>
                <a:lnTo>
                  <a:pt x="120396" y="35814"/>
                </a:lnTo>
                <a:lnTo>
                  <a:pt x="121157" y="35623"/>
                </a:lnTo>
                <a:close/>
              </a:path>
              <a:path w="3783329" h="1268095">
                <a:moveTo>
                  <a:pt x="126492" y="34290"/>
                </a:moveTo>
                <a:lnTo>
                  <a:pt x="125730" y="34290"/>
                </a:lnTo>
                <a:lnTo>
                  <a:pt x="125730" y="34480"/>
                </a:lnTo>
                <a:lnTo>
                  <a:pt x="126492" y="34290"/>
                </a:lnTo>
                <a:close/>
              </a:path>
              <a:path w="3783329" h="1268095">
                <a:moveTo>
                  <a:pt x="126492" y="1232916"/>
                </a:moveTo>
                <a:lnTo>
                  <a:pt x="125730" y="1232831"/>
                </a:lnTo>
                <a:lnTo>
                  <a:pt x="126492" y="1232916"/>
                </a:lnTo>
                <a:close/>
              </a:path>
              <a:path w="3783329" h="1268095">
                <a:moveTo>
                  <a:pt x="131826" y="33528"/>
                </a:moveTo>
                <a:lnTo>
                  <a:pt x="131064" y="33528"/>
                </a:lnTo>
                <a:lnTo>
                  <a:pt x="131826" y="33528"/>
                </a:lnTo>
                <a:close/>
              </a:path>
              <a:path w="3783329" h="1268095">
                <a:moveTo>
                  <a:pt x="131826" y="1233678"/>
                </a:moveTo>
                <a:lnTo>
                  <a:pt x="131064" y="1233582"/>
                </a:lnTo>
                <a:lnTo>
                  <a:pt x="131826" y="1233678"/>
                </a:lnTo>
                <a:close/>
              </a:path>
              <a:path w="3783329" h="1268095">
                <a:moveTo>
                  <a:pt x="137160" y="1234440"/>
                </a:moveTo>
                <a:lnTo>
                  <a:pt x="136398" y="1234344"/>
                </a:lnTo>
                <a:lnTo>
                  <a:pt x="137160" y="1234440"/>
                </a:lnTo>
                <a:close/>
              </a:path>
              <a:path w="3783329" h="1268095">
                <a:moveTo>
                  <a:pt x="3651504" y="1267206"/>
                </a:moveTo>
                <a:lnTo>
                  <a:pt x="3651504" y="1233678"/>
                </a:lnTo>
                <a:lnTo>
                  <a:pt x="3645408" y="1234440"/>
                </a:lnTo>
                <a:lnTo>
                  <a:pt x="3646170" y="1234440"/>
                </a:lnTo>
                <a:lnTo>
                  <a:pt x="3646170" y="1267358"/>
                </a:lnTo>
                <a:lnTo>
                  <a:pt x="3647694" y="1267206"/>
                </a:lnTo>
                <a:lnTo>
                  <a:pt x="3651504" y="1267206"/>
                </a:lnTo>
                <a:close/>
              </a:path>
              <a:path w="3783329" h="1268095">
                <a:moveTo>
                  <a:pt x="3651504" y="33623"/>
                </a:moveTo>
                <a:lnTo>
                  <a:pt x="3650741" y="33528"/>
                </a:lnTo>
                <a:lnTo>
                  <a:pt x="3651504" y="33623"/>
                </a:lnTo>
                <a:close/>
              </a:path>
              <a:path w="3783329" h="1268095">
                <a:moveTo>
                  <a:pt x="3662934" y="1264757"/>
                </a:moveTo>
                <a:lnTo>
                  <a:pt x="3662934" y="1232154"/>
                </a:lnTo>
                <a:lnTo>
                  <a:pt x="3650741" y="1233678"/>
                </a:lnTo>
                <a:lnTo>
                  <a:pt x="3651504" y="1233678"/>
                </a:lnTo>
                <a:lnTo>
                  <a:pt x="3651504" y="1267206"/>
                </a:lnTo>
                <a:lnTo>
                  <a:pt x="3654552" y="1267206"/>
                </a:lnTo>
                <a:lnTo>
                  <a:pt x="3662934" y="1264757"/>
                </a:lnTo>
                <a:close/>
              </a:path>
              <a:path w="3783329" h="1268095">
                <a:moveTo>
                  <a:pt x="3672840" y="1229106"/>
                </a:moveTo>
                <a:lnTo>
                  <a:pt x="3667505" y="1230630"/>
                </a:lnTo>
                <a:lnTo>
                  <a:pt x="3661410" y="1232154"/>
                </a:lnTo>
                <a:lnTo>
                  <a:pt x="3662934" y="1232154"/>
                </a:lnTo>
                <a:lnTo>
                  <a:pt x="3662934" y="1264757"/>
                </a:lnTo>
                <a:lnTo>
                  <a:pt x="3672078" y="1262085"/>
                </a:lnTo>
                <a:lnTo>
                  <a:pt x="3672078" y="1229868"/>
                </a:lnTo>
                <a:lnTo>
                  <a:pt x="3672840" y="1229106"/>
                </a:lnTo>
                <a:close/>
              </a:path>
              <a:path w="3783329" h="1268095">
                <a:moveTo>
                  <a:pt x="3662934" y="35814"/>
                </a:moveTo>
                <a:lnTo>
                  <a:pt x="3662172" y="35052"/>
                </a:lnTo>
                <a:lnTo>
                  <a:pt x="3662172" y="35623"/>
                </a:lnTo>
                <a:lnTo>
                  <a:pt x="3662934" y="35814"/>
                </a:lnTo>
                <a:close/>
              </a:path>
              <a:path w="3783329" h="1268095">
                <a:moveTo>
                  <a:pt x="3668267" y="36956"/>
                </a:moveTo>
                <a:lnTo>
                  <a:pt x="3668267" y="36576"/>
                </a:lnTo>
                <a:lnTo>
                  <a:pt x="3666744" y="36576"/>
                </a:lnTo>
                <a:lnTo>
                  <a:pt x="3668267" y="36956"/>
                </a:lnTo>
                <a:close/>
              </a:path>
              <a:path w="3783329" h="1268095">
                <a:moveTo>
                  <a:pt x="3672840" y="38354"/>
                </a:moveTo>
                <a:lnTo>
                  <a:pt x="3672840" y="38100"/>
                </a:lnTo>
                <a:lnTo>
                  <a:pt x="3672078" y="38100"/>
                </a:lnTo>
                <a:lnTo>
                  <a:pt x="3672840" y="38354"/>
                </a:lnTo>
                <a:close/>
              </a:path>
              <a:path w="3783329" h="1268095">
                <a:moveTo>
                  <a:pt x="3683508" y="1225296"/>
                </a:moveTo>
                <a:lnTo>
                  <a:pt x="3672078" y="1229868"/>
                </a:lnTo>
                <a:lnTo>
                  <a:pt x="3672078" y="1262085"/>
                </a:lnTo>
                <a:lnTo>
                  <a:pt x="3681984" y="1259191"/>
                </a:lnTo>
                <a:lnTo>
                  <a:pt x="3681984" y="1226058"/>
                </a:lnTo>
                <a:lnTo>
                  <a:pt x="3683508" y="1225296"/>
                </a:lnTo>
                <a:close/>
              </a:path>
              <a:path w="3783329" h="1268095">
                <a:moveTo>
                  <a:pt x="3683508" y="41910"/>
                </a:moveTo>
                <a:lnTo>
                  <a:pt x="3681984" y="41148"/>
                </a:lnTo>
                <a:lnTo>
                  <a:pt x="3681984" y="41402"/>
                </a:lnTo>
                <a:lnTo>
                  <a:pt x="3683508" y="41910"/>
                </a:lnTo>
                <a:close/>
              </a:path>
              <a:path w="3783329" h="1268095">
                <a:moveTo>
                  <a:pt x="3693414" y="1255852"/>
                </a:moveTo>
                <a:lnTo>
                  <a:pt x="3693414" y="1220724"/>
                </a:lnTo>
                <a:lnTo>
                  <a:pt x="3691890" y="1221486"/>
                </a:lnTo>
                <a:lnTo>
                  <a:pt x="3681984" y="1226058"/>
                </a:lnTo>
                <a:lnTo>
                  <a:pt x="3681984" y="1259191"/>
                </a:lnTo>
                <a:lnTo>
                  <a:pt x="3693414" y="1255852"/>
                </a:lnTo>
                <a:close/>
              </a:path>
              <a:path w="3783329" h="1268095">
                <a:moveTo>
                  <a:pt x="3693414" y="46482"/>
                </a:moveTo>
                <a:lnTo>
                  <a:pt x="3691890" y="45720"/>
                </a:lnTo>
                <a:lnTo>
                  <a:pt x="3692115" y="45875"/>
                </a:lnTo>
                <a:lnTo>
                  <a:pt x="3693414" y="46482"/>
                </a:lnTo>
                <a:close/>
              </a:path>
              <a:path w="3783329" h="1268095">
                <a:moveTo>
                  <a:pt x="3692115" y="45875"/>
                </a:moveTo>
                <a:lnTo>
                  <a:pt x="3691890" y="45720"/>
                </a:lnTo>
                <a:lnTo>
                  <a:pt x="3692115" y="45875"/>
                </a:lnTo>
                <a:close/>
              </a:path>
              <a:path w="3783329" h="1268095">
                <a:moveTo>
                  <a:pt x="3692231" y="1221275"/>
                </a:moveTo>
                <a:lnTo>
                  <a:pt x="3691890" y="1221435"/>
                </a:lnTo>
                <a:lnTo>
                  <a:pt x="3692231" y="1221275"/>
                </a:lnTo>
                <a:close/>
              </a:path>
              <a:path w="3783329" h="1268095">
                <a:moveTo>
                  <a:pt x="3693414" y="1220724"/>
                </a:moveTo>
                <a:lnTo>
                  <a:pt x="3692231" y="1221275"/>
                </a:lnTo>
                <a:lnTo>
                  <a:pt x="3691890" y="1221486"/>
                </a:lnTo>
                <a:lnTo>
                  <a:pt x="3693414" y="1220724"/>
                </a:lnTo>
                <a:close/>
              </a:path>
              <a:path w="3783329" h="1268095">
                <a:moveTo>
                  <a:pt x="3693414" y="46775"/>
                </a:moveTo>
                <a:lnTo>
                  <a:pt x="3693414" y="46482"/>
                </a:lnTo>
                <a:lnTo>
                  <a:pt x="3692115" y="45875"/>
                </a:lnTo>
                <a:lnTo>
                  <a:pt x="3693414" y="46775"/>
                </a:lnTo>
                <a:close/>
              </a:path>
              <a:path w="3783329" h="1268095">
                <a:moveTo>
                  <a:pt x="3701796" y="1215390"/>
                </a:moveTo>
                <a:lnTo>
                  <a:pt x="3692231" y="1221275"/>
                </a:lnTo>
                <a:lnTo>
                  <a:pt x="3693414" y="1220724"/>
                </a:lnTo>
                <a:lnTo>
                  <a:pt x="3693414" y="1255852"/>
                </a:lnTo>
                <a:lnTo>
                  <a:pt x="3701034" y="1253626"/>
                </a:lnTo>
                <a:lnTo>
                  <a:pt x="3701034" y="1216152"/>
                </a:lnTo>
                <a:lnTo>
                  <a:pt x="3701796" y="1215390"/>
                </a:lnTo>
                <a:close/>
              </a:path>
              <a:path w="3783329" h="1268095">
                <a:moveTo>
                  <a:pt x="3701796" y="52578"/>
                </a:moveTo>
                <a:lnTo>
                  <a:pt x="3701034" y="51054"/>
                </a:lnTo>
                <a:lnTo>
                  <a:pt x="3701034" y="52050"/>
                </a:lnTo>
                <a:lnTo>
                  <a:pt x="3701796" y="52578"/>
                </a:lnTo>
                <a:close/>
              </a:path>
              <a:path w="3783329" h="1268095">
                <a:moveTo>
                  <a:pt x="3710178" y="1208532"/>
                </a:moveTo>
                <a:lnTo>
                  <a:pt x="3701034" y="1216152"/>
                </a:lnTo>
                <a:lnTo>
                  <a:pt x="3701034" y="1253626"/>
                </a:lnTo>
                <a:lnTo>
                  <a:pt x="3703774" y="1252825"/>
                </a:lnTo>
                <a:lnTo>
                  <a:pt x="3709416" y="1248673"/>
                </a:lnTo>
                <a:lnTo>
                  <a:pt x="3709416" y="1210056"/>
                </a:lnTo>
                <a:lnTo>
                  <a:pt x="3710178" y="1208532"/>
                </a:lnTo>
                <a:close/>
              </a:path>
              <a:path w="3783329" h="1268095">
                <a:moveTo>
                  <a:pt x="3710178" y="58674"/>
                </a:moveTo>
                <a:lnTo>
                  <a:pt x="3709416" y="57912"/>
                </a:lnTo>
                <a:lnTo>
                  <a:pt x="3710178" y="58674"/>
                </a:lnTo>
                <a:close/>
              </a:path>
              <a:path w="3783329" h="1268095">
                <a:moveTo>
                  <a:pt x="3725417" y="1236895"/>
                </a:moveTo>
                <a:lnTo>
                  <a:pt x="3725417" y="1194054"/>
                </a:lnTo>
                <a:lnTo>
                  <a:pt x="3709416" y="1210056"/>
                </a:lnTo>
                <a:lnTo>
                  <a:pt x="3709416" y="1248673"/>
                </a:lnTo>
                <a:lnTo>
                  <a:pt x="3725417" y="1236895"/>
                </a:lnTo>
                <a:close/>
              </a:path>
              <a:path w="3783329" h="1268095">
                <a:moveTo>
                  <a:pt x="3717798" y="65532"/>
                </a:moveTo>
                <a:lnTo>
                  <a:pt x="3717036" y="64770"/>
                </a:lnTo>
                <a:lnTo>
                  <a:pt x="3717416" y="65185"/>
                </a:lnTo>
                <a:lnTo>
                  <a:pt x="3717798" y="65532"/>
                </a:lnTo>
                <a:close/>
              </a:path>
              <a:path w="3783329" h="1268095">
                <a:moveTo>
                  <a:pt x="3717416" y="65185"/>
                </a:moveTo>
                <a:lnTo>
                  <a:pt x="3717036" y="64770"/>
                </a:lnTo>
                <a:lnTo>
                  <a:pt x="3717416" y="65185"/>
                </a:lnTo>
                <a:close/>
              </a:path>
              <a:path w="3783329" h="1268095">
                <a:moveTo>
                  <a:pt x="3717798" y="65601"/>
                </a:moveTo>
                <a:lnTo>
                  <a:pt x="3717416" y="65185"/>
                </a:lnTo>
                <a:lnTo>
                  <a:pt x="3717798" y="65601"/>
                </a:lnTo>
                <a:close/>
              </a:path>
              <a:path w="3783329" h="1268095">
                <a:moveTo>
                  <a:pt x="3725417" y="74371"/>
                </a:moveTo>
                <a:lnTo>
                  <a:pt x="3725417" y="73914"/>
                </a:lnTo>
                <a:lnTo>
                  <a:pt x="3723894" y="72390"/>
                </a:lnTo>
                <a:lnTo>
                  <a:pt x="3725417" y="74371"/>
                </a:lnTo>
                <a:close/>
              </a:path>
              <a:path w="3783329" h="1268095">
                <a:moveTo>
                  <a:pt x="3731514" y="1232408"/>
                </a:moveTo>
                <a:lnTo>
                  <a:pt x="3731514" y="1185672"/>
                </a:lnTo>
                <a:lnTo>
                  <a:pt x="3723894" y="1194816"/>
                </a:lnTo>
                <a:lnTo>
                  <a:pt x="3725417" y="1194054"/>
                </a:lnTo>
                <a:lnTo>
                  <a:pt x="3725417" y="1236895"/>
                </a:lnTo>
                <a:lnTo>
                  <a:pt x="3731514" y="1232408"/>
                </a:lnTo>
                <a:close/>
              </a:path>
              <a:path w="3783329" h="1268095">
                <a:moveTo>
                  <a:pt x="3731514" y="82296"/>
                </a:moveTo>
                <a:lnTo>
                  <a:pt x="3730752" y="80772"/>
                </a:lnTo>
                <a:lnTo>
                  <a:pt x="3730752" y="81305"/>
                </a:lnTo>
                <a:lnTo>
                  <a:pt x="3731514" y="82296"/>
                </a:lnTo>
                <a:close/>
              </a:path>
              <a:path w="3783329" h="1268095">
                <a:moveTo>
                  <a:pt x="3736637" y="1176869"/>
                </a:moveTo>
                <a:lnTo>
                  <a:pt x="3730752" y="1186434"/>
                </a:lnTo>
                <a:lnTo>
                  <a:pt x="3731514" y="1185672"/>
                </a:lnTo>
                <a:lnTo>
                  <a:pt x="3731514" y="1232408"/>
                </a:lnTo>
                <a:lnTo>
                  <a:pt x="3736086" y="1229043"/>
                </a:lnTo>
                <a:lnTo>
                  <a:pt x="3736086" y="1178052"/>
                </a:lnTo>
                <a:lnTo>
                  <a:pt x="3736637" y="1176869"/>
                </a:lnTo>
                <a:close/>
              </a:path>
              <a:path w="3783329" h="1268095">
                <a:moveTo>
                  <a:pt x="3736848" y="91440"/>
                </a:moveTo>
                <a:lnTo>
                  <a:pt x="3736086" y="89916"/>
                </a:lnTo>
                <a:lnTo>
                  <a:pt x="3736086" y="90106"/>
                </a:lnTo>
                <a:lnTo>
                  <a:pt x="3736848" y="91440"/>
                </a:lnTo>
                <a:close/>
              </a:path>
              <a:path w="3783329" h="1268095">
                <a:moveTo>
                  <a:pt x="3736848" y="1176528"/>
                </a:moveTo>
                <a:lnTo>
                  <a:pt x="3736637" y="1176869"/>
                </a:lnTo>
                <a:lnTo>
                  <a:pt x="3736086" y="1178052"/>
                </a:lnTo>
                <a:lnTo>
                  <a:pt x="3736848" y="1176528"/>
                </a:lnTo>
                <a:close/>
              </a:path>
              <a:path w="3783329" h="1268095">
                <a:moveTo>
                  <a:pt x="3736848" y="1228483"/>
                </a:moveTo>
                <a:lnTo>
                  <a:pt x="3736848" y="1176528"/>
                </a:lnTo>
                <a:lnTo>
                  <a:pt x="3736086" y="1178052"/>
                </a:lnTo>
                <a:lnTo>
                  <a:pt x="3736086" y="1229043"/>
                </a:lnTo>
                <a:lnTo>
                  <a:pt x="3736848" y="1228483"/>
                </a:lnTo>
                <a:close/>
              </a:path>
              <a:path w="3783329" h="1268095">
                <a:moveTo>
                  <a:pt x="3741420" y="1225118"/>
                </a:moveTo>
                <a:lnTo>
                  <a:pt x="3741420" y="1166622"/>
                </a:lnTo>
                <a:lnTo>
                  <a:pt x="3736637" y="1176869"/>
                </a:lnTo>
                <a:lnTo>
                  <a:pt x="3736848" y="1176528"/>
                </a:lnTo>
                <a:lnTo>
                  <a:pt x="3736848" y="1228483"/>
                </a:lnTo>
                <a:lnTo>
                  <a:pt x="3741420" y="1225118"/>
                </a:lnTo>
                <a:close/>
              </a:path>
              <a:path w="3783329" h="1268095">
                <a:moveTo>
                  <a:pt x="3741420" y="100965"/>
                </a:moveTo>
                <a:lnTo>
                  <a:pt x="3741420" y="100584"/>
                </a:lnTo>
                <a:lnTo>
                  <a:pt x="3740658" y="99060"/>
                </a:lnTo>
                <a:lnTo>
                  <a:pt x="3741420" y="100965"/>
                </a:lnTo>
                <a:close/>
              </a:path>
              <a:path w="3783329" h="1268095">
                <a:moveTo>
                  <a:pt x="3745229" y="1221248"/>
                </a:moveTo>
                <a:lnTo>
                  <a:pt x="3745229" y="1156716"/>
                </a:lnTo>
                <a:lnTo>
                  <a:pt x="3740658" y="1168146"/>
                </a:lnTo>
                <a:lnTo>
                  <a:pt x="3741420" y="1166622"/>
                </a:lnTo>
                <a:lnTo>
                  <a:pt x="3741420" y="1225118"/>
                </a:lnTo>
                <a:lnTo>
                  <a:pt x="3743844" y="1223333"/>
                </a:lnTo>
                <a:lnTo>
                  <a:pt x="3745229" y="1221248"/>
                </a:lnTo>
                <a:close/>
              </a:path>
              <a:path w="3783329" h="1268095">
                <a:moveTo>
                  <a:pt x="3745229" y="112776"/>
                </a:moveTo>
                <a:lnTo>
                  <a:pt x="3745229" y="110490"/>
                </a:lnTo>
                <a:lnTo>
                  <a:pt x="3744467" y="109728"/>
                </a:lnTo>
                <a:lnTo>
                  <a:pt x="3745229" y="112776"/>
                </a:lnTo>
                <a:close/>
              </a:path>
              <a:path w="3783329" h="1268095">
                <a:moveTo>
                  <a:pt x="3749802" y="1214368"/>
                </a:moveTo>
                <a:lnTo>
                  <a:pt x="3749802" y="1130046"/>
                </a:lnTo>
                <a:lnTo>
                  <a:pt x="3749040" y="1136142"/>
                </a:lnTo>
                <a:lnTo>
                  <a:pt x="3749040" y="1135380"/>
                </a:lnTo>
                <a:lnTo>
                  <a:pt x="3748278" y="1142238"/>
                </a:lnTo>
                <a:lnTo>
                  <a:pt x="3748278" y="1141476"/>
                </a:lnTo>
                <a:lnTo>
                  <a:pt x="3747516" y="1147572"/>
                </a:lnTo>
                <a:lnTo>
                  <a:pt x="3747516" y="1146810"/>
                </a:lnTo>
                <a:lnTo>
                  <a:pt x="3745991" y="1152906"/>
                </a:lnTo>
                <a:lnTo>
                  <a:pt x="3745991" y="1151382"/>
                </a:lnTo>
                <a:lnTo>
                  <a:pt x="3744467" y="1157478"/>
                </a:lnTo>
                <a:lnTo>
                  <a:pt x="3745229" y="1156716"/>
                </a:lnTo>
                <a:lnTo>
                  <a:pt x="3745229" y="1221248"/>
                </a:lnTo>
                <a:lnTo>
                  <a:pt x="3749802" y="1214368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153545" y="4896103"/>
            <a:ext cx="2039620" cy="1094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6379" indent="-23431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46379" algn="l"/>
                <a:tab pos="247015" algn="l"/>
              </a:tabLst>
            </a:pPr>
            <a:r>
              <a:rPr sz="1750" b="1" dirty="0">
                <a:solidFill>
                  <a:srgbClr val="853C0C"/>
                </a:solidFill>
                <a:latin typeface="Microsoft JhengHei"/>
                <a:cs typeface="Microsoft JhengHei"/>
              </a:rPr>
              <a:t>個案處遇諮詢服務</a:t>
            </a:r>
            <a:endParaRPr sz="1750">
              <a:latin typeface="Microsoft JhengHei"/>
              <a:cs typeface="Microsoft JhengHei"/>
            </a:endParaRPr>
          </a:p>
          <a:p>
            <a:pPr marL="246379" indent="-234315">
              <a:lnSpc>
                <a:spcPct val="100000"/>
              </a:lnSpc>
              <a:buFont typeface="Arial"/>
              <a:buChar char="•"/>
              <a:tabLst>
                <a:tab pos="246379" algn="l"/>
                <a:tab pos="247015" algn="l"/>
              </a:tabLst>
            </a:pPr>
            <a:r>
              <a:rPr sz="1750" b="1" dirty="0">
                <a:solidFill>
                  <a:srgbClr val="853C0C"/>
                </a:solidFill>
                <a:latin typeface="Microsoft JhengHei"/>
                <a:cs typeface="Microsoft JhengHei"/>
              </a:rPr>
              <a:t>感染者權益保障</a:t>
            </a:r>
            <a:endParaRPr sz="1750">
              <a:latin typeface="Microsoft JhengHei"/>
              <a:cs typeface="Microsoft JhengHei"/>
            </a:endParaRPr>
          </a:p>
          <a:p>
            <a:pPr marL="246379" indent="-234315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246379" algn="l"/>
                <a:tab pos="247015" algn="l"/>
              </a:tabLst>
            </a:pPr>
            <a:r>
              <a:rPr sz="1750" b="1" dirty="0">
                <a:solidFill>
                  <a:srgbClr val="853C0C"/>
                </a:solidFill>
                <a:latin typeface="Microsoft JhengHei"/>
                <a:cs typeface="Microsoft JhengHei"/>
              </a:rPr>
              <a:t>中途之家</a:t>
            </a:r>
            <a:endParaRPr sz="1750">
              <a:latin typeface="Microsoft JhengHei"/>
              <a:cs typeface="Microsoft JhengHei"/>
            </a:endParaRPr>
          </a:p>
          <a:p>
            <a:pPr marL="246379" indent="-234315">
              <a:lnSpc>
                <a:spcPct val="100000"/>
              </a:lnSpc>
              <a:spcBef>
                <a:spcPts val="10"/>
              </a:spcBef>
              <a:buFont typeface="Arial"/>
              <a:buChar char="•"/>
              <a:tabLst>
                <a:tab pos="246379" algn="l"/>
                <a:tab pos="247015" algn="l"/>
              </a:tabLst>
            </a:pPr>
            <a:r>
              <a:rPr sz="1750" b="1" dirty="0">
                <a:solidFill>
                  <a:srgbClr val="853C0C"/>
                </a:solidFill>
                <a:latin typeface="Microsoft JhengHei"/>
                <a:cs typeface="Microsoft JhengHei"/>
              </a:rPr>
              <a:t>去歧視及衛教宣導</a:t>
            </a:r>
            <a:endParaRPr sz="1750">
              <a:latin typeface="Microsoft JhengHei"/>
              <a:cs typeface="Microsoft JhengHe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72909" y="4815078"/>
            <a:ext cx="1423670" cy="1252220"/>
          </a:xfrm>
          <a:custGeom>
            <a:avLst/>
            <a:gdLst/>
            <a:ahLst/>
            <a:cxnLst/>
            <a:rect l="l" t="t" r="r" b="b"/>
            <a:pathLst>
              <a:path w="1423670" h="1252220">
                <a:moveTo>
                  <a:pt x="1423416" y="1085850"/>
                </a:moveTo>
                <a:lnTo>
                  <a:pt x="1423416" y="166116"/>
                </a:lnTo>
                <a:lnTo>
                  <a:pt x="1417461" y="121796"/>
                </a:lnTo>
                <a:lnTo>
                  <a:pt x="1400668" y="82070"/>
                </a:lnTo>
                <a:lnTo>
                  <a:pt x="1374648" y="48482"/>
                </a:lnTo>
                <a:lnTo>
                  <a:pt x="1341007" y="22577"/>
                </a:lnTo>
                <a:lnTo>
                  <a:pt x="1301354" y="5901"/>
                </a:lnTo>
                <a:lnTo>
                  <a:pt x="1257300" y="0"/>
                </a:lnTo>
                <a:lnTo>
                  <a:pt x="166116" y="0"/>
                </a:lnTo>
                <a:lnTo>
                  <a:pt x="122061" y="5901"/>
                </a:lnTo>
                <a:lnTo>
                  <a:pt x="82408" y="22577"/>
                </a:lnTo>
                <a:lnTo>
                  <a:pt x="48767" y="48482"/>
                </a:lnTo>
                <a:lnTo>
                  <a:pt x="22747" y="82070"/>
                </a:lnTo>
                <a:lnTo>
                  <a:pt x="5954" y="121796"/>
                </a:lnTo>
                <a:lnTo>
                  <a:pt x="0" y="166116"/>
                </a:lnTo>
                <a:lnTo>
                  <a:pt x="0" y="1085850"/>
                </a:lnTo>
                <a:lnTo>
                  <a:pt x="5954" y="1129904"/>
                </a:lnTo>
                <a:lnTo>
                  <a:pt x="22747" y="1169557"/>
                </a:lnTo>
                <a:lnTo>
                  <a:pt x="48768" y="1203198"/>
                </a:lnTo>
                <a:lnTo>
                  <a:pt x="82408" y="1229218"/>
                </a:lnTo>
                <a:lnTo>
                  <a:pt x="122061" y="1246011"/>
                </a:lnTo>
                <a:lnTo>
                  <a:pt x="166116" y="1251966"/>
                </a:lnTo>
                <a:lnTo>
                  <a:pt x="1257300" y="1251966"/>
                </a:lnTo>
                <a:lnTo>
                  <a:pt x="1301354" y="1246011"/>
                </a:lnTo>
                <a:lnTo>
                  <a:pt x="1341007" y="1229218"/>
                </a:lnTo>
                <a:lnTo>
                  <a:pt x="1374648" y="1203198"/>
                </a:lnTo>
                <a:lnTo>
                  <a:pt x="1400668" y="1169557"/>
                </a:lnTo>
                <a:lnTo>
                  <a:pt x="1417461" y="1129904"/>
                </a:lnTo>
                <a:lnTo>
                  <a:pt x="1423416" y="1085850"/>
                </a:lnTo>
                <a:close/>
              </a:path>
            </a:pathLst>
          </a:custGeom>
          <a:solidFill>
            <a:srgbClr val="F4B1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004449" y="5099558"/>
            <a:ext cx="560705" cy="6673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100" b="1" spc="5" dirty="0">
                <a:solidFill>
                  <a:srgbClr val="853C0C"/>
                </a:solidFill>
                <a:latin typeface="Microsoft JhengHei"/>
                <a:cs typeface="Microsoft JhengHei"/>
              </a:rPr>
              <a:t>⺠間 團體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1429646" y="1068577"/>
            <a:ext cx="8124825" cy="4800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950" spc="25" dirty="0"/>
              <a:t>個案管理服務：公衛、醫事機構、NGO共同合作</a:t>
            </a:r>
            <a:endParaRPr sz="2950"/>
          </a:p>
        </p:txBody>
      </p:sp>
      <p:grpSp>
        <p:nvGrpSpPr>
          <p:cNvPr id="26" name="object 26"/>
          <p:cNvGrpSpPr/>
          <p:nvPr/>
        </p:nvGrpSpPr>
        <p:grpSpPr>
          <a:xfrm>
            <a:off x="261251" y="816102"/>
            <a:ext cx="1013460" cy="951230"/>
            <a:chOff x="261251" y="816102"/>
            <a:chExt cx="1013460" cy="951230"/>
          </a:xfrm>
        </p:grpSpPr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1251" y="816102"/>
              <a:ext cx="1013460" cy="95097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91553" y="929640"/>
              <a:ext cx="732281" cy="732281"/>
            </a:xfrm>
            <a:prstGeom prst="rect">
              <a:avLst/>
            </a:prstGeom>
          </p:spPr>
        </p:pic>
      </p:grpSp>
      <p:sp>
        <p:nvSpPr>
          <p:cNvPr id="29" name="object 2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5" dirty="0"/>
              <a:t>98</a:t>
            </a:fld>
            <a:endParaRPr spc="5" dirty="0"/>
          </a:p>
        </p:txBody>
      </p:sp>
      <p:sp>
        <p:nvSpPr>
          <p:cNvPr id="30" name="object 3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3315" y="1024127"/>
            <a:ext cx="9290050" cy="593090"/>
          </a:xfrm>
          <a:custGeom>
            <a:avLst/>
            <a:gdLst/>
            <a:ahLst/>
            <a:cxnLst/>
            <a:rect l="l" t="t" r="r" b="b"/>
            <a:pathLst>
              <a:path w="9290050" h="593090">
                <a:moveTo>
                  <a:pt x="9289542" y="592835"/>
                </a:moveTo>
                <a:lnTo>
                  <a:pt x="9289542" y="0"/>
                </a:lnTo>
                <a:lnTo>
                  <a:pt x="0" y="0"/>
                </a:lnTo>
                <a:lnTo>
                  <a:pt x="0" y="592836"/>
                </a:lnTo>
                <a:lnTo>
                  <a:pt x="9289542" y="592835"/>
                </a:lnTo>
                <a:close/>
              </a:path>
            </a:pathLst>
          </a:custGeom>
          <a:solidFill>
            <a:srgbClr val="C1E1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1313" y="6585978"/>
            <a:ext cx="8411845" cy="200660"/>
          </a:xfrm>
          <a:custGeom>
            <a:avLst/>
            <a:gdLst/>
            <a:ahLst/>
            <a:cxnLst/>
            <a:rect l="l" t="t" r="r" b="b"/>
            <a:pathLst>
              <a:path w="8411845" h="200659">
                <a:moveTo>
                  <a:pt x="8411832" y="83820"/>
                </a:moveTo>
                <a:lnTo>
                  <a:pt x="0" y="83820"/>
                </a:lnTo>
                <a:lnTo>
                  <a:pt x="0" y="200406"/>
                </a:lnTo>
                <a:lnTo>
                  <a:pt x="8411832" y="200406"/>
                </a:lnTo>
                <a:lnTo>
                  <a:pt x="8411832" y="83820"/>
                </a:lnTo>
                <a:close/>
              </a:path>
              <a:path w="8411845" h="200659">
                <a:moveTo>
                  <a:pt x="8411832" y="0"/>
                </a:moveTo>
                <a:lnTo>
                  <a:pt x="0" y="0"/>
                </a:lnTo>
                <a:lnTo>
                  <a:pt x="0" y="40386"/>
                </a:lnTo>
                <a:lnTo>
                  <a:pt x="8411832" y="40386"/>
                </a:lnTo>
                <a:lnTo>
                  <a:pt x="8411832" y="0"/>
                </a:lnTo>
                <a:close/>
              </a:path>
            </a:pathLst>
          </a:custGeom>
          <a:solidFill>
            <a:srgbClr val="158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09510" y="4543805"/>
            <a:ext cx="1600961" cy="1600961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29646" y="1080008"/>
            <a:ext cx="3632835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" dirty="0"/>
              <a:t>個案管理服務之重點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95077" y="1725574"/>
            <a:ext cx="9370060" cy="2074545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marL="212725" indent="-200660">
              <a:lnSpc>
                <a:spcPct val="100000"/>
              </a:lnSpc>
              <a:spcBef>
                <a:spcPts val="980"/>
              </a:spcBef>
              <a:buClr>
                <a:srgbClr val="ED7C31"/>
              </a:buClr>
              <a:buSzPct val="59523"/>
              <a:buFont typeface="Wingdings"/>
              <a:buChar char=""/>
              <a:tabLst>
                <a:tab pos="213360" algn="l"/>
              </a:tabLst>
            </a:pPr>
            <a:r>
              <a:rPr sz="2100" b="1" dirty="0">
                <a:latin typeface="Microsoft JhengHei"/>
                <a:cs typeface="Microsoft JhengHei"/>
              </a:rPr>
              <a:t>診斷後立即連結至醫療體系(</a:t>
            </a:r>
            <a:r>
              <a:rPr sz="2100" b="1" dirty="0">
                <a:solidFill>
                  <a:srgbClr val="C00000"/>
                </a:solidFill>
                <a:latin typeface="Microsoft JhengHei"/>
                <a:cs typeface="Microsoft JhengHei"/>
              </a:rPr>
              <a:t>Linkage</a:t>
            </a:r>
            <a:r>
              <a:rPr sz="2100" b="1" spc="-45" dirty="0">
                <a:solidFill>
                  <a:srgbClr val="C00000"/>
                </a:solidFill>
                <a:latin typeface="Microsoft JhengHei"/>
                <a:cs typeface="Microsoft JhengHei"/>
              </a:rPr>
              <a:t> </a:t>
            </a:r>
            <a:r>
              <a:rPr sz="2100" b="1" spc="-10" dirty="0">
                <a:solidFill>
                  <a:srgbClr val="C00000"/>
                </a:solidFill>
                <a:latin typeface="Microsoft JhengHei"/>
                <a:cs typeface="Microsoft JhengHei"/>
              </a:rPr>
              <a:t>to</a:t>
            </a:r>
            <a:r>
              <a:rPr sz="2100" b="1" spc="-15" dirty="0">
                <a:solidFill>
                  <a:srgbClr val="C00000"/>
                </a:solidFill>
                <a:latin typeface="Microsoft JhengHei"/>
                <a:cs typeface="Microsoft JhengHei"/>
              </a:rPr>
              <a:t> </a:t>
            </a:r>
            <a:r>
              <a:rPr sz="2100" b="1" dirty="0">
                <a:solidFill>
                  <a:srgbClr val="C00000"/>
                </a:solidFill>
                <a:latin typeface="Microsoft JhengHei"/>
                <a:cs typeface="Microsoft JhengHei"/>
              </a:rPr>
              <a:t>HIV</a:t>
            </a:r>
            <a:r>
              <a:rPr sz="2100" b="1" spc="-30" dirty="0">
                <a:solidFill>
                  <a:srgbClr val="C00000"/>
                </a:solidFill>
                <a:latin typeface="Microsoft JhengHei"/>
                <a:cs typeface="Microsoft JhengHei"/>
              </a:rPr>
              <a:t> </a:t>
            </a:r>
            <a:r>
              <a:rPr sz="2100" b="1" spc="-5" dirty="0">
                <a:solidFill>
                  <a:srgbClr val="C00000"/>
                </a:solidFill>
                <a:latin typeface="Microsoft JhengHei"/>
                <a:cs typeface="Microsoft JhengHei"/>
              </a:rPr>
              <a:t>care</a:t>
            </a:r>
            <a:r>
              <a:rPr sz="2100" b="1" spc="-5" dirty="0">
                <a:latin typeface="Microsoft JhengHei"/>
                <a:cs typeface="Microsoft JhengHei"/>
              </a:rPr>
              <a:t>)</a:t>
            </a:r>
            <a:endParaRPr sz="2100">
              <a:latin typeface="Microsoft JhengHei"/>
              <a:cs typeface="Microsoft JhengHei"/>
            </a:endParaRPr>
          </a:p>
          <a:p>
            <a:pPr marL="212725" indent="-200660">
              <a:lnSpc>
                <a:spcPct val="100000"/>
              </a:lnSpc>
              <a:spcBef>
                <a:spcPts val="880"/>
              </a:spcBef>
              <a:buClr>
                <a:srgbClr val="ED7C31"/>
              </a:buClr>
              <a:buSzPct val="59523"/>
              <a:buFont typeface="Wingdings"/>
              <a:buChar char=""/>
              <a:tabLst>
                <a:tab pos="213360" algn="l"/>
              </a:tabLst>
            </a:pPr>
            <a:r>
              <a:rPr sz="2100" b="1" dirty="0">
                <a:latin typeface="Microsoft JhengHei"/>
                <a:cs typeface="Microsoft JhengHei"/>
              </a:rPr>
              <a:t>穩定服藥維持病毒量受良好控制</a:t>
            </a:r>
            <a:endParaRPr sz="2100">
              <a:latin typeface="Microsoft JhengHei"/>
              <a:cs typeface="Microsoft JhengHei"/>
            </a:endParaRPr>
          </a:p>
          <a:p>
            <a:pPr marL="212725" marR="5080" indent="-200660">
              <a:lnSpc>
                <a:spcPct val="100000"/>
              </a:lnSpc>
              <a:spcBef>
                <a:spcPts val="885"/>
              </a:spcBef>
              <a:buClr>
                <a:srgbClr val="ED7C31"/>
              </a:buClr>
              <a:buSzPct val="59523"/>
              <a:buFont typeface="Wingdings"/>
              <a:buChar char=""/>
              <a:tabLst>
                <a:tab pos="213360" algn="l"/>
              </a:tabLst>
            </a:pPr>
            <a:r>
              <a:rPr sz="2100" b="1" spc="65" dirty="0">
                <a:latin typeface="Microsoft JhengHei"/>
                <a:cs typeface="Microsoft JhengHei"/>
              </a:rPr>
              <a:t>加強通報2年內個案個案管理，病毒量維持受控制狀態者，2年後可暫止管理  </a:t>
            </a:r>
            <a:r>
              <a:rPr sz="2100" b="1" spc="-5" dirty="0">
                <a:latin typeface="Microsoft JhengHei"/>
                <a:cs typeface="Microsoft JhengHei"/>
              </a:rPr>
              <a:t>(</a:t>
            </a:r>
            <a:r>
              <a:rPr sz="2100" b="1" dirty="0">
                <a:latin typeface="Microsoft JhengHei"/>
                <a:cs typeface="Microsoft JhengHei"/>
              </a:rPr>
              <a:t>但若控制不佳則須再啟管理</a:t>
            </a:r>
            <a:r>
              <a:rPr sz="2100" b="1" spc="-5" dirty="0">
                <a:latin typeface="Microsoft JhengHei"/>
                <a:cs typeface="Microsoft JhengHei"/>
              </a:rPr>
              <a:t>)</a:t>
            </a:r>
            <a:endParaRPr sz="2100">
              <a:latin typeface="Microsoft JhengHei"/>
              <a:cs typeface="Microsoft JhengHei"/>
            </a:endParaRPr>
          </a:p>
          <a:p>
            <a:pPr marL="212725" indent="-200660">
              <a:lnSpc>
                <a:spcPct val="100000"/>
              </a:lnSpc>
              <a:spcBef>
                <a:spcPts val="885"/>
              </a:spcBef>
              <a:buClr>
                <a:srgbClr val="ED7C31"/>
              </a:buClr>
              <a:buSzPct val="59523"/>
              <a:buFont typeface="Wingdings"/>
              <a:buChar char=""/>
              <a:tabLst>
                <a:tab pos="213360" algn="l"/>
              </a:tabLst>
            </a:pPr>
            <a:r>
              <a:rPr sz="2100" b="1" dirty="0">
                <a:latin typeface="Microsoft JhengHei"/>
                <a:cs typeface="Microsoft JhengHei"/>
              </a:rPr>
              <a:t>強化特殊應關懷對象的作為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0423" y="4168403"/>
            <a:ext cx="828040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b="1" spc="5" dirty="0">
                <a:solidFill>
                  <a:srgbClr val="2F5597"/>
                </a:solidFill>
                <a:latin typeface="Microsoft JhengHei"/>
                <a:cs typeface="Microsoft JhengHei"/>
              </a:rPr>
              <a:t>未成年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017165" y="4134863"/>
            <a:ext cx="109537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b="1" spc="5" dirty="0">
                <a:solidFill>
                  <a:srgbClr val="2F5597"/>
                </a:solidFill>
                <a:latin typeface="Microsoft JhengHei"/>
                <a:cs typeface="Microsoft JhengHei"/>
              </a:rPr>
              <a:t>懷孕女性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548769" y="3932180"/>
            <a:ext cx="1158240" cy="10979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3815" marR="36195">
              <a:lnSpc>
                <a:spcPct val="100000"/>
              </a:lnSpc>
              <a:spcBef>
                <a:spcPts val="105"/>
              </a:spcBef>
            </a:pPr>
            <a:r>
              <a:rPr sz="2100" b="1" spc="5" dirty="0">
                <a:solidFill>
                  <a:srgbClr val="2F5597"/>
                </a:solidFill>
                <a:latin typeface="Microsoft JhengHei"/>
                <a:cs typeface="Microsoft JhengHei"/>
              </a:rPr>
              <a:t>急性初期 感染個案</a:t>
            </a:r>
            <a:endParaRPr sz="2100">
              <a:latin typeface="Microsoft JhengHei"/>
              <a:cs typeface="Microsoft JhengHei"/>
            </a:endParaRPr>
          </a:p>
          <a:p>
            <a:pPr marL="12700" marR="5080" indent="19685">
              <a:lnSpc>
                <a:spcPct val="100000"/>
              </a:lnSpc>
              <a:spcBef>
                <a:spcPts val="35"/>
              </a:spcBef>
            </a:pPr>
            <a:r>
              <a:rPr sz="1400" b="1" spc="-5" dirty="0">
                <a:solidFill>
                  <a:srgbClr val="C00000"/>
                </a:solidFill>
                <a:latin typeface="Microsoft JhengHei"/>
                <a:cs typeface="Microsoft JhengHei"/>
              </a:rPr>
              <a:t>(HIV病毒量高 </a:t>
            </a:r>
            <a:r>
              <a:rPr sz="1400" b="1" dirty="0">
                <a:solidFill>
                  <a:srgbClr val="C00000"/>
                </a:solidFill>
                <a:latin typeface="Microsoft JhengHei"/>
                <a:cs typeface="Microsoft JhengHei"/>
              </a:rPr>
              <a:t>具高度傳染力)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47265" y="4221733"/>
            <a:ext cx="3329940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711325" algn="l"/>
              </a:tabLst>
            </a:pPr>
            <a:r>
              <a:rPr sz="2100" b="1" spc="5" dirty="0">
                <a:solidFill>
                  <a:srgbClr val="2F5597"/>
                </a:solidFill>
                <a:latin typeface="Microsoft JhengHei"/>
                <a:cs typeface="Microsoft JhengHei"/>
              </a:rPr>
              <a:t>在監個案	</a:t>
            </a:r>
            <a:r>
              <a:rPr sz="3150" b="1" spc="7" baseline="2645" dirty="0">
                <a:solidFill>
                  <a:srgbClr val="2F5597"/>
                </a:solidFill>
                <a:latin typeface="Microsoft JhengHei"/>
                <a:cs typeface="Microsoft JhengHei"/>
              </a:rPr>
              <a:t>合併感染性病</a:t>
            </a:r>
            <a:endParaRPr sz="3150" baseline="2645">
              <a:latin typeface="Microsoft JhengHei"/>
              <a:cs typeface="Microsoft JhengHe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916282" y="4074656"/>
            <a:ext cx="1362710" cy="6673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133350">
              <a:lnSpc>
                <a:spcPct val="100000"/>
              </a:lnSpc>
              <a:spcBef>
                <a:spcPts val="105"/>
              </a:spcBef>
            </a:pPr>
            <a:r>
              <a:rPr sz="2100" b="1" spc="5" dirty="0">
                <a:solidFill>
                  <a:srgbClr val="2F5597"/>
                </a:solidFill>
                <a:latin typeface="Microsoft JhengHei"/>
                <a:cs typeface="Microsoft JhengHei"/>
              </a:rPr>
              <a:t>合併使用 成癮性藥物</a:t>
            </a:r>
            <a:endParaRPr sz="2100">
              <a:latin typeface="Microsoft JhengHei"/>
              <a:cs typeface="Microsoft JhengHe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6736" y="4973752"/>
            <a:ext cx="1263664" cy="731821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50783" y="4466844"/>
            <a:ext cx="1430274" cy="143027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59565" y="4470653"/>
            <a:ext cx="1555241" cy="155905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065947" y="4874000"/>
            <a:ext cx="1065186" cy="1131228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261251" y="816102"/>
            <a:ext cx="1013460" cy="951230"/>
            <a:chOff x="261251" y="816102"/>
            <a:chExt cx="1013460" cy="951230"/>
          </a:xfrm>
        </p:grpSpPr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1251" y="816102"/>
              <a:ext cx="1013460" cy="95097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91553" y="929640"/>
              <a:ext cx="732281" cy="732281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099445" y="5310378"/>
            <a:ext cx="512063" cy="515873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629291" y="5074889"/>
            <a:ext cx="353758" cy="889284"/>
          </a:xfrm>
          <a:prstGeom prst="rect">
            <a:avLst/>
          </a:prstGeom>
        </p:spPr>
      </p:pic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5" dirty="0"/>
              <a:t>99</a:t>
            </a:fld>
            <a:endParaRPr spc="5" dirty="0"/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pc="-30" dirty="0"/>
              <a:t>TAIWAN</a:t>
            </a:r>
            <a:r>
              <a:rPr spc="-70" dirty="0"/>
              <a:t> </a:t>
            </a:r>
            <a:r>
              <a:rPr spc="-5" dirty="0"/>
              <a:t>CDC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</TotalTime>
  <Words>6007</Words>
  <Application>Microsoft Office PowerPoint</Application>
  <PresentationFormat>自訂</PresentationFormat>
  <Paragraphs>1516</Paragraphs>
  <Slides>108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108</vt:i4>
      </vt:variant>
    </vt:vector>
  </HeadingPairs>
  <TitlesOfParts>
    <vt:vector size="118" baseType="lpstr">
      <vt:lpstr>Adobe Heiti Std R</vt:lpstr>
      <vt:lpstr>MS Gothic</vt:lpstr>
      <vt:lpstr>Microsoft JhengHei</vt:lpstr>
      <vt:lpstr>PMingLiU</vt:lpstr>
      <vt:lpstr>Arial</vt:lpstr>
      <vt:lpstr>Arial Black</vt:lpstr>
      <vt:lpstr>Calibri</vt:lpstr>
      <vt:lpstr>Times New Roman</vt:lpstr>
      <vt:lpstr>Wingdings</vt:lpstr>
      <vt:lpstr>Office Theme</vt:lpstr>
      <vt:lpstr>愛滋防治 HIV/AIDS Prevention and Control Strategies in Taiwan</vt:lpstr>
      <vt:lpstr>大綱</vt:lpstr>
      <vt:lpstr>?</vt:lpstr>
      <vt:lpstr>愛滋病毒(HIV)傳染途徑有哪些？</vt:lpstr>
      <vt:lpstr>愛滋病毒(HIV)感染風險：3個基本條件</vt:lpstr>
      <vt:lpstr>不同傳染途徑之HIV感染風險</vt:lpstr>
      <vt:lpstr>⼀般日常生活接觸不會傳染愛滋病毒(HIV)</vt:lpstr>
      <vt:lpstr>如何保護自己，預防感染愛滋病毒(HIV)</vt:lpstr>
      <vt:lpstr>事後緊急使用 Post-exposure prophylaxis</vt:lpstr>
      <vt:lpstr>?</vt:lpstr>
      <vt:lpstr>仍有10%愛滋病毒感染者未知自己感染狀態</vt:lpstr>
      <vt:lpstr>愛滋病毒(HIV)檢驗對象與頻率</vt:lpstr>
      <vt:lpstr>空窗期</vt:lpstr>
      <vt:lpstr>HIV檢驗前及檢驗後諮詢服務重點</vt:lpstr>
      <vt:lpstr>愛滋病毒(HIV) ≠ 愛滋病(AIDS)</vt:lpstr>
      <vt:lpstr>愛滋病毒(HIV)感染、愛滋病(AIDS)</vt:lpstr>
      <vt:lpstr>愛滋病毒(HIV)感染病程發展 (未服藥治療之狀態)</vt:lpstr>
      <vt:lpstr>PowerPoint 簡報</vt:lpstr>
      <vt:lpstr>HIV感染者治療方法</vt:lpstr>
      <vt:lpstr>愛滋病毒(HIV)感染與 抗愛滋病毒藥物作用機轉</vt:lpstr>
      <vt:lpstr>醫療照護服務、提升醫療品質</vt:lpstr>
      <vt:lpstr>高效能抗病毒藥物(HAART)進展，愛滋病毒感染不再是20世紀的黑死病</vt:lpstr>
      <vt:lpstr>病毒量測不到Undetectable</vt:lpstr>
      <vt:lpstr>科學 證據</vt:lpstr>
      <vt:lpstr>小結</vt:lpstr>
      <vt:lpstr>PowerPoint 簡報</vt:lpstr>
      <vt:lpstr>那些體液有傳染HIV的風險?</vt:lpstr>
      <vt:lpstr>標準防護措施 (Standard Precaution) 1</vt:lpstr>
      <vt:lpstr>標準防護措施 (Standard Precaution) 2</vt:lpstr>
      <vt:lpstr>標準防護措施之執行時機</vt:lpstr>
      <vt:lpstr>標準防護措施之原則</vt:lpstr>
      <vt:lpstr>防範尖銳物品扎傷或⾎/體液暴觸原則</vt:lpstr>
      <vt:lpstr>執行職務時如有暴露愛滋病毒風險之處理措施1</vt:lpstr>
      <vt:lpstr>執行職務時如有暴露愛滋病毒風險之處理措施2：PEP流程</vt:lpstr>
      <vt:lpstr>暴露愛滋病毒「後」預防性投藥(PEP)</vt:lpstr>
      <vt:lpstr>因執行職務意外暴露愛滋病毒後預防性投藥費用由政府補助</vt:lpstr>
      <vt:lpstr>認識標準防護措施後，我有個疑問</vt:lpstr>
      <vt:lpstr>有關病患是否有感染血/體液傳染病，如HIV、HCV等 目前都需要靠臨床檢驗技術，才能確定 因此病患說的是否屬實，你當下也無法確定</vt:lpstr>
      <vt:lpstr>做好標準防護措施，才能保護自己、預防感染</vt:lpstr>
      <vt:lpstr>個案通報</vt:lpstr>
      <vt:lpstr>通報法源依據</vt:lpstr>
      <vt:lpstr>醫事人員發現人類免疫缺乏病毒感染者通報辦法</vt:lpstr>
      <vt:lpstr>醫事人員發現人類免疫缺乏病毒感染者通報辦法</vt:lpstr>
      <vt:lpstr>通報定義：人類免疫缺乏病毒感染(HIV Infection)</vt:lpstr>
      <vt:lpstr>通報定義：後天免疫缺乏症候群(AIDS)</vt:lpstr>
      <vt:lpstr>強化HIV急性初期感染個案監測(為HIV病毒量高具高度傳染力)</vt:lpstr>
      <vt:lpstr>通報定義：孕產婦疑似感染人類免疫缺乏病毒者</vt:lpstr>
      <vt:lpstr>通報定義：嬰幼兒疑似感染人類免疫缺乏病毒者</vt:lpstr>
      <vt:lpstr>PowerPoint 簡報</vt:lpstr>
      <vt:lpstr>我國HIV確診通報人數趨勢 (1984-2020年)</vt:lpstr>
      <vt:lpstr>我國HIV確診通報人數之性別統計</vt:lpstr>
      <vt:lpstr>感染HIV危險因⼦超過9成為不安全性行為</vt:lpstr>
      <vt:lpstr>HIV感染者以年輕族群為多，影響國家競爭力</vt:lpstr>
      <vt:lpstr>社會大眾對HIV感染認知仍不足 疾病污名化及歧視問題仍存在</vt:lpstr>
      <vt:lpstr>手機交友APP助⻑疫情</vt:lpstr>
      <vt:lpstr>成癮性藥物增加感染HIV風險</vt:lpstr>
      <vt:lpstr>藥愛(CHEMSEX)歷程圖</vt:lpstr>
      <vt:lpstr>世界衛生組織2020年90-90-90目標</vt:lpstr>
      <vt:lpstr>2020年90-90-90目標臺灣達成現況</vt:lpstr>
      <vt:lpstr>PowerPoint 簡報</vt:lpstr>
      <vt:lpstr>PowerPoint 簡報</vt:lpstr>
      <vt:lpstr>愛滋條例(特別法)及保障會沿革</vt:lpstr>
      <vt:lpstr>愛滋防治及感染者權益保障相關法規命令</vt:lpstr>
      <vt:lpstr>「危險性行為之範圍標準」修正</vt:lpstr>
      <vt:lpstr>強化跨單位與⺠間組織之防治網絡</vt:lpstr>
      <vt:lpstr>去歧視策略</vt:lpstr>
      <vt:lpstr>正確認知、接納關懷、消除歧視</vt:lpstr>
      <vt:lpstr>衛教知能促進及推廣計畫</vt:lpstr>
      <vt:lpstr>同志健康社區服務中心，提供多元性別友善服務</vt:lpstr>
      <vt:lpstr>2015年WHO將PrEP放入防治策略建議</vt:lpstr>
      <vt:lpstr>暴露愛滋病毒前預防性投藥(PrEP)  Pr E P</vt:lpstr>
      <vt:lpstr>我國推動暴露愛滋病毒前預防性投藥(PrEP)歷程</vt:lpstr>
      <vt:lpstr>暴露愛滋病毒前預防性投藥(PrEP)執行成效</vt:lpstr>
      <vt:lpstr>2021年暴露愛滋病毒前預防性投藥(PrEP)計畫</vt:lpstr>
      <vt:lpstr>自費PrEP服務</vt:lpstr>
      <vt:lpstr>預防⺟⼦垂直感染策略1</vt:lpstr>
      <vt:lpstr>預防⺟⼦垂直感染策略2</vt:lpstr>
      <vt:lpstr>預防⺟⼦垂直感染策略3</vt:lpstr>
      <vt:lpstr>藥癮愛滋減害計畫</vt:lpstr>
      <vt:lpstr>藥愛(Chemsex)防治</vt:lpstr>
      <vt:lpstr>HIV檢驗的進展</vt:lpstr>
      <vt:lpstr>PowerPoint 簡報</vt:lpstr>
      <vt:lpstr>抗體免疫層析快速確認檢驗法</vt:lpstr>
      <vt:lpstr>⻄方墨點法與抗體免疫層析快速確認檢驗法平行測試結果</vt:lpstr>
      <vt:lpstr>導入新式診斷檢驗工具，加速確診時效</vt:lpstr>
      <vt:lpstr>目標族群主動篩檢發現及早介入 拓展多元化篩檢服務</vt:lpstr>
      <vt:lpstr>拓展多元化HIV檢驗及諮詢服務管道</vt:lpstr>
      <vt:lpstr>⼀站式愛滋匿名篩檢+拓點計畫</vt:lpstr>
      <vt:lpstr>推動「愛滋自我篩檢計畫」歷程</vt:lpstr>
      <vt:lpstr>愛滋自我篩檢計畫，提升篩檢便利性</vt:lpstr>
      <vt:lpstr>擴大愛滋自我篩檢服務</vt:lpstr>
      <vt:lpstr>2021年愛滋自我篩檢計畫執行流程</vt:lpstr>
      <vt:lpstr>透過愛滋病毒(HIV)檢驗連結預防及醫療照護服務</vt:lpstr>
      <vt:lpstr>感染者治療照護策略</vt:lpstr>
      <vt:lpstr>儘速連結照護治療體系及個案服務策略</vt:lpstr>
      <vt:lpstr>優化愛滋醫療照護服務、提升醫療品質、撙節醫療費用</vt:lpstr>
      <vt:lpstr>增加愛滋指定醫事機構服務家數，提升醫療可近性</vt:lpstr>
      <vt:lpstr>個案管理服務：公衛、醫事機構、NGO共同合作</vt:lpstr>
      <vt:lpstr>個案管理服務之重點</vt:lpstr>
      <vt:lpstr>TB-HIV</vt:lpstr>
      <vt:lpstr>HIV感染者LTBI檢驗及治療專案</vt:lpstr>
      <vt:lpstr>伴侶服務</vt:lpstr>
      <vt:lpstr>強化感染者伴侶服務，提供其性病接觸者整合式篩檢及治療</vt:lpstr>
      <vt:lpstr>權益保障</vt:lpstr>
      <vt:lpstr>感染者權益保障及去歧視宣導</vt:lpstr>
      <vt:lpstr>朝向95-95-95邁進</vt:lpstr>
      <vt:lpstr>提升愛滋防治成效，以達成2030年消除愛滋之目標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&lt;4D6963726F736F667420506F776572506F696E74202D2032303231A67EB752B4FEA8BEAA76A4BDAAA9C2B2B3F85FAF65BADEB870BA43A9CAB2D55FB1BEBAF4A5CE3230323130383330A95EAED65F30393039ADD7AD71AF66A8D2BCC6B2CEAD702E70707478&gt;</dc:title>
  <dc:creator>loganita</dc:creator>
  <cp:lastModifiedBy>user</cp:lastModifiedBy>
  <cp:revision>1</cp:revision>
  <dcterms:created xsi:type="dcterms:W3CDTF">2021-11-30T03:28:10Z</dcterms:created>
  <dcterms:modified xsi:type="dcterms:W3CDTF">2022-04-01T02:15:26Z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2021-09-09T00:00:00Z</vt:filetime>
  </property>
  <property fmtid="{D5CDD505-2E9C-101B-9397-08002B2CF9AE}" pid="3" name="Creator">
    <vt:lpwstr>PScript5.dll Version 5.2.2</vt:lpwstr>
  </property>
  <property fmtid="{D5CDD505-2E9C-101B-9397-08002B2CF9AE}" pid="4" name="LastSaved">
    <vt:filetime>2021-11-30T00:00:00Z</vt:filetime>
  </property>
</Properties>
</file>