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2" r:id="rId2"/>
    <p:sldId id="256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9017-CB3E-4477-89F3-FC6E051620A5}" type="datetimeFigureOut">
              <a:rPr lang="zh-TW" altLang="en-US" smtClean="0"/>
              <a:t>2022/4/29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6A9D724-CD86-42C8-BFC3-1496F822D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6119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9017-CB3E-4477-89F3-FC6E051620A5}" type="datetimeFigureOut">
              <a:rPr lang="zh-TW" altLang="en-US" smtClean="0"/>
              <a:t>2022/4/29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6A9D724-CD86-42C8-BFC3-1496F822D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1198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9017-CB3E-4477-89F3-FC6E051620A5}" type="datetimeFigureOut">
              <a:rPr lang="zh-TW" altLang="en-US" smtClean="0"/>
              <a:t>2022/4/29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6A9D724-CD86-42C8-BFC3-1496F822D5B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4044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9017-CB3E-4477-89F3-FC6E051620A5}" type="datetimeFigureOut">
              <a:rPr lang="zh-TW" altLang="en-US" smtClean="0"/>
              <a:t>2022/4/29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6A9D724-CD86-42C8-BFC3-1496F822D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1006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9017-CB3E-4477-89F3-FC6E051620A5}" type="datetimeFigureOut">
              <a:rPr lang="zh-TW" altLang="en-US" smtClean="0"/>
              <a:t>2022/4/29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6A9D724-CD86-42C8-BFC3-1496F822D5B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1911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9017-CB3E-4477-89F3-FC6E051620A5}" type="datetimeFigureOut">
              <a:rPr lang="zh-TW" altLang="en-US" smtClean="0"/>
              <a:t>2022/4/29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6A9D724-CD86-42C8-BFC3-1496F822D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6504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9017-CB3E-4477-89F3-FC6E051620A5}" type="datetimeFigureOut">
              <a:rPr lang="zh-TW" altLang="en-US" smtClean="0"/>
              <a:t>2022/4/29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D724-CD86-42C8-BFC3-1496F822D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09342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9017-CB3E-4477-89F3-FC6E051620A5}" type="datetimeFigureOut">
              <a:rPr lang="zh-TW" altLang="en-US" smtClean="0"/>
              <a:t>2022/4/29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D724-CD86-42C8-BFC3-1496F822D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1167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9017-CB3E-4477-89F3-FC6E051620A5}" type="datetimeFigureOut">
              <a:rPr lang="zh-TW" altLang="en-US" smtClean="0"/>
              <a:t>2022/4/29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D724-CD86-42C8-BFC3-1496F822D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76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9017-CB3E-4477-89F3-FC6E051620A5}" type="datetimeFigureOut">
              <a:rPr lang="zh-TW" altLang="en-US" smtClean="0"/>
              <a:t>2022/4/29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6A9D724-CD86-42C8-BFC3-1496F822D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7392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9017-CB3E-4477-89F3-FC6E051620A5}" type="datetimeFigureOut">
              <a:rPr lang="zh-TW" altLang="en-US" smtClean="0"/>
              <a:t>2022/4/29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6A9D724-CD86-42C8-BFC3-1496F822D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1569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9017-CB3E-4477-89F3-FC6E051620A5}" type="datetimeFigureOut">
              <a:rPr lang="zh-TW" altLang="en-US" smtClean="0"/>
              <a:t>2022/4/29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6A9D724-CD86-42C8-BFC3-1496F822D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4098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9017-CB3E-4477-89F3-FC6E051620A5}" type="datetimeFigureOut">
              <a:rPr lang="zh-TW" altLang="en-US" smtClean="0"/>
              <a:t>2022/4/29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D724-CD86-42C8-BFC3-1496F822D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431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9017-CB3E-4477-89F3-FC6E051620A5}" type="datetimeFigureOut">
              <a:rPr lang="zh-TW" altLang="en-US" smtClean="0"/>
              <a:t>2022/4/29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D724-CD86-42C8-BFC3-1496F822D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4136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9017-CB3E-4477-89F3-FC6E051620A5}" type="datetimeFigureOut">
              <a:rPr lang="zh-TW" altLang="en-US" smtClean="0"/>
              <a:t>2022/4/29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9D724-CD86-42C8-BFC3-1496F822D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1077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9017-CB3E-4477-89F3-FC6E051620A5}" type="datetimeFigureOut">
              <a:rPr lang="zh-TW" altLang="en-US" smtClean="0"/>
              <a:t>2022/4/29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6A9D724-CD86-42C8-BFC3-1496F822D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8917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79017-CB3E-4477-89F3-FC6E051620A5}" type="datetimeFigureOut">
              <a:rPr lang="zh-TW" altLang="en-US" smtClean="0"/>
              <a:t>2022/4/29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6A9D724-CD86-42C8-BFC3-1496F822D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0483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ruvI9TxtuY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導護報告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252749" y="2133599"/>
            <a:ext cx="9251863" cy="4366953"/>
          </a:xfrm>
        </p:spPr>
        <p:txBody>
          <a:bodyPr>
            <a:noAutofit/>
          </a:bodyPr>
          <a:lstStyle/>
          <a:p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新的遊樂器材區開放，請大家在玩的時候注意安全，器材有承載重量的限制。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遊戲區的石頭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也不要拿起來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玩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丟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以免發生危險。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走廊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上不要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奔跑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完廁所要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關門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天氣炎熱，多帶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一件衣服來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換，尤其是體育課之後，擦汗、多補充水分，之後教室會開冷氣，如果沒有擦乾很容易感冒。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7564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0E62713-AAC8-4A64-956A-582552E8AA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21475" y="2726576"/>
            <a:ext cx="8915399" cy="2399940"/>
          </a:xfrm>
        </p:spPr>
        <p:txBody>
          <a:bodyPr>
            <a:normAutofit/>
          </a:bodyPr>
          <a:lstStyle/>
          <a:p>
            <a:r>
              <a:rPr lang="zh-TW" altLang="en-US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第十三週</a:t>
            </a:r>
            <a:r>
              <a:rPr lang="en-US" altLang="zh-TW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家庭教育宣導週</a:t>
            </a:r>
            <a:endParaRPr lang="zh-TW" altLang="en-US" sz="6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631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FC73C4A-25C0-416C-A4A8-7B282BA1B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線上媒體 3" title="2020 新北市政府－家庭教育中心《國際家庭日》｜家事是就是全家的事｜">
            <a:hlinkClick r:id="" action="ppaction://media"/>
            <a:extLst>
              <a:ext uri="{FF2B5EF4-FFF2-40B4-BE49-F238E27FC236}">
                <a16:creationId xmlns:a16="http://schemas.microsoft.com/office/drawing/2014/main" id="{30131ADC-D601-456D-B6D6-82AAD13DECAF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36613" y="742950"/>
            <a:ext cx="10515600" cy="591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71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E6603A-452D-45DE-932D-070ACB40E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家庭教育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影片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30C0D6F-AB15-4598-8B16-F79090B71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影片中有那些家庭成員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他們分別在做什麼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你可以幫忙做什麼家事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7258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省思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全家就是你家，家事就是全家的事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了解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家務分工的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重要性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此只要身為家庭中的一份子，就有義務與責任參與家務。因為家是共有的，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家務應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由所有成員共同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分擔。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7854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國際家庭日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每年的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日為國際家庭日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說明每人對於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家庭問題的認識，促進家庭的和睦、幸福和進步。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032" y="3316037"/>
            <a:ext cx="5716302" cy="3467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32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587</TotalTime>
  <Words>206</Words>
  <Application>Microsoft Office PowerPoint</Application>
  <PresentationFormat>寬螢幕</PresentationFormat>
  <Paragraphs>18</Paragraphs>
  <Slides>6</Slides>
  <Notes>0</Notes>
  <HiddenSlides>0</HiddenSlides>
  <MMClips>1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微軟正黑體</vt:lpstr>
      <vt:lpstr>標楷體</vt:lpstr>
      <vt:lpstr>Arial</vt:lpstr>
      <vt:lpstr>Century Gothic</vt:lpstr>
      <vt:lpstr>Wingdings 3</vt:lpstr>
      <vt:lpstr>絲縷</vt:lpstr>
      <vt:lpstr>導護報告</vt:lpstr>
      <vt:lpstr>第十三週 家庭教育宣導週</vt:lpstr>
      <vt:lpstr>PowerPoint 簡報</vt:lpstr>
      <vt:lpstr>家庭教育影片</vt:lpstr>
      <vt:lpstr>省思</vt:lpstr>
      <vt:lpstr>國際家庭日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家庭教育週</dc:title>
  <dc:creator>user</dc:creator>
  <cp:lastModifiedBy>sdes</cp:lastModifiedBy>
  <cp:revision>11</cp:revision>
  <dcterms:created xsi:type="dcterms:W3CDTF">2022-04-26T16:44:43Z</dcterms:created>
  <dcterms:modified xsi:type="dcterms:W3CDTF">2022-04-29T05:18:14Z</dcterms:modified>
</cp:coreProperties>
</file>