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wer" initials="P" lastIdx="2" clrIdx="0">
    <p:extLst>
      <p:ext uri="{19B8F6BF-5375-455C-9EA6-DF929625EA0E}">
        <p15:presenceInfo xmlns:p15="http://schemas.microsoft.com/office/powerpoint/2012/main" userId="Po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2E16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E94BD-9D80-487C-A9DA-35C595CEDA7C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9F12C-CFEF-45CB-8674-E4FD14E57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758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3F750-C3A8-4817-AE1C-3706BAD66EB8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6F166-5C89-451B-A0E1-30FD835ABB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8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F166-5C89-451B-A0E1-30FD835ABB5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17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F166-5C89-451B-A0E1-30FD835ABB5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57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F166-5C89-451B-A0E1-30FD835ABB5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91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F166-5C89-451B-A0E1-30FD835ABB5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532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F166-5C89-451B-A0E1-30FD835ABB5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77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F166-5C89-451B-A0E1-30FD835ABB5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19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F166-5C89-451B-A0E1-30FD835ABB5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44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F166-5C89-451B-A0E1-30FD835ABB5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69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F166-5C89-451B-A0E1-30FD835ABB5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18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49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05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4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6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42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64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8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3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25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59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56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94CA88E-2D6A-44F1-A166-E1E0368C4727}" type="datetimeFigureOut">
              <a:rPr lang="zh-TW" altLang="en-US" smtClean="0"/>
              <a:t>2021/4/6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1D65447-8B95-465F-90A2-85C8B744F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35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ainan.cloudhr.tw/TN_SCHOOL/logi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110.4.1</a:t>
            </a:r>
            <a:r>
              <a:rPr lang="zh-TW" altLang="en-US" dirty="0" smtClean="0"/>
              <a:t>正式上線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差勤電子化作業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介紹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63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感謝聆聽</a:t>
            </a:r>
            <a:endParaRPr lang="en-US" altLang="zh-TW" sz="7200" dirty="0" smtClean="0"/>
          </a:p>
          <a:p>
            <a:r>
              <a:rPr lang="zh-TW" altLang="en-US" sz="7200" dirty="0"/>
              <a:t>有</a:t>
            </a:r>
            <a:r>
              <a:rPr lang="zh-TW" altLang="en-US" sz="7200" dirty="0" smtClean="0"/>
              <a:t>最新上課通知及使用手冊再轉知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2706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903" y="69849"/>
            <a:ext cx="11820525" cy="221615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請假登入系統畫面 網址</a:t>
            </a:r>
            <a:r>
              <a:rPr lang="en-US" altLang="zh-TW" sz="3100" dirty="0" smtClean="0">
                <a:hlinkClick r:id="rId3"/>
              </a:rPr>
              <a:t>https://tainan.cloudhr.tw/TN_SCHOOL/login.aspx</a:t>
            </a:r>
            <a:endParaRPr lang="zh-TW" altLang="en-US" sz="31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636" t="14261" r="8726" b="19173"/>
          <a:stretch/>
        </p:blipFill>
        <p:spPr>
          <a:xfrm>
            <a:off x="692332" y="1815736"/>
            <a:ext cx="10737668" cy="498746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矩形 4"/>
          <p:cNvSpPr/>
          <p:nvPr/>
        </p:nvSpPr>
        <p:spPr>
          <a:xfrm>
            <a:off x="883563" y="2207623"/>
            <a:ext cx="10879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務必使用</a:t>
            </a:r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OPEN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帳號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密碼登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入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5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人事基本設定</a:t>
            </a:r>
            <a:r>
              <a:rPr lang="en-US" altLang="zh-TW" dirty="0" smtClean="0"/>
              <a:t>-</a:t>
            </a:r>
            <a:r>
              <a:rPr lang="zh-TW" altLang="en-US" dirty="0" smtClean="0"/>
              <a:t>職務代理人設定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438276"/>
            <a:ext cx="11049000" cy="4733924"/>
          </a:xfrm>
        </p:spPr>
        <p:txBody>
          <a:bodyPr/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909" t="12122" r="30567" b="13939"/>
          <a:stretch/>
        </p:blipFill>
        <p:spPr>
          <a:xfrm>
            <a:off x="904875" y="1815811"/>
            <a:ext cx="11173691" cy="67820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08044" y="3025351"/>
            <a:ext cx="6417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請假前須先設定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職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代</a:t>
            </a:r>
            <a:endParaRPr lang="en-US" altLang="zh-TW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才有辦法點選</a:t>
            </a:r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假</a:t>
            </a: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單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391150" y="2371725"/>
            <a:ext cx="1409700" cy="4013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876800" y="2773073"/>
            <a:ext cx="1123950" cy="40827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6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38" y="484632"/>
            <a:ext cx="10934722" cy="1609344"/>
          </a:xfrm>
        </p:spPr>
        <p:txBody>
          <a:bodyPr/>
          <a:lstStyle/>
          <a:p>
            <a:r>
              <a:rPr lang="en-US" altLang="zh-TW" dirty="0">
                <a:solidFill>
                  <a:prstClr val="black"/>
                </a:solidFill>
              </a:rPr>
              <a:t>2.</a:t>
            </a:r>
            <a:r>
              <a:rPr lang="zh-TW" altLang="en-US" dirty="0">
                <a:solidFill>
                  <a:prstClr val="black"/>
                </a:solidFill>
              </a:rPr>
              <a:t>人事基本設定</a:t>
            </a:r>
            <a:r>
              <a:rPr lang="en-US" altLang="zh-TW" dirty="0">
                <a:solidFill>
                  <a:prstClr val="black"/>
                </a:solidFill>
              </a:rPr>
              <a:t>-</a:t>
            </a:r>
            <a:r>
              <a:rPr lang="zh-TW" altLang="en-US" dirty="0">
                <a:solidFill>
                  <a:prstClr val="black"/>
                </a:solidFill>
              </a:rPr>
              <a:t>職務代理人</a:t>
            </a:r>
            <a:r>
              <a:rPr lang="zh-TW" altLang="en-US" dirty="0" smtClean="0">
                <a:solidFill>
                  <a:prstClr val="black"/>
                </a:solidFill>
              </a:rPr>
              <a:t>設定</a:t>
            </a:r>
            <a:r>
              <a:rPr lang="en-US" altLang="zh-TW" dirty="0" smtClean="0">
                <a:solidFill>
                  <a:prstClr val="black"/>
                </a:solidFill>
              </a:rPr>
              <a:t>(</a:t>
            </a:r>
            <a:r>
              <a:rPr lang="zh-TW" altLang="en-US" dirty="0" smtClean="0">
                <a:solidFill>
                  <a:prstClr val="black"/>
                </a:solidFill>
              </a:rPr>
              <a:t>續</a:t>
            </a:r>
            <a:r>
              <a:rPr lang="en-US" altLang="zh-TW" dirty="0" smtClean="0">
                <a:solidFill>
                  <a:prstClr val="black"/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005" b="33893"/>
          <a:stretch/>
        </p:blipFill>
        <p:spPr>
          <a:xfrm>
            <a:off x="628638" y="1690688"/>
            <a:ext cx="10934722" cy="4576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矩形 7"/>
          <p:cNvSpPr/>
          <p:nvPr/>
        </p:nvSpPr>
        <p:spPr>
          <a:xfrm>
            <a:off x="6891337" y="3727014"/>
            <a:ext cx="50196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點選</a:t>
            </a:r>
            <a:endParaRPr lang="en-US" altLang="zh-TW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重新匯入</a:t>
            </a:r>
            <a:endParaRPr lang="en-US" altLang="zh-TW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原單位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職代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9401174" y="3295650"/>
            <a:ext cx="1085851" cy="43136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6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4073" y="362670"/>
            <a:ext cx="11122152" cy="1609344"/>
          </a:xfrm>
        </p:spPr>
        <p:txBody>
          <a:bodyPr/>
          <a:lstStyle/>
          <a:p>
            <a:r>
              <a:rPr lang="en-US" altLang="zh-TW" dirty="0">
                <a:solidFill>
                  <a:prstClr val="black"/>
                </a:solidFill>
              </a:rPr>
              <a:t>2.</a:t>
            </a:r>
            <a:r>
              <a:rPr lang="zh-TW" altLang="en-US" dirty="0">
                <a:solidFill>
                  <a:prstClr val="black"/>
                </a:solidFill>
              </a:rPr>
              <a:t>人事基本設定</a:t>
            </a:r>
            <a:r>
              <a:rPr lang="en-US" altLang="zh-TW" dirty="0">
                <a:solidFill>
                  <a:prstClr val="black"/>
                </a:solidFill>
              </a:rPr>
              <a:t>-</a:t>
            </a:r>
            <a:r>
              <a:rPr lang="zh-TW" altLang="en-US" dirty="0">
                <a:solidFill>
                  <a:prstClr val="black"/>
                </a:solidFill>
              </a:rPr>
              <a:t>職務代理人設定</a:t>
            </a:r>
            <a:r>
              <a:rPr lang="en-US" altLang="zh-TW" dirty="0">
                <a:solidFill>
                  <a:prstClr val="black"/>
                </a:solidFill>
              </a:rPr>
              <a:t>(</a:t>
            </a:r>
            <a:r>
              <a:rPr lang="zh-TW" altLang="en-US" dirty="0">
                <a:solidFill>
                  <a:prstClr val="black"/>
                </a:solidFill>
              </a:rPr>
              <a:t>續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113" b="30536"/>
          <a:stretch/>
        </p:blipFill>
        <p:spPr>
          <a:xfrm>
            <a:off x="895350" y="1700212"/>
            <a:ext cx="9721853" cy="5229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28865" y="3853160"/>
            <a:ext cx="768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或者是新增職務代理人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75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15703"/>
            <a:ext cx="10058400" cy="1609344"/>
          </a:xfrm>
        </p:spPr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差假申請單</a:t>
            </a:r>
            <a:r>
              <a:rPr lang="en-US" altLang="zh-TW" dirty="0" smtClean="0"/>
              <a:t>-</a:t>
            </a:r>
            <a:r>
              <a:rPr lang="zh-TW" altLang="en-US" dirty="0" smtClean="0"/>
              <a:t>請假單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237" b="29442"/>
          <a:stretch/>
        </p:blipFill>
        <p:spPr>
          <a:xfrm>
            <a:off x="838200" y="1404098"/>
            <a:ext cx="10896600" cy="47966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5953125" y="1862673"/>
            <a:ext cx="517207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如果是假日在</a:t>
            </a:r>
            <a:endParaRPr lang="en-US" altLang="zh-TW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請公假或出差</a:t>
            </a:r>
            <a:endParaRPr lang="en-US" altLang="zh-TW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請務必</a:t>
            </a:r>
            <a:endParaRPr lang="en-US" altLang="zh-TW" sz="4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TW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</a:t>
            </a: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點選</a:t>
            </a:r>
            <a:r>
              <a:rPr lang="zh-TW" alt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含假日</a:t>
            </a:r>
            <a:endParaRPr lang="en-US" altLang="zh-TW" sz="4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TW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</a:t>
            </a: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按計算天數</a:t>
            </a:r>
            <a:endParaRPr lang="en-US" altLang="zh-TW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altLang="zh-TW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</a:t>
            </a: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填補休時數</a:t>
            </a:r>
            <a:endParaRPr lang="en-US" altLang="zh-TW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905000" y="2809875"/>
            <a:ext cx="2638425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838325" y="3952875"/>
            <a:ext cx="66675" cy="219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952875" y="4305300"/>
            <a:ext cx="590550" cy="3524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938462" y="4313187"/>
            <a:ext cx="571500" cy="3619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3743325" y="4657725"/>
            <a:ext cx="504825" cy="2952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386501" y="4657725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zh-TW" altLang="en-US" sz="2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系統才能帶出</a:t>
            </a:r>
            <a:endParaRPr lang="en-US" altLang="zh-TW" sz="2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lvl="0" algn="ctr"/>
            <a:r>
              <a:rPr lang="zh-TW" altLang="en-US" sz="2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補休時數</a:t>
            </a:r>
          </a:p>
        </p:txBody>
      </p:sp>
    </p:spTree>
    <p:extLst>
      <p:ext uri="{BB962C8B-B14F-4D97-AF65-F5344CB8AC3E}">
        <p14:creationId xmlns:p14="http://schemas.microsoft.com/office/powerpoint/2010/main" val="27510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差假申請單</a:t>
            </a:r>
            <a:r>
              <a:rPr lang="en-US" altLang="zh-TW" dirty="0" smtClean="0"/>
              <a:t>-</a:t>
            </a:r>
            <a:r>
              <a:rPr lang="zh-TW" altLang="en-US" dirty="0"/>
              <a:t>出</a:t>
            </a:r>
            <a:r>
              <a:rPr lang="zh-TW" altLang="en-US" dirty="0" smtClean="0"/>
              <a:t>差單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29" t="11129" r="529" b="12226"/>
          <a:stretch/>
        </p:blipFill>
        <p:spPr>
          <a:xfrm>
            <a:off x="717423" y="1593998"/>
            <a:ext cx="11114684" cy="5279951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4267200" y="4752975"/>
            <a:ext cx="619125" cy="2476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29125" y="5000625"/>
            <a:ext cx="457200" cy="1809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124325" y="5314951"/>
            <a:ext cx="762000" cy="228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950523" y="1593998"/>
            <a:ext cx="433965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如果是假日在</a:t>
            </a:r>
            <a:endParaRPr lang="en-US" altLang="zh-TW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請公假或出差</a:t>
            </a:r>
            <a:endParaRPr lang="en-US" altLang="zh-TW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請務必</a:t>
            </a:r>
            <a:endParaRPr lang="en-US" altLang="zh-TW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點選</a:t>
            </a: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含假日</a:t>
            </a:r>
            <a:endParaRPr lang="en-US" altLang="zh-TW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按計算天數</a:t>
            </a:r>
            <a:endParaRPr lang="en-US" altLang="zh-TW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填補休時數</a:t>
            </a:r>
            <a:endParaRPr lang="en-US" altLang="zh-TW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50652" cy="1609344"/>
          </a:xfrm>
        </p:spPr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請假單有誤要修改或補證明文件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364" b="42085"/>
          <a:stretch/>
        </p:blipFill>
        <p:spPr>
          <a:xfrm>
            <a:off x="607329" y="1613652"/>
            <a:ext cx="11013171" cy="46252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圓角矩形 4"/>
          <p:cNvSpPr/>
          <p:nvPr/>
        </p:nvSpPr>
        <p:spPr>
          <a:xfrm>
            <a:off x="11128248" y="4610100"/>
            <a:ext cx="492252" cy="5524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751755" y="3243095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點選後面文件夾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21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請假單有誤要修改或補證明</a:t>
            </a:r>
            <a:r>
              <a:rPr lang="zh-TW" altLang="en-US" dirty="0" smtClean="0"/>
              <a:t>文件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058" t="11128" r="1058" b="8699"/>
          <a:stretch/>
        </p:blipFill>
        <p:spPr>
          <a:xfrm>
            <a:off x="1069848" y="2093976"/>
            <a:ext cx="10150602" cy="4617411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5353049" y="5924550"/>
            <a:ext cx="1076325" cy="514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800225" y="4914900"/>
            <a:ext cx="2324100" cy="1457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186576" y="500122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補上傳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附件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374" y="5643562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假單抽回重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送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8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227</TotalTime>
  <Words>225</Words>
  <Application>Microsoft Office PowerPoint</Application>
  <PresentationFormat>寬螢幕</PresentationFormat>
  <Paragraphs>44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新細明體</vt:lpstr>
      <vt:lpstr>標楷體</vt:lpstr>
      <vt:lpstr>Calibri</vt:lpstr>
      <vt:lpstr>Rockwell</vt:lpstr>
      <vt:lpstr>Rockwell Condensed</vt:lpstr>
      <vt:lpstr>Wingdings</vt:lpstr>
      <vt:lpstr>木刻字型</vt:lpstr>
      <vt:lpstr>110.4.1正式上線 差勤電子化作業 介紹</vt:lpstr>
      <vt:lpstr>1.請假登入系統畫面 網址https://tainan.cloudhr.tw/TN_SCHOOL/login.aspx</vt:lpstr>
      <vt:lpstr>2.人事基本設定-職務代理人設定</vt:lpstr>
      <vt:lpstr>2.人事基本設定-職務代理人設定(續)</vt:lpstr>
      <vt:lpstr>2.人事基本設定-職務代理人設定(續)</vt:lpstr>
      <vt:lpstr>3.差假申請單-請假單</vt:lpstr>
      <vt:lpstr>3.差假申請單-出差單(續)</vt:lpstr>
      <vt:lpstr>3.請假單有誤要修改或補證明文件</vt:lpstr>
      <vt:lpstr>3.請假單有誤要修改或補證明文件(續)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110.4.1差勤電子化作業</dc:title>
  <dc:creator>Power</dc:creator>
  <cp:lastModifiedBy>Power</cp:lastModifiedBy>
  <cp:revision>13</cp:revision>
  <cp:lastPrinted>2021-02-05T01:54:39Z</cp:lastPrinted>
  <dcterms:created xsi:type="dcterms:W3CDTF">2021-02-04T05:58:45Z</dcterms:created>
  <dcterms:modified xsi:type="dcterms:W3CDTF">2021-04-06T09:28:00Z</dcterms:modified>
</cp:coreProperties>
</file>