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sldIdLst>
    <p:sldId id="256" r:id="rId3"/>
    <p:sldId id="267" r:id="rId4"/>
    <p:sldId id="257" r:id="rId5"/>
    <p:sldId id="258" r:id="rId6"/>
    <p:sldId id="259" r:id="rId7"/>
    <p:sldId id="261" r:id="rId8"/>
    <p:sldId id="260" r:id="rId9"/>
    <p:sldId id="265" r:id="rId10"/>
    <p:sldId id="266" r:id="rId11"/>
    <p:sldId id="264" r:id="rId12"/>
    <p:sldId id="268" r:id="rId13"/>
    <p:sldId id="263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A83FA-D323-40B6-90E6-116873BCE819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8A9938A-BD50-4C89-B35D-897821905CCF}">
      <dgm:prSet phldrT="[文字]"/>
      <dgm:spPr/>
      <dgm:t>
        <a:bodyPr/>
        <a:lstStyle/>
        <a:p>
          <a:r>
            <a:rPr lang="zh-TW" altLang="en-US" dirty="0" smtClean="0"/>
            <a:t>資安宣導</a:t>
          </a:r>
          <a:endParaRPr lang="zh-TW" altLang="en-US" dirty="0"/>
        </a:p>
      </dgm:t>
    </dgm:pt>
    <dgm:pt modelId="{3C2229EA-8FFB-4CB7-A226-234B1CB99F47}" type="parTrans" cxnId="{B0F62040-1A04-488D-8B86-C5FD712C1B39}">
      <dgm:prSet/>
      <dgm:spPr/>
      <dgm:t>
        <a:bodyPr/>
        <a:lstStyle/>
        <a:p>
          <a:endParaRPr lang="zh-TW" altLang="en-US"/>
        </a:p>
      </dgm:t>
    </dgm:pt>
    <dgm:pt modelId="{1F75BE3E-309F-46D0-B1E4-AB3DEA469E5E}" type="sibTrans" cxnId="{B0F62040-1A04-488D-8B86-C5FD712C1B39}">
      <dgm:prSet/>
      <dgm:spPr/>
      <dgm:t>
        <a:bodyPr/>
        <a:lstStyle/>
        <a:p>
          <a:endParaRPr lang="zh-TW" altLang="en-US"/>
        </a:p>
      </dgm:t>
    </dgm:pt>
    <dgm:pt modelId="{C5222F07-A78A-42F1-99B3-2BA87F324103}">
      <dgm:prSet phldrT="[文字]"/>
      <dgm:spPr/>
      <dgm:t>
        <a:bodyPr/>
        <a:lstStyle/>
        <a:p>
          <a:r>
            <a:rPr lang="zh-TW" altLang="en-US" dirty="0" smtClean="0"/>
            <a:t>手機安全</a:t>
          </a:r>
          <a:endParaRPr lang="zh-TW" altLang="en-US" dirty="0"/>
        </a:p>
      </dgm:t>
    </dgm:pt>
    <dgm:pt modelId="{72722B01-A174-465F-807A-54143E9A351A}" type="parTrans" cxnId="{D8013787-9BD8-4DDB-89E4-9786D4233FBC}">
      <dgm:prSet/>
      <dgm:spPr/>
      <dgm:t>
        <a:bodyPr/>
        <a:lstStyle/>
        <a:p>
          <a:endParaRPr lang="zh-TW" altLang="en-US"/>
        </a:p>
      </dgm:t>
    </dgm:pt>
    <dgm:pt modelId="{FF945E18-EB0F-4B65-BB50-9FEB712D0CC6}" type="sibTrans" cxnId="{D8013787-9BD8-4DDB-89E4-9786D4233FBC}">
      <dgm:prSet/>
      <dgm:spPr/>
      <dgm:t>
        <a:bodyPr/>
        <a:lstStyle/>
        <a:p>
          <a:endParaRPr lang="zh-TW" altLang="en-US"/>
        </a:p>
      </dgm:t>
    </dgm:pt>
    <dgm:pt modelId="{E2CDA905-A6F5-4C4E-9BA8-D3E219EAE16E}">
      <dgm:prSet phldrT="[文字]"/>
      <dgm:spPr/>
      <dgm:t>
        <a:bodyPr/>
        <a:lstStyle/>
        <a:p>
          <a:r>
            <a:rPr lang="en-US" altLang="zh-TW" dirty="0" smtClean="0"/>
            <a:t>iTS5</a:t>
          </a:r>
          <a:r>
            <a:rPr lang="zh-TW" altLang="en-US" dirty="0" smtClean="0"/>
            <a:t>介紹</a:t>
          </a:r>
          <a:endParaRPr lang="zh-TW" altLang="en-US" dirty="0"/>
        </a:p>
      </dgm:t>
    </dgm:pt>
    <dgm:pt modelId="{BE1D99DE-039C-448D-957B-73807B04BCC4}" type="parTrans" cxnId="{092F10F0-17A0-4F3E-97E9-6AAE96FB855A}">
      <dgm:prSet/>
      <dgm:spPr/>
      <dgm:t>
        <a:bodyPr/>
        <a:lstStyle/>
        <a:p>
          <a:endParaRPr lang="zh-TW" altLang="en-US"/>
        </a:p>
      </dgm:t>
    </dgm:pt>
    <dgm:pt modelId="{5F8B72DA-3D33-46F1-91F2-ABDC2636C472}" type="sibTrans" cxnId="{092F10F0-17A0-4F3E-97E9-6AAE96FB855A}">
      <dgm:prSet/>
      <dgm:spPr/>
      <dgm:t>
        <a:bodyPr/>
        <a:lstStyle/>
        <a:p>
          <a:endParaRPr lang="zh-TW" altLang="en-US"/>
        </a:p>
      </dgm:t>
    </dgm:pt>
    <dgm:pt modelId="{F70DCBAA-D76E-4F6F-8F03-2620A598CA36}" type="pres">
      <dgm:prSet presAssocID="{1ECA83FA-D323-40B6-90E6-116873BCE819}" presName="Name0" presStyleCnt="0">
        <dgm:presLayoutVars>
          <dgm:dir/>
          <dgm:resizeHandles val="exact"/>
        </dgm:presLayoutVars>
      </dgm:prSet>
      <dgm:spPr/>
    </dgm:pt>
    <dgm:pt modelId="{C78991B9-D27C-4B5A-8F48-00A170B77531}" type="pres">
      <dgm:prSet presAssocID="{68A9938A-BD50-4C89-B35D-897821905CCF}" presName="node" presStyleLbl="node1" presStyleIdx="0" presStyleCnt="3">
        <dgm:presLayoutVars>
          <dgm:bulletEnabled val="1"/>
        </dgm:presLayoutVars>
      </dgm:prSet>
      <dgm:spPr/>
    </dgm:pt>
    <dgm:pt modelId="{928F28D2-600F-4B4F-B8FC-C36CC87DB836}" type="pres">
      <dgm:prSet presAssocID="{1F75BE3E-309F-46D0-B1E4-AB3DEA469E5E}" presName="sibTrans" presStyleLbl="sibTrans2D1" presStyleIdx="0" presStyleCnt="2"/>
      <dgm:spPr/>
    </dgm:pt>
    <dgm:pt modelId="{134A110A-8722-410E-9165-53AFF249D72D}" type="pres">
      <dgm:prSet presAssocID="{1F75BE3E-309F-46D0-B1E4-AB3DEA469E5E}" presName="connectorText" presStyleLbl="sibTrans2D1" presStyleIdx="0" presStyleCnt="2"/>
      <dgm:spPr/>
    </dgm:pt>
    <dgm:pt modelId="{2D8E8D13-03C6-401D-858A-6862417CFC61}" type="pres">
      <dgm:prSet presAssocID="{C5222F07-A78A-42F1-99B3-2BA87F324103}" presName="node" presStyleLbl="node1" presStyleIdx="1" presStyleCnt="3">
        <dgm:presLayoutVars>
          <dgm:bulletEnabled val="1"/>
        </dgm:presLayoutVars>
      </dgm:prSet>
      <dgm:spPr/>
    </dgm:pt>
    <dgm:pt modelId="{57B8D143-BC03-4419-98A9-D18E8BDFEA15}" type="pres">
      <dgm:prSet presAssocID="{FF945E18-EB0F-4B65-BB50-9FEB712D0CC6}" presName="sibTrans" presStyleLbl="sibTrans2D1" presStyleIdx="1" presStyleCnt="2"/>
      <dgm:spPr/>
    </dgm:pt>
    <dgm:pt modelId="{181198EC-3415-4978-95B4-20B8945EF5EF}" type="pres">
      <dgm:prSet presAssocID="{FF945E18-EB0F-4B65-BB50-9FEB712D0CC6}" presName="connectorText" presStyleLbl="sibTrans2D1" presStyleIdx="1" presStyleCnt="2"/>
      <dgm:spPr/>
    </dgm:pt>
    <dgm:pt modelId="{15A993F5-3B8D-4AD3-A081-47331342EAF9}" type="pres">
      <dgm:prSet presAssocID="{E2CDA905-A6F5-4C4E-9BA8-D3E219EAE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013787-9BD8-4DDB-89E4-9786D4233FBC}" srcId="{1ECA83FA-D323-40B6-90E6-116873BCE819}" destId="{C5222F07-A78A-42F1-99B3-2BA87F324103}" srcOrd="1" destOrd="0" parTransId="{72722B01-A174-465F-807A-54143E9A351A}" sibTransId="{FF945E18-EB0F-4B65-BB50-9FEB712D0CC6}"/>
    <dgm:cxn modelId="{1EDC32D5-1E4A-4BD6-B20E-5D77BE021056}" type="presOf" srcId="{C5222F07-A78A-42F1-99B3-2BA87F324103}" destId="{2D8E8D13-03C6-401D-858A-6862417CFC61}" srcOrd="0" destOrd="0" presId="urn:microsoft.com/office/officeart/2005/8/layout/process1"/>
    <dgm:cxn modelId="{B0F62040-1A04-488D-8B86-C5FD712C1B39}" srcId="{1ECA83FA-D323-40B6-90E6-116873BCE819}" destId="{68A9938A-BD50-4C89-B35D-897821905CCF}" srcOrd="0" destOrd="0" parTransId="{3C2229EA-8FFB-4CB7-A226-234B1CB99F47}" sibTransId="{1F75BE3E-309F-46D0-B1E4-AB3DEA469E5E}"/>
    <dgm:cxn modelId="{092F10F0-17A0-4F3E-97E9-6AAE96FB855A}" srcId="{1ECA83FA-D323-40B6-90E6-116873BCE819}" destId="{E2CDA905-A6F5-4C4E-9BA8-D3E219EAE16E}" srcOrd="2" destOrd="0" parTransId="{BE1D99DE-039C-448D-957B-73807B04BCC4}" sibTransId="{5F8B72DA-3D33-46F1-91F2-ABDC2636C472}"/>
    <dgm:cxn modelId="{E25F6141-F654-4357-8FD1-18D89F204795}" type="presOf" srcId="{1F75BE3E-309F-46D0-B1E4-AB3DEA469E5E}" destId="{928F28D2-600F-4B4F-B8FC-C36CC87DB836}" srcOrd="0" destOrd="0" presId="urn:microsoft.com/office/officeart/2005/8/layout/process1"/>
    <dgm:cxn modelId="{DA392B27-3D02-490B-B65E-7A584C421FEF}" type="presOf" srcId="{FF945E18-EB0F-4B65-BB50-9FEB712D0CC6}" destId="{57B8D143-BC03-4419-98A9-D18E8BDFEA15}" srcOrd="0" destOrd="0" presId="urn:microsoft.com/office/officeart/2005/8/layout/process1"/>
    <dgm:cxn modelId="{6253687B-6568-4F30-B6D3-A52DE417C756}" type="presOf" srcId="{1ECA83FA-D323-40B6-90E6-116873BCE819}" destId="{F70DCBAA-D76E-4F6F-8F03-2620A598CA36}" srcOrd="0" destOrd="0" presId="urn:microsoft.com/office/officeart/2005/8/layout/process1"/>
    <dgm:cxn modelId="{BE418FB0-85CD-4D26-9885-94B26872ED9C}" type="presOf" srcId="{FF945E18-EB0F-4B65-BB50-9FEB712D0CC6}" destId="{181198EC-3415-4978-95B4-20B8945EF5EF}" srcOrd="1" destOrd="0" presId="urn:microsoft.com/office/officeart/2005/8/layout/process1"/>
    <dgm:cxn modelId="{172DEF3C-273B-4F28-A0B0-3361155A58FB}" type="presOf" srcId="{1F75BE3E-309F-46D0-B1E4-AB3DEA469E5E}" destId="{134A110A-8722-410E-9165-53AFF249D72D}" srcOrd="1" destOrd="0" presId="urn:microsoft.com/office/officeart/2005/8/layout/process1"/>
    <dgm:cxn modelId="{3CEFFEEB-E74C-41B3-92FD-429F59170C1D}" type="presOf" srcId="{E2CDA905-A6F5-4C4E-9BA8-D3E219EAE16E}" destId="{15A993F5-3B8D-4AD3-A081-47331342EAF9}" srcOrd="0" destOrd="0" presId="urn:microsoft.com/office/officeart/2005/8/layout/process1"/>
    <dgm:cxn modelId="{2D4F5C6B-601E-41BC-A203-0A19E0CBA191}" type="presOf" srcId="{68A9938A-BD50-4C89-B35D-897821905CCF}" destId="{C78991B9-D27C-4B5A-8F48-00A170B77531}" srcOrd="0" destOrd="0" presId="urn:microsoft.com/office/officeart/2005/8/layout/process1"/>
    <dgm:cxn modelId="{DD130C7D-00BC-41A3-80DD-ADD08F0FA361}" type="presParOf" srcId="{F70DCBAA-D76E-4F6F-8F03-2620A598CA36}" destId="{C78991B9-D27C-4B5A-8F48-00A170B77531}" srcOrd="0" destOrd="0" presId="urn:microsoft.com/office/officeart/2005/8/layout/process1"/>
    <dgm:cxn modelId="{DDA53F0C-2AD5-4633-9A39-1801B721B3F6}" type="presParOf" srcId="{F70DCBAA-D76E-4F6F-8F03-2620A598CA36}" destId="{928F28D2-600F-4B4F-B8FC-C36CC87DB836}" srcOrd="1" destOrd="0" presId="urn:microsoft.com/office/officeart/2005/8/layout/process1"/>
    <dgm:cxn modelId="{F54DD42F-24B4-4F94-B6DB-6BD0933E370F}" type="presParOf" srcId="{928F28D2-600F-4B4F-B8FC-C36CC87DB836}" destId="{134A110A-8722-410E-9165-53AFF249D72D}" srcOrd="0" destOrd="0" presId="urn:microsoft.com/office/officeart/2005/8/layout/process1"/>
    <dgm:cxn modelId="{EFDC78BE-0266-42D2-B51F-6597867A8FA6}" type="presParOf" srcId="{F70DCBAA-D76E-4F6F-8F03-2620A598CA36}" destId="{2D8E8D13-03C6-401D-858A-6862417CFC61}" srcOrd="2" destOrd="0" presId="urn:microsoft.com/office/officeart/2005/8/layout/process1"/>
    <dgm:cxn modelId="{7C6DEEB8-8EC6-45CD-92EA-F835F72D9BDA}" type="presParOf" srcId="{F70DCBAA-D76E-4F6F-8F03-2620A598CA36}" destId="{57B8D143-BC03-4419-98A9-D18E8BDFEA15}" srcOrd="3" destOrd="0" presId="urn:microsoft.com/office/officeart/2005/8/layout/process1"/>
    <dgm:cxn modelId="{B30999DC-7B40-4745-8545-B1DF5F6FC2B8}" type="presParOf" srcId="{57B8D143-BC03-4419-98A9-D18E8BDFEA15}" destId="{181198EC-3415-4978-95B4-20B8945EF5EF}" srcOrd="0" destOrd="0" presId="urn:microsoft.com/office/officeart/2005/8/layout/process1"/>
    <dgm:cxn modelId="{E0BEEDC7-D358-45A2-B317-FBC0C106F331}" type="presParOf" srcId="{F70DCBAA-D76E-4F6F-8F03-2620A598CA36}" destId="{15A993F5-3B8D-4AD3-A081-47331342EA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991B9-D27C-4B5A-8F48-00A170B77531}">
      <dsp:nvSpPr>
        <dsp:cNvPr id="0" name=""/>
        <dsp:cNvSpPr/>
      </dsp:nvSpPr>
      <dsp:spPr>
        <a:xfrm>
          <a:off x="7835" y="1186514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資安宣導</a:t>
          </a:r>
          <a:endParaRPr lang="zh-TW" altLang="en-US" sz="3800" kern="1200" dirty="0"/>
        </a:p>
      </dsp:txBody>
      <dsp:txXfrm>
        <a:off x="48992" y="1227671"/>
        <a:ext cx="2259719" cy="1322906"/>
      </dsp:txXfrm>
    </dsp:sp>
    <dsp:sp modelId="{928F28D2-600F-4B4F-B8FC-C36CC87DB836}">
      <dsp:nvSpPr>
        <dsp:cNvPr id="0" name=""/>
        <dsp:cNvSpPr/>
      </dsp:nvSpPr>
      <dsp:spPr>
        <a:xfrm>
          <a:off x="2584072" y="1598712"/>
          <a:ext cx="496511" cy="580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2584072" y="1714877"/>
        <a:ext cx="347558" cy="348494"/>
      </dsp:txXfrm>
    </dsp:sp>
    <dsp:sp modelId="{2D8E8D13-03C6-401D-858A-6862417CFC61}">
      <dsp:nvSpPr>
        <dsp:cNvPr id="0" name=""/>
        <dsp:cNvSpPr/>
      </dsp:nvSpPr>
      <dsp:spPr>
        <a:xfrm>
          <a:off x="3286683" y="1186514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手機安全</a:t>
          </a:r>
          <a:endParaRPr lang="zh-TW" altLang="en-US" sz="3800" kern="1200" dirty="0"/>
        </a:p>
      </dsp:txBody>
      <dsp:txXfrm>
        <a:off x="3327840" y="1227671"/>
        <a:ext cx="2259719" cy="1322906"/>
      </dsp:txXfrm>
    </dsp:sp>
    <dsp:sp modelId="{57B8D143-BC03-4419-98A9-D18E8BDFEA15}">
      <dsp:nvSpPr>
        <dsp:cNvPr id="0" name=""/>
        <dsp:cNvSpPr/>
      </dsp:nvSpPr>
      <dsp:spPr>
        <a:xfrm>
          <a:off x="5862920" y="1598712"/>
          <a:ext cx="496511" cy="580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862920" y="1714877"/>
        <a:ext cx="347558" cy="348494"/>
      </dsp:txXfrm>
    </dsp:sp>
    <dsp:sp modelId="{15A993F5-3B8D-4AD3-A081-47331342EAF9}">
      <dsp:nvSpPr>
        <dsp:cNvPr id="0" name=""/>
        <dsp:cNvSpPr/>
      </dsp:nvSpPr>
      <dsp:spPr>
        <a:xfrm>
          <a:off x="6565530" y="1186514"/>
          <a:ext cx="2342033" cy="140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800" kern="1200" dirty="0" smtClean="0"/>
            <a:t>iTS5</a:t>
          </a:r>
          <a:r>
            <a:rPr lang="zh-TW" altLang="en-US" sz="3800" kern="1200" dirty="0" smtClean="0"/>
            <a:t>介紹</a:t>
          </a:r>
          <a:endParaRPr lang="zh-TW" altLang="en-US" sz="3800" kern="1200" dirty="0"/>
        </a:p>
      </dsp:txBody>
      <dsp:txXfrm>
        <a:off x="6606687" y="1227671"/>
        <a:ext cx="2259719" cy="1322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9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37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13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17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89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9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26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06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1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9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67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360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32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87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53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64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B96D-D683-4D89-9BDD-E4CF753DDD82}" type="datetimeFigureOut">
              <a:rPr lang="zh-TW" altLang="en-US" smtClean="0"/>
              <a:t>2016/12/2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7EC02-98C7-4753-B3BD-4E83ACD964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39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4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4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2192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2"/>
            <a:ext cx="12192000" cy="14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dobe 繁黑體 Std B" pitchFamily="34" charset="-120"/>
          <a:ea typeface="Adobe 繁黑體 Std B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D8BD4-49E9-48F2-B90E-EFCD2EF094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B9A0C9-13E3-4CBA-8858-5D7EBC2678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20161207</a:t>
            </a:r>
            <a:r>
              <a:rPr lang="zh-TW" altLang="en-US" dirty="0" smtClean="0"/>
              <a:t>資訊研習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5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手機安全嗎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https://www.youtube.com/watch?v=kA1xA1LShlM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27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&lt;4D6963726F736F667420576F7264202D2030315FA4E2BEF7A677A5FE5FA440AFEBA5C1B2B3AAA95F4E4557&gt; - article-rzivmcaevt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1177" r="17513" b="2185"/>
          <a:stretch/>
        </p:blipFill>
        <p:spPr>
          <a:xfrm>
            <a:off x="1220871" y="66675"/>
            <a:ext cx="10283741" cy="6252515"/>
          </a:xfrm>
        </p:spPr>
      </p:pic>
      <p:sp>
        <p:nvSpPr>
          <p:cNvPr id="5" name="矩形 4"/>
          <p:cNvSpPr/>
          <p:nvPr/>
        </p:nvSpPr>
        <p:spPr>
          <a:xfrm>
            <a:off x="2285206" y="6115220"/>
            <a:ext cx="921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</a:t>
            </a:r>
            <a:r>
              <a:rPr lang="zh-TW" altLang="en-US" dirty="0" smtClean="0"/>
              <a:t>來源</a:t>
            </a:r>
            <a:endParaRPr lang="en-US" altLang="zh-TW" dirty="0" smtClean="0"/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://isafe.moe.edu.tw/files_1/file/article-rzivmcaevt.pdf</a:t>
            </a:r>
          </a:p>
        </p:txBody>
      </p:sp>
    </p:spTree>
    <p:extLst>
      <p:ext uri="{BB962C8B-B14F-4D97-AF65-F5344CB8AC3E}">
        <p14:creationId xmlns:p14="http://schemas.microsoft.com/office/powerpoint/2010/main" val="164880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0464" y="2819400"/>
            <a:ext cx="865653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0" b="1" dirty="0">
                <a:solidFill>
                  <a:schemeClr val="bg1">
                    <a:lumMod val="85000"/>
                  </a:schemeClr>
                </a:solidFill>
                <a:ea typeface="Adobe 繁黑體 Std B"/>
              </a:rPr>
              <a:t>問題</a:t>
            </a:r>
            <a:r>
              <a:rPr lang="en-US" altLang="zh-TW" sz="18000" b="1" dirty="0">
                <a:solidFill>
                  <a:schemeClr val="bg1">
                    <a:lumMod val="85000"/>
                  </a:schemeClr>
                </a:solidFill>
                <a:ea typeface="Adobe 繁黑體 Std B"/>
              </a:rPr>
              <a:t>APP</a:t>
            </a:r>
            <a:endParaRPr lang="zh-TW" altLang="en-US" sz="18000" b="1" dirty="0">
              <a:solidFill>
                <a:schemeClr val="bg1">
                  <a:lumMod val="85000"/>
                </a:schemeClr>
              </a:solidFill>
              <a:ea typeface="Adobe 繁黑體 Std B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2650" y="205473"/>
            <a:ext cx="7886700" cy="1325563"/>
          </a:xfrm>
        </p:spPr>
        <p:txBody>
          <a:bodyPr/>
          <a:lstStyle/>
          <a:p>
            <a:r>
              <a:rPr lang="zh-TW" altLang="en-US" smtClean="0">
                <a:latin typeface="Adobe 繁黑體 Std B" pitchFamily="34" charset="-120"/>
                <a:ea typeface="Adobe 繁黑體 Std B" pitchFamily="34" charset="-120"/>
              </a:rPr>
              <a:t>陸官方公佈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24000" y="12192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Adobe 繁黑體 Std B" pitchFamily="34" charset="-120"/>
                <a:ea typeface="Adobe 繁黑體 Std B" pitchFamily="34" charset="-120"/>
              </a:rPr>
              <a:t>涉及違規收集用戶資訊、惡意吸費、軟體自動發送簡訊、強行捆綁推廣其他無關應用軟體等問題。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600201" y="2304517"/>
            <a:ext cx="2339103" cy="1777172"/>
            <a:chOff x="76200" y="2191534"/>
            <a:chExt cx="2339103" cy="1777172"/>
          </a:xfrm>
        </p:grpSpPr>
        <p:sp>
          <p:nvSpPr>
            <p:cNvPr id="3" name="矩形 2"/>
            <p:cNvSpPr/>
            <p:nvPr/>
          </p:nvSpPr>
          <p:spPr>
            <a:xfrm>
              <a:off x="76200" y="2191534"/>
              <a:ext cx="23391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百度手機助手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32" y="2754268"/>
              <a:ext cx="1214438" cy="121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4117810" y="2286001"/>
            <a:ext cx="1620957" cy="1792015"/>
            <a:chOff x="2417642" y="2176691"/>
            <a:chExt cx="1620957" cy="1792015"/>
          </a:xfrm>
        </p:grpSpPr>
        <p:sp>
          <p:nvSpPr>
            <p:cNvPr id="12" name="矩形 11"/>
            <p:cNvSpPr/>
            <p:nvPr/>
          </p:nvSpPr>
          <p:spPr>
            <a:xfrm>
              <a:off x="2417642" y="217669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騰訊新聞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018" y="2754503"/>
              <a:ext cx="1214203" cy="1214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AutoShape 5" descr="Cover 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5921204" y="2289675"/>
            <a:ext cx="1620957" cy="1788341"/>
            <a:chOff x="3964355" y="2191534"/>
            <a:chExt cx="1620957" cy="1788341"/>
          </a:xfrm>
        </p:grpSpPr>
        <p:sp>
          <p:nvSpPr>
            <p:cNvPr id="11" name="矩形 10"/>
            <p:cNvSpPr/>
            <p:nvPr/>
          </p:nvSpPr>
          <p:spPr>
            <a:xfrm>
              <a:off x="3964355" y="2191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b="1" dirty="0"/>
                <a:t>酷我音樂</a:t>
              </a:r>
              <a:endParaRPr lang="en-US" altLang="zh-TW" sz="2800" b="1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801" y="2754503"/>
              <a:ext cx="1225372" cy="1225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4122807" y="4397899"/>
            <a:ext cx="1620957" cy="1811084"/>
            <a:chOff x="2026297" y="4718754"/>
            <a:chExt cx="1620957" cy="1811084"/>
          </a:xfrm>
        </p:grpSpPr>
        <p:sp>
          <p:nvSpPr>
            <p:cNvPr id="14" name="矩形 13"/>
            <p:cNvSpPr/>
            <p:nvPr/>
          </p:nvSpPr>
          <p:spPr>
            <a:xfrm>
              <a:off x="2026297" y="600661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清理大師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718754"/>
              <a:ext cx="1253952" cy="125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5893657" y="4410463"/>
            <a:ext cx="2260555" cy="1789663"/>
            <a:chOff x="5257800" y="3844597"/>
            <a:chExt cx="2260555" cy="1789663"/>
          </a:xfrm>
        </p:grpSpPr>
        <p:sp>
          <p:nvSpPr>
            <p:cNvPr id="16" name="矩形 15"/>
            <p:cNvSpPr/>
            <p:nvPr/>
          </p:nvSpPr>
          <p:spPr>
            <a:xfrm>
              <a:off x="5257800" y="5111040"/>
              <a:ext cx="22605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360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手機衛士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71" y="3844597"/>
              <a:ext cx="1265121" cy="126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8668062" y="4383588"/>
            <a:ext cx="1277152" cy="1788612"/>
            <a:chOff x="7162800" y="3860708"/>
            <a:chExt cx="1277152" cy="1788612"/>
          </a:xfrm>
        </p:grpSpPr>
        <p:sp>
          <p:nvSpPr>
            <p:cNvPr id="19" name="矩形 18"/>
            <p:cNvSpPr/>
            <p:nvPr/>
          </p:nvSpPr>
          <p:spPr>
            <a:xfrm>
              <a:off x="7351797" y="5126100"/>
              <a:ext cx="8991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b="1" dirty="0" err="1"/>
                <a:t>ECall</a:t>
              </a:r>
              <a:endParaRPr lang="en-US" altLang="zh-TW" sz="2800" b="1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860708"/>
              <a:ext cx="1277152" cy="127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向右箭號 5"/>
          <p:cNvSpPr/>
          <p:nvPr/>
        </p:nvSpPr>
        <p:spPr>
          <a:xfrm>
            <a:off x="3552825" y="4880770"/>
            <a:ext cx="753485" cy="32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26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49530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7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4" t="31765" r="28564" b="13277"/>
          <a:stretch/>
        </p:blipFill>
        <p:spPr>
          <a:xfrm>
            <a:off x="1898272" y="219076"/>
            <a:ext cx="9169777" cy="60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459"/>
            <a:ext cx="11049000" cy="62150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90725" y="6395521"/>
            <a:ext cx="880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:http://www.bnext.com.tw/article/40794/BN-2016-09-01-055059-81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89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3127" r="38871"/>
          <a:stretch/>
        </p:blipFill>
        <p:spPr>
          <a:xfrm>
            <a:off x="838200" y="0"/>
            <a:ext cx="7208863" cy="576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95425" y="5934670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http://www.appledaily.com.tw/realtimenews/article/new/20161006/962938/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76482" y="566055"/>
            <a:ext cx="9400425" cy="528774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 flipH="1" flipV="1">
            <a:off x="7591425" y="3209925"/>
            <a:ext cx="2876550" cy="21145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660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54769" y="0"/>
            <a:ext cx="11142132" cy="62674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57450" y="6372910"/>
            <a:ext cx="889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http://www.cna.com.tw/news/firstnews/201609230016-1.aspx#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5219700"/>
            <a:ext cx="5762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1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如何因應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7" t="27731" r="18495" b="34958"/>
          <a:stretch/>
        </p:blipFill>
        <p:spPr>
          <a:xfrm>
            <a:off x="1638300" y="2406947"/>
            <a:ext cx="9732297" cy="32223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304925" y="1506022"/>
            <a:ext cx="299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官方說法：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079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強烈建議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不要</a:t>
            </a:r>
            <a:r>
              <a:rPr lang="zh-TW" altLang="en-US" sz="4000" dirty="0" smtClean="0"/>
              <a:t>所有網站使用同一個密碼</a:t>
            </a:r>
            <a:endParaRPr lang="en-US" altLang="zh-TW" sz="4000" dirty="0" smtClean="0"/>
          </a:p>
          <a:p>
            <a:r>
              <a:rPr lang="zh-TW" altLang="en-US" sz="4000" dirty="0" smtClean="0"/>
              <a:t>可用方式：</a:t>
            </a:r>
            <a:endParaRPr lang="en-US" altLang="zh-TW" sz="4000" dirty="0" smtClean="0"/>
          </a:p>
          <a:p>
            <a:r>
              <a:rPr lang="zh-TW" altLang="en-US" sz="4000" dirty="0" smtClean="0"/>
              <a:t>網站</a:t>
            </a:r>
            <a:r>
              <a:rPr lang="zh-TW" altLang="en-US" sz="4000" dirty="0"/>
              <a:t>名稱</a:t>
            </a:r>
            <a:r>
              <a:rPr lang="zh-TW" altLang="en-US" sz="4000" dirty="0" smtClean="0"/>
              <a:t>＋特殊符號＋</a:t>
            </a:r>
            <a:r>
              <a:rPr lang="zh-TW" altLang="en-US" sz="4000" dirty="0"/>
              <a:t>常用</a:t>
            </a:r>
            <a:r>
              <a:rPr lang="zh-TW" altLang="en-US" sz="4000" dirty="0" smtClean="0"/>
              <a:t>密碼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例如</a:t>
            </a:r>
            <a:r>
              <a:rPr lang="en-US" altLang="zh-TW" sz="4000" dirty="0" smtClean="0"/>
              <a:t>Yahoo</a:t>
            </a:r>
            <a:r>
              <a:rPr lang="zh-TW" altLang="en-US" sz="4000" dirty="0" smtClean="0"/>
              <a:t>的密碼：</a:t>
            </a:r>
            <a:r>
              <a:rPr lang="en-US" altLang="zh-TW" sz="4000" dirty="0" smtClean="0"/>
              <a:t>yahoo&amp;1234</a:t>
            </a:r>
          </a:p>
          <a:p>
            <a:pPr marL="0" indent="0">
              <a:buNone/>
            </a:pPr>
            <a:r>
              <a:rPr lang="en-US" altLang="zh-TW" sz="4000" dirty="0"/>
              <a:t> </a:t>
            </a:r>
            <a:r>
              <a:rPr lang="en-US" altLang="zh-TW" sz="4000" dirty="0" smtClean="0"/>
              <a:t>        Gmail</a:t>
            </a:r>
            <a:r>
              <a:rPr lang="zh-TW" altLang="en-US" sz="4000" dirty="0"/>
              <a:t>的密碼</a:t>
            </a:r>
            <a:r>
              <a:rPr lang="zh-TW" altLang="en-US" sz="4000" dirty="0" smtClean="0"/>
              <a:t>：</a:t>
            </a:r>
            <a:r>
              <a:rPr lang="en-US" altLang="zh-TW" sz="4000" dirty="0" smtClean="0"/>
              <a:t>gmail&amp;1234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3082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125</Words>
  <Application>Microsoft Office PowerPoint</Application>
  <PresentationFormat>寬螢幕</PresentationFormat>
  <Paragraphs>30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Adobe 繁黑體 Std B</vt:lpstr>
      <vt:lpstr>微軟正黑體</vt:lpstr>
      <vt:lpstr>新細明體</vt:lpstr>
      <vt:lpstr>Arial</vt:lpstr>
      <vt:lpstr>Calibri</vt:lpstr>
      <vt:lpstr>Century Gothic</vt:lpstr>
      <vt:lpstr>Wingdings 3</vt:lpstr>
      <vt:lpstr>1_Office 佈景主題</vt:lpstr>
      <vt:lpstr>絲縷</vt:lpstr>
      <vt:lpstr>20161207資訊研習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如何因應?</vt:lpstr>
      <vt:lpstr>強烈建議</vt:lpstr>
      <vt:lpstr>手機安全嗎?</vt:lpstr>
      <vt:lpstr>PowerPoint 簡報</vt:lpstr>
      <vt:lpstr>陸官方公佈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student</dc:creator>
  <cp:lastModifiedBy>student</cp:lastModifiedBy>
  <cp:revision>12</cp:revision>
  <dcterms:created xsi:type="dcterms:W3CDTF">2016-11-28T06:56:33Z</dcterms:created>
  <dcterms:modified xsi:type="dcterms:W3CDTF">2016-12-02T04:05:28Z</dcterms:modified>
</cp:coreProperties>
</file>