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7</vt:i4>
      </vt:variant>
      <vt:variant>
        <vt:lpstr>投影片標題</vt:lpstr>
      </vt:variant>
      <vt:variant>
        <vt:i4>15</vt:i4>
      </vt:variant>
    </vt:vector>
  </HeadingPairs>
  <TitlesOfParts>
    <vt:vector size="28" baseType="lpstr">
      <vt:lpstr>微軟正黑體</vt:lpstr>
      <vt:lpstr>新細明體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USER</cp:lastModifiedBy>
  <cp:revision>57</cp:revision>
  <dcterms:created xsi:type="dcterms:W3CDTF">2024-01-31T08:23:51Z</dcterms:created>
  <dcterms:modified xsi:type="dcterms:W3CDTF">2024-05-14T05:43:05Z</dcterms:modified>
</cp:coreProperties>
</file>