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4" r:id="rId4"/>
    <p:sldId id="266" r:id="rId5"/>
    <p:sldId id="260" r:id="rId6"/>
    <p:sldId id="267" r:id="rId7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F98EDFD-6AD3-4C7F-B725-0AE048A66519}">
          <p14:sldIdLst>
            <p14:sldId id="256"/>
            <p14:sldId id="261"/>
          </p14:sldIdLst>
        </p14:section>
        <p14:section name="微課程教材進度研討" id="{7C7A2200-2B39-4BF3-99F1-DDE3D44A43F6}">
          <p14:sldIdLst>
            <p14:sldId id="264"/>
            <p14:sldId id="266"/>
          </p14:sldIdLst>
        </p14:section>
        <p14:section name="教學狀況及教具使用心得分享" id="{476ACE00-0E5F-4B40-999A-3FCDC092BD03}">
          <p14:sldIdLst>
            <p14:sldId id="26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240"/>
    <a:srgbClr val="CCFFCC"/>
    <a:srgbClr val="008000"/>
    <a:srgbClr val="009900"/>
    <a:srgbClr val="B1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6" autoAdjust="0"/>
    <p:restoredTop sz="94634" autoAdjust="0"/>
  </p:normalViewPr>
  <p:slideViewPr>
    <p:cSldViewPr>
      <p:cViewPr varScale="1">
        <p:scale>
          <a:sx n="49" d="100"/>
          <a:sy n="49" d="100"/>
        </p:scale>
        <p:origin x="110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22AC-A488-4659-9CE7-51AC5DC47D73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7208-0DFE-4354-8213-7298716692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84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DA7C-B487-480D-9E30-3C0978ABBEEA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3B1F-259B-40D2-B285-30ADC3A9C9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5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6808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339200"/>
            <a:ext cx="8229600" cy="478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pic>
        <p:nvPicPr>
          <p:cNvPr id="15" name="Picture 2" descr="L:\自造者計畫\文書\課程\學生端開課\108年公版\微課程公版\微課程公版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383026"/>
            <a:ext cx="8712968" cy="3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b="1" kern="1200" cap="small" baseline="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768F4-4994-441B-9BC0-706365856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988840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創意創新微課程</a:t>
            </a:r>
            <a:br>
              <a:rPr lang="en-US" altLang="zh-TW" sz="4000" b="1" dirty="0"/>
            </a:br>
            <a:r>
              <a:rPr lang="zh-TW" altLang="en-US" sz="4000" b="1" dirty="0"/>
              <a:t>開發進度及教學現況研討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A02A00E-D801-4BE0-904F-BB6959408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3816424" cy="1659632"/>
          </a:xfrm>
        </p:spPr>
        <p:txBody>
          <a:bodyPr>
            <a:normAutofit/>
          </a:bodyPr>
          <a:lstStyle/>
          <a:p>
            <a:r>
              <a:rPr lang="zh-TW" altLang="en-US" sz="2600" dirty="0"/>
              <a:t>報告學校：西港國小</a:t>
            </a:r>
            <a:endParaRPr lang="en-US" altLang="zh-TW" sz="2600" dirty="0"/>
          </a:p>
          <a:p>
            <a:r>
              <a:rPr lang="zh-TW" altLang="en-US" sz="2600" dirty="0"/>
              <a:t>報告者</a:t>
            </a:r>
            <a:r>
              <a:rPr lang="en-US" altLang="zh-TW" sz="2600" dirty="0"/>
              <a:t>: </a:t>
            </a:r>
            <a:r>
              <a:rPr lang="zh-TW" altLang="en-US" sz="2600" dirty="0"/>
              <a:t>李明鴻</a:t>
            </a:r>
            <a:endParaRPr lang="en-US" altLang="zh-TW" sz="2600" dirty="0"/>
          </a:p>
          <a:p>
            <a:r>
              <a:rPr lang="zh-TW" altLang="en-US" sz="2600" dirty="0"/>
              <a:t>報告日期</a:t>
            </a:r>
            <a:r>
              <a:rPr lang="en-US" altLang="zh-TW" sz="2600" dirty="0"/>
              <a:t>:2020/11/20</a:t>
            </a:r>
            <a:endParaRPr lang="zh-TW" altLang="en-US" sz="2600" dirty="0"/>
          </a:p>
        </p:txBody>
      </p:sp>
      <p:pic>
        <p:nvPicPr>
          <p:cNvPr id="4" name="Picture 2" descr="L:\自造者計畫\文書\課程\學生端開課\108年公版\微課程公版\微課程公版.jpg">
            <a:extLst>
              <a:ext uri="{FF2B5EF4-FFF2-40B4-BE49-F238E27FC236}">
                <a16:creationId xmlns:a16="http://schemas.microsoft.com/office/drawing/2014/main" id="{4A106A5F-F951-4578-9D72-B8D9435C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383026"/>
            <a:ext cx="8712968" cy="3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4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338EC-AE29-478B-BBFA-9FA90E35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研習大綱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EA0055-D194-4821-97A0-A0D44A82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52120"/>
            <a:ext cx="6944319" cy="474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b="1" dirty="0">
                <a:solidFill>
                  <a:schemeClr val="tx2"/>
                </a:solidFill>
              </a:rPr>
              <a:t>1.</a:t>
            </a:r>
            <a:r>
              <a:rPr lang="zh-TW" altLang="en-US" sz="2600" b="1" dirty="0">
                <a:solidFill>
                  <a:schemeClr val="tx2"/>
                </a:solidFill>
              </a:rPr>
              <a:t>微課程教材進度研討</a:t>
            </a:r>
            <a:endParaRPr lang="en-US" altLang="zh-TW" sz="2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    1-1.</a:t>
            </a:r>
            <a:r>
              <a:rPr lang="zh-TW" altLang="en-US" dirty="0"/>
              <a:t>教材開發目前進度及成果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b="1" dirty="0">
                <a:solidFill>
                  <a:schemeClr val="tx2"/>
                </a:solidFill>
              </a:rPr>
              <a:t>2.</a:t>
            </a:r>
            <a:r>
              <a:rPr lang="zh-TW" altLang="en-US" sz="2600" b="1" dirty="0">
                <a:solidFill>
                  <a:schemeClr val="tx2"/>
                </a:solidFill>
              </a:rPr>
              <a:t>教學狀況及教具使用心得分享</a:t>
            </a:r>
            <a:endParaRPr lang="en-US" altLang="zh-TW" sz="2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    2-1.</a:t>
            </a:r>
            <a:r>
              <a:rPr lang="zh-TW" altLang="en-US" dirty="0"/>
              <a:t>教學現況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501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5F268-30E2-421A-87C0-754203F7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教材開發目前進度及成果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12835-F91F-46FB-BE88-DFA77DD7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altLang="zh-TW" sz="1800" b="1" dirty="0">
                <a:solidFill>
                  <a:schemeClr val="tx2"/>
                </a:solidFill>
              </a:rPr>
              <a:t>1-1-0 </a:t>
            </a:r>
            <a:r>
              <a:rPr lang="zh-TW" altLang="en-US" sz="1800" b="1" dirty="0">
                <a:solidFill>
                  <a:schemeClr val="tx2"/>
                </a:solidFill>
              </a:rPr>
              <a:t>教材內容</a:t>
            </a:r>
            <a:endParaRPr lang="en-US" altLang="zh-TW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sz="1800" b="1" dirty="0">
              <a:solidFill>
                <a:schemeClr val="tx2"/>
              </a:solidFill>
            </a:endParaRP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51D9452E-FF4E-3747-B426-95106525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1" y="1913007"/>
            <a:ext cx="7012858" cy="43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5F268-30E2-421A-87C0-754203F7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教材開發目前進度及成果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12835-F91F-46FB-BE88-DFA77DD7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6808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altLang="zh-TW" sz="1800" b="1" dirty="0">
                <a:solidFill>
                  <a:schemeClr val="tx2"/>
                </a:solidFill>
              </a:rPr>
              <a:t>1-1-1</a:t>
            </a:r>
            <a:r>
              <a:rPr lang="zh-TW" altLang="en-US" sz="1800" b="1" dirty="0">
                <a:solidFill>
                  <a:schemeClr val="tx2"/>
                </a:solidFill>
              </a:rPr>
              <a:t>目前進度</a:t>
            </a:r>
            <a:endParaRPr lang="en-US" altLang="zh-TW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TW" sz="1800" b="1" dirty="0">
              <a:solidFill>
                <a:schemeClr val="tx2"/>
              </a:solidFill>
            </a:endParaRPr>
          </a:p>
          <a:p>
            <a:r>
              <a:rPr lang="zh-TW" altLang="en-US" sz="1800" b="1" dirty="0">
                <a:solidFill>
                  <a:schemeClr val="tx2"/>
                </a:solidFill>
              </a:rPr>
              <a:t>蜂鳴器聲響完成</a:t>
            </a:r>
            <a:endParaRPr lang="en-US" altLang="zh-TW" sz="1800" b="1" dirty="0">
              <a:solidFill>
                <a:schemeClr val="tx2"/>
              </a:solidFill>
            </a:endParaRPr>
          </a:p>
          <a:p>
            <a:r>
              <a:rPr lang="en-US" altLang="zh-TW" sz="1800" b="1" dirty="0">
                <a:solidFill>
                  <a:schemeClr val="tx2"/>
                </a:solidFill>
              </a:rPr>
              <a:t>RGB </a:t>
            </a:r>
            <a:r>
              <a:rPr lang="zh-TW" altLang="en-US" sz="1800" b="1" dirty="0">
                <a:solidFill>
                  <a:schemeClr val="tx2"/>
                </a:solidFill>
              </a:rPr>
              <a:t>燈號完成</a:t>
            </a:r>
            <a:endParaRPr lang="en-US" altLang="zh-TW" sz="1800" b="1" dirty="0">
              <a:solidFill>
                <a:schemeClr val="tx2"/>
              </a:solidFill>
            </a:endParaRPr>
          </a:p>
          <a:p>
            <a:r>
              <a:rPr lang="en-US" altLang="zh-TW" sz="1800" b="1" dirty="0">
                <a:solidFill>
                  <a:schemeClr val="tx2"/>
                </a:solidFill>
              </a:rPr>
              <a:t>8*8 Matrix</a:t>
            </a:r>
            <a:r>
              <a:rPr lang="zh-TW" altLang="en-US" sz="1800" b="1" dirty="0">
                <a:solidFill>
                  <a:schemeClr val="tx2"/>
                </a:solidFill>
              </a:rPr>
              <a:t>完成</a:t>
            </a:r>
            <a:endParaRPr lang="en-US" altLang="zh-TW" sz="1800" b="1" dirty="0">
              <a:solidFill>
                <a:schemeClr val="tx2"/>
              </a:solidFill>
            </a:endParaRPr>
          </a:p>
          <a:p>
            <a:r>
              <a:rPr lang="zh-TW" altLang="en-US" sz="1800" b="1" dirty="0">
                <a:solidFill>
                  <a:schemeClr val="tx2"/>
                </a:solidFill>
              </a:rPr>
              <a:t>超音波感測器進行中</a:t>
            </a:r>
            <a:endParaRPr lang="en-US" altLang="zh-TW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85826-6216-4E48-9E5A-874202CF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教學現況</a:t>
            </a:r>
            <a:endParaRPr lang="en-US" alt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5B0344D-4E81-4704-AD2A-53B8CC08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蜂鳴器練習</a:t>
            </a:r>
            <a:endParaRPr lang="en-US" altLang="zh-TW"/>
          </a:p>
          <a:p>
            <a:endParaRPr lang="en-US" altLang="zh-TW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084314C1-F5DF-F242-856E-5EC556B7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73686"/>
            <a:ext cx="4114800" cy="3086100"/>
          </a:xfrm>
          <a:prstGeom prst="rect">
            <a:avLst/>
          </a:prstGeom>
        </p:spPr>
      </p:pic>
      <p:pic>
        <p:nvPicPr>
          <p:cNvPr id="4" name="圖片 5">
            <a:extLst>
              <a:ext uri="{FF2B5EF4-FFF2-40B4-BE49-F238E27FC236}">
                <a16:creationId xmlns:a16="http://schemas.microsoft.com/office/drawing/2014/main" id="{CEF82BAB-529E-E141-903B-54F0326E0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06" y="2373686"/>
            <a:ext cx="4114801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85826-6216-4E48-9E5A-874202CF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教學現況</a:t>
            </a:r>
            <a:endParaRPr lang="en-US" alt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5B0344D-4E81-4704-AD2A-53B8CC08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8*8 Matrix</a:t>
            </a:r>
            <a:r>
              <a:rPr lang="zh-TW" altLang="en-US"/>
              <a:t>練習</a:t>
            </a:r>
            <a:endParaRPr lang="en-US" altLang="zh-TW"/>
          </a:p>
          <a:p>
            <a:endParaRPr lang="en-US" altLang="zh-TW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4F802C93-4E85-A342-B520-9138D89DA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0" y="2220607"/>
            <a:ext cx="4154864" cy="3080602"/>
          </a:xfrm>
          <a:prstGeom prst="rect">
            <a:avLst/>
          </a:prstGeom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EE8C7F7B-5FC2-AD4D-A6FA-E84BFE9FD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73" y="2242456"/>
            <a:ext cx="4154865" cy="30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5208</TotalTime>
  <Words>153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創意創新微課程 開發進度及教學現況研討 </vt:lpstr>
      <vt:lpstr>研習大綱</vt:lpstr>
      <vt:lpstr>1-1 教材開發目前進度及成果</vt:lpstr>
      <vt:lpstr>1-1 教材開發目前進度及成果</vt:lpstr>
      <vt:lpstr>2-1 教學現況</vt:lpstr>
      <vt:lpstr>2-1 教學現況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oneal@cloud.tn.edu.tw</cp:lastModifiedBy>
  <cp:revision>299</cp:revision>
  <cp:lastPrinted>2019-09-26T17:20:02Z</cp:lastPrinted>
  <dcterms:created xsi:type="dcterms:W3CDTF">2019-09-08T02:03:55Z</dcterms:created>
  <dcterms:modified xsi:type="dcterms:W3CDTF">2020-11-20T02:54:00Z</dcterms:modified>
</cp:coreProperties>
</file>