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867" autoAdjust="0"/>
  </p:normalViewPr>
  <p:slideViewPr>
    <p:cSldViewPr snapToGrid="0">
      <p:cViewPr varScale="1">
        <p:scale>
          <a:sx n="45" d="100"/>
          <a:sy n="45" d="100"/>
        </p:scale>
        <p:origin x="4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EB6D2-5647-41A2-911E-2576626587F7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6E4A3-EFD8-42D2-8694-2D9FFFC125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16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調查孩子的運動習慣及喜愛的運動類型，可請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1~3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位孩子舉手分享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041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zh-TW" altLang="en-US" sz="1200" b="1" kern="1200" dirty="0" smtClean="0"/>
              <a:t>*增加身體活動量</a:t>
            </a:r>
            <a:endParaRPr lang="en-US" altLang="zh-TW" sz="1200" b="1" kern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kern="1200" dirty="0" smtClean="0"/>
              <a:t>多爭取走路機會、帶狗散步、多走樓梯，少坐電梯</a:t>
            </a:r>
            <a:endParaRPr lang="en-US" altLang="zh-TW" sz="1200" b="1" kern="1200" dirty="0" smtClean="0"/>
          </a:p>
          <a:p>
            <a:pPr lvl="0">
              <a:defRPr/>
            </a:pPr>
            <a:r>
              <a:rPr lang="zh-TW" altLang="en-US" sz="1200" b="1" kern="1200" dirty="0" smtClean="0"/>
              <a:t>主動幫家人清理家裡</a:t>
            </a:r>
            <a:endParaRPr lang="en-US" altLang="zh-TW" sz="1200" b="1" kern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9302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體能活動金字塔根據運動強度區分成天天做、做多些、做適量、盡量少等類別，</a:t>
            </a:r>
            <a:endParaRPr lang="en-US" altLang="zh-TW" dirty="0" smtClean="0"/>
          </a:p>
          <a:p>
            <a:r>
              <a:rPr lang="zh-TW" altLang="en-US" dirty="0" smtClean="0"/>
              <a:t>金字塔底層的運動可以天天做，而頂端的活動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如看電視、玩電腦</a:t>
            </a:r>
            <a:r>
              <a:rPr lang="en-US" altLang="zh-TW" dirty="0" smtClean="0"/>
              <a:t>)</a:t>
            </a:r>
            <a:r>
              <a:rPr lang="zh-TW" altLang="en-US" dirty="0" smtClean="0"/>
              <a:t>就不建議孩子太常接觸唷</a:t>
            </a:r>
            <a:r>
              <a:rPr lang="en-US" altLang="zh-TW" dirty="0" smtClean="0"/>
              <a:t>!</a:t>
            </a:r>
          </a:p>
          <a:p>
            <a:r>
              <a:rPr lang="zh-TW" altLang="en-US" dirty="0" smtClean="0"/>
              <a:t>可以提醒孩子，像是做家事、走樓梯這種透過身體動作也是運動的一種！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748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8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介紹運動分三部曲，分別是暖身運動、主要運動、緩和運動。</a:t>
            </a:r>
            <a:endParaRPr lang="en-US" altLang="zh-TW" sz="1800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 marL="0" indent="0">
              <a:buNone/>
            </a:pPr>
            <a:r>
              <a:rPr lang="en-US" altLang="zh-TW" sz="18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【</a:t>
            </a:r>
            <a:r>
              <a:rPr lang="zh-TW" altLang="en-US" sz="18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暖身運動</a:t>
            </a:r>
            <a:r>
              <a:rPr lang="en-US" altLang="zh-TW" sz="18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】</a:t>
            </a:r>
          </a:p>
          <a:p>
            <a:pPr marL="0" indent="0">
              <a:buNone/>
            </a:pPr>
            <a:r>
              <a:rPr lang="zh-TW" alt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建議由弱至強：</a:t>
            </a:r>
            <a:r>
              <a:rPr lang="en-US" altLang="zh-TW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開始運動前要記得動一動肌肉、關節，</a:t>
            </a:r>
            <a:r>
              <a:rPr lang="zh-TW" alt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先簡單活動全身，如開合跳、垂直跳、抬腿跑等，每分鐘心跳率逐漸增加、全身開始微微出汗</a:t>
            </a:r>
            <a:endParaRPr lang="en-US" altLang="zh-TW" sz="1800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 marL="0" indent="0">
              <a:buNone/>
            </a:pPr>
            <a:r>
              <a:rPr lang="zh-TW" altLang="en-US" sz="1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做暖身運動原因：</a:t>
            </a:r>
            <a:endParaRPr lang="en-US" altLang="zh-TW" sz="1600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因為肌肉就像牛奶糖一樣，體溫高時會變軟、有彈性，這時做伸展運動才安全，才不會像年久失修的機械一樣容易故障喔！</a:t>
            </a:r>
            <a:endParaRPr lang="en-US" altLang="zh-TW" sz="1400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051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8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介紹運動分三部曲，分別是暖身運動、主要運動、緩和運動。</a:t>
            </a:r>
            <a:endParaRPr lang="en-US" altLang="zh-TW" sz="1800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 marL="0" indent="0">
              <a:buNone/>
            </a:pPr>
            <a:r>
              <a:rPr lang="en-US" altLang="zh-TW" sz="18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【</a:t>
            </a:r>
            <a:r>
              <a:rPr lang="zh-TW" altLang="en-US" sz="18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暖身運動</a:t>
            </a:r>
            <a:r>
              <a:rPr lang="en-US" altLang="zh-TW" sz="18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】</a:t>
            </a:r>
          </a:p>
          <a:p>
            <a:pPr marL="0" indent="0">
              <a:buNone/>
            </a:pPr>
            <a:r>
              <a:rPr lang="zh-TW" alt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建議由弱至強：</a:t>
            </a:r>
            <a:r>
              <a:rPr lang="en-US" altLang="zh-TW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開始運動前要記得動一動肌肉、關節，</a:t>
            </a:r>
            <a:r>
              <a:rPr lang="zh-TW" alt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先簡單活動全身，如開合跳、垂直跳、抬腿跑等，每分鐘心跳率逐漸增加、全身開始微微出汗</a:t>
            </a:r>
            <a:endParaRPr lang="en-US" altLang="zh-TW" sz="1800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 marL="0" indent="0">
              <a:buNone/>
            </a:pPr>
            <a:r>
              <a:rPr lang="zh-TW" altLang="en-US" sz="1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做暖身運動原因：</a:t>
            </a:r>
            <a:endParaRPr lang="en-US" altLang="zh-TW" sz="1600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因為肌肉就像牛奶糖一樣，體溫高時會變軟、有彈性，這時做伸展運動才安全，才不會像年久失修的機械一樣容易故障喔！</a:t>
            </a:r>
            <a:endParaRPr lang="en-US" altLang="zh-TW" sz="1400" dirty="0" smtClean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670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【</a:t>
            </a:r>
            <a:r>
              <a:rPr lang="zh-TW" altLang="en-US" sz="1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主要運動</a:t>
            </a:r>
            <a:r>
              <a:rPr lang="en-US" altLang="zh-TW" sz="14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】</a:t>
            </a:r>
            <a:endParaRPr lang="en-US" altLang="zh-TW" sz="14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要有一定的強度，呼吸微喘、發熱，並維持一段時間。找出自己喜歡且好玩、有趣的主要運動，如騎單車、跑步、游泳等。</a:t>
            </a:r>
            <a:endParaRPr lang="en-US" altLang="zh-TW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8876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【</a:t>
            </a:r>
            <a:r>
              <a:rPr lang="zh-TW" altLang="en-US" sz="14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緩和運動</a:t>
            </a:r>
            <a:r>
              <a:rPr lang="en-US" altLang="zh-TW" sz="14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】</a:t>
            </a:r>
          </a:p>
          <a:p>
            <a:pPr marL="0" indent="0">
              <a:buNone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在較激烈的主要運動後，把運動量逐漸減輕，讓呼吸、心跳及肌肉緩和下來。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利用伸展各部位肌肉，可以減輕運動隔天的痠痛感唷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160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【</a:t>
            </a:r>
            <a:r>
              <a:rPr lang="zh-TW" altLang="en-US" sz="14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緩和運動</a:t>
            </a:r>
            <a:r>
              <a:rPr lang="en-US" altLang="zh-TW" sz="14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】</a:t>
            </a:r>
          </a:p>
          <a:p>
            <a:pPr marL="0" indent="0">
              <a:buNone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在較激烈的主要運動後，把運動量逐漸減輕，讓呼吸、心跳及肌肉緩和下來。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利用伸展各部位肌肉，可以減輕運動隔天的痠痛感唷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zh-TW" altLang="en-US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664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運動有許多注意事項，包括氣溫、空氣、紫外線、環境等因素</a:t>
            </a:r>
            <a:endParaRPr lang="en-US" altLang="zh-TW" dirty="0" smtClean="0"/>
          </a:p>
          <a:p>
            <a:r>
              <a:rPr lang="zh-TW" altLang="en-US" dirty="0" smtClean="0"/>
              <a:t>避免溫差大而導致身體不舒服，另外也盡量選擇開放、空氣流通的環境運動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教育部推行校園空氣品質旗幟，在校園內置旗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</a:t>
            </a:r>
            <a:r>
              <a:rPr lang="en-US" altLang="zh-TW" dirty="0" smtClean="0"/>
              <a:t>:</a:t>
            </a:r>
            <a:r>
              <a:rPr lang="zh-TW" altLang="en-US" dirty="0" smtClean="0"/>
              <a:t>健康中心外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，各顏色代表意義：綠色</a:t>
            </a:r>
            <a:r>
              <a:rPr lang="en-US" altLang="zh-TW" dirty="0" smtClean="0"/>
              <a:t>(</a:t>
            </a:r>
            <a:r>
              <a:rPr lang="zh-TW" altLang="en-US" dirty="0" smtClean="0"/>
              <a:t>良好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、黃色</a:t>
            </a:r>
            <a:r>
              <a:rPr lang="en-US" altLang="zh-TW" dirty="0" smtClean="0"/>
              <a:t>(</a:t>
            </a:r>
            <a:r>
              <a:rPr lang="zh-TW" altLang="en-US" dirty="0" smtClean="0"/>
              <a:t>普通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、橘色</a:t>
            </a:r>
            <a:r>
              <a:rPr lang="en-US" altLang="zh-TW" dirty="0" smtClean="0"/>
              <a:t>(</a:t>
            </a:r>
            <a:r>
              <a:rPr lang="zh-TW" altLang="en-US" dirty="0" smtClean="0"/>
              <a:t>敏感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、紅色</a:t>
            </a:r>
            <a:r>
              <a:rPr lang="en-US" altLang="zh-TW" dirty="0" smtClean="0"/>
              <a:t>(</a:t>
            </a:r>
            <a:r>
              <a:rPr lang="zh-TW" altLang="en-US" dirty="0" smtClean="0"/>
              <a:t>不良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、紫色</a:t>
            </a:r>
            <a:r>
              <a:rPr lang="en-US" altLang="zh-TW" dirty="0" smtClean="0"/>
              <a:t>(</a:t>
            </a:r>
            <a:r>
              <a:rPr lang="zh-TW" altLang="en-US" dirty="0" smtClean="0"/>
              <a:t>非常不良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，插紫旗時戶外活動必須暫停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866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戶外活動時要注意紫外線，如果紫外線指數過高運動前要注意防曬</a:t>
            </a:r>
            <a:endParaRPr lang="en-US" altLang="zh-TW" dirty="0" smtClean="0"/>
          </a:p>
          <a:p>
            <a:r>
              <a:rPr lang="zh-TW" altLang="en-US" dirty="0" smtClean="0"/>
              <a:t>也記得選擇空曠、無障礙物、地板無凹凸不平的環境運動唷</a:t>
            </a:r>
            <a:r>
              <a:rPr lang="en-US" altLang="zh-TW" dirty="0" smtClean="0"/>
              <a:t>!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982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運動前記得準備毛巾、水、背包、帽子、衣物、襪子、運動鞋等物品，</a:t>
            </a:r>
            <a:endParaRPr lang="en-US" altLang="zh-TW" dirty="0" smtClean="0"/>
          </a:p>
          <a:p>
            <a:r>
              <a:rPr lang="zh-TW" altLang="en-US" dirty="0" smtClean="0"/>
              <a:t>適時的補充水分及擦汗，可避免在運動後產生不適感</a:t>
            </a:r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94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可播放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「單元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 smtClean="0"/>
              <a:t>前導影片：國王怎麼變胖了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821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戶外運動要注意紫外線，若豔陽高照建議可搭配帽子遮陽，避免中暑。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有些運動危險性較高，須配戴安全帽以保護身體，如腳踏車、溜直排輪等。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游泳時配戴泳帽，除了衛生以外，也可以減少水的阻力、保護頭部。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982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運動時記得穿著適合運動項目的衣褲，</a:t>
            </a:r>
            <a:endParaRPr lang="en-US" altLang="zh-TW" dirty="0" smtClean="0"/>
          </a:p>
          <a:p>
            <a:r>
              <a:rPr lang="zh-TW" altLang="en-US" dirty="0" smtClean="0"/>
              <a:t>如有必要，也可攜帶一套替換衣物，避免運動後流汗著涼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318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穿著適合的鞋子也是運動的一大重點，</a:t>
            </a:r>
            <a:endParaRPr lang="en-US" altLang="zh-TW" dirty="0" smtClean="0"/>
          </a:p>
          <a:p>
            <a:r>
              <a:rPr lang="zh-TW" altLang="en-US" dirty="0" smtClean="0"/>
              <a:t>最好選擇包覆性佳、軟硬適中、又防滑鞋底之運動鞋，</a:t>
            </a:r>
            <a:endParaRPr lang="en-US" altLang="zh-TW" dirty="0" smtClean="0"/>
          </a:p>
          <a:p>
            <a:r>
              <a:rPr lang="zh-TW" altLang="en-US" dirty="0" smtClean="0"/>
              <a:t>各式運動需搭配適合的鞋款才可避免運動傷害。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28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除了運動鞋的挑選外，襪子也需選擇吸汗、透氣、最好可以包覆腳踝的襪款，</a:t>
            </a:r>
            <a:endParaRPr lang="en-US" altLang="zh-TW" dirty="0" smtClean="0"/>
          </a:p>
          <a:p>
            <a:r>
              <a:rPr lang="zh-TW" altLang="en-US" dirty="0" smtClean="0"/>
              <a:t>如果選擇過短的襪子，較容易造成扭傷腳踝等運動傷害。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084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再次複習運動前要準備的物品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514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提醒孩子每天至少要運動</a:t>
            </a:r>
            <a:r>
              <a:rPr lang="en-US" altLang="zh-TW" dirty="0" smtClean="0"/>
              <a:t>30</a:t>
            </a:r>
            <a:r>
              <a:rPr lang="zh-TW" altLang="en-US" dirty="0" smtClean="0"/>
              <a:t>分鐘</a:t>
            </a:r>
            <a:endParaRPr lang="en-US" altLang="zh-TW" dirty="0" smtClean="0"/>
          </a:p>
          <a:p>
            <a:r>
              <a:rPr lang="zh-TW" altLang="en-US" dirty="0" smtClean="0"/>
              <a:t>不僅可以幫助長高、控制體重，還可以增加免疫力，運動好處多多，一起動起來吧</a:t>
            </a:r>
            <a:r>
              <a:rPr lang="en-US" altLang="zh-TW" dirty="0" smtClean="0"/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觀賞課程結尾影片：可播放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「單元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總複習影片」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782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提醒孩子每天至少要運動</a:t>
            </a:r>
            <a:r>
              <a:rPr lang="en-US" altLang="zh-TW" dirty="0" smtClean="0"/>
              <a:t>30</a:t>
            </a:r>
            <a:r>
              <a:rPr lang="zh-TW" altLang="en-US" dirty="0" smtClean="0"/>
              <a:t>分鐘</a:t>
            </a:r>
            <a:endParaRPr lang="en-US" altLang="zh-TW" dirty="0" smtClean="0"/>
          </a:p>
          <a:p>
            <a:r>
              <a:rPr lang="zh-TW" altLang="en-US" dirty="0" smtClean="0"/>
              <a:t>不僅可以幫助長高、控制體重，還可以增加免疫力，運動好處多多，一起動起來吧</a:t>
            </a:r>
            <a:r>
              <a:rPr lang="en-US" altLang="zh-TW" dirty="0" smtClean="0"/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觀賞課程結尾影片：可播放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「單元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總複習影片」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88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向孩子說明運動的好處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785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說明運動除了體重控制、消耗熱量，還可以幫助身體增加抵抗力，預防各種疾病的發生</a:t>
            </a:r>
            <a:r>
              <a:rPr lang="en-US" altLang="zh-TW" dirty="0" smtClean="0"/>
              <a:t>!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319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當心情沮喪、煩悶，運動還可以幫助你釋放壓力、心情變好</a:t>
            </a:r>
            <a:r>
              <a:rPr lang="en-US" altLang="zh-TW" dirty="0" smtClean="0"/>
              <a:t>!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327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8000" dirty="0" smtClean="0"/>
              <a:t>SH150</a:t>
            </a:r>
            <a:r>
              <a:rPr lang="zh-TW" altLang="en-US" sz="8000" dirty="0" smtClean="0"/>
              <a:t>的意思是每周除了體育課外，還要額外運動</a:t>
            </a:r>
            <a:r>
              <a:rPr lang="en-US" altLang="zh-TW" sz="8000" dirty="0" smtClean="0"/>
              <a:t>150</a:t>
            </a:r>
            <a:r>
              <a:rPr lang="zh-TW" altLang="en-US" sz="8000" dirty="0" smtClean="0"/>
              <a:t>分鐘</a:t>
            </a:r>
            <a:r>
              <a:rPr lang="en-US" altLang="zh-TW" sz="8000" dirty="0" smtClean="0"/>
              <a:t>!</a:t>
            </a:r>
          </a:p>
          <a:p>
            <a:r>
              <a:rPr lang="zh-TW" altLang="en-US" sz="8000" dirty="0" smtClean="0"/>
              <a:t>可以使</a:t>
            </a:r>
            <a:r>
              <a:rPr lang="en-US" altLang="zh-TW" sz="8000" dirty="0" smtClean="0"/>
              <a:t>IQ</a:t>
            </a:r>
            <a:r>
              <a:rPr lang="zh-TW" altLang="en-US" sz="8000" dirty="0" smtClean="0"/>
              <a:t> 智商 ↑，</a:t>
            </a:r>
            <a:r>
              <a:rPr lang="en-US" altLang="zh-TW" sz="8000" dirty="0" smtClean="0"/>
              <a:t>EQ</a:t>
            </a:r>
            <a:r>
              <a:rPr lang="zh-TW" altLang="en-US" sz="8000" dirty="0" smtClean="0"/>
              <a:t>情緒↑，</a:t>
            </a:r>
            <a:r>
              <a:rPr lang="en-US" altLang="zh-TW" sz="8000" dirty="0" smtClean="0"/>
              <a:t>HQ</a:t>
            </a:r>
            <a:r>
              <a:rPr lang="zh-TW" altLang="en-US" sz="8000" dirty="0" smtClean="0"/>
              <a:t>健康↑</a:t>
            </a:r>
            <a:endParaRPr lang="en-US" altLang="zh-TW" sz="8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0" dirty="0" smtClean="0"/>
              <a:t>教材中放入</a:t>
            </a:r>
            <a:r>
              <a:rPr lang="en-US" altLang="zh-TW" sz="8000" dirty="0" smtClean="0"/>
              <a:t>SH150</a:t>
            </a:r>
            <a:r>
              <a:rPr lang="zh-TW" altLang="en-US" sz="8000" dirty="0" smtClean="0"/>
              <a:t>的概念，來配合教育部體育署推行</a:t>
            </a:r>
            <a:endParaRPr lang="en-US" altLang="zh-TW" sz="8000" dirty="0" smtClean="0"/>
          </a:p>
          <a:p>
            <a:endParaRPr lang="en-US" altLang="zh-TW" sz="8000" dirty="0" smtClean="0"/>
          </a:p>
          <a:p>
            <a:r>
              <a:rPr lang="zh-TW" altLang="en-US" sz="3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補充：</a:t>
            </a:r>
            <a:r>
              <a:rPr lang="zh-TW" altLang="zh-TW" sz="3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根據國民體育法第</a:t>
            </a:r>
            <a:r>
              <a:rPr lang="en-US" altLang="zh-TW" sz="3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zh-TW" sz="3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條規定：｢高級中等以下學校及專科學校五年制前三年並應安排學生在校期間，除體育課程時數外，每日參與體育活動之時間，每週應達一百五十分鐘以上。｣</a:t>
            </a:r>
            <a:endParaRPr lang="en-US" altLang="zh-TW" sz="8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865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要注意缺乏運動會讓身體出很多狀況唷</a:t>
            </a:r>
            <a:r>
              <a:rPr lang="en-US" altLang="zh-TW" dirty="0" smtClean="0"/>
              <a:t>!</a:t>
            </a:r>
            <a:r>
              <a:rPr lang="zh-TW" altLang="en-US" dirty="0" smtClean="0"/>
              <a:t> 容易變胖、生病，還會讓反應變慢、協調性下降</a:t>
            </a:r>
            <a:r>
              <a:rPr lang="en-US" altLang="zh-TW" dirty="0" smtClean="0"/>
              <a:t>!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406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運動可以帶來許多好處，幫助消耗熱量、釋放壓力、增加抵抗力</a:t>
            </a:r>
            <a:r>
              <a:rPr lang="en-US" altLang="zh-TW" dirty="0" smtClean="0"/>
              <a:t>!</a:t>
            </a:r>
          </a:p>
          <a:p>
            <a:r>
              <a:rPr lang="zh-TW" altLang="en-US" dirty="0" smtClean="0"/>
              <a:t>小朋友要記得每個禮拜除了體育課，還要運動</a:t>
            </a:r>
            <a:r>
              <a:rPr lang="en-US" altLang="zh-TW" dirty="0" smtClean="0"/>
              <a:t>150</a:t>
            </a:r>
            <a:r>
              <a:rPr lang="zh-TW" altLang="en-US" dirty="0" smtClean="0"/>
              <a:t>分鐘</a:t>
            </a:r>
            <a:r>
              <a:rPr lang="en-US" altLang="zh-TW" dirty="0" smtClean="0"/>
              <a:t>!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132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可播放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「單元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 smtClean="0"/>
              <a:t>前導影片：國王怎麼了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E4A3-EFD8-42D2-8694-2D9FFFC1256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01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86C4-EE0F-4556-ABF4-795F0BEA4B60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1F2F-0BDC-49FD-99E8-6A75B82D24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30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86C4-EE0F-4556-ABF4-795F0BEA4B60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1F2F-0BDC-49FD-99E8-6A75B82D24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58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86C4-EE0F-4556-ABF4-795F0BEA4B60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1F2F-0BDC-49FD-99E8-6A75B82D24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227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86C4-EE0F-4556-ABF4-795F0BEA4B60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1F2F-0BDC-49FD-99E8-6A75B82D24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68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86C4-EE0F-4556-ABF4-795F0BEA4B60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1F2F-0BDC-49FD-99E8-6A75B82D24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8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86C4-EE0F-4556-ABF4-795F0BEA4B60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1F2F-0BDC-49FD-99E8-6A75B82D24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96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86C4-EE0F-4556-ABF4-795F0BEA4B60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1F2F-0BDC-49FD-99E8-6A75B82D24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97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86C4-EE0F-4556-ABF4-795F0BEA4B60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1F2F-0BDC-49FD-99E8-6A75B82D24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17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86C4-EE0F-4556-ABF4-795F0BEA4B60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1F2F-0BDC-49FD-99E8-6A75B82D24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33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86C4-EE0F-4556-ABF4-795F0BEA4B60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1F2F-0BDC-49FD-99E8-6A75B82D24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01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86C4-EE0F-4556-ABF4-795F0BEA4B60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1F2F-0BDC-49FD-99E8-6A75B82D24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19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D86C4-EE0F-4556-ABF4-795F0BEA4B60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01F2F-0BDC-49FD-99E8-6A75B82D24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69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1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4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4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1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4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80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82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87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6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08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84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1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56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8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27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13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19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4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57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4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6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52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3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1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2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2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3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923</Words>
  <Application>Microsoft Office PowerPoint</Application>
  <PresentationFormat>寬螢幕</PresentationFormat>
  <Paragraphs>87</Paragraphs>
  <Slides>31</Slides>
  <Notes>26</Notes>
  <HiddenSlides>3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9" baseType="lpstr">
      <vt:lpstr>文鼎標楷注音</vt:lpstr>
      <vt:lpstr>王漢宗中楷體注音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NUTRI_NB_003</dc:creator>
  <cp:lastModifiedBy>user</cp:lastModifiedBy>
  <cp:revision>8</cp:revision>
  <dcterms:created xsi:type="dcterms:W3CDTF">2019-01-14T01:30:31Z</dcterms:created>
  <dcterms:modified xsi:type="dcterms:W3CDTF">2019-02-11T13:53:37Z</dcterms:modified>
</cp:coreProperties>
</file>