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Merriweather Bold" panose="02020500000000000000" charset="0"/>
      <p:bold r:id="rId25"/>
    </p:embeddedFont>
    <p:embeddedFont>
      <p:font typeface="Microsoft JhengHei Light" panose="020B0304030504040204" pitchFamily="34" charset="-120"/>
      <p:regular r:id="rId26"/>
    </p:embeddedFont>
    <p:embeddedFont>
      <p:font typeface="Open Sans" panose="02020500000000000000" charset="0"/>
      <p:regular r:id="rId27"/>
      <p:bold r:id="rId28"/>
      <p:italic r:id="rId29"/>
      <p:boldItalic r:id="rId30"/>
    </p:embeddedFont>
    <p:embeddedFont>
      <p:font typeface="微軟正黑體" panose="020B0604030504040204" pitchFamily="34" charset="-120"/>
      <p:regular r:id="rId31"/>
      <p:bold r:id="rId32"/>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1" d="100"/>
          <a:sy n="71"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167633"/>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06-2223332</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06-226-3009</a:t>
            </a: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en-US" altLang="zh-TW" sz="36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bombbreak@smes.tn.edu.tw</a:t>
            </a:r>
            <a:endParaRPr lang="zh-TW" altLang="zh-TW" sz="36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727</Words>
  <Application>Microsoft Office PowerPoint</Application>
  <PresentationFormat>自訂</PresentationFormat>
  <Paragraphs>133</Paragraphs>
  <Slides>18</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18</vt:i4>
      </vt:variant>
    </vt:vector>
  </HeadingPairs>
  <TitlesOfParts>
    <vt:vector size="27" baseType="lpstr">
      <vt:lpstr>Open Sans</vt:lpstr>
      <vt:lpstr>新細明體</vt:lpstr>
      <vt:lpstr>Merriweather Bold</vt:lpstr>
      <vt:lpstr>Calibri</vt:lpstr>
      <vt:lpstr>Arial</vt:lpstr>
      <vt:lpstr>Microsoft JhengHei Light</vt:lpstr>
      <vt:lpstr>Times New Roman</vt:lpstr>
      <vt:lpstr>微軟正黑體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鎮海 人事</cp:lastModifiedBy>
  <cp:revision>33</cp:revision>
  <dcterms:created xsi:type="dcterms:W3CDTF">2025-05-06T03:44:06Z</dcterms:created>
  <dcterms:modified xsi:type="dcterms:W3CDTF">2025-07-09T02:34:29Z</dcterms:modified>
</cp:coreProperties>
</file>